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71" r:id="rId10"/>
    <p:sldId id="264" r:id="rId11"/>
    <p:sldId id="265" r:id="rId12"/>
    <p:sldId id="266" r:id="rId13"/>
    <p:sldId id="270" r:id="rId14"/>
    <p:sldId id="26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CA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606C2-ADE4-4F96-9E5A-D4BAF8B9FD4D}" v="136" dt="2023-06-16T15:56:29.258"/>
    <p1510:client id="{2236D02D-6A90-4B0F-A396-A6BC905E0427}" v="2" dt="2023-06-15T16:57:33.796"/>
    <p1510:client id="{CE5C2FE8-16CD-448A-A15D-DD15606B331A}" v="1095" dt="2023-06-15T22:52:12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San Pablo" userId="db5a368e11c6578c" providerId="Windows Live" clId="Web-{2236D02D-6A90-4B0F-A396-A6BC905E0427}"/>
    <pc:docChg chg="modSld">
      <pc:chgData name="Santiago San Pablo" userId="db5a368e11c6578c" providerId="Windows Live" clId="Web-{2236D02D-6A90-4B0F-A396-A6BC905E0427}" dt="2023-06-15T16:57:33.796" v="1" actId="20577"/>
      <pc:docMkLst>
        <pc:docMk/>
      </pc:docMkLst>
      <pc:sldChg chg="modSp">
        <pc:chgData name="Santiago San Pablo" userId="db5a368e11c6578c" providerId="Windows Live" clId="Web-{2236D02D-6A90-4B0F-A396-A6BC905E0427}" dt="2023-06-15T16:57:33.796" v="1" actId="20577"/>
        <pc:sldMkLst>
          <pc:docMk/>
          <pc:sldMk cId="3458115566" sldId="256"/>
        </pc:sldMkLst>
        <pc:spChg chg="mod">
          <ac:chgData name="Santiago San Pablo" userId="db5a368e11c6578c" providerId="Windows Live" clId="Web-{2236D02D-6A90-4B0F-A396-A6BC905E0427}" dt="2023-06-15T16:57:33.796" v="1" actId="20577"/>
          <ac:spMkLst>
            <pc:docMk/>
            <pc:sldMk cId="3458115566" sldId="256"/>
            <ac:spMk id="2" creationId="{F5E5DB1C-73B6-CA66-CF1B-D71EBC652BB3}"/>
          </ac:spMkLst>
        </pc:spChg>
      </pc:sldChg>
    </pc:docChg>
  </pc:docChgLst>
  <pc:docChgLst>
    <pc:chgData name="Yevgen Tumanov" userId="9fdf972a8eceea93" providerId="Windows Live" clId="Web-{1E6606C2-ADE4-4F96-9E5A-D4BAF8B9FD4D}"/>
    <pc:docChg chg="modSld">
      <pc:chgData name="Yevgen Tumanov" userId="9fdf972a8eceea93" providerId="Windows Live" clId="Web-{1E6606C2-ADE4-4F96-9E5A-D4BAF8B9FD4D}" dt="2023-06-16T15:56:29.258" v="122" actId="20577"/>
      <pc:docMkLst>
        <pc:docMk/>
      </pc:docMkLst>
      <pc:sldChg chg="delSp modSp">
        <pc:chgData name="Yevgen Tumanov" userId="9fdf972a8eceea93" providerId="Windows Live" clId="Web-{1E6606C2-ADE4-4F96-9E5A-D4BAF8B9FD4D}" dt="2023-06-16T15:55:21.084" v="93" actId="14100"/>
        <pc:sldMkLst>
          <pc:docMk/>
          <pc:sldMk cId="2342197133" sldId="264"/>
        </pc:sldMkLst>
        <pc:picChg chg="del">
          <ac:chgData name="Yevgen Tumanov" userId="9fdf972a8eceea93" providerId="Windows Live" clId="Web-{1E6606C2-ADE4-4F96-9E5A-D4BAF8B9FD4D}" dt="2023-06-16T15:55:16.193" v="92"/>
          <ac:picMkLst>
            <pc:docMk/>
            <pc:sldMk cId="2342197133" sldId="264"/>
            <ac:picMk id="7" creationId="{7F063F4D-410F-6284-ECC7-B2C6D08D5F61}"/>
          </ac:picMkLst>
        </pc:picChg>
        <pc:picChg chg="mod">
          <ac:chgData name="Yevgen Tumanov" userId="9fdf972a8eceea93" providerId="Windows Live" clId="Web-{1E6606C2-ADE4-4F96-9E5A-D4BAF8B9FD4D}" dt="2023-06-16T15:55:21.084" v="93" actId="14100"/>
          <ac:picMkLst>
            <pc:docMk/>
            <pc:sldMk cId="2342197133" sldId="264"/>
            <ac:picMk id="11" creationId="{1841743F-B056-7DCA-82B6-8349C17770A1}"/>
          </ac:picMkLst>
        </pc:picChg>
      </pc:sldChg>
      <pc:sldChg chg="addSp delSp modSp">
        <pc:chgData name="Yevgen Tumanov" userId="9fdf972a8eceea93" providerId="Windows Live" clId="Web-{1E6606C2-ADE4-4F96-9E5A-D4BAF8B9FD4D}" dt="2023-06-16T15:56:29.258" v="122" actId="20577"/>
        <pc:sldMkLst>
          <pc:docMk/>
          <pc:sldMk cId="381832848" sldId="271"/>
        </pc:sldMkLst>
        <pc:spChg chg="mod">
          <ac:chgData name="Yevgen Tumanov" userId="9fdf972a8eceea93" providerId="Windows Live" clId="Web-{1E6606C2-ADE4-4F96-9E5A-D4BAF8B9FD4D}" dt="2023-06-16T15:56:29.258" v="122" actId="20577"/>
          <ac:spMkLst>
            <pc:docMk/>
            <pc:sldMk cId="381832848" sldId="271"/>
            <ac:spMk id="3" creationId="{6B94F8E9-31E0-A63F-8178-2AD67232DDAB}"/>
          </ac:spMkLst>
        </pc:spChg>
        <pc:picChg chg="add del mod">
          <ac:chgData name="Yevgen Tumanov" userId="9fdf972a8eceea93" providerId="Windows Live" clId="Web-{1E6606C2-ADE4-4F96-9E5A-D4BAF8B9FD4D}" dt="2023-06-16T15:21:12.492" v="5"/>
          <ac:picMkLst>
            <pc:docMk/>
            <pc:sldMk cId="381832848" sldId="271"/>
            <ac:picMk id="4" creationId="{C20AFFAC-B3B9-1714-2877-92185A457ED1}"/>
          </ac:picMkLst>
        </pc:picChg>
        <pc:picChg chg="add mod modCrop">
          <ac:chgData name="Yevgen Tumanov" userId="9fdf972a8eceea93" providerId="Windows Live" clId="Web-{1E6606C2-ADE4-4F96-9E5A-D4BAF8B9FD4D}" dt="2023-06-16T15:30:02.457" v="72" actId="1076"/>
          <ac:picMkLst>
            <pc:docMk/>
            <pc:sldMk cId="381832848" sldId="271"/>
            <ac:picMk id="5" creationId="{2BA71989-98ED-CAEB-B7D1-325FF3F8863C}"/>
          </ac:picMkLst>
        </pc:picChg>
        <pc:picChg chg="add del mod">
          <ac:chgData name="Yevgen Tumanov" userId="9fdf972a8eceea93" providerId="Windows Live" clId="Web-{1E6606C2-ADE4-4F96-9E5A-D4BAF8B9FD4D}" dt="2023-06-16T15:21:51.586" v="10"/>
          <ac:picMkLst>
            <pc:docMk/>
            <pc:sldMk cId="381832848" sldId="271"/>
            <ac:picMk id="6" creationId="{C2DC6C6E-09CC-EF19-F981-99BB27BF3600}"/>
          </ac:picMkLst>
        </pc:picChg>
        <pc:picChg chg="add mod">
          <ac:chgData name="Yevgen Tumanov" userId="9fdf972a8eceea93" providerId="Windows Live" clId="Web-{1E6606C2-ADE4-4F96-9E5A-D4BAF8B9FD4D}" dt="2023-06-16T15:29:37.691" v="60" actId="1076"/>
          <ac:picMkLst>
            <pc:docMk/>
            <pc:sldMk cId="381832848" sldId="271"/>
            <ac:picMk id="7" creationId="{3687FD6C-C7A1-351B-5A24-C1BA43CD970F}"/>
          </ac:picMkLst>
        </pc:picChg>
        <pc:picChg chg="add del mod">
          <ac:chgData name="Yevgen Tumanov" userId="9fdf972a8eceea93" providerId="Windows Live" clId="Web-{1E6606C2-ADE4-4F96-9E5A-D4BAF8B9FD4D}" dt="2023-06-16T15:23:56.230" v="27"/>
          <ac:picMkLst>
            <pc:docMk/>
            <pc:sldMk cId="381832848" sldId="271"/>
            <ac:picMk id="8" creationId="{0DAF22A6-9296-445F-EF57-1A71F0A16CBC}"/>
          </ac:picMkLst>
        </pc:picChg>
        <pc:picChg chg="add del mod">
          <ac:chgData name="Yevgen Tumanov" userId="9fdf972a8eceea93" providerId="Windows Live" clId="Web-{1E6606C2-ADE4-4F96-9E5A-D4BAF8B9FD4D}" dt="2023-06-16T15:24:08.590" v="29"/>
          <ac:picMkLst>
            <pc:docMk/>
            <pc:sldMk cId="381832848" sldId="271"/>
            <ac:picMk id="9" creationId="{C1DBD8CE-A8D8-8519-D8A6-3E077C34239F}"/>
          </ac:picMkLst>
        </pc:picChg>
        <pc:picChg chg="add del mod">
          <ac:chgData name="Yevgen Tumanov" userId="9fdf972a8eceea93" providerId="Windows Live" clId="Web-{1E6606C2-ADE4-4F96-9E5A-D4BAF8B9FD4D}" dt="2023-06-16T15:24:24.043" v="31"/>
          <ac:picMkLst>
            <pc:docMk/>
            <pc:sldMk cId="381832848" sldId="271"/>
            <ac:picMk id="10" creationId="{145B0084-FF9B-7654-DE9F-251CBEF0E6EB}"/>
          </ac:picMkLst>
        </pc:picChg>
        <pc:picChg chg="add del mod">
          <ac:chgData name="Yevgen Tumanov" userId="9fdf972a8eceea93" providerId="Windows Live" clId="Web-{1E6606C2-ADE4-4F96-9E5A-D4BAF8B9FD4D}" dt="2023-06-16T15:24:39.184" v="33"/>
          <ac:picMkLst>
            <pc:docMk/>
            <pc:sldMk cId="381832848" sldId="271"/>
            <ac:picMk id="11" creationId="{02C32130-2298-7554-6D91-957BB09FCE72}"/>
          </ac:picMkLst>
        </pc:picChg>
        <pc:picChg chg="add del mod">
          <ac:chgData name="Yevgen Tumanov" userId="9fdf972a8eceea93" providerId="Windows Live" clId="Web-{1E6606C2-ADE4-4F96-9E5A-D4BAF8B9FD4D}" dt="2023-06-16T15:25:51.186" v="36"/>
          <ac:picMkLst>
            <pc:docMk/>
            <pc:sldMk cId="381832848" sldId="271"/>
            <ac:picMk id="12" creationId="{56F70A1F-264F-EE59-92F1-4C94189FC893}"/>
          </ac:picMkLst>
        </pc:picChg>
        <pc:picChg chg="add del mod">
          <ac:chgData name="Yevgen Tumanov" userId="9fdf972a8eceea93" providerId="Windows Live" clId="Web-{1E6606C2-ADE4-4F96-9E5A-D4BAF8B9FD4D}" dt="2023-06-16T15:26:11.593" v="39"/>
          <ac:picMkLst>
            <pc:docMk/>
            <pc:sldMk cId="381832848" sldId="271"/>
            <ac:picMk id="13" creationId="{A3A0C68E-3E4D-B0B0-4ACF-6CF79935CCE3}"/>
          </ac:picMkLst>
        </pc:picChg>
        <pc:picChg chg="add del mod">
          <ac:chgData name="Yevgen Tumanov" userId="9fdf972a8eceea93" providerId="Windows Live" clId="Web-{1E6606C2-ADE4-4F96-9E5A-D4BAF8B9FD4D}" dt="2023-06-16T15:26:42.843" v="41"/>
          <ac:picMkLst>
            <pc:docMk/>
            <pc:sldMk cId="381832848" sldId="271"/>
            <ac:picMk id="14" creationId="{5E3BEE26-FBC2-F667-B4BE-62B71432130D}"/>
          </ac:picMkLst>
        </pc:picChg>
        <pc:picChg chg="add del mod">
          <ac:chgData name="Yevgen Tumanov" userId="9fdf972a8eceea93" providerId="Windows Live" clId="Web-{1E6606C2-ADE4-4F96-9E5A-D4BAF8B9FD4D}" dt="2023-06-16T15:27:06.438" v="43"/>
          <ac:picMkLst>
            <pc:docMk/>
            <pc:sldMk cId="381832848" sldId="271"/>
            <ac:picMk id="15" creationId="{99EE932E-CFA4-6803-0698-F345651261EF}"/>
          </ac:picMkLst>
        </pc:picChg>
        <pc:picChg chg="add mod">
          <ac:chgData name="Yevgen Tumanov" userId="9fdf972a8eceea93" providerId="Windows Live" clId="Web-{1E6606C2-ADE4-4F96-9E5A-D4BAF8B9FD4D}" dt="2023-06-16T15:29:40.660" v="61" actId="1076"/>
          <ac:picMkLst>
            <pc:docMk/>
            <pc:sldMk cId="381832848" sldId="271"/>
            <ac:picMk id="16" creationId="{0179FB96-1AFB-5FAA-0FE8-00CF1AB28155}"/>
          </ac:picMkLst>
        </pc:picChg>
        <pc:picChg chg="add mod">
          <ac:chgData name="Yevgen Tumanov" userId="9fdf972a8eceea93" providerId="Windows Live" clId="Web-{1E6606C2-ADE4-4F96-9E5A-D4BAF8B9FD4D}" dt="2023-06-16T15:30:16.208" v="75" actId="1076"/>
          <ac:picMkLst>
            <pc:docMk/>
            <pc:sldMk cId="381832848" sldId="271"/>
            <ac:picMk id="17" creationId="{ADA13165-3701-F6DE-3A16-518DB4D86A0F}"/>
          </ac:picMkLst>
        </pc:picChg>
        <pc:picChg chg="add mod">
          <ac:chgData name="Yevgen Tumanov" userId="9fdf972a8eceea93" providerId="Windows Live" clId="Web-{1E6606C2-ADE4-4F96-9E5A-D4BAF8B9FD4D}" dt="2023-06-16T15:31:37.757" v="87" actId="1076"/>
          <ac:picMkLst>
            <pc:docMk/>
            <pc:sldMk cId="381832848" sldId="271"/>
            <ac:picMk id="18" creationId="{188753D5-D052-054A-6A00-F5EA55C2296D}"/>
          </ac:picMkLst>
        </pc:picChg>
        <pc:picChg chg="add del mod">
          <ac:chgData name="Yevgen Tumanov" userId="9fdf972a8eceea93" providerId="Windows Live" clId="Web-{1E6606C2-ADE4-4F96-9E5A-D4BAF8B9FD4D}" dt="2023-06-16T15:30:55.021" v="77"/>
          <ac:picMkLst>
            <pc:docMk/>
            <pc:sldMk cId="381832848" sldId="271"/>
            <ac:picMk id="19" creationId="{8C8EB462-756B-4CBE-E88E-F05D138B3552}"/>
          </ac:picMkLst>
        </pc:picChg>
        <pc:picChg chg="add mod">
          <ac:chgData name="Yevgen Tumanov" userId="9fdf972a8eceea93" providerId="Windows Live" clId="Web-{1E6606C2-ADE4-4F96-9E5A-D4BAF8B9FD4D}" dt="2023-06-16T15:31:28.788" v="85" actId="1076"/>
          <ac:picMkLst>
            <pc:docMk/>
            <pc:sldMk cId="381832848" sldId="271"/>
            <ac:picMk id="20" creationId="{C5011D5C-68F2-9390-249A-C74BA03C2D98}"/>
          </ac:picMkLst>
        </pc:picChg>
      </pc:sldChg>
    </pc:docChg>
  </pc:docChgLst>
  <pc:docChgLst>
    <pc:chgData name="Santiago San Pablo" userId="db5a368e11c6578c" providerId="LiveId" clId="{CE5C2FE8-16CD-448A-A15D-DD15606B331A}"/>
    <pc:docChg chg="undo redo custSel addSld delSld modSld sldOrd addMainMaster delMainMaster">
      <pc:chgData name="Santiago San Pablo" userId="db5a368e11c6578c" providerId="LiveId" clId="{CE5C2FE8-16CD-448A-A15D-DD15606B331A}" dt="2023-06-15T22:52:12.167" v="3289" actId="20577"/>
      <pc:docMkLst>
        <pc:docMk/>
      </pc:docMkLst>
      <pc:sldChg chg="addSp delSp modSp new mod setBg modClrScheme addAnim delAnim delDesignElem chgLayout modNotesTx">
        <pc:chgData name="Santiago San Pablo" userId="db5a368e11c6578c" providerId="LiveId" clId="{CE5C2FE8-16CD-448A-A15D-DD15606B331A}" dt="2023-06-15T22:49:09.648" v="3140" actId="20577"/>
        <pc:sldMkLst>
          <pc:docMk/>
          <pc:sldMk cId="3458115566" sldId="256"/>
        </pc:sldMkLst>
        <pc:spChg chg="del mod">
          <ac:chgData name="Santiago San Pablo" userId="db5a368e11c6578c" providerId="LiveId" clId="{CE5C2FE8-16CD-448A-A15D-DD15606B331A}" dt="2023-06-15T22:12:35.659" v="3038" actId="478"/>
          <ac:spMkLst>
            <pc:docMk/>
            <pc:sldMk cId="3458115566" sldId="256"/>
            <ac:spMk id="2" creationId="{F5E5DB1C-73B6-CA66-CF1B-D71EBC652BB3}"/>
          </ac:spMkLst>
        </pc:spChg>
        <pc:spChg chg="mod">
          <ac:chgData name="Santiago San Pablo" userId="db5a368e11c6578c" providerId="LiveId" clId="{CE5C2FE8-16CD-448A-A15D-DD15606B331A}" dt="2023-06-15T22:13:38.644" v="3074" actId="408"/>
          <ac:spMkLst>
            <pc:docMk/>
            <pc:sldMk cId="3458115566" sldId="256"/>
            <ac:spMk id="3" creationId="{33ECC13A-5BFC-D7F4-6DFC-4A60BFF89F4D}"/>
          </ac:spMkLst>
        </pc:spChg>
        <pc:spChg chg="add del mod">
          <ac:chgData name="Santiago San Pablo" userId="db5a368e11c6578c" providerId="LiveId" clId="{CE5C2FE8-16CD-448A-A15D-DD15606B331A}" dt="2023-06-15T22:12:38.202" v="3039" actId="478"/>
          <ac:spMkLst>
            <pc:docMk/>
            <pc:sldMk cId="3458115566" sldId="256"/>
            <ac:spMk id="8" creationId="{6F9E99EC-B10B-CDB5-95A5-1EDB2899B0F7}"/>
          </ac:spMkLst>
        </pc:spChg>
        <pc:spChg chg="add del">
          <ac:chgData name="Santiago San Pablo" userId="db5a368e11c6578c" providerId="LiveId" clId="{CE5C2FE8-16CD-448A-A15D-DD15606B331A}" dt="2023-06-15T17:00:48.810" v="435"/>
          <ac:spMkLst>
            <pc:docMk/>
            <pc:sldMk cId="3458115566" sldId="256"/>
            <ac:spMk id="9" creationId="{6FA9327B-0F60-46E3-AD80-CE73838567B3}"/>
          </ac:spMkLst>
        </pc:spChg>
        <pc:picChg chg="add mod">
          <ac:chgData name="Santiago San Pablo" userId="db5a368e11c6578c" providerId="LiveId" clId="{CE5C2FE8-16CD-448A-A15D-DD15606B331A}" dt="2023-06-15T16:39:49.215" v="114" actId="1076"/>
          <ac:picMkLst>
            <pc:docMk/>
            <pc:sldMk cId="3458115566" sldId="256"/>
            <ac:picMk id="4" creationId="{BDE8C4B1-CE27-6718-4F76-9460D7EE9C88}"/>
          </ac:picMkLst>
        </pc:picChg>
        <pc:picChg chg="add mod">
          <ac:chgData name="Santiago San Pablo" userId="db5a368e11c6578c" providerId="LiveId" clId="{CE5C2FE8-16CD-448A-A15D-DD15606B331A}" dt="2023-06-15T22:13:34.086" v="3073" actId="408"/>
          <ac:picMkLst>
            <pc:docMk/>
            <pc:sldMk cId="3458115566" sldId="256"/>
            <ac:picMk id="6" creationId="{0DC3E28E-ADC1-ABA3-8CA6-D4A8789E4BBE}"/>
          </ac:picMkLst>
        </pc:picChg>
        <pc:cxnChg chg="add del">
          <ac:chgData name="Santiago San Pablo" userId="db5a368e11c6578c" providerId="LiveId" clId="{CE5C2FE8-16CD-448A-A15D-DD15606B331A}" dt="2023-06-15T17:00:48.810" v="435"/>
          <ac:cxnSpMkLst>
            <pc:docMk/>
            <pc:sldMk cId="3458115566" sldId="256"/>
            <ac:cxnSpMk id="11" creationId="{BD1C99D0-461D-4A91-81EF-CCCD798B37A1}"/>
          </ac:cxnSpMkLst>
        </pc:cxnChg>
      </pc:sldChg>
      <pc:sldChg chg="addSp delSp modSp new mod setBg modNotesTx">
        <pc:chgData name="Santiago San Pablo" userId="db5a368e11c6578c" providerId="LiveId" clId="{CE5C2FE8-16CD-448A-A15D-DD15606B331A}" dt="2023-06-15T22:49:13.127" v="3147" actId="20577"/>
        <pc:sldMkLst>
          <pc:docMk/>
          <pc:sldMk cId="4131008957" sldId="257"/>
        </pc:sldMkLst>
        <pc:spChg chg="mod">
          <ac:chgData name="Santiago San Pablo" userId="db5a368e11c6578c" providerId="LiveId" clId="{CE5C2FE8-16CD-448A-A15D-DD15606B331A}" dt="2023-06-15T17:02:44.601" v="500" actId="20577"/>
          <ac:spMkLst>
            <pc:docMk/>
            <pc:sldMk cId="4131008957" sldId="257"/>
            <ac:spMk id="2" creationId="{DBC458A2-ADCE-3267-086D-8517B3C0EDF5}"/>
          </ac:spMkLst>
        </pc:spChg>
        <pc:spChg chg="add del mod">
          <ac:chgData name="Santiago San Pablo" userId="db5a368e11c6578c" providerId="LiveId" clId="{CE5C2FE8-16CD-448A-A15D-DD15606B331A}" dt="2023-06-15T17:01:43.399" v="447" actId="26606"/>
          <ac:spMkLst>
            <pc:docMk/>
            <pc:sldMk cId="4131008957" sldId="257"/>
            <ac:spMk id="3" creationId="{AC4BC681-5E8D-D2E5-CCE2-41E9DCCC6F70}"/>
          </ac:spMkLst>
        </pc:spChg>
        <pc:graphicFrameChg chg="add del">
          <ac:chgData name="Santiago San Pablo" userId="db5a368e11c6578c" providerId="LiveId" clId="{CE5C2FE8-16CD-448A-A15D-DD15606B331A}" dt="2023-06-15T17:01:29.142" v="438" actId="26606"/>
          <ac:graphicFrameMkLst>
            <pc:docMk/>
            <pc:sldMk cId="4131008957" sldId="257"/>
            <ac:graphicFrameMk id="6" creationId="{2562D573-E4C5-86F3-DA4A-13C29DEE4EC6}"/>
          </ac:graphicFrameMkLst>
        </pc:graphicFrameChg>
        <pc:graphicFrameChg chg="add del">
          <ac:chgData name="Santiago San Pablo" userId="db5a368e11c6578c" providerId="LiveId" clId="{CE5C2FE8-16CD-448A-A15D-DD15606B331A}" dt="2023-06-15T17:01:34.753" v="440" actId="26606"/>
          <ac:graphicFrameMkLst>
            <pc:docMk/>
            <pc:sldMk cId="4131008957" sldId="257"/>
            <ac:graphicFrameMk id="8" creationId="{F6566390-5329-2F02-9B8A-F21F58C6FA03}"/>
          </ac:graphicFrameMkLst>
        </pc:graphicFrameChg>
        <pc:graphicFrameChg chg="add del">
          <ac:chgData name="Santiago San Pablo" userId="db5a368e11c6578c" providerId="LiveId" clId="{CE5C2FE8-16CD-448A-A15D-DD15606B331A}" dt="2023-06-15T17:01:37.566" v="442" actId="26606"/>
          <ac:graphicFrameMkLst>
            <pc:docMk/>
            <pc:sldMk cId="4131008957" sldId="257"/>
            <ac:graphicFrameMk id="10" creationId="{BA04C12C-F16C-0196-8EB8-692B35B74B70}"/>
          </ac:graphicFrameMkLst>
        </pc:graphicFrameChg>
        <pc:graphicFrameChg chg="add del">
          <ac:chgData name="Santiago San Pablo" userId="db5a368e11c6578c" providerId="LiveId" clId="{CE5C2FE8-16CD-448A-A15D-DD15606B331A}" dt="2023-06-15T17:01:39.973" v="444" actId="26606"/>
          <ac:graphicFrameMkLst>
            <pc:docMk/>
            <pc:sldMk cId="4131008957" sldId="257"/>
            <ac:graphicFrameMk id="12" creationId="{143CF3BC-2BA2-E154-1A37-D175F55934A7}"/>
          </ac:graphicFrameMkLst>
        </pc:graphicFrameChg>
        <pc:graphicFrameChg chg="add del">
          <ac:chgData name="Santiago San Pablo" userId="db5a368e11c6578c" providerId="LiveId" clId="{CE5C2FE8-16CD-448A-A15D-DD15606B331A}" dt="2023-06-15T17:01:43.381" v="446" actId="26606"/>
          <ac:graphicFrameMkLst>
            <pc:docMk/>
            <pc:sldMk cId="4131008957" sldId="257"/>
            <ac:graphicFrameMk id="14" creationId="{80A5CC99-AE1D-1829-4EB8-2EE520A60C85}"/>
          </ac:graphicFrameMkLst>
        </pc:graphicFrameChg>
        <pc:graphicFrameChg chg="add mod modGraphic">
          <ac:chgData name="Santiago San Pablo" userId="db5a368e11c6578c" providerId="LiveId" clId="{CE5C2FE8-16CD-448A-A15D-DD15606B331A}" dt="2023-06-15T21:57:49.308" v="2949" actId="20577"/>
          <ac:graphicFrameMkLst>
            <pc:docMk/>
            <pc:sldMk cId="4131008957" sldId="257"/>
            <ac:graphicFrameMk id="16" creationId="{2562D573-E4C5-86F3-DA4A-13C29DEE4EC6}"/>
          </ac:graphicFrameMkLst>
        </pc:graphicFrameChg>
        <pc:picChg chg="add del mod ord">
          <ac:chgData name="Santiago San Pablo" userId="db5a368e11c6578c" providerId="LiveId" clId="{CE5C2FE8-16CD-448A-A15D-DD15606B331A}" dt="2023-06-15T16:46:12.378" v="369" actId="478"/>
          <ac:picMkLst>
            <pc:docMk/>
            <pc:sldMk cId="4131008957" sldId="257"/>
            <ac:picMk id="4" creationId="{65618B32-4B4B-A306-B980-90BCE645ED3A}"/>
          </ac:picMkLst>
        </pc:picChg>
        <pc:picChg chg="add del">
          <ac:chgData name="Santiago San Pablo" userId="db5a368e11c6578c" providerId="LiveId" clId="{CE5C2FE8-16CD-448A-A15D-DD15606B331A}" dt="2023-06-15T17:00:22.704" v="427" actId="26606"/>
          <ac:picMkLst>
            <pc:docMk/>
            <pc:sldMk cId="4131008957" sldId="257"/>
            <ac:picMk id="5" creationId="{411EA99B-34B4-1CF8-E0DA-06336989E150}"/>
          </ac:picMkLst>
        </pc:picChg>
      </pc:sldChg>
      <pc:sldChg chg="addSp delSp modSp new mod modNotesTx">
        <pc:chgData name="Santiago San Pablo" userId="db5a368e11c6578c" providerId="LiveId" clId="{CE5C2FE8-16CD-448A-A15D-DD15606B331A}" dt="2023-06-15T22:49:21.928" v="3183" actId="20577"/>
        <pc:sldMkLst>
          <pc:docMk/>
          <pc:sldMk cId="287521384" sldId="258"/>
        </pc:sldMkLst>
        <pc:spChg chg="mod">
          <ac:chgData name="Santiago San Pablo" userId="db5a368e11c6578c" providerId="LiveId" clId="{CE5C2FE8-16CD-448A-A15D-DD15606B331A}" dt="2023-06-15T17:04:35.394" v="862" actId="20577"/>
          <ac:spMkLst>
            <pc:docMk/>
            <pc:sldMk cId="287521384" sldId="258"/>
            <ac:spMk id="2" creationId="{4D1D36F1-E61B-1EA8-D9F0-D9231400AAD0}"/>
          </ac:spMkLst>
        </pc:spChg>
        <pc:spChg chg="del mod">
          <ac:chgData name="Santiago San Pablo" userId="db5a368e11c6578c" providerId="LiveId" clId="{CE5C2FE8-16CD-448A-A15D-DD15606B331A}" dt="2023-06-15T17:04:08.311" v="861" actId="26606"/>
          <ac:spMkLst>
            <pc:docMk/>
            <pc:sldMk cId="287521384" sldId="258"/>
            <ac:spMk id="3" creationId="{6192CBB5-144E-9591-79F2-5C540D91C1E6}"/>
          </ac:spMkLst>
        </pc:spChg>
        <pc:graphicFrameChg chg="add">
          <ac:chgData name="Santiago San Pablo" userId="db5a368e11c6578c" providerId="LiveId" clId="{CE5C2FE8-16CD-448A-A15D-DD15606B331A}" dt="2023-06-15T17:04:08.311" v="861" actId="26606"/>
          <ac:graphicFrameMkLst>
            <pc:docMk/>
            <pc:sldMk cId="287521384" sldId="258"/>
            <ac:graphicFrameMk id="5" creationId="{E91E466D-37E7-8829-4BB7-BBFF0B677FEA}"/>
          </ac:graphicFrameMkLst>
        </pc:graphicFrameChg>
      </pc:sldChg>
      <pc:sldChg chg="add del">
        <pc:chgData name="Santiago San Pablo" userId="db5a368e11c6578c" providerId="LiveId" clId="{CE5C2FE8-16CD-448A-A15D-DD15606B331A}" dt="2023-06-15T16:43:28.447" v="361" actId="2696"/>
        <pc:sldMkLst>
          <pc:docMk/>
          <pc:sldMk cId="585480083" sldId="258"/>
        </pc:sldMkLst>
      </pc:sldChg>
      <pc:sldChg chg="addSp delSp modSp new mod setBg modNotesTx">
        <pc:chgData name="Santiago San Pablo" userId="db5a368e11c6578c" providerId="LiveId" clId="{CE5C2FE8-16CD-448A-A15D-DD15606B331A}" dt="2023-06-15T22:49:37.103" v="3191" actId="20577"/>
        <pc:sldMkLst>
          <pc:docMk/>
          <pc:sldMk cId="79303105" sldId="259"/>
        </pc:sldMkLst>
        <pc:spChg chg="mod">
          <ac:chgData name="Santiago San Pablo" userId="db5a368e11c6578c" providerId="LiveId" clId="{CE5C2FE8-16CD-448A-A15D-DD15606B331A}" dt="2023-06-15T17:13:29.889" v="1276" actId="26606"/>
          <ac:spMkLst>
            <pc:docMk/>
            <pc:sldMk cId="79303105" sldId="259"/>
            <ac:spMk id="2" creationId="{CC93DC8E-4B72-5156-90AB-678DF142CE7A}"/>
          </ac:spMkLst>
        </pc:spChg>
        <pc:spChg chg="add del mod">
          <ac:chgData name="Santiago San Pablo" userId="db5a368e11c6578c" providerId="LiveId" clId="{CE5C2FE8-16CD-448A-A15D-DD15606B331A}" dt="2023-06-15T17:13:29.889" v="1276" actId="26606"/>
          <ac:spMkLst>
            <pc:docMk/>
            <pc:sldMk cId="79303105" sldId="259"/>
            <ac:spMk id="3" creationId="{68064EA0-A0DC-9DBA-8B35-B107BA93C4A4}"/>
          </ac:spMkLst>
        </pc:spChg>
        <pc:spChg chg="add del">
          <ac:chgData name="Santiago San Pablo" userId="db5a368e11c6578c" providerId="LiveId" clId="{CE5C2FE8-16CD-448A-A15D-DD15606B331A}" dt="2023-06-15T17:10:27.110" v="1274" actId="26606"/>
          <ac:spMkLst>
            <pc:docMk/>
            <pc:sldMk cId="79303105" sldId="259"/>
            <ac:spMk id="6" creationId="{8E7CFAA6-1DBB-43B0-BD82-2FB83CF4E4A4}"/>
          </ac:spMkLst>
        </pc:spChg>
        <pc:spChg chg="add">
          <ac:chgData name="Santiago San Pablo" userId="db5a368e11c6578c" providerId="LiveId" clId="{CE5C2FE8-16CD-448A-A15D-DD15606B331A}" dt="2023-06-15T17:13:29.889" v="1276" actId="26606"/>
          <ac:spMkLst>
            <pc:docMk/>
            <pc:sldMk cId="79303105" sldId="259"/>
            <ac:spMk id="8" creationId="{8E7CFAA6-1DBB-43B0-BD82-2FB83CF4E4A4}"/>
          </ac:spMkLst>
        </pc:spChg>
        <pc:spChg chg="add del">
          <ac:chgData name="Santiago San Pablo" userId="db5a368e11c6578c" providerId="LiveId" clId="{CE5C2FE8-16CD-448A-A15D-DD15606B331A}" dt="2023-06-15T17:10:17.295" v="1272" actId="26606"/>
          <ac:spMkLst>
            <pc:docMk/>
            <pc:sldMk cId="79303105" sldId="259"/>
            <ac:spMk id="9" creationId="{8E7CFAA6-1DBB-43B0-BD82-2FB83CF4E4A4}"/>
          </ac:spMkLst>
        </pc:spChg>
        <pc:graphicFrameChg chg="add del">
          <ac:chgData name="Santiago San Pablo" userId="db5a368e11c6578c" providerId="LiveId" clId="{CE5C2FE8-16CD-448A-A15D-DD15606B331A}" dt="2023-06-15T17:10:17.295" v="1272" actId="26606"/>
          <ac:graphicFrameMkLst>
            <pc:docMk/>
            <pc:sldMk cId="79303105" sldId="259"/>
            <ac:graphicFrameMk id="5" creationId="{4636AC64-F2BA-2063-026D-5E0FE9B9E92F}"/>
          </ac:graphicFrameMkLst>
        </pc:graphicFrameChg>
        <pc:graphicFrameChg chg="add del">
          <ac:chgData name="Santiago San Pablo" userId="db5a368e11c6578c" providerId="LiveId" clId="{CE5C2FE8-16CD-448A-A15D-DD15606B331A}" dt="2023-06-15T17:10:27.110" v="1274" actId="26606"/>
          <ac:graphicFrameMkLst>
            <pc:docMk/>
            <pc:sldMk cId="79303105" sldId="259"/>
            <ac:graphicFrameMk id="7" creationId="{4636AC64-F2BA-2063-026D-5E0FE9B9E92F}"/>
          </ac:graphicFrameMkLst>
        </pc:graphicFrameChg>
        <pc:graphicFrameChg chg="add mod">
          <ac:chgData name="Santiago San Pablo" userId="db5a368e11c6578c" providerId="LiveId" clId="{CE5C2FE8-16CD-448A-A15D-DD15606B331A}" dt="2023-06-15T22:14:49.769" v="3077" actId="207"/>
          <ac:graphicFrameMkLst>
            <pc:docMk/>
            <pc:sldMk cId="79303105" sldId="259"/>
            <ac:graphicFrameMk id="10" creationId="{B240C5CA-0E98-FC6B-CC23-BDF838DAD6AF}"/>
          </ac:graphicFrameMkLst>
        </pc:graphicFrameChg>
      </pc:sldChg>
      <pc:sldChg chg="new del">
        <pc:chgData name="Santiago San Pablo" userId="db5a368e11c6578c" providerId="LiveId" clId="{CE5C2FE8-16CD-448A-A15D-DD15606B331A}" dt="2023-06-15T16:45:31.769" v="364" actId="2696"/>
        <pc:sldMkLst>
          <pc:docMk/>
          <pc:sldMk cId="3761762458" sldId="259"/>
        </pc:sldMkLst>
      </pc:sldChg>
      <pc:sldChg chg="modSp new del mod">
        <pc:chgData name="Santiago San Pablo" userId="db5a368e11c6578c" providerId="LiveId" clId="{CE5C2FE8-16CD-448A-A15D-DD15606B331A}" dt="2023-06-15T17:18:51.428" v="1516" actId="680"/>
        <pc:sldMkLst>
          <pc:docMk/>
          <pc:sldMk cId="2934103073" sldId="260"/>
        </pc:sldMkLst>
        <pc:spChg chg="mod">
          <ac:chgData name="Santiago San Pablo" userId="db5a368e11c6578c" providerId="LiveId" clId="{CE5C2FE8-16CD-448A-A15D-DD15606B331A}" dt="2023-06-15T17:18:51.230" v="1515" actId="20577"/>
          <ac:spMkLst>
            <pc:docMk/>
            <pc:sldMk cId="2934103073" sldId="260"/>
            <ac:spMk id="2" creationId="{E8F43398-611D-2ED5-E389-77D38E0EE518}"/>
          </ac:spMkLst>
        </pc:spChg>
        <pc:spChg chg="mod">
          <ac:chgData name="Santiago San Pablo" userId="db5a368e11c6578c" providerId="LiveId" clId="{CE5C2FE8-16CD-448A-A15D-DD15606B331A}" dt="2023-06-15T17:18:51.027" v="1514"/>
          <ac:spMkLst>
            <pc:docMk/>
            <pc:sldMk cId="2934103073" sldId="260"/>
            <ac:spMk id="3" creationId="{850F4B29-9275-D2B8-9577-42E76683FCFA}"/>
          </ac:spMkLst>
        </pc:spChg>
      </pc:sldChg>
      <pc:sldChg chg="addSp delSp modSp add del mod setBg modNotesTx">
        <pc:chgData name="Santiago San Pablo" userId="db5a368e11c6578c" providerId="LiveId" clId="{CE5C2FE8-16CD-448A-A15D-DD15606B331A}" dt="2023-06-15T22:49:41.263" v="3201" actId="20577"/>
        <pc:sldMkLst>
          <pc:docMk/>
          <pc:sldMk cId="2943915389" sldId="260"/>
        </pc:sldMkLst>
        <pc:spChg chg="mod">
          <ac:chgData name="Santiago San Pablo" userId="db5a368e11c6578c" providerId="LiveId" clId="{CE5C2FE8-16CD-448A-A15D-DD15606B331A}" dt="2023-06-15T17:17:34.807" v="1491" actId="26606"/>
          <ac:spMkLst>
            <pc:docMk/>
            <pc:sldMk cId="2943915389" sldId="260"/>
            <ac:spMk id="2" creationId="{CC93DC8E-4B72-5156-90AB-678DF142CE7A}"/>
          </ac:spMkLst>
        </pc:spChg>
        <pc:spChg chg="add del">
          <ac:chgData name="Santiago San Pablo" userId="db5a368e11c6578c" providerId="LiveId" clId="{CE5C2FE8-16CD-448A-A15D-DD15606B331A}" dt="2023-06-15T17:19:20.710" v="1525" actId="26606"/>
          <ac:spMkLst>
            <pc:docMk/>
            <pc:sldMk cId="2943915389" sldId="260"/>
            <ac:spMk id="8" creationId="{8E7CFAA6-1DBB-43B0-BD82-2FB83CF4E4A4}"/>
          </ac:spMkLst>
        </pc:spChg>
        <pc:spChg chg="add del">
          <ac:chgData name="Santiago San Pablo" userId="db5a368e11c6578c" providerId="LiveId" clId="{CE5C2FE8-16CD-448A-A15D-DD15606B331A}" dt="2023-06-15T17:19:15.028" v="1520" actId="26606"/>
          <ac:spMkLst>
            <pc:docMk/>
            <pc:sldMk cId="2943915389" sldId="260"/>
            <ac:spMk id="15" creationId="{8E7CFAA6-1DBB-43B0-BD82-2FB83CF4E4A4}"/>
          </ac:spMkLst>
        </pc:spChg>
        <pc:spChg chg="add del">
          <ac:chgData name="Santiago San Pablo" userId="db5a368e11c6578c" providerId="LiveId" clId="{CE5C2FE8-16CD-448A-A15D-DD15606B331A}" dt="2023-06-15T17:19:19.187" v="1522" actId="26606"/>
          <ac:spMkLst>
            <pc:docMk/>
            <pc:sldMk cId="2943915389" sldId="260"/>
            <ac:spMk id="17" creationId="{8E7CFAA6-1DBB-43B0-BD82-2FB83CF4E4A4}"/>
          </ac:spMkLst>
        </pc:spChg>
        <pc:spChg chg="add del">
          <ac:chgData name="Santiago San Pablo" userId="db5a368e11c6578c" providerId="LiveId" clId="{CE5C2FE8-16CD-448A-A15D-DD15606B331A}" dt="2023-06-15T17:19:20.710" v="1524" actId="26606"/>
          <ac:spMkLst>
            <pc:docMk/>
            <pc:sldMk cId="2943915389" sldId="260"/>
            <ac:spMk id="19" creationId="{8E7CFAA6-1DBB-43B0-BD82-2FB83CF4E4A4}"/>
          </ac:spMkLst>
        </pc:spChg>
        <pc:spChg chg="add">
          <ac:chgData name="Santiago San Pablo" userId="db5a368e11c6578c" providerId="LiveId" clId="{CE5C2FE8-16CD-448A-A15D-DD15606B331A}" dt="2023-06-15T17:19:20.710" v="1525" actId="26606"/>
          <ac:spMkLst>
            <pc:docMk/>
            <pc:sldMk cId="2943915389" sldId="260"/>
            <ac:spMk id="21" creationId="{8E7CFAA6-1DBB-43B0-BD82-2FB83CF4E4A4}"/>
          </ac:spMkLst>
        </pc:spChg>
        <pc:graphicFrameChg chg="mod modGraphic">
          <ac:chgData name="Santiago San Pablo" userId="db5a368e11c6578c" providerId="LiveId" clId="{CE5C2FE8-16CD-448A-A15D-DD15606B331A}" dt="2023-06-15T21:03:39.813" v="1784"/>
          <ac:graphicFrameMkLst>
            <pc:docMk/>
            <pc:sldMk cId="2943915389" sldId="260"/>
            <ac:graphicFrameMk id="10" creationId="{B240C5CA-0E98-FC6B-CC23-BDF838DAD6AF}"/>
          </ac:graphicFrameMkLst>
        </pc:graphicFrameChg>
      </pc:sldChg>
      <pc:sldChg chg="addSp delSp modSp new mod setBg setClrOvrMap modNotesTx">
        <pc:chgData name="Santiago San Pablo" userId="db5a368e11c6578c" providerId="LiveId" clId="{CE5C2FE8-16CD-448A-A15D-DD15606B331A}" dt="2023-06-15T22:49:49.896" v="3206" actId="20577"/>
        <pc:sldMkLst>
          <pc:docMk/>
          <pc:sldMk cId="814737171" sldId="261"/>
        </pc:sldMkLst>
        <pc:spChg chg="mod">
          <ac:chgData name="Santiago San Pablo" userId="db5a368e11c6578c" providerId="LiveId" clId="{CE5C2FE8-16CD-448A-A15D-DD15606B331A}" dt="2023-06-15T17:27:05.466" v="1753" actId="26606"/>
          <ac:spMkLst>
            <pc:docMk/>
            <pc:sldMk cId="814737171" sldId="261"/>
            <ac:spMk id="2" creationId="{33C4DF22-7948-D021-21B5-CDB9CD96F618}"/>
          </ac:spMkLst>
        </pc:spChg>
        <pc:spChg chg="add del mod">
          <ac:chgData name="Santiago San Pablo" userId="db5a368e11c6578c" providerId="LiveId" clId="{CE5C2FE8-16CD-448A-A15D-DD15606B331A}" dt="2023-06-15T17:27:05.466" v="1753" actId="26606"/>
          <ac:spMkLst>
            <pc:docMk/>
            <pc:sldMk cId="814737171" sldId="261"/>
            <ac:spMk id="3" creationId="{1B6F0267-04C8-21C0-FB9E-4A4E2F65EB11}"/>
          </ac:spMkLst>
        </pc:spChg>
        <pc:spChg chg="add del">
          <ac:chgData name="Santiago San Pablo" userId="db5a368e11c6578c" providerId="LiveId" clId="{CE5C2FE8-16CD-448A-A15D-DD15606B331A}" dt="2023-06-15T17:26:53.010" v="1748" actId="26606"/>
          <ac:spMkLst>
            <pc:docMk/>
            <pc:sldMk cId="814737171" sldId="261"/>
            <ac:spMk id="8" creationId="{8E7CFAA6-1DBB-43B0-BD82-2FB83CF4E4A4}"/>
          </ac:spMkLst>
        </pc:spChg>
        <pc:spChg chg="add del">
          <ac:chgData name="Santiago San Pablo" userId="db5a368e11c6578c" providerId="LiveId" clId="{CE5C2FE8-16CD-448A-A15D-DD15606B331A}" dt="2023-06-15T17:26:53.010" v="1748" actId="26606"/>
          <ac:spMkLst>
            <pc:docMk/>
            <pc:sldMk cId="814737171" sldId="261"/>
            <ac:spMk id="11" creationId="{1B6F0267-04C8-21C0-FB9E-4A4E2F65EB11}"/>
          </ac:spMkLst>
        </pc:spChg>
        <pc:spChg chg="add del">
          <ac:chgData name="Santiago San Pablo" userId="db5a368e11c6578c" providerId="LiveId" clId="{CE5C2FE8-16CD-448A-A15D-DD15606B331A}" dt="2023-06-15T17:26:56.234" v="1750" actId="26606"/>
          <ac:spMkLst>
            <pc:docMk/>
            <pc:sldMk cId="814737171" sldId="261"/>
            <ac:spMk id="13" creationId="{854C4829-CF39-4CF4-973E-6F5A32F80A25}"/>
          </ac:spMkLst>
        </pc:spChg>
        <pc:spChg chg="add del">
          <ac:chgData name="Santiago San Pablo" userId="db5a368e11c6578c" providerId="LiveId" clId="{CE5C2FE8-16CD-448A-A15D-DD15606B331A}" dt="2023-06-15T17:26:56.234" v="1750" actId="26606"/>
          <ac:spMkLst>
            <pc:docMk/>
            <pc:sldMk cId="814737171" sldId="261"/>
            <ac:spMk id="14" creationId="{1B6F0267-04C8-21C0-FB9E-4A4E2F65EB11}"/>
          </ac:spMkLst>
        </pc:spChg>
        <pc:spChg chg="add del">
          <ac:chgData name="Santiago San Pablo" userId="db5a368e11c6578c" providerId="LiveId" clId="{CE5C2FE8-16CD-448A-A15D-DD15606B331A}" dt="2023-06-15T17:27:05.463" v="1752" actId="26606"/>
          <ac:spMkLst>
            <pc:docMk/>
            <pc:sldMk cId="814737171" sldId="261"/>
            <ac:spMk id="16" creationId="{EC090937-65B6-4E69-8A51-DC43F550C236}"/>
          </ac:spMkLst>
        </pc:spChg>
        <pc:spChg chg="add del">
          <ac:chgData name="Santiago San Pablo" userId="db5a368e11c6578c" providerId="LiveId" clId="{CE5C2FE8-16CD-448A-A15D-DD15606B331A}" dt="2023-06-15T17:27:05.463" v="1752" actId="26606"/>
          <ac:spMkLst>
            <pc:docMk/>
            <pc:sldMk cId="814737171" sldId="261"/>
            <ac:spMk id="17" creationId="{18EF8026-88C8-40AD-89D3-AB638002A6D1}"/>
          </ac:spMkLst>
        </pc:spChg>
        <pc:spChg chg="add del">
          <ac:chgData name="Santiago San Pablo" userId="db5a368e11c6578c" providerId="LiveId" clId="{CE5C2FE8-16CD-448A-A15D-DD15606B331A}" dt="2023-06-15T17:27:05.463" v="1752" actId="26606"/>
          <ac:spMkLst>
            <pc:docMk/>
            <pc:sldMk cId="814737171" sldId="261"/>
            <ac:spMk id="18" creationId="{1B6F0267-04C8-21C0-FB9E-4A4E2F65EB11}"/>
          </ac:spMkLst>
        </pc:spChg>
        <pc:spChg chg="add">
          <ac:chgData name="Santiago San Pablo" userId="db5a368e11c6578c" providerId="LiveId" clId="{CE5C2FE8-16CD-448A-A15D-DD15606B331A}" dt="2023-06-15T17:27:05.466" v="1753" actId="26606"/>
          <ac:spMkLst>
            <pc:docMk/>
            <pc:sldMk cId="814737171" sldId="261"/>
            <ac:spMk id="20" creationId="{AD6F6937-3B5A-4391-9F37-58A571B362A9}"/>
          </ac:spMkLst>
        </pc:spChg>
        <pc:spChg chg="add del mod">
          <ac:chgData name="Santiago San Pablo" userId="db5a368e11c6578c" providerId="LiveId" clId="{CE5C2FE8-16CD-448A-A15D-DD15606B331A}" dt="2023-06-15T17:32:55.236" v="1758" actId="26606"/>
          <ac:spMkLst>
            <pc:docMk/>
            <pc:sldMk cId="814737171" sldId="261"/>
            <ac:spMk id="21" creationId="{1B6F0267-04C8-21C0-FB9E-4A4E2F65EB11}"/>
          </ac:spMkLst>
        </pc:spChg>
        <pc:graphicFrameChg chg="add del">
          <ac:chgData name="Santiago San Pablo" userId="db5a368e11c6578c" providerId="LiveId" clId="{CE5C2FE8-16CD-448A-A15D-DD15606B331A}" dt="2023-06-15T17:26:43.794" v="1742" actId="26606"/>
          <ac:graphicFrameMkLst>
            <pc:docMk/>
            <pc:sldMk cId="814737171" sldId="261"/>
            <ac:graphicFrameMk id="5" creationId="{1D6C3872-31BF-7264-B8A6-537AD69D8977}"/>
          </ac:graphicFrameMkLst>
        </pc:graphicFrameChg>
        <pc:graphicFrameChg chg="add del">
          <ac:chgData name="Santiago San Pablo" userId="db5a368e11c6578c" providerId="LiveId" clId="{CE5C2FE8-16CD-448A-A15D-DD15606B331A}" dt="2023-06-15T17:26:47.106" v="1744" actId="26606"/>
          <ac:graphicFrameMkLst>
            <pc:docMk/>
            <pc:sldMk cId="814737171" sldId="261"/>
            <ac:graphicFrameMk id="7" creationId="{247C6A59-A646-FDE9-155A-296D5D382002}"/>
          </ac:graphicFrameMkLst>
        </pc:graphicFrameChg>
        <pc:graphicFrameChg chg="add del">
          <ac:chgData name="Santiago San Pablo" userId="db5a368e11c6578c" providerId="LiveId" clId="{CE5C2FE8-16CD-448A-A15D-DD15606B331A}" dt="2023-06-15T17:26:51.240" v="1746" actId="26606"/>
          <ac:graphicFrameMkLst>
            <pc:docMk/>
            <pc:sldMk cId="814737171" sldId="261"/>
            <ac:graphicFrameMk id="9" creationId="{1CD5966A-3C5C-9913-F77C-7D5FAF86E1F9}"/>
          </ac:graphicFrameMkLst>
        </pc:graphicFrameChg>
        <pc:graphicFrameChg chg="add del">
          <ac:chgData name="Santiago San Pablo" userId="db5a368e11c6578c" providerId="LiveId" clId="{CE5C2FE8-16CD-448A-A15D-DD15606B331A}" dt="2023-06-15T17:32:55.228" v="1757" actId="26606"/>
          <ac:graphicFrameMkLst>
            <pc:docMk/>
            <pc:sldMk cId="814737171" sldId="261"/>
            <ac:graphicFrameMk id="23" creationId="{E92692D0-B72A-9EFA-0A81-51CC05C5D818}"/>
          </ac:graphicFrameMkLst>
        </pc:graphicFrameChg>
        <pc:graphicFrameChg chg="add mod">
          <ac:chgData name="Santiago San Pablo" userId="db5a368e11c6578c" providerId="LiveId" clId="{CE5C2FE8-16CD-448A-A15D-DD15606B331A}" dt="2023-06-15T21:00:43.851" v="1782" actId="20577"/>
          <ac:graphicFrameMkLst>
            <pc:docMk/>
            <pc:sldMk cId="814737171" sldId="261"/>
            <ac:graphicFrameMk id="25" creationId="{EAD55B14-C2EC-D267-8542-F48235348C50}"/>
          </ac:graphicFrameMkLst>
        </pc:graphicFrameChg>
        <pc:cxnChg chg="add del">
          <ac:chgData name="Santiago San Pablo" userId="db5a368e11c6578c" providerId="LiveId" clId="{CE5C2FE8-16CD-448A-A15D-DD15606B331A}" dt="2023-06-15T17:26:53.010" v="1748" actId="26606"/>
          <ac:cxnSpMkLst>
            <pc:docMk/>
            <pc:sldMk cId="814737171" sldId="261"/>
            <ac:cxnSpMk id="10" creationId="{9E13708B-D2E3-41E3-BD49-F910056473ED}"/>
          </ac:cxnSpMkLst>
        </pc:cxnChg>
      </pc:sldChg>
      <pc:sldChg chg="addSp delSp modSp new mod modNotesTx">
        <pc:chgData name="Santiago San Pablo" userId="db5a368e11c6578c" providerId="LiveId" clId="{CE5C2FE8-16CD-448A-A15D-DD15606B331A}" dt="2023-06-15T22:52:04.720" v="3265" actId="20577"/>
        <pc:sldMkLst>
          <pc:docMk/>
          <pc:sldMk cId="3602533609" sldId="262"/>
        </pc:sldMkLst>
        <pc:spChg chg="mod">
          <ac:chgData name="Santiago San Pablo" userId="db5a368e11c6578c" providerId="LiveId" clId="{CE5C2FE8-16CD-448A-A15D-DD15606B331A}" dt="2023-06-15T20:56:04.524" v="1773" actId="20577"/>
          <ac:spMkLst>
            <pc:docMk/>
            <pc:sldMk cId="3602533609" sldId="262"/>
            <ac:spMk id="2" creationId="{3D0AFBD9-CB29-AB25-20A2-2943D2392583}"/>
          </ac:spMkLst>
        </pc:spChg>
        <pc:spChg chg="del mod">
          <ac:chgData name="Santiago San Pablo" userId="db5a368e11c6578c" providerId="LiveId" clId="{CE5C2FE8-16CD-448A-A15D-DD15606B331A}" dt="2023-06-15T20:56:33.992" v="1780" actId="26606"/>
          <ac:spMkLst>
            <pc:docMk/>
            <pc:sldMk cId="3602533609" sldId="262"/>
            <ac:spMk id="3" creationId="{7DD9C873-48AD-560A-155B-E6D6133334B2}"/>
          </ac:spMkLst>
        </pc:spChg>
        <pc:graphicFrameChg chg="add mod">
          <ac:chgData name="Santiago San Pablo" userId="db5a368e11c6578c" providerId="LiveId" clId="{CE5C2FE8-16CD-448A-A15D-DD15606B331A}" dt="2023-06-15T21:21:23.801" v="1918" actId="20577"/>
          <ac:graphicFrameMkLst>
            <pc:docMk/>
            <pc:sldMk cId="3602533609" sldId="262"/>
            <ac:graphicFrameMk id="5" creationId="{95D46F60-CAC5-DEDA-F031-A14C4B6894FE}"/>
          </ac:graphicFrameMkLst>
        </pc:graphicFrameChg>
      </pc:sldChg>
      <pc:sldChg chg="addSp delSp modSp new mod modNotesTx">
        <pc:chgData name="Santiago San Pablo" userId="db5a368e11c6578c" providerId="LiveId" clId="{CE5C2FE8-16CD-448A-A15D-DD15606B331A}" dt="2023-06-15T22:51:22.255" v="3218" actId="20577"/>
        <pc:sldMkLst>
          <pc:docMk/>
          <pc:sldMk cId="1915923874" sldId="263"/>
        </pc:sldMkLst>
        <pc:spChg chg="mod">
          <ac:chgData name="Santiago San Pablo" userId="db5a368e11c6578c" providerId="LiveId" clId="{CE5C2FE8-16CD-448A-A15D-DD15606B331A}" dt="2023-06-15T21:20:18.545" v="1808" actId="20577"/>
          <ac:spMkLst>
            <pc:docMk/>
            <pc:sldMk cId="1915923874" sldId="263"/>
            <ac:spMk id="2" creationId="{78F8181B-D329-F2F8-1DE2-F4C3D427D620}"/>
          </ac:spMkLst>
        </pc:spChg>
        <pc:spChg chg="del">
          <ac:chgData name="Santiago San Pablo" userId="db5a368e11c6578c" providerId="LiveId" clId="{CE5C2FE8-16CD-448A-A15D-DD15606B331A}" dt="2023-06-15T22:17:15.322" v="3086" actId="478"/>
          <ac:spMkLst>
            <pc:docMk/>
            <pc:sldMk cId="1915923874" sldId="263"/>
            <ac:spMk id="3" creationId="{B498A695-A335-C6B1-22A8-F9426F0A566B}"/>
          </ac:spMkLst>
        </pc:spChg>
        <pc:spChg chg="add del">
          <ac:chgData name="Santiago San Pablo" userId="db5a368e11c6578c" providerId="LiveId" clId="{CE5C2FE8-16CD-448A-A15D-DD15606B331A}" dt="2023-06-15T22:51:20.658" v="3213" actId="22"/>
          <ac:spMkLst>
            <pc:docMk/>
            <pc:sldMk cId="1915923874" sldId="263"/>
            <ac:spMk id="4" creationId="{2629E68F-3769-8477-4EF4-FE0A6B9CCD70}"/>
          </ac:spMkLst>
        </pc:spChg>
        <pc:picChg chg="add mod">
          <ac:chgData name="Santiago San Pablo" userId="db5a368e11c6578c" providerId="LiveId" clId="{CE5C2FE8-16CD-448A-A15D-DD15606B331A}" dt="2023-06-15T22:17:12.873" v="3085" actId="1076"/>
          <ac:picMkLst>
            <pc:docMk/>
            <pc:sldMk cId="1915923874" sldId="263"/>
            <ac:picMk id="4" creationId="{B7C9A06B-A3FF-2B02-3194-5FC9D0B37642}"/>
          </ac:picMkLst>
        </pc:picChg>
        <pc:picChg chg="mod">
          <ac:chgData name="Santiago San Pablo" userId="db5a368e11c6578c" providerId="LiveId" clId="{CE5C2FE8-16CD-448A-A15D-DD15606B331A}" dt="2023-06-15T22:23:23.353" v="3100" actId="1036"/>
          <ac:picMkLst>
            <pc:docMk/>
            <pc:sldMk cId="1915923874" sldId="263"/>
            <ac:picMk id="5" creationId="{4C160458-A1A8-42C2-B5EA-DAA6227A8A46}"/>
          </ac:picMkLst>
        </pc:picChg>
      </pc:sldChg>
      <pc:sldChg chg="addSp delSp modSp new mod modNotesTx">
        <pc:chgData name="Santiago San Pablo" userId="db5a368e11c6578c" providerId="LiveId" clId="{CE5C2FE8-16CD-448A-A15D-DD15606B331A}" dt="2023-06-15T22:51:40.624" v="3225" actId="20577"/>
        <pc:sldMkLst>
          <pc:docMk/>
          <pc:sldMk cId="2342197133" sldId="264"/>
        </pc:sldMkLst>
        <pc:spChg chg="mod">
          <ac:chgData name="Santiago San Pablo" userId="db5a368e11c6578c" providerId="LiveId" clId="{CE5C2FE8-16CD-448A-A15D-DD15606B331A}" dt="2023-06-15T21:20:29.422" v="1840" actId="20577"/>
          <ac:spMkLst>
            <pc:docMk/>
            <pc:sldMk cId="2342197133" sldId="264"/>
            <ac:spMk id="2" creationId="{65828068-C7F3-E0EC-A633-B4567618626C}"/>
          </ac:spMkLst>
        </pc:spChg>
        <pc:spChg chg="del">
          <ac:chgData name="Santiago San Pablo" userId="db5a368e11c6578c" providerId="LiveId" clId="{CE5C2FE8-16CD-448A-A15D-DD15606B331A}" dt="2023-06-15T22:10:57.259" v="3026" actId="478"/>
          <ac:spMkLst>
            <pc:docMk/>
            <pc:sldMk cId="2342197133" sldId="264"/>
            <ac:spMk id="3" creationId="{6B94F8E9-31E0-A63F-8178-2AD67232DDAB}"/>
          </ac:spMkLst>
        </pc:spChg>
        <pc:picChg chg="add del">
          <ac:chgData name="Santiago San Pablo" userId="db5a368e11c6578c" providerId="LiveId" clId="{CE5C2FE8-16CD-448A-A15D-DD15606B331A}" dt="2023-06-15T22:04:40.891" v="2951" actId="22"/>
          <ac:picMkLst>
            <pc:docMk/>
            <pc:sldMk cId="2342197133" sldId="264"/>
            <ac:picMk id="5" creationId="{F2AE2938-24CC-3551-A105-793FDB2871E1}"/>
          </ac:picMkLst>
        </pc:picChg>
        <pc:picChg chg="add mod">
          <ac:chgData name="Santiago San Pablo" userId="db5a368e11c6578c" providerId="LiveId" clId="{CE5C2FE8-16CD-448A-A15D-DD15606B331A}" dt="2023-06-15T22:05:03.843" v="2957" actId="1076"/>
          <ac:picMkLst>
            <pc:docMk/>
            <pc:sldMk cId="2342197133" sldId="264"/>
            <ac:picMk id="7" creationId="{7F063F4D-410F-6284-ECC7-B2C6D08D5F61}"/>
          </ac:picMkLst>
        </pc:picChg>
        <pc:picChg chg="add del mod">
          <ac:chgData name="Santiago San Pablo" userId="db5a368e11c6578c" providerId="LiveId" clId="{CE5C2FE8-16CD-448A-A15D-DD15606B331A}" dt="2023-06-15T22:05:58.434" v="2960" actId="478"/>
          <ac:picMkLst>
            <pc:docMk/>
            <pc:sldMk cId="2342197133" sldId="264"/>
            <ac:picMk id="9" creationId="{5B157F06-B58A-B83A-5102-98AB65BE30BE}"/>
          </ac:picMkLst>
        </pc:picChg>
        <pc:picChg chg="add mod">
          <ac:chgData name="Santiago San Pablo" userId="db5a368e11c6578c" providerId="LiveId" clId="{CE5C2FE8-16CD-448A-A15D-DD15606B331A}" dt="2023-06-15T22:06:19.723" v="2963" actId="1076"/>
          <ac:picMkLst>
            <pc:docMk/>
            <pc:sldMk cId="2342197133" sldId="264"/>
            <ac:picMk id="11" creationId="{1841743F-B056-7DCA-82B6-8349C17770A1}"/>
          </ac:picMkLst>
        </pc:picChg>
      </pc:sldChg>
      <pc:sldChg chg="addSp delSp modSp new mod modNotesTx">
        <pc:chgData name="Santiago San Pablo" userId="db5a368e11c6578c" providerId="LiveId" clId="{CE5C2FE8-16CD-448A-A15D-DD15606B331A}" dt="2023-06-15T22:51:45.783" v="3233" actId="20577"/>
        <pc:sldMkLst>
          <pc:docMk/>
          <pc:sldMk cId="2499729701" sldId="265"/>
        </pc:sldMkLst>
        <pc:spChg chg="mod">
          <ac:chgData name="Santiago San Pablo" userId="db5a368e11c6578c" providerId="LiveId" clId="{CE5C2FE8-16CD-448A-A15D-DD15606B331A}" dt="2023-06-15T21:20:40.159" v="1865" actId="20577"/>
          <ac:spMkLst>
            <pc:docMk/>
            <pc:sldMk cId="2499729701" sldId="265"/>
            <ac:spMk id="2" creationId="{E2E5D68D-2C0E-C8DD-1977-0CEF1E29825D}"/>
          </ac:spMkLst>
        </pc:spChg>
        <pc:spChg chg="add del mod">
          <ac:chgData name="Santiago San Pablo" userId="db5a368e11c6578c" providerId="LiveId" clId="{CE5C2FE8-16CD-448A-A15D-DD15606B331A}" dt="2023-06-15T21:35:04.813" v="2065" actId="26606"/>
          <ac:spMkLst>
            <pc:docMk/>
            <pc:sldMk cId="2499729701" sldId="265"/>
            <ac:spMk id="3" creationId="{7DCC970E-0384-7584-02B7-B7FC7BF2C39E}"/>
          </ac:spMkLst>
        </pc:spChg>
        <pc:graphicFrameChg chg="add del">
          <ac:chgData name="Santiago San Pablo" userId="db5a368e11c6578c" providerId="LiveId" clId="{CE5C2FE8-16CD-448A-A15D-DD15606B331A}" dt="2023-06-15T21:35:04.800" v="2064" actId="26606"/>
          <ac:graphicFrameMkLst>
            <pc:docMk/>
            <pc:sldMk cId="2499729701" sldId="265"/>
            <ac:graphicFrameMk id="6" creationId="{6E7B13C0-BC03-0C04-86A1-4A789CE03FF4}"/>
          </ac:graphicFrameMkLst>
        </pc:graphicFrameChg>
        <pc:graphicFrameChg chg="add">
          <ac:chgData name="Santiago San Pablo" userId="db5a368e11c6578c" providerId="LiveId" clId="{CE5C2FE8-16CD-448A-A15D-DD15606B331A}" dt="2023-06-15T21:35:04.813" v="2065" actId="26606"/>
          <ac:graphicFrameMkLst>
            <pc:docMk/>
            <pc:sldMk cId="2499729701" sldId="265"/>
            <ac:graphicFrameMk id="8" creationId="{C9AE654A-F2EF-24C5-C483-4706D375D054}"/>
          </ac:graphicFrameMkLst>
        </pc:graphicFrameChg>
        <pc:picChg chg="add mod">
          <ac:chgData name="Santiago San Pablo" userId="db5a368e11c6578c" providerId="LiveId" clId="{CE5C2FE8-16CD-448A-A15D-DD15606B331A}" dt="2023-06-15T21:35:15.437" v="2067" actId="14100"/>
          <ac:picMkLst>
            <pc:docMk/>
            <pc:sldMk cId="2499729701" sldId="265"/>
            <ac:picMk id="4" creationId="{F81A2AC2-7F4C-32C4-7FA5-FCBB7E4FFB8F}"/>
          </ac:picMkLst>
        </pc:picChg>
      </pc:sldChg>
      <pc:sldChg chg="addSp delSp modSp new mod modNotesTx">
        <pc:chgData name="Santiago San Pablo" userId="db5a368e11c6578c" providerId="LiveId" clId="{CE5C2FE8-16CD-448A-A15D-DD15606B331A}" dt="2023-06-15T22:51:51.343" v="3241" actId="20577"/>
        <pc:sldMkLst>
          <pc:docMk/>
          <pc:sldMk cId="4001335158" sldId="266"/>
        </pc:sldMkLst>
        <pc:spChg chg="mod">
          <ac:chgData name="Santiago San Pablo" userId="db5a368e11c6578c" providerId="LiveId" clId="{CE5C2FE8-16CD-448A-A15D-DD15606B331A}" dt="2023-06-15T21:20:46.512" v="1879" actId="20577"/>
          <ac:spMkLst>
            <pc:docMk/>
            <pc:sldMk cId="4001335158" sldId="266"/>
            <ac:spMk id="2" creationId="{A37ABABC-9CC9-D8E5-2F2B-DC858C82D364}"/>
          </ac:spMkLst>
        </pc:spChg>
        <pc:spChg chg="add del mod">
          <ac:chgData name="Santiago San Pablo" userId="db5a368e11c6578c" providerId="LiveId" clId="{CE5C2FE8-16CD-448A-A15D-DD15606B331A}" dt="2023-06-15T21:40:14.620" v="2886" actId="26606"/>
          <ac:spMkLst>
            <pc:docMk/>
            <pc:sldMk cId="4001335158" sldId="266"/>
            <ac:spMk id="3" creationId="{91939BE0-CBE3-6C60-224A-2AB4E917E7B7}"/>
          </ac:spMkLst>
        </pc:spChg>
        <pc:graphicFrameChg chg="add del">
          <ac:chgData name="Santiago San Pablo" userId="db5a368e11c6578c" providerId="LiveId" clId="{CE5C2FE8-16CD-448A-A15D-DD15606B331A}" dt="2023-06-15T21:39:31.961" v="2877" actId="26606"/>
          <ac:graphicFrameMkLst>
            <pc:docMk/>
            <pc:sldMk cId="4001335158" sldId="266"/>
            <ac:graphicFrameMk id="5" creationId="{F9A0D797-BF19-0C2D-A3BA-08CE80A9AF05}"/>
          </ac:graphicFrameMkLst>
        </pc:graphicFrameChg>
        <pc:graphicFrameChg chg="add mod modGraphic">
          <ac:chgData name="Santiago San Pablo" userId="db5a368e11c6578c" providerId="LiveId" clId="{CE5C2FE8-16CD-448A-A15D-DD15606B331A}" dt="2023-06-15T22:09:53.286" v="3001" actId="14100"/>
          <ac:graphicFrameMkLst>
            <pc:docMk/>
            <pc:sldMk cId="4001335158" sldId="266"/>
            <ac:graphicFrameMk id="6" creationId="{68BA1C39-16FA-F32E-9B3E-98820AEDAD84}"/>
          </ac:graphicFrameMkLst>
        </pc:graphicFrameChg>
        <pc:graphicFrameChg chg="add del">
          <ac:chgData name="Santiago San Pablo" userId="db5a368e11c6578c" providerId="LiveId" clId="{CE5C2FE8-16CD-448A-A15D-DD15606B331A}" dt="2023-06-15T21:39:52.965" v="2879" actId="26606"/>
          <ac:graphicFrameMkLst>
            <pc:docMk/>
            <pc:sldMk cId="4001335158" sldId="266"/>
            <ac:graphicFrameMk id="7" creationId="{5AACC7F3-F324-9919-C612-37BF56BE7AFC}"/>
          </ac:graphicFrameMkLst>
        </pc:graphicFrameChg>
        <pc:picChg chg="add mod">
          <ac:chgData name="Santiago San Pablo" userId="db5a368e11c6578c" providerId="LiveId" clId="{CE5C2FE8-16CD-448A-A15D-DD15606B331A}" dt="2023-06-15T22:09:54.179" v="3003" actId="1076"/>
          <ac:picMkLst>
            <pc:docMk/>
            <pc:sldMk cId="4001335158" sldId="266"/>
            <ac:picMk id="4" creationId="{5609B0BF-7284-4CCF-D305-83DBF02B763E}"/>
          </ac:picMkLst>
        </pc:picChg>
        <pc:picChg chg="add del mod ord">
          <ac:chgData name="Santiago San Pablo" userId="db5a368e11c6578c" providerId="LiveId" clId="{CE5C2FE8-16CD-448A-A15D-DD15606B331A}" dt="2023-06-15T22:09:55.652" v="3006"/>
          <ac:picMkLst>
            <pc:docMk/>
            <pc:sldMk cId="4001335158" sldId="266"/>
            <ac:picMk id="8" creationId="{701A48EB-9A78-AFB4-0582-B1406B00DB62}"/>
          </ac:picMkLst>
        </pc:picChg>
      </pc:sldChg>
      <pc:sldChg chg="modSp new del mod">
        <pc:chgData name="Santiago San Pablo" userId="db5a368e11c6578c" providerId="LiveId" clId="{CE5C2FE8-16CD-448A-A15D-DD15606B331A}" dt="2023-06-15T21:47:36.008" v="2895" actId="2696"/>
        <pc:sldMkLst>
          <pc:docMk/>
          <pc:sldMk cId="1104430257" sldId="267"/>
        </pc:sldMkLst>
        <pc:spChg chg="mod">
          <ac:chgData name="Santiago San Pablo" userId="db5a368e11c6578c" providerId="LiveId" clId="{CE5C2FE8-16CD-448A-A15D-DD15606B331A}" dt="2023-06-15T21:20:55.527" v="1897" actId="20577"/>
          <ac:spMkLst>
            <pc:docMk/>
            <pc:sldMk cId="1104430257" sldId="267"/>
            <ac:spMk id="2" creationId="{DC03ABA0-A61F-70FB-10E2-C17437E4799D}"/>
          </ac:spMkLst>
        </pc:spChg>
      </pc:sldChg>
      <pc:sldChg chg="addSp delSp modSp new mod ord modNotesTx">
        <pc:chgData name="Santiago San Pablo" userId="db5a368e11c6578c" providerId="LiveId" clId="{CE5C2FE8-16CD-448A-A15D-DD15606B331A}" dt="2023-06-15T22:50:31.824" v="3211" actId="20577"/>
        <pc:sldMkLst>
          <pc:docMk/>
          <pc:sldMk cId="2489679184" sldId="268"/>
        </pc:sldMkLst>
        <pc:spChg chg="mod">
          <ac:chgData name="Santiago San Pablo" userId="db5a368e11c6578c" providerId="LiveId" clId="{CE5C2FE8-16CD-448A-A15D-DD15606B331A}" dt="2023-06-15T21:21:01.414" v="1916" actId="20577"/>
          <ac:spMkLst>
            <pc:docMk/>
            <pc:sldMk cId="2489679184" sldId="268"/>
            <ac:spMk id="2" creationId="{9E815F5C-4AB1-79E2-4455-705EF15CC37C}"/>
          </ac:spMkLst>
        </pc:spChg>
        <pc:spChg chg="add del mod">
          <ac:chgData name="Santiago San Pablo" userId="db5a368e11c6578c" providerId="LiveId" clId="{CE5C2FE8-16CD-448A-A15D-DD15606B331A}" dt="2023-06-15T21:48:39.354" v="2915" actId="26606"/>
          <ac:spMkLst>
            <pc:docMk/>
            <pc:sldMk cId="2489679184" sldId="268"/>
            <ac:spMk id="3" creationId="{73B3ADA7-AC19-1FFD-C973-2FF3C96FE1BA}"/>
          </ac:spMkLst>
        </pc:spChg>
        <pc:graphicFrameChg chg="add del">
          <ac:chgData name="Santiago San Pablo" userId="db5a368e11c6578c" providerId="LiveId" clId="{CE5C2FE8-16CD-448A-A15D-DD15606B331A}" dt="2023-06-15T21:48:37.404" v="2912" actId="26606"/>
          <ac:graphicFrameMkLst>
            <pc:docMk/>
            <pc:sldMk cId="2489679184" sldId="268"/>
            <ac:graphicFrameMk id="5" creationId="{BD424017-36AD-6D08-5BD0-9B9AD188BC25}"/>
          </ac:graphicFrameMkLst>
        </pc:graphicFrameChg>
        <pc:graphicFrameChg chg="add del">
          <ac:chgData name="Santiago San Pablo" userId="db5a368e11c6578c" providerId="LiveId" clId="{CE5C2FE8-16CD-448A-A15D-DD15606B331A}" dt="2023-06-15T21:48:39.342" v="2914" actId="26606"/>
          <ac:graphicFrameMkLst>
            <pc:docMk/>
            <pc:sldMk cId="2489679184" sldId="268"/>
            <ac:graphicFrameMk id="7" creationId="{0312833F-6952-E048-6797-430182ED4BA8}"/>
          </ac:graphicFrameMkLst>
        </pc:graphicFrameChg>
        <pc:graphicFrameChg chg="add mod">
          <ac:chgData name="Santiago San Pablo" userId="db5a368e11c6578c" providerId="LiveId" clId="{CE5C2FE8-16CD-448A-A15D-DD15606B331A}" dt="2023-06-15T22:16:08.062" v="3078" actId="408"/>
          <ac:graphicFrameMkLst>
            <pc:docMk/>
            <pc:sldMk cId="2489679184" sldId="268"/>
            <ac:graphicFrameMk id="9" creationId="{44244B72-445F-D372-6B47-7E6D593E2276}"/>
          </ac:graphicFrameMkLst>
        </pc:graphicFrameChg>
      </pc:sldChg>
      <pc:sldChg chg="addSp modSp new mod setBg modNotesTx">
        <pc:chgData name="Santiago San Pablo" userId="db5a368e11c6578c" providerId="LiveId" clId="{CE5C2FE8-16CD-448A-A15D-DD15606B331A}" dt="2023-06-15T22:52:12.167" v="3289" actId="20577"/>
        <pc:sldMkLst>
          <pc:docMk/>
          <pc:sldMk cId="1248937795" sldId="269"/>
        </pc:sldMkLst>
        <pc:spChg chg="mod">
          <ac:chgData name="Santiago San Pablo" userId="db5a368e11c6578c" providerId="LiveId" clId="{CE5C2FE8-16CD-448A-A15D-DD15606B331A}" dt="2023-06-15T21:22:00.263" v="1995" actId="26606"/>
          <ac:spMkLst>
            <pc:docMk/>
            <pc:sldMk cId="1248937795" sldId="269"/>
            <ac:spMk id="2" creationId="{D96AC191-60F1-00AD-5170-56C39515792A}"/>
          </ac:spMkLst>
        </pc:spChg>
        <pc:spChg chg="mod">
          <ac:chgData name="Santiago San Pablo" userId="db5a368e11c6578c" providerId="LiveId" clId="{CE5C2FE8-16CD-448A-A15D-DD15606B331A}" dt="2023-06-15T22:11:21.012" v="3035" actId="20577"/>
          <ac:spMkLst>
            <pc:docMk/>
            <pc:sldMk cId="1248937795" sldId="269"/>
            <ac:spMk id="3" creationId="{89509C6E-2D0A-4842-F7E5-F3A09A96BFA7}"/>
          </ac:spMkLst>
        </pc:spChg>
        <pc:spChg chg="add">
          <ac:chgData name="Santiago San Pablo" userId="db5a368e11c6578c" providerId="LiveId" clId="{CE5C2FE8-16CD-448A-A15D-DD15606B331A}" dt="2023-06-15T21:22:00.263" v="1995" actId="26606"/>
          <ac:spMkLst>
            <pc:docMk/>
            <pc:sldMk cId="1248937795" sldId="269"/>
            <ac:spMk id="10" creationId="{D87AB319-64C0-4E2D-B1CD-0A970301BEEA}"/>
          </ac:spMkLst>
        </pc:spChg>
        <pc:spChg chg="add">
          <ac:chgData name="Santiago San Pablo" userId="db5a368e11c6578c" providerId="LiveId" clId="{CE5C2FE8-16CD-448A-A15D-DD15606B331A}" dt="2023-06-15T21:22:00.263" v="1995" actId="26606"/>
          <ac:spMkLst>
            <pc:docMk/>
            <pc:sldMk cId="1248937795" sldId="269"/>
            <ac:spMk id="12" creationId="{6E36B62D-34E6-41D4-B3AA-AC21AB387936}"/>
          </ac:spMkLst>
        </pc:spChg>
        <pc:spChg chg="add">
          <ac:chgData name="Santiago San Pablo" userId="db5a368e11c6578c" providerId="LiveId" clId="{CE5C2FE8-16CD-448A-A15D-DD15606B331A}" dt="2023-06-15T21:22:00.263" v="1995" actId="26606"/>
          <ac:spMkLst>
            <pc:docMk/>
            <pc:sldMk cId="1248937795" sldId="269"/>
            <ac:spMk id="14" creationId="{97E92409-AD19-4CE3-9956-8C03560F7E06}"/>
          </ac:spMkLst>
        </pc:spChg>
        <pc:picChg chg="add">
          <ac:chgData name="Santiago San Pablo" userId="db5a368e11c6578c" providerId="LiveId" clId="{CE5C2FE8-16CD-448A-A15D-DD15606B331A}" dt="2023-06-15T21:22:00.263" v="1995" actId="26606"/>
          <ac:picMkLst>
            <pc:docMk/>
            <pc:sldMk cId="1248937795" sldId="269"/>
            <ac:picMk id="7" creationId="{A04E1BC4-D8E6-811B-5130-0C6B3CAB6D74}"/>
          </ac:picMkLst>
        </pc:picChg>
      </pc:sldChg>
      <pc:sldChg chg="addSp delSp modSp add mod modNotesTx">
        <pc:chgData name="Santiago San Pablo" userId="db5a368e11c6578c" providerId="LiveId" clId="{CE5C2FE8-16CD-448A-A15D-DD15606B331A}" dt="2023-06-15T22:51:58.568" v="3249" actId="20577"/>
        <pc:sldMkLst>
          <pc:docMk/>
          <pc:sldMk cId="3031449622" sldId="270"/>
        </pc:sldMkLst>
        <pc:spChg chg="add del mod">
          <ac:chgData name="Santiago San Pablo" userId="db5a368e11c6578c" providerId="LiveId" clId="{CE5C2FE8-16CD-448A-A15D-DD15606B331A}" dt="2023-06-15T22:10:19.802" v="3019" actId="478"/>
          <ac:spMkLst>
            <pc:docMk/>
            <pc:sldMk cId="3031449622" sldId="270"/>
            <ac:spMk id="5" creationId="{794B081C-A1EC-A22D-E99E-1250C8EDEF76}"/>
          </ac:spMkLst>
        </pc:spChg>
        <pc:graphicFrameChg chg="del">
          <ac:chgData name="Santiago San Pablo" userId="db5a368e11c6578c" providerId="LiveId" clId="{CE5C2FE8-16CD-448A-A15D-DD15606B331A}" dt="2023-06-15T22:10:03.750" v="3008" actId="478"/>
          <ac:graphicFrameMkLst>
            <pc:docMk/>
            <pc:sldMk cId="3031449622" sldId="270"/>
            <ac:graphicFrameMk id="6" creationId="{68BA1C39-16FA-F32E-9B3E-98820AEDAD84}"/>
          </ac:graphicFrameMkLst>
        </pc:graphicFrameChg>
        <pc:picChg chg="del">
          <ac:chgData name="Santiago San Pablo" userId="db5a368e11c6578c" providerId="LiveId" clId="{CE5C2FE8-16CD-448A-A15D-DD15606B331A}" dt="2023-06-15T22:10:04.826" v="3009" actId="478"/>
          <ac:picMkLst>
            <pc:docMk/>
            <pc:sldMk cId="3031449622" sldId="270"/>
            <ac:picMk id="4" creationId="{5609B0BF-7284-4CCF-D305-83DBF02B763E}"/>
          </ac:picMkLst>
        </pc:picChg>
        <pc:picChg chg="add mod">
          <ac:chgData name="Santiago San Pablo" userId="db5a368e11c6578c" providerId="LiveId" clId="{CE5C2FE8-16CD-448A-A15D-DD15606B331A}" dt="2023-06-15T22:10:24.314" v="3021" actId="1076"/>
          <ac:picMkLst>
            <pc:docMk/>
            <pc:sldMk cId="3031449622" sldId="270"/>
            <ac:picMk id="7" creationId="{31121A65-B2BD-C8B3-4375-C481C031E941}"/>
          </ac:picMkLst>
        </pc:picChg>
      </pc:sldChg>
      <pc:sldChg chg="delSp add mod ord modNotesTx">
        <pc:chgData name="Santiago San Pablo" userId="db5a368e11c6578c" providerId="LiveId" clId="{CE5C2FE8-16CD-448A-A15D-DD15606B331A}" dt="2023-06-15T22:51:31.912" v="3223" actId="20577"/>
        <pc:sldMkLst>
          <pc:docMk/>
          <pc:sldMk cId="381832848" sldId="271"/>
        </pc:sldMkLst>
        <pc:picChg chg="del">
          <ac:chgData name="Santiago San Pablo" userId="db5a368e11c6578c" providerId="LiveId" clId="{CE5C2FE8-16CD-448A-A15D-DD15606B331A}" dt="2023-06-15T22:10:50.653" v="3023" actId="21"/>
          <ac:picMkLst>
            <pc:docMk/>
            <pc:sldMk cId="381832848" sldId="271"/>
            <ac:picMk id="7" creationId="{7F063F4D-410F-6284-ECC7-B2C6D08D5F61}"/>
          </ac:picMkLst>
        </pc:picChg>
        <pc:picChg chg="del">
          <ac:chgData name="Santiago San Pablo" userId="db5a368e11c6578c" providerId="LiveId" clId="{CE5C2FE8-16CD-448A-A15D-DD15606B331A}" dt="2023-06-15T22:10:50.653" v="3023" actId="21"/>
          <ac:picMkLst>
            <pc:docMk/>
            <pc:sldMk cId="381832848" sldId="271"/>
            <ac:picMk id="11" creationId="{1841743F-B056-7DCA-82B6-8349C17770A1}"/>
          </ac:picMkLst>
        </pc:picChg>
      </pc:sldChg>
      <pc:sldMasterChg chg="del delSldLayout">
        <pc:chgData name="Santiago San Pablo" userId="db5a368e11c6578c" providerId="LiveId" clId="{CE5C2FE8-16CD-448A-A15D-DD15606B331A}" dt="2023-06-15T16:38:55.763" v="110" actId="26606"/>
        <pc:sldMasterMkLst>
          <pc:docMk/>
          <pc:sldMasterMk cId="2206548728" sldId="2147483648"/>
        </pc:sldMasterMkLst>
        <pc:sldLayoutChg chg="del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2206548728" sldId="2147483648"/>
            <pc:sldLayoutMk cId="2012200570" sldId="2147483649"/>
          </pc:sldLayoutMkLst>
        </pc:sldLayoutChg>
        <pc:sldLayoutChg chg="del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2206548728" sldId="2147483648"/>
            <pc:sldLayoutMk cId="394582788" sldId="2147483650"/>
          </pc:sldLayoutMkLst>
        </pc:sldLayoutChg>
        <pc:sldLayoutChg chg="del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2206548728" sldId="2147483648"/>
            <pc:sldLayoutMk cId="1949808196" sldId="2147483651"/>
          </pc:sldLayoutMkLst>
        </pc:sldLayoutChg>
        <pc:sldLayoutChg chg="del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2206548728" sldId="2147483648"/>
            <pc:sldLayoutMk cId="676811043" sldId="2147483652"/>
          </pc:sldLayoutMkLst>
        </pc:sldLayoutChg>
        <pc:sldLayoutChg chg="del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2206548728" sldId="2147483648"/>
            <pc:sldLayoutMk cId="3990156455" sldId="2147483653"/>
          </pc:sldLayoutMkLst>
        </pc:sldLayoutChg>
        <pc:sldLayoutChg chg="del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2206548728" sldId="2147483648"/>
            <pc:sldLayoutMk cId="2456319599" sldId="2147483654"/>
          </pc:sldLayoutMkLst>
        </pc:sldLayoutChg>
        <pc:sldLayoutChg chg="del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2206548728" sldId="2147483648"/>
            <pc:sldLayoutMk cId="1429030580" sldId="2147483655"/>
          </pc:sldLayoutMkLst>
        </pc:sldLayoutChg>
        <pc:sldLayoutChg chg="del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2206548728" sldId="2147483648"/>
            <pc:sldLayoutMk cId="2643135923" sldId="2147483656"/>
          </pc:sldLayoutMkLst>
        </pc:sldLayoutChg>
        <pc:sldLayoutChg chg="del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2206548728" sldId="2147483648"/>
            <pc:sldLayoutMk cId="61271888" sldId="2147483657"/>
          </pc:sldLayoutMkLst>
        </pc:sldLayoutChg>
        <pc:sldLayoutChg chg="del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2206548728" sldId="2147483648"/>
            <pc:sldLayoutMk cId="1449798067" sldId="2147483658"/>
          </pc:sldLayoutMkLst>
        </pc:sldLayoutChg>
        <pc:sldLayoutChg chg="del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2206548728" sldId="2147483648"/>
            <pc:sldLayoutMk cId="2136048320" sldId="2147483659"/>
          </pc:sldLayoutMkLst>
        </pc:sldLayoutChg>
      </pc:sldMasterChg>
      <pc:sldMasterChg chg="add addSldLayout">
        <pc:chgData name="Santiago San Pablo" userId="db5a368e11c6578c" providerId="LiveId" clId="{CE5C2FE8-16CD-448A-A15D-DD15606B331A}" dt="2023-06-15T16:38:55.763" v="110" actId="26606"/>
        <pc:sldMasterMkLst>
          <pc:docMk/>
          <pc:sldMasterMk cId="3997703670" sldId="2147483673"/>
        </pc:sldMasterMkLst>
        <pc:sldLayoutChg chg="add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3997703670" sldId="2147483673"/>
            <pc:sldLayoutMk cId="3420805628" sldId="2147483662"/>
          </pc:sldLayoutMkLst>
        </pc:sldLayoutChg>
        <pc:sldLayoutChg chg="add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3997703670" sldId="2147483673"/>
            <pc:sldLayoutMk cId="2656091234" sldId="2147483663"/>
          </pc:sldLayoutMkLst>
        </pc:sldLayoutChg>
        <pc:sldLayoutChg chg="add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3997703670" sldId="2147483673"/>
            <pc:sldLayoutMk cId="2589472483" sldId="2147483664"/>
          </pc:sldLayoutMkLst>
        </pc:sldLayoutChg>
        <pc:sldLayoutChg chg="add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3997703670" sldId="2147483673"/>
            <pc:sldLayoutMk cId="1405370496" sldId="2147483665"/>
          </pc:sldLayoutMkLst>
        </pc:sldLayoutChg>
        <pc:sldLayoutChg chg="add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3997703670" sldId="2147483673"/>
            <pc:sldLayoutMk cId="1270411701" sldId="2147483666"/>
          </pc:sldLayoutMkLst>
        </pc:sldLayoutChg>
        <pc:sldLayoutChg chg="add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3997703670" sldId="2147483673"/>
            <pc:sldLayoutMk cId="2412463405" sldId="2147483667"/>
          </pc:sldLayoutMkLst>
        </pc:sldLayoutChg>
        <pc:sldLayoutChg chg="add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3997703670" sldId="2147483673"/>
            <pc:sldLayoutMk cId="2276258947" sldId="2147483668"/>
          </pc:sldLayoutMkLst>
        </pc:sldLayoutChg>
        <pc:sldLayoutChg chg="add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3997703670" sldId="2147483673"/>
            <pc:sldLayoutMk cId="2920339439" sldId="2147483669"/>
          </pc:sldLayoutMkLst>
        </pc:sldLayoutChg>
        <pc:sldLayoutChg chg="add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3997703670" sldId="2147483673"/>
            <pc:sldLayoutMk cId="2939615660" sldId="2147483670"/>
          </pc:sldLayoutMkLst>
        </pc:sldLayoutChg>
        <pc:sldLayoutChg chg="add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3997703670" sldId="2147483673"/>
            <pc:sldLayoutMk cId="981461936" sldId="2147483671"/>
          </pc:sldLayoutMkLst>
        </pc:sldLayoutChg>
        <pc:sldLayoutChg chg="add">
          <pc:chgData name="Santiago San Pablo" userId="db5a368e11c6578c" providerId="LiveId" clId="{CE5C2FE8-16CD-448A-A15D-DD15606B331A}" dt="2023-06-15T16:38:55.763" v="110" actId="26606"/>
          <pc:sldLayoutMkLst>
            <pc:docMk/>
            <pc:sldMasterMk cId="3997703670" sldId="2147483673"/>
            <pc:sldLayoutMk cId="637658424" sldId="2147483672"/>
          </pc:sldLayoutMkLst>
        </pc:sldLayoutChg>
      </pc:sldMasterChg>
    </pc:docChg>
  </pc:docChgLst>
  <pc:docChgLst>
    <pc:chgData name="Juan Carlos" userId="0829e6415cf3b1d9" providerId="LiveId" clId="{65E4D855-C78A-48C7-B865-90507C1EDA0E}"/>
    <pc:docChg chg="undo custSel modSld">
      <pc:chgData name="Juan Carlos" userId="0829e6415cf3b1d9" providerId="LiveId" clId="{65E4D855-C78A-48C7-B865-90507C1EDA0E}" dt="2023-06-15T22:34:56.244" v="251" actId="14100"/>
      <pc:docMkLst>
        <pc:docMk/>
      </pc:docMkLst>
      <pc:sldChg chg="modSp mod">
        <pc:chgData name="Juan Carlos" userId="0829e6415cf3b1d9" providerId="LiveId" clId="{65E4D855-C78A-48C7-B865-90507C1EDA0E}" dt="2023-06-15T21:55:02.129" v="184" actId="27636"/>
        <pc:sldMkLst>
          <pc:docMk/>
          <pc:sldMk cId="3458115566" sldId="256"/>
        </pc:sldMkLst>
        <pc:spChg chg="mod">
          <ac:chgData name="Juan Carlos" userId="0829e6415cf3b1d9" providerId="LiveId" clId="{65E4D855-C78A-48C7-B865-90507C1EDA0E}" dt="2023-06-15T21:55:02.129" v="184" actId="27636"/>
          <ac:spMkLst>
            <pc:docMk/>
            <pc:sldMk cId="3458115566" sldId="256"/>
            <ac:spMk id="3" creationId="{33ECC13A-5BFC-D7F4-6DFC-4A60BFF89F4D}"/>
          </ac:spMkLst>
        </pc:spChg>
      </pc:sldChg>
      <pc:sldChg chg="modSp">
        <pc:chgData name="Juan Carlos" userId="0829e6415cf3b1d9" providerId="LiveId" clId="{65E4D855-C78A-48C7-B865-90507C1EDA0E}" dt="2023-06-15T20:26:10.105" v="180" actId="12093"/>
        <pc:sldMkLst>
          <pc:docMk/>
          <pc:sldMk cId="4131008957" sldId="257"/>
        </pc:sldMkLst>
        <pc:graphicFrameChg chg="mod">
          <ac:chgData name="Juan Carlos" userId="0829e6415cf3b1d9" providerId="LiveId" clId="{65E4D855-C78A-48C7-B865-90507C1EDA0E}" dt="2023-06-15T20:26:10.105" v="180" actId="12093"/>
          <ac:graphicFrameMkLst>
            <pc:docMk/>
            <pc:sldMk cId="4131008957" sldId="257"/>
            <ac:graphicFrameMk id="16" creationId="{2562D573-E4C5-86F3-DA4A-13C29DEE4EC6}"/>
          </ac:graphicFrameMkLst>
        </pc:graphicFrameChg>
      </pc:sldChg>
      <pc:sldChg chg="modSp">
        <pc:chgData name="Juan Carlos" userId="0829e6415cf3b1d9" providerId="LiveId" clId="{65E4D855-C78A-48C7-B865-90507C1EDA0E}" dt="2023-06-15T20:25:42.781" v="177" actId="12093"/>
        <pc:sldMkLst>
          <pc:docMk/>
          <pc:sldMk cId="287521384" sldId="258"/>
        </pc:sldMkLst>
        <pc:graphicFrameChg chg="mod">
          <ac:chgData name="Juan Carlos" userId="0829e6415cf3b1d9" providerId="LiveId" clId="{65E4D855-C78A-48C7-B865-90507C1EDA0E}" dt="2023-06-15T20:25:42.781" v="177" actId="12093"/>
          <ac:graphicFrameMkLst>
            <pc:docMk/>
            <pc:sldMk cId="287521384" sldId="258"/>
            <ac:graphicFrameMk id="5" creationId="{E91E466D-37E7-8829-4BB7-BBFF0B677FEA}"/>
          </ac:graphicFrameMkLst>
        </pc:graphicFrameChg>
      </pc:sldChg>
      <pc:sldChg chg="modSp">
        <pc:chgData name="Juan Carlos" userId="0829e6415cf3b1d9" providerId="LiveId" clId="{65E4D855-C78A-48C7-B865-90507C1EDA0E}" dt="2023-06-15T20:15:46.958" v="169" actId="20577"/>
        <pc:sldMkLst>
          <pc:docMk/>
          <pc:sldMk cId="2943915389" sldId="260"/>
        </pc:sldMkLst>
        <pc:graphicFrameChg chg="mod">
          <ac:chgData name="Juan Carlos" userId="0829e6415cf3b1d9" providerId="LiveId" clId="{65E4D855-C78A-48C7-B865-90507C1EDA0E}" dt="2023-06-15T20:15:46.958" v="169" actId="20577"/>
          <ac:graphicFrameMkLst>
            <pc:docMk/>
            <pc:sldMk cId="2943915389" sldId="260"/>
            <ac:graphicFrameMk id="10" creationId="{B240C5CA-0E98-FC6B-CC23-BDF838DAD6AF}"/>
          </ac:graphicFrameMkLst>
        </pc:graphicFrameChg>
      </pc:sldChg>
      <pc:sldChg chg="addSp delSp modSp mod">
        <pc:chgData name="Juan Carlos" userId="0829e6415cf3b1d9" providerId="LiveId" clId="{65E4D855-C78A-48C7-B865-90507C1EDA0E}" dt="2023-06-15T22:34:56.244" v="251" actId="14100"/>
        <pc:sldMkLst>
          <pc:docMk/>
          <pc:sldMk cId="1915923874" sldId="263"/>
        </pc:sldMkLst>
        <pc:spChg chg="mod">
          <ac:chgData name="Juan Carlos" userId="0829e6415cf3b1d9" providerId="LiveId" clId="{65E4D855-C78A-48C7-B865-90507C1EDA0E}" dt="2023-06-15T22:34:56.244" v="251" actId="14100"/>
          <ac:spMkLst>
            <pc:docMk/>
            <pc:sldMk cId="1915923874" sldId="263"/>
            <ac:spMk id="2" creationId="{78F8181B-D329-F2F8-1DE2-F4C3D427D620}"/>
          </ac:spMkLst>
        </pc:spChg>
        <pc:spChg chg="del">
          <ac:chgData name="Juan Carlos" userId="0829e6415cf3b1d9" providerId="LiveId" clId="{65E4D855-C78A-48C7-B865-90507C1EDA0E}" dt="2023-06-15T22:22:27.440" v="185" actId="478"/>
          <ac:spMkLst>
            <pc:docMk/>
            <pc:sldMk cId="1915923874" sldId="263"/>
            <ac:spMk id="3" creationId="{B498A695-A335-C6B1-22A8-F9426F0A566B}"/>
          </ac:spMkLst>
        </pc:spChg>
        <pc:picChg chg="del">
          <ac:chgData name="Juan Carlos" userId="0829e6415cf3b1d9" providerId="LiveId" clId="{65E4D855-C78A-48C7-B865-90507C1EDA0E}" dt="2023-06-15T22:30:32.748" v="199" actId="478"/>
          <ac:picMkLst>
            <pc:docMk/>
            <pc:sldMk cId="1915923874" sldId="263"/>
            <ac:picMk id="4" creationId="{B7C9A06B-A3FF-2B02-3194-5FC9D0B37642}"/>
          </ac:picMkLst>
        </pc:picChg>
        <pc:picChg chg="add del mod">
          <ac:chgData name="Juan Carlos" userId="0829e6415cf3b1d9" providerId="LiveId" clId="{65E4D855-C78A-48C7-B865-90507C1EDA0E}" dt="2023-06-15T22:30:30.141" v="198" actId="478"/>
          <ac:picMkLst>
            <pc:docMk/>
            <pc:sldMk cId="1915923874" sldId="263"/>
            <ac:picMk id="5" creationId="{4C160458-A1A8-42C2-B5EA-DAA6227A8A46}"/>
          </ac:picMkLst>
        </pc:picChg>
        <pc:picChg chg="add mod">
          <ac:chgData name="Juan Carlos" userId="0829e6415cf3b1d9" providerId="LiveId" clId="{65E4D855-C78A-48C7-B865-90507C1EDA0E}" dt="2023-06-15T22:34:21.775" v="242" actId="1582"/>
          <ac:picMkLst>
            <pc:docMk/>
            <pc:sldMk cId="1915923874" sldId="263"/>
            <ac:picMk id="6" creationId="{7C8E5324-D0A2-4B9C-8E5C-35299D25F5F8}"/>
          </ac:picMkLst>
        </pc:picChg>
        <pc:picChg chg="add mod modCrop">
          <ac:chgData name="Juan Carlos" userId="0829e6415cf3b1d9" providerId="LiveId" clId="{65E4D855-C78A-48C7-B865-90507C1EDA0E}" dt="2023-06-15T22:34:33.267" v="250" actId="1037"/>
          <ac:picMkLst>
            <pc:docMk/>
            <pc:sldMk cId="1915923874" sldId="263"/>
            <ac:picMk id="8" creationId="{839FC50B-C5CC-4C78-AB9F-DF44F92AC72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F403A-CE51-4FDC-AD3B-23DE3076BE6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25E75-044A-4652-A11A-1BE336071E7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sz="2200"/>
            <a:t>Mejorar el proceso de aprendizaje de los estudiantes.</a:t>
          </a:r>
          <a:endParaRPr lang="en-US" sz="2200"/>
        </a:p>
      </dgm:t>
    </dgm:pt>
    <dgm:pt modelId="{35116CC4-5899-45D3-A3CB-0C02CE87D0D8}" type="parTrans" cxnId="{1E5847B9-6740-4E62-88DF-AE8D8E441A15}">
      <dgm:prSet/>
      <dgm:spPr/>
      <dgm:t>
        <a:bodyPr/>
        <a:lstStyle/>
        <a:p>
          <a:endParaRPr lang="en-US"/>
        </a:p>
      </dgm:t>
    </dgm:pt>
    <dgm:pt modelId="{041971EB-67FD-47F2-87D0-EA239DDBE1C7}" type="sibTrans" cxnId="{1E5847B9-6740-4E62-88DF-AE8D8E441A15}">
      <dgm:prSet/>
      <dgm:spPr/>
      <dgm:t>
        <a:bodyPr/>
        <a:lstStyle/>
        <a:p>
          <a:endParaRPr lang="en-US"/>
        </a:p>
      </dgm:t>
    </dgm:pt>
    <dgm:pt modelId="{1589E963-C3C7-4F0C-850F-ED77E290E54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sz="2200"/>
            <a:t>Hacerlo más ameno, divertido y eficaz.</a:t>
          </a:r>
          <a:endParaRPr lang="en-US" sz="2200"/>
        </a:p>
      </dgm:t>
    </dgm:pt>
    <dgm:pt modelId="{2B258B24-4174-4CF3-84A0-224C42A0C4E6}" type="parTrans" cxnId="{9ADEED06-E399-4F15-8687-7CF46E39C81E}">
      <dgm:prSet/>
      <dgm:spPr/>
      <dgm:t>
        <a:bodyPr/>
        <a:lstStyle/>
        <a:p>
          <a:endParaRPr lang="en-US"/>
        </a:p>
      </dgm:t>
    </dgm:pt>
    <dgm:pt modelId="{75106DD3-673D-4328-884B-F83A74959AEA}" type="sibTrans" cxnId="{9ADEED06-E399-4F15-8687-7CF46E39C81E}">
      <dgm:prSet/>
      <dgm:spPr/>
      <dgm:t>
        <a:bodyPr/>
        <a:lstStyle/>
        <a:p>
          <a:endParaRPr lang="en-US"/>
        </a:p>
      </dgm:t>
    </dgm:pt>
    <dgm:pt modelId="{BE493191-07CB-41B9-B08D-A3D67BA79AC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sz="2200"/>
            <a:t>Enfoque en la memorización y el estudio.</a:t>
          </a:r>
          <a:endParaRPr lang="en-US" sz="2200"/>
        </a:p>
      </dgm:t>
    </dgm:pt>
    <dgm:pt modelId="{4B38ACF7-6797-4563-95A1-F743F5A3BAC2}" type="parTrans" cxnId="{1426DC5B-8909-4BB7-8427-83FC37BF5211}">
      <dgm:prSet/>
      <dgm:spPr/>
      <dgm:t>
        <a:bodyPr/>
        <a:lstStyle/>
        <a:p>
          <a:endParaRPr lang="en-US"/>
        </a:p>
      </dgm:t>
    </dgm:pt>
    <dgm:pt modelId="{7B276357-8F19-4290-9C11-5E86E4E2C011}" type="sibTrans" cxnId="{1426DC5B-8909-4BB7-8427-83FC37BF5211}">
      <dgm:prSet/>
      <dgm:spPr/>
      <dgm:t>
        <a:bodyPr/>
        <a:lstStyle/>
        <a:p>
          <a:endParaRPr lang="en-US"/>
        </a:p>
      </dgm:t>
    </dgm:pt>
    <dgm:pt modelId="{AD6B6912-8234-41FF-B079-329A85679EEF}" type="pres">
      <dgm:prSet presAssocID="{A93F403A-CE51-4FDC-AD3B-23DE3076BE6E}" presName="root" presStyleCnt="0">
        <dgm:presLayoutVars>
          <dgm:dir/>
          <dgm:resizeHandles val="exact"/>
        </dgm:presLayoutVars>
      </dgm:prSet>
      <dgm:spPr/>
    </dgm:pt>
    <dgm:pt modelId="{8B51B0A7-C1A2-41E4-BF09-5FEA6D995EB0}" type="pres">
      <dgm:prSet presAssocID="{24825E75-044A-4652-A11A-1BE336071E71}" presName="compNode" presStyleCnt="0"/>
      <dgm:spPr/>
    </dgm:pt>
    <dgm:pt modelId="{FB88396B-F258-4533-B69E-749315C71B5F}" type="pres">
      <dgm:prSet presAssocID="{24825E75-044A-4652-A11A-1BE336071E71}" presName="iconBgRect" presStyleLbl="bgShp" presStyleIdx="0" presStyleCnt="3"/>
      <dgm:spPr/>
    </dgm:pt>
    <dgm:pt modelId="{871CBE44-F569-4D97-AFFE-DC6462A29672}" type="pres">
      <dgm:prSet presAssocID="{24825E75-044A-4652-A11A-1BE336071E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5D4CC186-3DDF-45A1-A25B-4970348AA70D}" type="pres">
      <dgm:prSet presAssocID="{24825E75-044A-4652-A11A-1BE336071E71}" presName="spaceRect" presStyleCnt="0"/>
      <dgm:spPr/>
    </dgm:pt>
    <dgm:pt modelId="{19A35150-37D0-4556-96CD-3B64877ED47C}" type="pres">
      <dgm:prSet presAssocID="{24825E75-044A-4652-A11A-1BE336071E71}" presName="textRect" presStyleLbl="revTx" presStyleIdx="0" presStyleCnt="3">
        <dgm:presLayoutVars>
          <dgm:chMax val="1"/>
          <dgm:chPref val="1"/>
        </dgm:presLayoutVars>
      </dgm:prSet>
      <dgm:spPr/>
    </dgm:pt>
    <dgm:pt modelId="{FF83AC02-676F-445D-BFFB-2E40916FE1C7}" type="pres">
      <dgm:prSet presAssocID="{041971EB-67FD-47F2-87D0-EA239DDBE1C7}" presName="sibTrans" presStyleCnt="0"/>
      <dgm:spPr/>
    </dgm:pt>
    <dgm:pt modelId="{40FFC26A-78EF-4BC8-AF33-A5B9F8A652F3}" type="pres">
      <dgm:prSet presAssocID="{1589E963-C3C7-4F0C-850F-ED77E290E547}" presName="compNode" presStyleCnt="0"/>
      <dgm:spPr/>
    </dgm:pt>
    <dgm:pt modelId="{9C7EEA41-6B8F-4604-9393-984BA5DDA1A2}" type="pres">
      <dgm:prSet presAssocID="{1589E963-C3C7-4F0C-850F-ED77E290E547}" presName="iconBgRect" presStyleLbl="bgShp" presStyleIdx="1" presStyleCnt="3"/>
      <dgm:spPr/>
    </dgm:pt>
    <dgm:pt modelId="{34230737-B708-404B-B8A5-BC1FF8EB75E5}" type="pres">
      <dgm:prSet presAssocID="{1589E963-C3C7-4F0C-850F-ED77E290E5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3D4FE7AD-3A50-43A1-BA29-55DC99F4F106}" type="pres">
      <dgm:prSet presAssocID="{1589E963-C3C7-4F0C-850F-ED77E290E547}" presName="spaceRect" presStyleCnt="0"/>
      <dgm:spPr/>
    </dgm:pt>
    <dgm:pt modelId="{310C0614-C0A2-4EF9-A776-DD0E42E2C263}" type="pres">
      <dgm:prSet presAssocID="{1589E963-C3C7-4F0C-850F-ED77E290E547}" presName="textRect" presStyleLbl="revTx" presStyleIdx="1" presStyleCnt="3">
        <dgm:presLayoutVars>
          <dgm:chMax val="1"/>
          <dgm:chPref val="1"/>
        </dgm:presLayoutVars>
      </dgm:prSet>
      <dgm:spPr/>
    </dgm:pt>
    <dgm:pt modelId="{BA70B654-7D97-43D1-8978-9ACC890DB60F}" type="pres">
      <dgm:prSet presAssocID="{75106DD3-673D-4328-884B-F83A74959AEA}" presName="sibTrans" presStyleCnt="0"/>
      <dgm:spPr/>
    </dgm:pt>
    <dgm:pt modelId="{F66D841A-9A0D-4B6F-BDA1-ADCA06A0679C}" type="pres">
      <dgm:prSet presAssocID="{BE493191-07CB-41B9-B08D-A3D67BA79ACC}" presName="compNode" presStyleCnt="0"/>
      <dgm:spPr/>
    </dgm:pt>
    <dgm:pt modelId="{114ACF45-7420-4595-BBFE-63684EF3FC35}" type="pres">
      <dgm:prSet presAssocID="{BE493191-07CB-41B9-B08D-A3D67BA79ACC}" presName="iconBgRect" presStyleLbl="bgShp" presStyleIdx="2" presStyleCnt="3"/>
      <dgm:spPr/>
    </dgm:pt>
    <dgm:pt modelId="{4DA23832-D1F9-45F1-858C-8D6C0A953D45}" type="pres">
      <dgm:prSet presAssocID="{BE493191-07CB-41B9-B08D-A3D67BA79A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4A7D183C-B1FD-4154-B31C-68CFFD05F262}" type="pres">
      <dgm:prSet presAssocID="{BE493191-07CB-41B9-B08D-A3D67BA79ACC}" presName="spaceRect" presStyleCnt="0"/>
      <dgm:spPr/>
    </dgm:pt>
    <dgm:pt modelId="{B83753AE-0B66-41E5-8308-3099F8FE1556}" type="pres">
      <dgm:prSet presAssocID="{BE493191-07CB-41B9-B08D-A3D67BA79AC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DEED06-E399-4F15-8687-7CF46E39C81E}" srcId="{A93F403A-CE51-4FDC-AD3B-23DE3076BE6E}" destId="{1589E963-C3C7-4F0C-850F-ED77E290E547}" srcOrd="1" destOrd="0" parTransId="{2B258B24-4174-4CF3-84A0-224C42A0C4E6}" sibTransId="{75106DD3-673D-4328-884B-F83A74959AEA}"/>
    <dgm:cxn modelId="{A3B44C2F-84FB-42F8-AD68-A47712F8A7FD}" type="presOf" srcId="{A93F403A-CE51-4FDC-AD3B-23DE3076BE6E}" destId="{AD6B6912-8234-41FF-B079-329A85679EEF}" srcOrd="0" destOrd="0" presId="urn:microsoft.com/office/officeart/2018/5/layout/IconCircleLabelList"/>
    <dgm:cxn modelId="{1426DC5B-8909-4BB7-8427-83FC37BF5211}" srcId="{A93F403A-CE51-4FDC-AD3B-23DE3076BE6E}" destId="{BE493191-07CB-41B9-B08D-A3D67BA79ACC}" srcOrd="2" destOrd="0" parTransId="{4B38ACF7-6797-4563-95A1-F743F5A3BAC2}" sibTransId="{7B276357-8F19-4290-9C11-5E86E4E2C011}"/>
    <dgm:cxn modelId="{1E5847B9-6740-4E62-88DF-AE8D8E441A15}" srcId="{A93F403A-CE51-4FDC-AD3B-23DE3076BE6E}" destId="{24825E75-044A-4652-A11A-1BE336071E71}" srcOrd="0" destOrd="0" parTransId="{35116CC4-5899-45D3-A3CB-0C02CE87D0D8}" sibTransId="{041971EB-67FD-47F2-87D0-EA239DDBE1C7}"/>
    <dgm:cxn modelId="{F02828CF-5CD4-4FE7-AEF4-E2EEBCFFFB8F}" type="presOf" srcId="{1589E963-C3C7-4F0C-850F-ED77E290E547}" destId="{310C0614-C0A2-4EF9-A776-DD0E42E2C263}" srcOrd="0" destOrd="0" presId="urn:microsoft.com/office/officeart/2018/5/layout/IconCircleLabelList"/>
    <dgm:cxn modelId="{40D637DA-2108-4EB6-892A-39F935E50086}" type="presOf" srcId="{BE493191-07CB-41B9-B08D-A3D67BA79ACC}" destId="{B83753AE-0B66-41E5-8308-3099F8FE1556}" srcOrd="0" destOrd="0" presId="urn:microsoft.com/office/officeart/2018/5/layout/IconCircleLabelList"/>
    <dgm:cxn modelId="{5DE209DF-16E2-4350-8C24-2D63BB62A995}" type="presOf" srcId="{24825E75-044A-4652-A11A-1BE336071E71}" destId="{19A35150-37D0-4556-96CD-3B64877ED47C}" srcOrd="0" destOrd="0" presId="urn:microsoft.com/office/officeart/2018/5/layout/IconCircleLabelList"/>
    <dgm:cxn modelId="{F0797FF3-9565-4013-BCA8-04FF13B84C6C}" type="presParOf" srcId="{AD6B6912-8234-41FF-B079-329A85679EEF}" destId="{8B51B0A7-C1A2-41E4-BF09-5FEA6D995EB0}" srcOrd="0" destOrd="0" presId="urn:microsoft.com/office/officeart/2018/5/layout/IconCircleLabelList"/>
    <dgm:cxn modelId="{051BF152-5176-4D9B-9DF8-EFA7A2B2FD21}" type="presParOf" srcId="{8B51B0A7-C1A2-41E4-BF09-5FEA6D995EB0}" destId="{FB88396B-F258-4533-B69E-749315C71B5F}" srcOrd="0" destOrd="0" presId="urn:microsoft.com/office/officeart/2018/5/layout/IconCircleLabelList"/>
    <dgm:cxn modelId="{3DBC5BFC-0B36-42B4-8D59-DD452D3EC191}" type="presParOf" srcId="{8B51B0A7-C1A2-41E4-BF09-5FEA6D995EB0}" destId="{871CBE44-F569-4D97-AFFE-DC6462A29672}" srcOrd="1" destOrd="0" presId="urn:microsoft.com/office/officeart/2018/5/layout/IconCircleLabelList"/>
    <dgm:cxn modelId="{C76E0F93-9AD7-433A-8A63-835F16ED7326}" type="presParOf" srcId="{8B51B0A7-C1A2-41E4-BF09-5FEA6D995EB0}" destId="{5D4CC186-3DDF-45A1-A25B-4970348AA70D}" srcOrd="2" destOrd="0" presId="urn:microsoft.com/office/officeart/2018/5/layout/IconCircleLabelList"/>
    <dgm:cxn modelId="{DF9D046F-1FD0-4A57-8FB8-1D486F7D1B0F}" type="presParOf" srcId="{8B51B0A7-C1A2-41E4-BF09-5FEA6D995EB0}" destId="{19A35150-37D0-4556-96CD-3B64877ED47C}" srcOrd="3" destOrd="0" presId="urn:microsoft.com/office/officeart/2018/5/layout/IconCircleLabelList"/>
    <dgm:cxn modelId="{E54C39BF-3DEC-4180-A76C-C7FB413A2E20}" type="presParOf" srcId="{AD6B6912-8234-41FF-B079-329A85679EEF}" destId="{FF83AC02-676F-445D-BFFB-2E40916FE1C7}" srcOrd="1" destOrd="0" presId="urn:microsoft.com/office/officeart/2018/5/layout/IconCircleLabelList"/>
    <dgm:cxn modelId="{9F07FEEC-2BD6-4033-9332-2C66BCB80FA3}" type="presParOf" srcId="{AD6B6912-8234-41FF-B079-329A85679EEF}" destId="{40FFC26A-78EF-4BC8-AF33-A5B9F8A652F3}" srcOrd="2" destOrd="0" presId="urn:microsoft.com/office/officeart/2018/5/layout/IconCircleLabelList"/>
    <dgm:cxn modelId="{2657543A-E347-4C30-BE2B-D5839E2C3C27}" type="presParOf" srcId="{40FFC26A-78EF-4BC8-AF33-A5B9F8A652F3}" destId="{9C7EEA41-6B8F-4604-9393-984BA5DDA1A2}" srcOrd="0" destOrd="0" presId="urn:microsoft.com/office/officeart/2018/5/layout/IconCircleLabelList"/>
    <dgm:cxn modelId="{B4F31FE2-1CCF-4FCF-94E5-4729EEE2B688}" type="presParOf" srcId="{40FFC26A-78EF-4BC8-AF33-A5B9F8A652F3}" destId="{34230737-B708-404B-B8A5-BC1FF8EB75E5}" srcOrd="1" destOrd="0" presId="urn:microsoft.com/office/officeart/2018/5/layout/IconCircleLabelList"/>
    <dgm:cxn modelId="{4F0E7D93-A87B-4FEF-BC62-8FD207667C9E}" type="presParOf" srcId="{40FFC26A-78EF-4BC8-AF33-A5B9F8A652F3}" destId="{3D4FE7AD-3A50-43A1-BA29-55DC99F4F106}" srcOrd="2" destOrd="0" presId="urn:microsoft.com/office/officeart/2018/5/layout/IconCircleLabelList"/>
    <dgm:cxn modelId="{5C22D7F7-1E04-4EC1-B396-F5B6A3992CE6}" type="presParOf" srcId="{40FFC26A-78EF-4BC8-AF33-A5B9F8A652F3}" destId="{310C0614-C0A2-4EF9-A776-DD0E42E2C263}" srcOrd="3" destOrd="0" presId="urn:microsoft.com/office/officeart/2018/5/layout/IconCircleLabelList"/>
    <dgm:cxn modelId="{732E9F4F-8AE6-4764-A5C6-46BDAB15401B}" type="presParOf" srcId="{AD6B6912-8234-41FF-B079-329A85679EEF}" destId="{BA70B654-7D97-43D1-8978-9ACC890DB60F}" srcOrd="3" destOrd="0" presId="urn:microsoft.com/office/officeart/2018/5/layout/IconCircleLabelList"/>
    <dgm:cxn modelId="{EE06B785-74C7-4C38-B97F-604123B1C662}" type="presParOf" srcId="{AD6B6912-8234-41FF-B079-329A85679EEF}" destId="{F66D841A-9A0D-4B6F-BDA1-ADCA06A0679C}" srcOrd="4" destOrd="0" presId="urn:microsoft.com/office/officeart/2018/5/layout/IconCircleLabelList"/>
    <dgm:cxn modelId="{B40A8CA9-0B44-4D67-B096-18AF64066BA9}" type="presParOf" srcId="{F66D841A-9A0D-4B6F-BDA1-ADCA06A0679C}" destId="{114ACF45-7420-4595-BBFE-63684EF3FC35}" srcOrd="0" destOrd="0" presId="urn:microsoft.com/office/officeart/2018/5/layout/IconCircleLabelList"/>
    <dgm:cxn modelId="{459FE140-0395-45E3-9290-22BFD732393F}" type="presParOf" srcId="{F66D841A-9A0D-4B6F-BDA1-ADCA06A0679C}" destId="{4DA23832-D1F9-45F1-858C-8D6C0A953D45}" srcOrd="1" destOrd="0" presId="urn:microsoft.com/office/officeart/2018/5/layout/IconCircleLabelList"/>
    <dgm:cxn modelId="{E03028D5-518C-4AC1-8365-6A0CF3AD4B75}" type="presParOf" srcId="{F66D841A-9A0D-4B6F-BDA1-ADCA06A0679C}" destId="{4A7D183C-B1FD-4154-B31C-68CFFD05F262}" srcOrd="2" destOrd="0" presId="urn:microsoft.com/office/officeart/2018/5/layout/IconCircleLabelList"/>
    <dgm:cxn modelId="{FC428B1E-29D8-4ACC-AE0A-8D48C72C83A8}" type="presParOf" srcId="{F66D841A-9A0D-4B6F-BDA1-ADCA06A0679C}" destId="{B83753AE-0B66-41E5-8308-3099F8FE15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08FF7-9645-4B58-8A38-4F9501182A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74B4D7-893F-4287-B87F-155C29CC23C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Es una aplicación web que proporciona una plataforma interactiva para realizar test de diferentes categorías.</a:t>
          </a:r>
          <a:endParaRPr lang="en-US"/>
        </a:p>
      </dgm:t>
    </dgm:pt>
    <dgm:pt modelId="{59528C5A-B59C-4C0C-B925-44A914A95DE4}" type="parTrans" cxnId="{A2573B8E-59C7-48E9-A14F-4E4928C3186A}">
      <dgm:prSet/>
      <dgm:spPr/>
      <dgm:t>
        <a:bodyPr/>
        <a:lstStyle/>
        <a:p>
          <a:endParaRPr lang="en-US"/>
        </a:p>
      </dgm:t>
    </dgm:pt>
    <dgm:pt modelId="{387A71A9-146D-4C89-BCF3-8255A4458396}" type="sibTrans" cxnId="{A2573B8E-59C7-48E9-A14F-4E4928C3186A}">
      <dgm:prSet/>
      <dgm:spPr/>
      <dgm:t>
        <a:bodyPr/>
        <a:lstStyle/>
        <a:p>
          <a:endParaRPr lang="en-US"/>
        </a:p>
      </dgm:t>
    </dgm:pt>
    <dgm:pt modelId="{802AF4EB-B3FE-4200-A176-1CF5051E58C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Artes, Naturales, Humanidades, Idiomas, Matemáticas y Tecnología.</a:t>
          </a:r>
          <a:endParaRPr lang="en-US"/>
        </a:p>
      </dgm:t>
    </dgm:pt>
    <dgm:pt modelId="{FCA2D75C-1830-4A9C-B6E7-322971836750}" type="parTrans" cxnId="{4399483F-2696-4801-AA20-55FAA8509155}">
      <dgm:prSet/>
      <dgm:spPr/>
      <dgm:t>
        <a:bodyPr/>
        <a:lstStyle/>
        <a:p>
          <a:endParaRPr lang="en-US"/>
        </a:p>
      </dgm:t>
    </dgm:pt>
    <dgm:pt modelId="{785DC6AE-356B-40C4-A7E4-B4F20E301317}" type="sibTrans" cxnId="{4399483F-2696-4801-AA20-55FAA8509155}">
      <dgm:prSet/>
      <dgm:spPr/>
      <dgm:t>
        <a:bodyPr/>
        <a:lstStyle/>
        <a:p>
          <a:endParaRPr lang="en-US"/>
        </a:p>
      </dgm:t>
    </dgm:pt>
    <dgm:pt modelId="{35392F78-3505-4400-8383-5A2012E3051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 versatilidad de la aplicación la hace adaptable a diversos estudios, desde ciclos formativos hasta grados universitarios o incluso cursos especializados u oposiciones.</a:t>
          </a:r>
          <a:endParaRPr lang="en-US"/>
        </a:p>
      </dgm:t>
    </dgm:pt>
    <dgm:pt modelId="{48C85E7B-9523-4C52-84DC-98EF83E7CD60}" type="parTrans" cxnId="{F680A074-309D-49D7-B3F8-5730CA80B88A}">
      <dgm:prSet/>
      <dgm:spPr/>
      <dgm:t>
        <a:bodyPr/>
        <a:lstStyle/>
        <a:p>
          <a:endParaRPr lang="en-US"/>
        </a:p>
      </dgm:t>
    </dgm:pt>
    <dgm:pt modelId="{89B91C1B-EBA9-43CA-82F9-F1C7C1FA5C13}" type="sibTrans" cxnId="{F680A074-309D-49D7-B3F8-5730CA80B88A}">
      <dgm:prSet/>
      <dgm:spPr/>
      <dgm:t>
        <a:bodyPr/>
        <a:lstStyle/>
        <a:p>
          <a:endParaRPr lang="en-US"/>
        </a:p>
      </dgm:t>
    </dgm:pt>
    <dgm:pt modelId="{F692436F-C7EC-4C4A-9D1C-E8B2BDA42A5F}" type="pres">
      <dgm:prSet presAssocID="{B0E08FF7-9645-4B58-8A38-4F9501182A6B}" presName="root" presStyleCnt="0">
        <dgm:presLayoutVars>
          <dgm:dir/>
          <dgm:resizeHandles val="exact"/>
        </dgm:presLayoutVars>
      </dgm:prSet>
      <dgm:spPr/>
    </dgm:pt>
    <dgm:pt modelId="{0FCCBF4C-14D7-483D-954F-A84B916EC854}" type="pres">
      <dgm:prSet presAssocID="{0E74B4D7-893F-4287-B87F-155C29CC23C6}" presName="compNode" presStyleCnt="0"/>
      <dgm:spPr/>
    </dgm:pt>
    <dgm:pt modelId="{692842AE-9915-4D23-8950-47A085262F01}" type="pres">
      <dgm:prSet presAssocID="{0E74B4D7-893F-4287-B87F-155C29CC23C6}" presName="bgRect" presStyleLbl="bgShp" presStyleIdx="0" presStyleCnt="3"/>
      <dgm:spPr/>
    </dgm:pt>
    <dgm:pt modelId="{BA0DA9AF-186D-4A63-867A-E3C9C39B245F}" type="pres">
      <dgm:prSet presAssocID="{0E74B4D7-893F-4287-B87F-155C29CC23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78DD971-9616-4F61-A7F5-59E9F4EE4F83}" type="pres">
      <dgm:prSet presAssocID="{0E74B4D7-893F-4287-B87F-155C29CC23C6}" presName="spaceRect" presStyleCnt="0"/>
      <dgm:spPr/>
    </dgm:pt>
    <dgm:pt modelId="{8D0C253F-3D32-4488-B268-7FD70F10C2A7}" type="pres">
      <dgm:prSet presAssocID="{0E74B4D7-893F-4287-B87F-155C29CC23C6}" presName="parTx" presStyleLbl="revTx" presStyleIdx="0" presStyleCnt="3">
        <dgm:presLayoutVars>
          <dgm:chMax val="0"/>
          <dgm:chPref val="0"/>
        </dgm:presLayoutVars>
      </dgm:prSet>
      <dgm:spPr/>
    </dgm:pt>
    <dgm:pt modelId="{9BD53F61-7669-4575-A3E7-745639183C12}" type="pres">
      <dgm:prSet presAssocID="{387A71A9-146D-4C89-BCF3-8255A4458396}" presName="sibTrans" presStyleCnt="0"/>
      <dgm:spPr/>
    </dgm:pt>
    <dgm:pt modelId="{5B6598FC-7732-47DA-BAC4-A3C213CDF623}" type="pres">
      <dgm:prSet presAssocID="{802AF4EB-B3FE-4200-A176-1CF5051E58CD}" presName="compNode" presStyleCnt="0"/>
      <dgm:spPr/>
    </dgm:pt>
    <dgm:pt modelId="{78560DEE-6EBB-4340-9D62-17BFDE503BD5}" type="pres">
      <dgm:prSet presAssocID="{802AF4EB-B3FE-4200-A176-1CF5051E58CD}" presName="bgRect" presStyleLbl="bgShp" presStyleIdx="1" presStyleCnt="3"/>
      <dgm:spPr/>
    </dgm:pt>
    <dgm:pt modelId="{8AE61305-B20A-4205-B22F-150C64BD21D3}" type="pres">
      <dgm:prSet presAssocID="{802AF4EB-B3FE-4200-A176-1CF5051E58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71622C1-3B00-4348-A4F9-863345239AB8}" type="pres">
      <dgm:prSet presAssocID="{802AF4EB-B3FE-4200-A176-1CF5051E58CD}" presName="spaceRect" presStyleCnt="0"/>
      <dgm:spPr/>
    </dgm:pt>
    <dgm:pt modelId="{FB5FDE6B-9C6D-418C-9573-7FB948306D61}" type="pres">
      <dgm:prSet presAssocID="{802AF4EB-B3FE-4200-A176-1CF5051E58CD}" presName="parTx" presStyleLbl="revTx" presStyleIdx="1" presStyleCnt="3">
        <dgm:presLayoutVars>
          <dgm:chMax val="0"/>
          <dgm:chPref val="0"/>
        </dgm:presLayoutVars>
      </dgm:prSet>
      <dgm:spPr/>
    </dgm:pt>
    <dgm:pt modelId="{E8C310EF-0F45-4785-AF76-745B76235A0A}" type="pres">
      <dgm:prSet presAssocID="{785DC6AE-356B-40C4-A7E4-B4F20E301317}" presName="sibTrans" presStyleCnt="0"/>
      <dgm:spPr/>
    </dgm:pt>
    <dgm:pt modelId="{C3A72ECF-4371-46ED-B537-F2497E5D6168}" type="pres">
      <dgm:prSet presAssocID="{35392F78-3505-4400-8383-5A2012E30518}" presName="compNode" presStyleCnt="0"/>
      <dgm:spPr/>
    </dgm:pt>
    <dgm:pt modelId="{6780BE10-560B-46C2-A486-E8397CCB4021}" type="pres">
      <dgm:prSet presAssocID="{35392F78-3505-4400-8383-5A2012E30518}" presName="bgRect" presStyleLbl="bgShp" presStyleIdx="2" presStyleCnt="3"/>
      <dgm:spPr/>
    </dgm:pt>
    <dgm:pt modelId="{7A80B6A7-F329-427A-86BC-48E28EFE835F}" type="pres">
      <dgm:prSet presAssocID="{35392F78-3505-4400-8383-5A2012E305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0547F9F7-7077-4832-9AB8-788039E69784}" type="pres">
      <dgm:prSet presAssocID="{35392F78-3505-4400-8383-5A2012E30518}" presName="spaceRect" presStyleCnt="0"/>
      <dgm:spPr/>
    </dgm:pt>
    <dgm:pt modelId="{E6BCA6F6-3A8E-4BB7-BE40-DF3C822F596C}" type="pres">
      <dgm:prSet presAssocID="{35392F78-3505-4400-8383-5A2012E305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399483F-2696-4801-AA20-55FAA8509155}" srcId="{B0E08FF7-9645-4B58-8A38-4F9501182A6B}" destId="{802AF4EB-B3FE-4200-A176-1CF5051E58CD}" srcOrd="1" destOrd="0" parTransId="{FCA2D75C-1830-4A9C-B6E7-322971836750}" sibTransId="{785DC6AE-356B-40C4-A7E4-B4F20E301317}"/>
    <dgm:cxn modelId="{29EE556F-6B41-46B1-8E37-D5046B2A3B39}" type="presOf" srcId="{0E74B4D7-893F-4287-B87F-155C29CC23C6}" destId="{8D0C253F-3D32-4488-B268-7FD70F10C2A7}" srcOrd="0" destOrd="0" presId="urn:microsoft.com/office/officeart/2018/2/layout/IconVerticalSolidList"/>
    <dgm:cxn modelId="{F680A074-309D-49D7-B3F8-5730CA80B88A}" srcId="{B0E08FF7-9645-4B58-8A38-4F9501182A6B}" destId="{35392F78-3505-4400-8383-5A2012E30518}" srcOrd="2" destOrd="0" parTransId="{48C85E7B-9523-4C52-84DC-98EF83E7CD60}" sibTransId="{89B91C1B-EBA9-43CA-82F9-F1C7C1FA5C13}"/>
    <dgm:cxn modelId="{A2573B8E-59C7-48E9-A14F-4E4928C3186A}" srcId="{B0E08FF7-9645-4B58-8A38-4F9501182A6B}" destId="{0E74B4D7-893F-4287-B87F-155C29CC23C6}" srcOrd="0" destOrd="0" parTransId="{59528C5A-B59C-4C0C-B925-44A914A95DE4}" sibTransId="{387A71A9-146D-4C89-BCF3-8255A4458396}"/>
    <dgm:cxn modelId="{C0336ABD-C2AE-4EF0-AA99-6EB362AF933E}" type="presOf" srcId="{B0E08FF7-9645-4B58-8A38-4F9501182A6B}" destId="{F692436F-C7EC-4C4A-9D1C-E8B2BDA42A5F}" srcOrd="0" destOrd="0" presId="urn:microsoft.com/office/officeart/2018/2/layout/IconVerticalSolidList"/>
    <dgm:cxn modelId="{9EDAE5E2-E017-4B62-A02B-ABB08454E1F9}" type="presOf" srcId="{35392F78-3505-4400-8383-5A2012E30518}" destId="{E6BCA6F6-3A8E-4BB7-BE40-DF3C822F596C}" srcOrd="0" destOrd="0" presId="urn:microsoft.com/office/officeart/2018/2/layout/IconVerticalSolidList"/>
    <dgm:cxn modelId="{5AD1C6EA-34C0-42A0-B887-88A2AB1E85E8}" type="presOf" srcId="{802AF4EB-B3FE-4200-A176-1CF5051E58CD}" destId="{FB5FDE6B-9C6D-418C-9573-7FB948306D61}" srcOrd="0" destOrd="0" presId="urn:microsoft.com/office/officeart/2018/2/layout/IconVerticalSolidList"/>
    <dgm:cxn modelId="{20B4BBCB-5B22-45F5-9B54-E5DE70A5E154}" type="presParOf" srcId="{F692436F-C7EC-4C4A-9D1C-E8B2BDA42A5F}" destId="{0FCCBF4C-14D7-483D-954F-A84B916EC854}" srcOrd="0" destOrd="0" presId="urn:microsoft.com/office/officeart/2018/2/layout/IconVerticalSolidList"/>
    <dgm:cxn modelId="{6AAD78D4-B151-4AF8-BDBF-9BF3B337C4C4}" type="presParOf" srcId="{0FCCBF4C-14D7-483D-954F-A84B916EC854}" destId="{692842AE-9915-4D23-8950-47A085262F01}" srcOrd="0" destOrd="0" presId="urn:microsoft.com/office/officeart/2018/2/layout/IconVerticalSolidList"/>
    <dgm:cxn modelId="{D718A374-EC4A-4411-9E07-4FED4C3CF908}" type="presParOf" srcId="{0FCCBF4C-14D7-483D-954F-A84B916EC854}" destId="{BA0DA9AF-186D-4A63-867A-E3C9C39B245F}" srcOrd="1" destOrd="0" presId="urn:microsoft.com/office/officeart/2018/2/layout/IconVerticalSolidList"/>
    <dgm:cxn modelId="{8B23DDA1-9322-453F-83CE-40AC997B767F}" type="presParOf" srcId="{0FCCBF4C-14D7-483D-954F-A84B916EC854}" destId="{878DD971-9616-4F61-A7F5-59E9F4EE4F83}" srcOrd="2" destOrd="0" presId="urn:microsoft.com/office/officeart/2018/2/layout/IconVerticalSolidList"/>
    <dgm:cxn modelId="{DB6C710B-6465-4543-B4B4-B4A0B6236AF6}" type="presParOf" srcId="{0FCCBF4C-14D7-483D-954F-A84B916EC854}" destId="{8D0C253F-3D32-4488-B268-7FD70F10C2A7}" srcOrd="3" destOrd="0" presId="urn:microsoft.com/office/officeart/2018/2/layout/IconVerticalSolidList"/>
    <dgm:cxn modelId="{F1A4FC43-B153-4586-8E56-B7123974B16F}" type="presParOf" srcId="{F692436F-C7EC-4C4A-9D1C-E8B2BDA42A5F}" destId="{9BD53F61-7669-4575-A3E7-745639183C12}" srcOrd="1" destOrd="0" presId="urn:microsoft.com/office/officeart/2018/2/layout/IconVerticalSolidList"/>
    <dgm:cxn modelId="{BD7EF536-74F9-430D-8782-4366CAE44EBE}" type="presParOf" srcId="{F692436F-C7EC-4C4A-9D1C-E8B2BDA42A5F}" destId="{5B6598FC-7732-47DA-BAC4-A3C213CDF623}" srcOrd="2" destOrd="0" presId="urn:microsoft.com/office/officeart/2018/2/layout/IconVerticalSolidList"/>
    <dgm:cxn modelId="{B74659D7-6D38-4028-90BF-0C408F5CCBB0}" type="presParOf" srcId="{5B6598FC-7732-47DA-BAC4-A3C213CDF623}" destId="{78560DEE-6EBB-4340-9D62-17BFDE503BD5}" srcOrd="0" destOrd="0" presId="urn:microsoft.com/office/officeart/2018/2/layout/IconVerticalSolidList"/>
    <dgm:cxn modelId="{D80EE6AB-B2F0-4DB9-AD51-BE86639DAF50}" type="presParOf" srcId="{5B6598FC-7732-47DA-BAC4-A3C213CDF623}" destId="{8AE61305-B20A-4205-B22F-150C64BD21D3}" srcOrd="1" destOrd="0" presId="urn:microsoft.com/office/officeart/2018/2/layout/IconVerticalSolidList"/>
    <dgm:cxn modelId="{0CAA28A2-5029-45AB-8FFF-E2B021D89D8F}" type="presParOf" srcId="{5B6598FC-7732-47DA-BAC4-A3C213CDF623}" destId="{171622C1-3B00-4348-A4F9-863345239AB8}" srcOrd="2" destOrd="0" presId="urn:microsoft.com/office/officeart/2018/2/layout/IconVerticalSolidList"/>
    <dgm:cxn modelId="{9E94C523-AF88-48A2-9848-67E53A108997}" type="presParOf" srcId="{5B6598FC-7732-47DA-BAC4-A3C213CDF623}" destId="{FB5FDE6B-9C6D-418C-9573-7FB948306D61}" srcOrd="3" destOrd="0" presId="urn:microsoft.com/office/officeart/2018/2/layout/IconVerticalSolidList"/>
    <dgm:cxn modelId="{C5FF8CA7-7727-404A-96BB-D3CCB9FE59B4}" type="presParOf" srcId="{F692436F-C7EC-4C4A-9D1C-E8B2BDA42A5F}" destId="{E8C310EF-0F45-4785-AF76-745B76235A0A}" srcOrd="3" destOrd="0" presId="urn:microsoft.com/office/officeart/2018/2/layout/IconVerticalSolidList"/>
    <dgm:cxn modelId="{262F7506-91F7-42A1-BEC3-94DFA0A59CAA}" type="presParOf" srcId="{F692436F-C7EC-4C4A-9D1C-E8B2BDA42A5F}" destId="{C3A72ECF-4371-46ED-B537-F2497E5D6168}" srcOrd="4" destOrd="0" presId="urn:microsoft.com/office/officeart/2018/2/layout/IconVerticalSolidList"/>
    <dgm:cxn modelId="{0CA52855-B986-49B9-8800-E45360122BEA}" type="presParOf" srcId="{C3A72ECF-4371-46ED-B537-F2497E5D6168}" destId="{6780BE10-560B-46C2-A486-E8397CCB4021}" srcOrd="0" destOrd="0" presId="urn:microsoft.com/office/officeart/2018/2/layout/IconVerticalSolidList"/>
    <dgm:cxn modelId="{E6197603-5326-4329-A3BC-207A471B0A4F}" type="presParOf" srcId="{C3A72ECF-4371-46ED-B537-F2497E5D6168}" destId="{7A80B6A7-F329-427A-86BC-48E28EFE835F}" srcOrd="1" destOrd="0" presId="urn:microsoft.com/office/officeart/2018/2/layout/IconVerticalSolidList"/>
    <dgm:cxn modelId="{384A064C-CC7F-4438-921C-A78AB524CBA2}" type="presParOf" srcId="{C3A72ECF-4371-46ED-B537-F2497E5D6168}" destId="{0547F9F7-7077-4832-9AB8-788039E69784}" srcOrd="2" destOrd="0" presId="urn:microsoft.com/office/officeart/2018/2/layout/IconVerticalSolidList"/>
    <dgm:cxn modelId="{2FAC46DD-3AC1-47F0-A4D1-A42273648F3C}" type="presParOf" srcId="{C3A72ECF-4371-46ED-B537-F2497E5D6168}" destId="{E6BCA6F6-3A8E-4BB7-BE40-DF3C822F59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ADA307-232D-43AA-B228-631553D9622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B347F9-E5CB-44ED-B71F-36F85A19D78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Modo práctica</a:t>
          </a:r>
          <a:r>
            <a:rPr lang="es-ES"/>
            <a:t>: cada pregunta se puede responder hasta dar con la respuesta correcta.</a:t>
          </a:r>
          <a:endParaRPr lang="en-US"/>
        </a:p>
      </dgm:t>
    </dgm:pt>
    <dgm:pt modelId="{476D014A-63E1-4974-BC22-7FE28085C28D}" type="parTrans" cxnId="{967D3BDE-3690-478C-9E80-75F4A80A18B5}">
      <dgm:prSet/>
      <dgm:spPr/>
      <dgm:t>
        <a:bodyPr/>
        <a:lstStyle/>
        <a:p>
          <a:endParaRPr lang="en-US"/>
        </a:p>
      </dgm:t>
    </dgm:pt>
    <dgm:pt modelId="{990C766E-50F3-4A7E-A181-E5896E1D366D}" type="sibTrans" cxnId="{967D3BDE-3690-478C-9E80-75F4A80A18B5}">
      <dgm:prSet/>
      <dgm:spPr/>
      <dgm:t>
        <a:bodyPr/>
        <a:lstStyle/>
        <a:p>
          <a:endParaRPr lang="en-US"/>
        </a:p>
      </dgm:t>
    </dgm:pt>
    <dgm:pt modelId="{8056C370-4257-41D0-BBB9-86415D962DD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Modo desafío</a:t>
          </a:r>
          <a:r>
            <a:rPr lang="es-ES"/>
            <a:t>: cada pregunta solo tiene un intento. Si es fallada, no podrás volver a responderla hasta que no comiences un nuevo intento del test.</a:t>
          </a:r>
          <a:endParaRPr lang="en-US"/>
        </a:p>
      </dgm:t>
    </dgm:pt>
    <dgm:pt modelId="{35129203-90EA-44B5-A1D2-0FAC90EEAC72}" type="parTrans" cxnId="{347B28DD-0719-40A6-95BC-EFAF2CA14CBB}">
      <dgm:prSet/>
      <dgm:spPr/>
      <dgm:t>
        <a:bodyPr/>
        <a:lstStyle/>
        <a:p>
          <a:endParaRPr lang="en-US"/>
        </a:p>
      </dgm:t>
    </dgm:pt>
    <dgm:pt modelId="{FA3366FF-D3DB-45BD-B6D1-06E5F490FE2F}" type="sibTrans" cxnId="{347B28DD-0719-40A6-95BC-EFAF2CA14CBB}">
      <dgm:prSet/>
      <dgm:spPr/>
      <dgm:t>
        <a:bodyPr/>
        <a:lstStyle/>
        <a:p>
          <a:endParaRPr lang="en-US"/>
        </a:p>
      </dgm:t>
    </dgm:pt>
    <dgm:pt modelId="{87F7D3D9-23B6-4ECE-9314-A236C8721A03}" type="pres">
      <dgm:prSet presAssocID="{86ADA307-232D-43AA-B228-631553D9622C}" presName="root" presStyleCnt="0">
        <dgm:presLayoutVars>
          <dgm:dir/>
          <dgm:resizeHandles val="exact"/>
        </dgm:presLayoutVars>
      </dgm:prSet>
      <dgm:spPr/>
    </dgm:pt>
    <dgm:pt modelId="{651399DE-DD2A-4784-888F-D5ADDCB5C6A7}" type="pres">
      <dgm:prSet presAssocID="{C2B347F9-E5CB-44ED-B71F-36F85A19D78C}" presName="compNode" presStyleCnt="0"/>
      <dgm:spPr/>
    </dgm:pt>
    <dgm:pt modelId="{0C3E207F-D519-4D37-93F9-30089D85F4FE}" type="pres">
      <dgm:prSet presAssocID="{C2B347F9-E5CB-44ED-B71F-36F85A19D78C}" presName="bgRect" presStyleLbl="bgShp" presStyleIdx="0" presStyleCnt="2"/>
      <dgm:spPr>
        <a:solidFill>
          <a:schemeClr val="bg1"/>
        </a:solidFill>
      </dgm:spPr>
    </dgm:pt>
    <dgm:pt modelId="{6FD5C3FD-BB10-4816-BC84-720CD1EB4E10}" type="pres">
      <dgm:prSet presAssocID="{C2B347F9-E5CB-44ED-B71F-36F85A19D7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guntas"/>
        </a:ext>
      </dgm:extLst>
    </dgm:pt>
    <dgm:pt modelId="{2E954B0D-1B01-4F2C-AADD-BFB947AE2990}" type="pres">
      <dgm:prSet presAssocID="{C2B347F9-E5CB-44ED-B71F-36F85A19D78C}" presName="spaceRect" presStyleCnt="0"/>
      <dgm:spPr/>
    </dgm:pt>
    <dgm:pt modelId="{8595ACDF-8360-4636-A796-B16C5E8ED9B6}" type="pres">
      <dgm:prSet presAssocID="{C2B347F9-E5CB-44ED-B71F-36F85A19D78C}" presName="parTx" presStyleLbl="revTx" presStyleIdx="0" presStyleCnt="2">
        <dgm:presLayoutVars>
          <dgm:chMax val="0"/>
          <dgm:chPref val="0"/>
        </dgm:presLayoutVars>
      </dgm:prSet>
      <dgm:spPr/>
    </dgm:pt>
    <dgm:pt modelId="{6EA57504-2990-496F-8212-1B80C47FBC58}" type="pres">
      <dgm:prSet presAssocID="{990C766E-50F3-4A7E-A181-E5896E1D366D}" presName="sibTrans" presStyleCnt="0"/>
      <dgm:spPr/>
    </dgm:pt>
    <dgm:pt modelId="{A538547C-D265-4B93-885A-C6E45C3AA0EC}" type="pres">
      <dgm:prSet presAssocID="{8056C370-4257-41D0-BBB9-86415D962DD1}" presName="compNode" presStyleCnt="0"/>
      <dgm:spPr/>
    </dgm:pt>
    <dgm:pt modelId="{9065D5D9-E1C3-46F7-B9E3-9F438420F300}" type="pres">
      <dgm:prSet presAssocID="{8056C370-4257-41D0-BBB9-86415D962DD1}" presName="bgRect" presStyleLbl="bgShp" presStyleIdx="1" presStyleCnt="2"/>
      <dgm:spPr>
        <a:solidFill>
          <a:schemeClr val="bg1"/>
        </a:solidFill>
      </dgm:spPr>
    </dgm:pt>
    <dgm:pt modelId="{D978335F-B0ED-43DB-834D-314330F45EDD}" type="pres">
      <dgm:prSet presAssocID="{8056C370-4257-41D0-BBB9-86415D962D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E293E920-EA4A-421D-833F-BA43E6F66EA4}" type="pres">
      <dgm:prSet presAssocID="{8056C370-4257-41D0-BBB9-86415D962DD1}" presName="spaceRect" presStyleCnt="0"/>
      <dgm:spPr/>
    </dgm:pt>
    <dgm:pt modelId="{820A8159-FC3F-4044-AA2A-6E2040EB0BC0}" type="pres">
      <dgm:prSet presAssocID="{8056C370-4257-41D0-BBB9-86415D962DD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621DC80-3A5C-447C-9851-FA95985F0666}" type="presOf" srcId="{8056C370-4257-41D0-BBB9-86415D962DD1}" destId="{820A8159-FC3F-4044-AA2A-6E2040EB0BC0}" srcOrd="0" destOrd="0" presId="urn:microsoft.com/office/officeart/2018/2/layout/IconVerticalSolidList"/>
    <dgm:cxn modelId="{2A7D29B9-15C4-474D-BA45-CC598E00C3C8}" type="presOf" srcId="{86ADA307-232D-43AA-B228-631553D9622C}" destId="{87F7D3D9-23B6-4ECE-9314-A236C8721A03}" srcOrd="0" destOrd="0" presId="urn:microsoft.com/office/officeart/2018/2/layout/IconVerticalSolidList"/>
    <dgm:cxn modelId="{5D707CC1-6CAE-4367-AB8B-1113F6E1ACE0}" type="presOf" srcId="{C2B347F9-E5CB-44ED-B71F-36F85A19D78C}" destId="{8595ACDF-8360-4636-A796-B16C5E8ED9B6}" srcOrd="0" destOrd="0" presId="urn:microsoft.com/office/officeart/2018/2/layout/IconVerticalSolidList"/>
    <dgm:cxn modelId="{347B28DD-0719-40A6-95BC-EFAF2CA14CBB}" srcId="{86ADA307-232D-43AA-B228-631553D9622C}" destId="{8056C370-4257-41D0-BBB9-86415D962DD1}" srcOrd="1" destOrd="0" parTransId="{35129203-90EA-44B5-A1D2-0FAC90EEAC72}" sibTransId="{FA3366FF-D3DB-45BD-B6D1-06E5F490FE2F}"/>
    <dgm:cxn modelId="{967D3BDE-3690-478C-9E80-75F4A80A18B5}" srcId="{86ADA307-232D-43AA-B228-631553D9622C}" destId="{C2B347F9-E5CB-44ED-B71F-36F85A19D78C}" srcOrd="0" destOrd="0" parTransId="{476D014A-63E1-4974-BC22-7FE28085C28D}" sibTransId="{990C766E-50F3-4A7E-A181-E5896E1D366D}"/>
    <dgm:cxn modelId="{E03ACB68-071E-4F71-9D12-2320B74D868C}" type="presParOf" srcId="{87F7D3D9-23B6-4ECE-9314-A236C8721A03}" destId="{651399DE-DD2A-4784-888F-D5ADDCB5C6A7}" srcOrd="0" destOrd="0" presId="urn:microsoft.com/office/officeart/2018/2/layout/IconVerticalSolidList"/>
    <dgm:cxn modelId="{F6DC798A-9D2A-4A8E-A876-46450E275F0E}" type="presParOf" srcId="{651399DE-DD2A-4784-888F-D5ADDCB5C6A7}" destId="{0C3E207F-D519-4D37-93F9-30089D85F4FE}" srcOrd="0" destOrd="0" presId="urn:microsoft.com/office/officeart/2018/2/layout/IconVerticalSolidList"/>
    <dgm:cxn modelId="{0BAA29A5-F898-45C5-A72C-1745AE04715D}" type="presParOf" srcId="{651399DE-DD2A-4784-888F-D5ADDCB5C6A7}" destId="{6FD5C3FD-BB10-4816-BC84-720CD1EB4E10}" srcOrd="1" destOrd="0" presId="urn:microsoft.com/office/officeart/2018/2/layout/IconVerticalSolidList"/>
    <dgm:cxn modelId="{3F6054D9-E48E-4A9E-B3A0-4B7EFCAA6DC9}" type="presParOf" srcId="{651399DE-DD2A-4784-888F-D5ADDCB5C6A7}" destId="{2E954B0D-1B01-4F2C-AADD-BFB947AE2990}" srcOrd="2" destOrd="0" presId="urn:microsoft.com/office/officeart/2018/2/layout/IconVerticalSolidList"/>
    <dgm:cxn modelId="{3FC7BA12-FD99-4114-B6D0-942DD8D6A50C}" type="presParOf" srcId="{651399DE-DD2A-4784-888F-D5ADDCB5C6A7}" destId="{8595ACDF-8360-4636-A796-B16C5E8ED9B6}" srcOrd="3" destOrd="0" presId="urn:microsoft.com/office/officeart/2018/2/layout/IconVerticalSolidList"/>
    <dgm:cxn modelId="{AB9EA9F9-D6D8-4E73-9EDD-AB66F0B2F960}" type="presParOf" srcId="{87F7D3D9-23B6-4ECE-9314-A236C8721A03}" destId="{6EA57504-2990-496F-8212-1B80C47FBC58}" srcOrd="1" destOrd="0" presId="urn:microsoft.com/office/officeart/2018/2/layout/IconVerticalSolidList"/>
    <dgm:cxn modelId="{482A4522-F623-444C-9BBD-0C939CAF735B}" type="presParOf" srcId="{87F7D3D9-23B6-4ECE-9314-A236C8721A03}" destId="{A538547C-D265-4B93-885A-C6E45C3AA0EC}" srcOrd="2" destOrd="0" presId="urn:microsoft.com/office/officeart/2018/2/layout/IconVerticalSolidList"/>
    <dgm:cxn modelId="{5D3D535F-5041-4710-BFB9-67F207EC218F}" type="presParOf" srcId="{A538547C-D265-4B93-885A-C6E45C3AA0EC}" destId="{9065D5D9-E1C3-46F7-B9E3-9F438420F300}" srcOrd="0" destOrd="0" presId="urn:microsoft.com/office/officeart/2018/2/layout/IconVerticalSolidList"/>
    <dgm:cxn modelId="{B534BBC9-3101-488E-9C16-0BA53CD29CD0}" type="presParOf" srcId="{A538547C-D265-4B93-885A-C6E45C3AA0EC}" destId="{D978335F-B0ED-43DB-834D-314330F45EDD}" srcOrd="1" destOrd="0" presId="urn:microsoft.com/office/officeart/2018/2/layout/IconVerticalSolidList"/>
    <dgm:cxn modelId="{E5F0F5F1-4E00-4C90-8BF4-5AFE66CC0F06}" type="presParOf" srcId="{A538547C-D265-4B93-885A-C6E45C3AA0EC}" destId="{E293E920-EA4A-421D-833F-BA43E6F66EA4}" srcOrd="2" destOrd="0" presId="urn:microsoft.com/office/officeart/2018/2/layout/IconVerticalSolidList"/>
    <dgm:cxn modelId="{1B4E7800-4934-4E86-A28C-D65F3BCE54E8}" type="presParOf" srcId="{A538547C-D265-4B93-885A-C6E45C3AA0EC}" destId="{820A8159-FC3F-4044-AA2A-6E2040EB0B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ADA307-232D-43AA-B228-631553D9622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B347F9-E5CB-44ED-B71F-36F85A19D78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sz="2000" b="1">
              <a:solidFill>
                <a:schemeClr val="bg1"/>
              </a:solidFill>
            </a:rPr>
            <a:t>Dificultad “fácil”</a:t>
          </a:r>
          <a:endParaRPr lang="es-ES" sz="2000" b="0">
            <a:solidFill>
              <a:schemeClr val="bg1"/>
            </a:solidFill>
          </a:endParaRPr>
        </a:p>
        <a:p>
          <a:pPr>
            <a:lnSpc>
              <a:spcPct val="100000"/>
            </a:lnSpc>
            <a:defRPr cap="all"/>
          </a:pPr>
          <a:r>
            <a:rPr lang="es-ES" sz="2000" b="0">
              <a:solidFill>
                <a:schemeClr val="bg1"/>
              </a:solidFill>
            </a:rPr>
            <a:t>el estudiante obtiene la nota de cada pregunta según responde a la pregunta.</a:t>
          </a:r>
          <a:endParaRPr lang="en-US" sz="2000">
            <a:solidFill>
              <a:schemeClr val="bg1"/>
            </a:solidFill>
          </a:endParaRPr>
        </a:p>
      </dgm:t>
    </dgm:pt>
    <dgm:pt modelId="{476D014A-63E1-4974-BC22-7FE28085C28D}" type="parTrans" cxnId="{967D3BDE-3690-478C-9E80-75F4A80A18B5}">
      <dgm:prSet/>
      <dgm:spPr/>
      <dgm:t>
        <a:bodyPr/>
        <a:lstStyle/>
        <a:p>
          <a:endParaRPr lang="en-US"/>
        </a:p>
      </dgm:t>
    </dgm:pt>
    <dgm:pt modelId="{990C766E-50F3-4A7E-A181-E5896E1D366D}" type="sibTrans" cxnId="{967D3BDE-3690-478C-9E80-75F4A80A18B5}">
      <dgm:prSet/>
      <dgm:spPr/>
      <dgm:t>
        <a:bodyPr/>
        <a:lstStyle/>
        <a:p>
          <a:endParaRPr lang="en-US"/>
        </a:p>
      </dgm:t>
    </dgm:pt>
    <dgm:pt modelId="{8056C370-4257-41D0-BBB9-86415D962DD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sz="2000" b="1">
              <a:solidFill>
                <a:schemeClr val="bg1"/>
              </a:solidFill>
            </a:rPr>
            <a:t>Dificultad “difícil”</a:t>
          </a:r>
        </a:p>
        <a:p>
          <a:pPr>
            <a:lnSpc>
              <a:spcPct val="100000"/>
            </a:lnSpc>
            <a:defRPr cap="all"/>
          </a:pPr>
          <a:r>
            <a:rPr lang="es-ES" sz="2000" b="0">
              <a:solidFill>
                <a:schemeClr val="bg1"/>
              </a:solidFill>
            </a:rPr>
            <a:t>el estudiante obtiene su nota al finalizar y enviar el test. </a:t>
          </a:r>
          <a:endParaRPr lang="en-US" sz="2000">
            <a:solidFill>
              <a:schemeClr val="bg1"/>
            </a:solidFill>
          </a:endParaRPr>
        </a:p>
      </dgm:t>
    </dgm:pt>
    <dgm:pt modelId="{35129203-90EA-44B5-A1D2-0FAC90EEAC72}" type="parTrans" cxnId="{347B28DD-0719-40A6-95BC-EFAF2CA14CBB}">
      <dgm:prSet/>
      <dgm:spPr/>
      <dgm:t>
        <a:bodyPr/>
        <a:lstStyle/>
        <a:p>
          <a:endParaRPr lang="en-US"/>
        </a:p>
      </dgm:t>
    </dgm:pt>
    <dgm:pt modelId="{FA3366FF-D3DB-45BD-B6D1-06E5F490FE2F}" type="sibTrans" cxnId="{347B28DD-0719-40A6-95BC-EFAF2CA14CBB}">
      <dgm:prSet/>
      <dgm:spPr/>
      <dgm:t>
        <a:bodyPr/>
        <a:lstStyle/>
        <a:p>
          <a:endParaRPr lang="en-US"/>
        </a:p>
      </dgm:t>
    </dgm:pt>
    <dgm:pt modelId="{A2F736DC-A311-43BF-B01B-E1970EFC8795}" type="pres">
      <dgm:prSet presAssocID="{86ADA307-232D-43AA-B228-631553D9622C}" presName="root" presStyleCnt="0">
        <dgm:presLayoutVars>
          <dgm:dir/>
          <dgm:resizeHandles val="exact"/>
        </dgm:presLayoutVars>
      </dgm:prSet>
      <dgm:spPr/>
    </dgm:pt>
    <dgm:pt modelId="{EA73FE05-7E77-405E-9C45-39AF25C4CFB9}" type="pres">
      <dgm:prSet presAssocID="{C2B347F9-E5CB-44ED-B71F-36F85A19D78C}" presName="compNode" presStyleCnt="0"/>
      <dgm:spPr/>
    </dgm:pt>
    <dgm:pt modelId="{F676B9F6-E7DE-4520-8C5E-16CF035FFBE5}" type="pres">
      <dgm:prSet presAssocID="{C2B347F9-E5CB-44ED-B71F-36F85A19D78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B8AEBBD-527D-4F69-97F5-6C61BA446FAF}" type="pres">
      <dgm:prSet presAssocID="{C2B347F9-E5CB-44ED-B71F-36F85A19D7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399C311-D9E7-48E7-9008-5FEE5ABA29E2}" type="pres">
      <dgm:prSet presAssocID="{C2B347F9-E5CB-44ED-B71F-36F85A19D78C}" presName="spaceRect" presStyleCnt="0"/>
      <dgm:spPr/>
    </dgm:pt>
    <dgm:pt modelId="{E0650F66-C60A-43E4-88F0-47D6FEDDA78D}" type="pres">
      <dgm:prSet presAssocID="{C2B347F9-E5CB-44ED-B71F-36F85A19D78C}" presName="textRect" presStyleLbl="revTx" presStyleIdx="0" presStyleCnt="2">
        <dgm:presLayoutVars>
          <dgm:chMax val="1"/>
          <dgm:chPref val="1"/>
        </dgm:presLayoutVars>
      </dgm:prSet>
      <dgm:spPr/>
    </dgm:pt>
    <dgm:pt modelId="{0B080F3F-8271-482E-9317-4C46CF981A53}" type="pres">
      <dgm:prSet presAssocID="{990C766E-50F3-4A7E-A181-E5896E1D366D}" presName="sibTrans" presStyleCnt="0"/>
      <dgm:spPr/>
    </dgm:pt>
    <dgm:pt modelId="{D529A961-F4BD-42E7-A638-6DE75726790F}" type="pres">
      <dgm:prSet presAssocID="{8056C370-4257-41D0-BBB9-86415D962DD1}" presName="compNode" presStyleCnt="0"/>
      <dgm:spPr/>
    </dgm:pt>
    <dgm:pt modelId="{CC4D2144-DBC8-4E7A-8642-9E8BC21BF252}" type="pres">
      <dgm:prSet presAssocID="{8056C370-4257-41D0-BBB9-86415D962DD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2C4F1A8-B619-42DD-B616-F09092CE6E38}" type="pres">
      <dgm:prSet presAssocID="{8056C370-4257-41D0-BBB9-86415D962D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99DFA759-1968-47A0-B7E1-B9AA18E60D49}" type="pres">
      <dgm:prSet presAssocID="{8056C370-4257-41D0-BBB9-86415D962DD1}" presName="spaceRect" presStyleCnt="0"/>
      <dgm:spPr/>
    </dgm:pt>
    <dgm:pt modelId="{787238BC-1885-444D-B8D9-7D98DC29CF83}" type="pres">
      <dgm:prSet presAssocID="{8056C370-4257-41D0-BBB9-86415D962DD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284BB0-7506-4CC2-B601-0EA2AFC9AC85}" type="presOf" srcId="{C2B347F9-E5CB-44ED-B71F-36F85A19D78C}" destId="{E0650F66-C60A-43E4-88F0-47D6FEDDA78D}" srcOrd="0" destOrd="0" presId="urn:microsoft.com/office/officeart/2018/5/layout/IconLeafLabelList"/>
    <dgm:cxn modelId="{0C2804D9-06FC-482D-BC81-1A936E2C6154}" type="presOf" srcId="{86ADA307-232D-43AA-B228-631553D9622C}" destId="{A2F736DC-A311-43BF-B01B-E1970EFC8795}" srcOrd="0" destOrd="0" presId="urn:microsoft.com/office/officeart/2018/5/layout/IconLeafLabelList"/>
    <dgm:cxn modelId="{F4A09CD9-837F-455E-8AF6-FFD0971D59EA}" type="presOf" srcId="{8056C370-4257-41D0-BBB9-86415D962DD1}" destId="{787238BC-1885-444D-B8D9-7D98DC29CF83}" srcOrd="0" destOrd="0" presId="urn:microsoft.com/office/officeart/2018/5/layout/IconLeafLabelList"/>
    <dgm:cxn modelId="{347B28DD-0719-40A6-95BC-EFAF2CA14CBB}" srcId="{86ADA307-232D-43AA-B228-631553D9622C}" destId="{8056C370-4257-41D0-BBB9-86415D962DD1}" srcOrd="1" destOrd="0" parTransId="{35129203-90EA-44B5-A1D2-0FAC90EEAC72}" sibTransId="{FA3366FF-D3DB-45BD-B6D1-06E5F490FE2F}"/>
    <dgm:cxn modelId="{967D3BDE-3690-478C-9E80-75F4A80A18B5}" srcId="{86ADA307-232D-43AA-B228-631553D9622C}" destId="{C2B347F9-E5CB-44ED-B71F-36F85A19D78C}" srcOrd="0" destOrd="0" parTransId="{476D014A-63E1-4974-BC22-7FE28085C28D}" sibTransId="{990C766E-50F3-4A7E-A181-E5896E1D366D}"/>
    <dgm:cxn modelId="{C577AD72-278F-4ACD-8709-9FB2C7D57F8A}" type="presParOf" srcId="{A2F736DC-A311-43BF-B01B-E1970EFC8795}" destId="{EA73FE05-7E77-405E-9C45-39AF25C4CFB9}" srcOrd="0" destOrd="0" presId="urn:microsoft.com/office/officeart/2018/5/layout/IconLeafLabelList"/>
    <dgm:cxn modelId="{353B89B8-2145-4C22-A68C-B862E6B0B74D}" type="presParOf" srcId="{EA73FE05-7E77-405E-9C45-39AF25C4CFB9}" destId="{F676B9F6-E7DE-4520-8C5E-16CF035FFBE5}" srcOrd="0" destOrd="0" presId="urn:microsoft.com/office/officeart/2018/5/layout/IconLeafLabelList"/>
    <dgm:cxn modelId="{A92828C5-026C-450E-982F-FF9AA4DB4493}" type="presParOf" srcId="{EA73FE05-7E77-405E-9C45-39AF25C4CFB9}" destId="{7B8AEBBD-527D-4F69-97F5-6C61BA446FAF}" srcOrd="1" destOrd="0" presId="urn:microsoft.com/office/officeart/2018/5/layout/IconLeafLabelList"/>
    <dgm:cxn modelId="{13DD88DE-048A-4D45-BE5A-BC7C2D027356}" type="presParOf" srcId="{EA73FE05-7E77-405E-9C45-39AF25C4CFB9}" destId="{E399C311-D9E7-48E7-9008-5FEE5ABA29E2}" srcOrd="2" destOrd="0" presId="urn:microsoft.com/office/officeart/2018/5/layout/IconLeafLabelList"/>
    <dgm:cxn modelId="{3861AADB-76DB-4550-A471-2371547E6A36}" type="presParOf" srcId="{EA73FE05-7E77-405E-9C45-39AF25C4CFB9}" destId="{E0650F66-C60A-43E4-88F0-47D6FEDDA78D}" srcOrd="3" destOrd="0" presId="urn:microsoft.com/office/officeart/2018/5/layout/IconLeafLabelList"/>
    <dgm:cxn modelId="{293EB1F9-BD57-4D0C-9CA6-52B5B6E5EEFE}" type="presParOf" srcId="{A2F736DC-A311-43BF-B01B-E1970EFC8795}" destId="{0B080F3F-8271-482E-9317-4C46CF981A53}" srcOrd="1" destOrd="0" presId="urn:microsoft.com/office/officeart/2018/5/layout/IconLeafLabelList"/>
    <dgm:cxn modelId="{3CEB86C5-A473-4D7C-BCA6-B403EED35DA7}" type="presParOf" srcId="{A2F736DC-A311-43BF-B01B-E1970EFC8795}" destId="{D529A961-F4BD-42E7-A638-6DE75726790F}" srcOrd="2" destOrd="0" presId="urn:microsoft.com/office/officeart/2018/5/layout/IconLeafLabelList"/>
    <dgm:cxn modelId="{5F8C9341-F1E4-4AF9-9229-F2AD823EB830}" type="presParOf" srcId="{D529A961-F4BD-42E7-A638-6DE75726790F}" destId="{CC4D2144-DBC8-4E7A-8642-9E8BC21BF252}" srcOrd="0" destOrd="0" presId="urn:microsoft.com/office/officeart/2018/5/layout/IconLeafLabelList"/>
    <dgm:cxn modelId="{F25FBB37-AE06-442A-AF5D-08EA49C34977}" type="presParOf" srcId="{D529A961-F4BD-42E7-A638-6DE75726790F}" destId="{72C4F1A8-B619-42DD-B616-F09092CE6E38}" srcOrd="1" destOrd="0" presId="urn:microsoft.com/office/officeart/2018/5/layout/IconLeafLabelList"/>
    <dgm:cxn modelId="{21D4D205-4017-43A1-B907-E6CABE984FBE}" type="presParOf" srcId="{D529A961-F4BD-42E7-A638-6DE75726790F}" destId="{99DFA759-1968-47A0-B7E1-B9AA18E60D49}" srcOrd="2" destOrd="0" presId="urn:microsoft.com/office/officeart/2018/5/layout/IconLeafLabelList"/>
    <dgm:cxn modelId="{34AF281F-5ACF-47CE-81E4-3550C4FD32C7}" type="presParOf" srcId="{D529A961-F4BD-42E7-A638-6DE75726790F}" destId="{787238BC-1885-444D-B8D9-7D98DC29CF8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C44344-8034-47CB-A3F4-365E2DF0F62A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B03418-E771-4FEA-AAB0-338E52CD195C}">
      <dgm:prSet/>
      <dgm:spPr/>
      <dgm:t>
        <a:bodyPr/>
        <a:lstStyle/>
        <a:p>
          <a:r>
            <a:rPr lang="es-ES" b="1"/>
            <a:t>Diseño cuidado</a:t>
          </a:r>
          <a:r>
            <a:rPr lang="es-ES"/>
            <a:t> para adaptarse a todo tipo de pantallas.</a:t>
          </a:r>
          <a:endParaRPr lang="en-US"/>
        </a:p>
      </dgm:t>
    </dgm:pt>
    <dgm:pt modelId="{089AD1AD-CBFA-4A57-A84C-0AC9AB5EB50F}" type="parTrans" cxnId="{E35BA147-C4C2-434C-B140-4A6DFFBBADA7}">
      <dgm:prSet/>
      <dgm:spPr/>
      <dgm:t>
        <a:bodyPr/>
        <a:lstStyle/>
        <a:p>
          <a:endParaRPr lang="en-US"/>
        </a:p>
      </dgm:t>
    </dgm:pt>
    <dgm:pt modelId="{7FBF7955-89C9-4099-838C-2CE8BA9B444D}" type="sibTrans" cxnId="{E35BA147-C4C2-434C-B140-4A6DFFBBADA7}">
      <dgm:prSet/>
      <dgm:spPr/>
      <dgm:t>
        <a:bodyPr/>
        <a:lstStyle/>
        <a:p>
          <a:endParaRPr lang="en-US"/>
        </a:p>
      </dgm:t>
    </dgm:pt>
    <dgm:pt modelId="{6ED92141-7298-48E9-9F7F-64E13E72323D}">
      <dgm:prSet/>
      <dgm:spPr/>
      <dgm:t>
        <a:bodyPr/>
        <a:lstStyle/>
        <a:p>
          <a:r>
            <a:rPr lang="es-ES" b="1"/>
            <a:t>Accesible desde un dominio en Internet</a:t>
          </a:r>
          <a:r>
            <a:rPr lang="es-ES"/>
            <a:t>: https://brainboost.es</a:t>
          </a:r>
          <a:endParaRPr lang="en-US"/>
        </a:p>
      </dgm:t>
    </dgm:pt>
    <dgm:pt modelId="{2A6AA77C-73D1-418D-A103-546B46FDCDAD}" type="parTrans" cxnId="{5B923185-8C77-45D2-9A08-1D455B1F2D20}">
      <dgm:prSet/>
      <dgm:spPr/>
      <dgm:t>
        <a:bodyPr/>
        <a:lstStyle/>
        <a:p>
          <a:endParaRPr lang="en-US"/>
        </a:p>
      </dgm:t>
    </dgm:pt>
    <dgm:pt modelId="{35051ACD-D808-4AFA-8734-870071CFB046}" type="sibTrans" cxnId="{5B923185-8C77-45D2-9A08-1D455B1F2D20}">
      <dgm:prSet/>
      <dgm:spPr/>
      <dgm:t>
        <a:bodyPr/>
        <a:lstStyle/>
        <a:p>
          <a:endParaRPr lang="en-US"/>
        </a:p>
      </dgm:t>
    </dgm:pt>
    <dgm:pt modelId="{54573528-C07D-480B-B9B4-AC15E908DEB3}" type="pres">
      <dgm:prSet presAssocID="{9FC44344-8034-47CB-A3F4-365E2DF0F62A}" presName="cycle" presStyleCnt="0">
        <dgm:presLayoutVars>
          <dgm:dir/>
          <dgm:resizeHandles val="exact"/>
        </dgm:presLayoutVars>
      </dgm:prSet>
      <dgm:spPr/>
    </dgm:pt>
    <dgm:pt modelId="{0E6A4D36-3A8C-4F78-A28D-C88DACF9A778}" type="pres">
      <dgm:prSet presAssocID="{9FB03418-E771-4FEA-AAB0-338E52CD195C}" presName="node" presStyleLbl="node1" presStyleIdx="0" presStyleCnt="2">
        <dgm:presLayoutVars>
          <dgm:bulletEnabled val="1"/>
        </dgm:presLayoutVars>
      </dgm:prSet>
      <dgm:spPr/>
    </dgm:pt>
    <dgm:pt modelId="{DC5B2C64-8544-4995-A041-98AAEF9DC22B}" type="pres">
      <dgm:prSet presAssocID="{9FB03418-E771-4FEA-AAB0-338E52CD195C}" presName="spNode" presStyleCnt="0"/>
      <dgm:spPr/>
    </dgm:pt>
    <dgm:pt modelId="{17C887CB-8A26-4541-B93B-A5D322525A50}" type="pres">
      <dgm:prSet presAssocID="{7FBF7955-89C9-4099-838C-2CE8BA9B444D}" presName="sibTrans" presStyleLbl="sibTrans1D1" presStyleIdx="0" presStyleCnt="2"/>
      <dgm:spPr/>
    </dgm:pt>
    <dgm:pt modelId="{145A3260-0133-4C49-8E1A-EC6154605E75}" type="pres">
      <dgm:prSet presAssocID="{6ED92141-7298-48E9-9F7F-64E13E72323D}" presName="node" presStyleLbl="node1" presStyleIdx="1" presStyleCnt="2">
        <dgm:presLayoutVars>
          <dgm:bulletEnabled val="1"/>
        </dgm:presLayoutVars>
      </dgm:prSet>
      <dgm:spPr/>
    </dgm:pt>
    <dgm:pt modelId="{4BF14BCB-AB65-4C87-959E-9605A50A8C35}" type="pres">
      <dgm:prSet presAssocID="{6ED92141-7298-48E9-9F7F-64E13E72323D}" presName="spNode" presStyleCnt="0"/>
      <dgm:spPr/>
    </dgm:pt>
    <dgm:pt modelId="{90E24252-2A56-47BB-8B39-D4F3F41FE0AC}" type="pres">
      <dgm:prSet presAssocID="{35051ACD-D808-4AFA-8734-870071CFB046}" presName="sibTrans" presStyleLbl="sibTrans1D1" presStyleIdx="1" presStyleCnt="2"/>
      <dgm:spPr/>
    </dgm:pt>
  </dgm:ptLst>
  <dgm:cxnLst>
    <dgm:cxn modelId="{9B2A1C3C-A7D6-41DD-A9D2-359A4C9A5C14}" type="presOf" srcId="{9FB03418-E771-4FEA-AAB0-338E52CD195C}" destId="{0E6A4D36-3A8C-4F78-A28D-C88DACF9A778}" srcOrd="0" destOrd="0" presId="urn:microsoft.com/office/officeart/2005/8/layout/cycle6"/>
    <dgm:cxn modelId="{E35BA147-C4C2-434C-B140-4A6DFFBBADA7}" srcId="{9FC44344-8034-47CB-A3F4-365E2DF0F62A}" destId="{9FB03418-E771-4FEA-AAB0-338E52CD195C}" srcOrd="0" destOrd="0" parTransId="{089AD1AD-CBFA-4A57-A84C-0AC9AB5EB50F}" sibTransId="{7FBF7955-89C9-4099-838C-2CE8BA9B444D}"/>
    <dgm:cxn modelId="{BDADB667-417A-4952-8F79-733B98FA6EB9}" type="presOf" srcId="{9FC44344-8034-47CB-A3F4-365E2DF0F62A}" destId="{54573528-C07D-480B-B9B4-AC15E908DEB3}" srcOrd="0" destOrd="0" presId="urn:microsoft.com/office/officeart/2005/8/layout/cycle6"/>
    <dgm:cxn modelId="{5B923185-8C77-45D2-9A08-1D455B1F2D20}" srcId="{9FC44344-8034-47CB-A3F4-365E2DF0F62A}" destId="{6ED92141-7298-48E9-9F7F-64E13E72323D}" srcOrd="1" destOrd="0" parTransId="{2A6AA77C-73D1-418D-A103-546B46FDCDAD}" sibTransId="{35051ACD-D808-4AFA-8734-870071CFB046}"/>
    <dgm:cxn modelId="{656AF18B-6640-4DD4-B75E-96C90E1CB3DF}" type="presOf" srcId="{7FBF7955-89C9-4099-838C-2CE8BA9B444D}" destId="{17C887CB-8A26-4541-B93B-A5D322525A50}" srcOrd="0" destOrd="0" presId="urn:microsoft.com/office/officeart/2005/8/layout/cycle6"/>
    <dgm:cxn modelId="{C4E8688D-5FF7-44D2-A392-B7F93A9845FD}" type="presOf" srcId="{6ED92141-7298-48E9-9F7F-64E13E72323D}" destId="{145A3260-0133-4C49-8E1A-EC6154605E75}" srcOrd="0" destOrd="0" presId="urn:microsoft.com/office/officeart/2005/8/layout/cycle6"/>
    <dgm:cxn modelId="{352039F0-67CC-466D-B839-6374CF154E2D}" type="presOf" srcId="{35051ACD-D808-4AFA-8734-870071CFB046}" destId="{90E24252-2A56-47BB-8B39-D4F3F41FE0AC}" srcOrd="0" destOrd="0" presId="urn:microsoft.com/office/officeart/2005/8/layout/cycle6"/>
    <dgm:cxn modelId="{8728DB36-073D-4D6F-9851-9EF1720E5E59}" type="presParOf" srcId="{54573528-C07D-480B-B9B4-AC15E908DEB3}" destId="{0E6A4D36-3A8C-4F78-A28D-C88DACF9A778}" srcOrd="0" destOrd="0" presId="urn:microsoft.com/office/officeart/2005/8/layout/cycle6"/>
    <dgm:cxn modelId="{9A18F606-F6D9-4B15-9847-F85CF24BC62C}" type="presParOf" srcId="{54573528-C07D-480B-B9B4-AC15E908DEB3}" destId="{DC5B2C64-8544-4995-A041-98AAEF9DC22B}" srcOrd="1" destOrd="0" presId="urn:microsoft.com/office/officeart/2005/8/layout/cycle6"/>
    <dgm:cxn modelId="{2D33E10B-B0F6-4966-9489-D22C03BDD5CA}" type="presParOf" srcId="{54573528-C07D-480B-B9B4-AC15E908DEB3}" destId="{17C887CB-8A26-4541-B93B-A5D322525A50}" srcOrd="2" destOrd="0" presId="urn:microsoft.com/office/officeart/2005/8/layout/cycle6"/>
    <dgm:cxn modelId="{5BBE8006-DA8A-48C6-9DF5-1E31D72855D3}" type="presParOf" srcId="{54573528-C07D-480B-B9B4-AC15E908DEB3}" destId="{145A3260-0133-4C49-8E1A-EC6154605E75}" srcOrd="3" destOrd="0" presId="urn:microsoft.com/office/officeart/2005/8/layout/cycle6"/>
    <dgm:cxn modelId="{4FD86606-8E9A-4E4C-9F29-6DD97780AF65}" type="presParOf" srcId="{54573528-C07D-480B-B9B4-AC15E908DEB3}" destId="{4BF14BCB-AB65-4C87-959E-9605A50A8C35}" srcOrd="4" destOrd="0" presId="urn:microsoft.com/office/officeart/2005/8/layout/cycle6"/>
    <dgm:cxn modelId="{2B516078-67B9-4DB5-BE4D-DD122712746C}" type="presParOf" srcId="{54573528-C07D-480B-B9B4-AC15E908DEB3}" destId="{90E24252-2A56-47BB-8B39-D4F3F41FE0AC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58B355-9136-4560-831D-8E81BD3AE9D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ADBE2-3D6D-4A50-9044-22DA821F18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Bootstrap</a:t>
          </a:r>
          <a:endParaRPr lang="en-US"/>
        </a:p>
      </dgm:t>
    </dgm:pt>
    <dgm:pt modelId="{9876FBEE-4461-4419-863B-D1AAD51DD35C}" type="parTrans" cxnId="{A7265B98-A3F2-4E51-8CC7-F21781E1BA40}">
      <dgm:prSet/>
      <dgm:spPr/>
      <dgm:t>
        <a:bodyPr/>
        <a:lstStyle/>
        <a:p>
          <a:endParaRPr lang="en-US"/>
        </a:p>
      </dgm:t>
    </dgm:pt>
    <dgm:pt modelId="{1EA82F15-491A-457D-89ED-4556FC16F756}" type="sibTrans" cxnId="{A7265B98-A3F2-4E51-8CC7-F21781E1BA40}">
      <dgm:prSet/>
      <dgm:spPr/>
      <dgm:t>
        <a:bodyPr/>
        <a:lstStyle/>
        <a:p>
          <a:endParaRPr lang="en-US"/>
        </a:p>
      </dgm:t>
    </dgm:pt>
    <dgm:pt modelId="{D9699829-1EAC-427B-8398-7178D3881D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CSS</a:t>
          </a:r>
          <a:endParaRPr lang="en-US"/>
        </a:p>
      </dgm:t>
    </dgm:pt>
    <dgm:pt modelId="{F3922C61-ED37-4AB4-9C3A-009AD29B9A8D}" type="parTrans" cxnId="{4DEBF86C-6A87-4B99-8294-51E6504FBE25}">
      <dgm:prSet/>
      <dgm:spPr/>
      <dgm:t>
        <a:bodyPr/>
        <a:lstStyle/>
        <a:p>
          <a:endParaRPr lang="en-US"/>
        </a:p>
      </dgm:t>
    </dgm:pt>
    <dgm:pt modelId="{7A709826-3024-4339-A2DF-A6A6E2FAE0E0}" type="sibTrans" cxnId="{4DEBF86C-6A87-4B99-8294-51E6504FBE25}">
      <dgm:prSet/>
      <dgm:spPr/>
      <dgm:t>
        <a:bodyPr/>
        <a:lstStyle/>
        <a:p>
          <a:endParaRPr lang="en-US"/>
        </a:p>
      </dgm:t>
    </dgm:pt>
    <dgm:pt modelId="{834F344F-20A7-4207-A5B1-B1981B36BBBA}" type="pres">
      <dgm:prSet presAssocID="{A658B355-9136-4560-831D-8E81BD3AE9DE}" presName="root" presStyleCnt="0">
        <dgm:presLayoutVars>
          <dgm:dir/>
          <dgm:resizeHandles val="exact"/>
        </dgm:presLayoutVars>
      </dgm:prSet>
      <dgm:spPr/>
    </dgm:pt>
    <dgm:pt modelId="{A750DEB9-BA6B-4CB4-AE54-D9469E9DB439}" type="pres">
      <dgm:prSet presAssocID="{AD9ADBE2-3D6D-4A50-9044-22DA821F1846}" presName="compNode" presStyleCnt="0"/>
      <dgm:spPr/>
    </dgm:pt>
    <dgm:pt modelId="{493805CD-5634-4C17-B5F3-ABD1927B751A}" type="pres">
      <dgm:prSet presAssocID="{AD9ADBE2-3D6D-4A50-9044-22DA821F1846}" presName="iconBgRect" presStyleLbl="bgShp" presStyleIdx="0" presStyleCnt="2"/>
      <dgm:spPr/>
    </dgm:pt>
    <dgm:pt modelId="{849108B3-5EC1-4986-A3D1-D7D7D1EEDE4A}" type="pres">
      <dgm:prSet presAssocID="{AD9ADBE2-3D6D-4A50-9044-22DA821F1846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</dgm:spPr>
    </dgm:pt>
    <dgm:pt modelId="{0DBA754B-8550-4D72-853B-97C0D4E3F0D4}" type="pres">
      <dgm:prSet presAssocID="{AD9ADBE2-3D6D-4A50-9044-22DA821F1846}" presName="spaceRect" presStyleCnt="0"/>
      <dgm:spPr/>
    </dgm:pt>
    <dgm:pt modelId="{F9124000-C802-41DF-A7A1-FC09DBE62643}" type="pres">
      <dgm:prSet presAssocID="{AD9ADBE2-3D6D-4A50-9044-22DA821F1846}" presName="textRect" presStyleLbl="revTx" presStyleIdx="0" presStyleCnt="2">
        <dgm:presLayoutVars>
          <dgm:chMax val="1"/>
          <dgm:chPref val="1"/>
        </dgm:presLayoutVars>
      </dgm:prSet>
      <dgm:spPr/>
    </dgm:pt>
    <dgm:pt modelId="{03F5B05A-0DB5-4C43-94CB-51D0732C531D}" type="pres">
      <dgm:prSet presAssocID="{1EA82F15-491A-457D-89ED-4556FC16F756}" presName="sibTrans" presStyleCnt="0"/>
      <dgm:spPr/>
    </dgm:pt>
    <dgm:pt modelId="{1C8641BC-D28F-4393-8D16-C348202347C5}" type="pres">
      <dgm:prSet presAssocID="{D9699829-1EAC-427B-8398-7178D3881DE1}" presName="compNode" presStyleCnt="0"/>
      <dgm:spPr/>
    </dgm:pt>
    <dgm:pt modelId="{13A85120-87DD-41BD-8191-C2153540D5E4}" type="pres">
      <dgm:prSet presAssocID="{D9699829-1EAC-427B-8398-7178D3881DE1}" presName="iconBgRect" presStyleLbl="bgShp" presStyleIdx="1" presStyleCnt="2"/>
      <dgm:spPr/>
    </dgm:pt>
    <dgm:pt modelId="{7B3E07F7-F498-4B9B-AAF7-322526BD3B02}" type="pres">
      <dgm:prSet presAssocID="{D9699829-1EAC-427B-8398-7178D3881DE1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12E75676-0939-4869-A886-3C36603C23C4}" type="pres">
      <dgm:prSet presAssocID="{D9699829-1EAC-427B-8398-7178D3881DE1}" presName="spaceRect" presStyleCnt="0"/>
      <dgm:spPr/>
    </dgm:pt>
    <dgm:pt modelId="{2CC1B5B7-F546-4D8B-A28A-513CA2F9C938}" type="pres">
      <dgm:prSet presAssocID="{D9699829-1EAC-427B-8398-7178D3881DE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DEBF86C-6A87-4B99-8294-51E6504FBE25}" srcId="{A658B355-9136-4560-831D-8E81BD3AE9DE}" destId="{D9699829-1EAC-427B-8398-7178D3881DE1}" srcOrd="1" destOrd="0" parTransId="{F3922C61-ED37-4AB4-9C3A-009AD29B9A8D}" sibTransId="{7A709826-3024-4339-A2DF-A6A6E2FAE0E0}"/>
    <dgm:cxn modelId="{D2DCD68B-B70F-4132-9A68-E0AAD8093E47}" type="presOf" srcId="{A658B355-9136-4560-831D-8E81BD3AE9DE}" destId="{834F344F-20A7-4207-A5B1-B1981B36BBBA}" srcOrd="0" destOrd="0" presId="urn:microsoft.com/office/officeart/2018/5/layout/IconCircleLabelList"/>
    <dgm:cxn modelId="{A7265B98-A3F2-4E51-8CC7-F21781E1BA40}" srcId="{A658B355-9136-4560-831D-8E81BD3AE9DE}" destId="{AD9ADBE2-3D6D-4A50-9044-22DA821F1846}" srcOrd="0" destOrd="0" parTransId="{9876FBEE-4461-4419-863B-D1AAD51DD35C}" sibTransId="{1EA82F15-491A-457D-89ED-4556FC16F756}"/>
    <dgm:cxn modelId="{32F4D1AA-F094-485E-A3B4-30D78B86D5AF}" type="presOf" srcId="{D9699829-1EAC-427B-8398-7178D3881DE1}" destId="{2CC1B5B7-F546-4D8B-A28A-513CA2F9C938}" srcOrd="0" destOrd="0" presId="urn:microsoft.com/office/officeart/2018/5/layout/IconCircleLabelList"/>
    <dgm:cxn modelId="{2ABB54B3-DC21-424F-84BD-DA7DF1AF3D4D}" type="presOf" srcId="{AD9ADBE2-3D6D-4A50-9044-22DA821F1846}" destId="{F9124000-C802-41DF-A7A1-FC09DBE62643}" srcOrd="0" destOrd="0" presId="urn:microsoft.com/office/officeart/2018/5/layout/IconCircleLabelList"/>
    <dgm:cxn modelId="{F4519F65-5DDA-4A17-BA5B-0F667F42FF34}" type="presParOf" srcId="{834F344F-20A7-4207-A5B1-B1981B36BBBA}" destId="{A750DEB9-BA6B-4CB4-AE54-D9469E9DB439}" srcOrd="0" destOrd="0" presId="urn:microsoft.com/office/officeart/2018/5/layout/IconCircleLabelList"/>
    <dgm:cxn modelId="{85517CCA-2F28-4FCE-876A-4521263DDFC5}" type="presParOf" srcId="{A750DEB9-BA6B-4CB4-AE54-D9469E9DB439}" destId="{493805CD-5634-4C17-B5F3-ABD1927B751A}" srcOrd="0" destOrd="0" presId="urn:microsoft.com/office/officeart/2018/5/layout/IconCircleLabelList"/>
    <dgm:cxn modelId="{E5C92B11-1DC0-4903-949D-D2EB1197E5D2}" type="presParOf" srcId="{A750DEB9-BA6B-4CB4-AE54-D9469E9DB439}" destId="{849108B3-5EC1-4986-A3D1-D7D7D1EEDE4A}" srcOrd="1" destOrd="0" presId="urn:microsoft.com/office/officeart/2018/5/layout/IconCircleLabelList"/>
    <dgm:cxn modelId="{CDE4BF2D-E108-4D93-B9CE-39652CC1BA1A}" type="presParOf" srcId="{A750DEB9-BA6B-4CB4-AE54-D9469E9DB439}" destId="{0DBA754B-8550-4D72-853B-97C0D4E3F0D4}" srcOrd="2" destOrd="0" presId="urn:microsoft.com/office/officeart/2018/5/layout/IconCircleLabelList"/>
    <dgm:cxn modelId="{C59AC91A-27E2-4381-9065-AAEC732EF8CD}" type="presParOf" srcId="{A750DEB9-BA6B-4CB4-AE54-D9469E9DB439}" destId="{F9124000-C802-41DF-A7A1-FC09DBE62643}" srcOrd="3" destOrd="0" presId="urn:microsoft.com/office/officeart/2018/5/layout/IconCircleLabelList"/>
    <dgm:cxn modelId="{18709159-C9E6-4FE8-904D-53F4EF99D592}" type="presParOf" srcId="{834F344F-20A7-4207-A5B1-B1981B36BBBA}" destId="{03F5B05A-0DB5-4C43-94CB-51D0732C531D}" srcOrd="1" destOrd="0" presId="urn:microsoft.com/office/officeart/2018/5/layout/IconCircleLabelList"/>
    <dgm:cxn modelId="{6EB6A725-87C3-4F4B-BEA3-D30A6CCF34E0}" type="presParOf" srcId="{834F344F-20A7-4207-A5B1-B1981B36BBBA}" destId="{1C8641BC-D28F-4393-8D16-C348202347C5}" srcOrd="2" destOrd="0" presId="urn:microsoft.com/office/officeart/2018/5/layout/IconCircleLabelList"/>
    <dgm:cxn modelId="{31327D80-E3F3-4E75-AC89-64959265695B}" type="presParOf" srcId="{1C8641BC-D28F-4393-8D16-C348202347C5}" destId="{13A85120-87DD-41BD-8191-C2153540D5E4}" srcOrd="0" destOrd="0" presId="urn:microsoft.com/office/officeart/2018/5/layout/IconCircleLabelList"/>
    <dgm:cxn modelId="{471A8830-5810-48E4-8A19-5FD33BAAA8F7}" type="presParOf" srcId="{1C8641BC-D28F-4393-8D16-C348202347C5}" destId="{7B3E07F7-F498-4B9B-AAF7-322526BD3B02}" srcOrd="1" destOrd="0" presId="urn:microsoft.com/office/officeart/2018/5/layout/IconCircleLabelList"/>
    <dgm:cxn modelId="{20EFEB3B-2803-4546-AE5B-B38FB4EE69CF}" type="presParOf" srcId="{1C8641BC-D28F-4393-8D16-C348202347C5}" destId="{12E75676-0939-4869-A886-3C36603C23C4}" srcOrd="2" destOrd="0" presId="urn:microsoft.com/office/officeart/2018/5/layout/IconCircleLabelList"/>
    <dgm:cxn modelId="{0B84346C-F83C-4E0B-A665-80D309119156}" type="presParOf" srcId="{1C8641BC-D28F-4393-8D16-C348202347C5}" destId="{2CC1B5B7-F546-4D8B-A28A-513CA2F9C93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DF505A-1D10-4F17-8C35-EA6DC8C1A3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801EC-2A44-4C77-A69F-1C6212D3DBF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 clase Test (dentro de TestModel.js) guarda en memoria la información de los tests descargada desde el servidor.</a:t>
          </a:r>
          <a:endParaRPr lang="en-US"/>
        </a:p>
      </dgm:t>
    </dgm:pt>
    <dgm:pt modelId="{F6C26D0B-934E-42D9-AF37-73C5409FEAEA}" type="parTrans" cxnId="{994FD95C-4AE2-4107-B5C0-80E2E9B2A17B}">
      <dgm:prSet/>
      <dgm:spPr/>
      <dgm:t>
        <a:bodyPr/>
        <a:lstStyle/>
        <a:p>
          <a:endParaRPr lang="en-US"/>
        </a:p>
      </dgm:t>
    </dgm:pt>
    <dgm:pt modelId="{889F7B4E-65AF-405B-85D2-799BE5F33135}" type="sibTrans" cxnId="{994FD95C-4AE2-4107-B5C0-80E2E9B2A17B}">
      <dgm:prSet/>
      <dgm:spPr/>
      <dgm:t>
        <a:bodyPr/>
        <a:lstStyle/>
        <a:p>
          <a:endParaRPr lang="en-US"/>
        </a:p>
      </dgm:t>
    </dgm:pt>
    <dgm:pt modelId="{42448290-9291-4C86-9344-06A493897BC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 clase TestController (dentro de TestController.js) descarga información de los tests desde el servidor la almacena en un objeto de tipo Test.</a:t>
          </a:r>
          <a:endParaRPr lang="en-US"/>
        </a:p>
      </dgm:t>
    </dgm:pt>
    <dgm:pt modelId="{EB398734-9C86-42FE-A328-6F624F3AB67C}" type="parTrans" cxnId="{0B878D5C-99AE-4255-87B7-0C14018EE81B}">
      <dgm:prSet/>
      <dgm:spPr/>
      <dgm:t>
        <a:bodyPr/>
        <a:lstStyle/>
        <a:p>
          <a:endParaRPr lang="en-US"/>
        </a:p>
      </dgm:t>
    </dgm:pt>
    <dgm:pt modelId="{44D11646-6FA3-4433-9354-BCE9C563184E}" type="sibTrans" cxnId="{0B878D5C-99AE-4255-87B7-0C14018EE81B}">
      <dgm:prSet/>
      <dgm:spPr/>
      <dgm:t>
        <a:bodyPr/>
        <a:lstStyle/>
        <a:p>
          <a:endParaRPr lang="en-US"/>
        </a:p>
      </dgm:t>
    </dgm:pt>
    <dgm:pt modelId="{EB5386B7-C377-46C1-BC77-D9074CF897E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MateriaModel se encarga de descargar información de las materias que hay.</a:t>
          </a:r>
          <a:endParaRPr lang="en-US"/>
        </a:p>
      </dgm:t>
    </dgm:pt>
    <dgm:pt modelId="{CA4FC25F-865C-46AC-97DF-C13E9E4FCD6A}" type="parTrans" cxnId="{3F7EB312-140D-413E-B6B6-907037D3C84B}">
      <dgm:prSet/>
      <dgm:spPr/>
      <dgm:t>
        <a:bodyPr/>
        <a:lstStyle/>
        <a:p>
          <a:endParaRPr lang="en-US"/>
        </a:p>
      </dgm:t>
    </dgm:pt>
    <dgm:pt modelId="{80A743C2-D8A7-481E-9409-55F056504294}" type="sibTrans" cxnId="{3F7EB312-140D-413E-B6B6-907037D3C84B}">
      <dgm:prSet/>
      <dgm:spPr/>
      <dgm:t>
        <a:bodyPr/>
        <a:lstStyle/>
        <a:p>
          <a:endParaRPr lang="en-US"/>
        </a:p>
      </dgm:t>
    </dgm:pt>
    <dgm:pt modelId="{8363F3DA-7A8D-4D77-9458-7A86AFA8EEA0}" type="pres">
      <dgm:prSet presAssocID="{70DF505A-1D10-4F17-8C35-EA6DC8C1A306}" presName="root" presStyleCnt="0">
        <dgm:presLayoutVars>
          <dgm:dir/>
          <dgm:resizeHandles val="exact"/>
        </dgm:presLayoutVars>
      </dgm:prSet>
      <dgm:spPr/>
    </dgm:pt>
    <dgm:pt modelId="{60DA1B5D-9C19-4EA5-B0F4-48713CF16A8D}" type="pres">
      <dgm:prSet presAssocID="{3CE801EC-2A44-4C77-A69F-1C6212D3DBF8}" presName="compNode" presStyleCnt="0"/>
      <dgm:spPr/>
    </dgm:pt>
    <dgm:pt modelId="{45F218CF-DCEE-4630-ACBF-591C8A4A68B9}" type="pres">
      <dgm:prSet presAssocID="{3CE801EC-2A44-4C77-A69F-1C6212D3DBF8}" presName="bgRect" presStyleLbl="bgShp" presStyleIdx="0" presStyleCnt="3"/>
      <dgm:spPr/>
    </dgm:pt>
    <dgm:pt modelId="{9254A622-E12A-4D92-98FD-2AA72930FF43}" type="pres">
      <dgm:prSet presAssocID="{3CE801EC-2A44-4C77-A69F-1C6212D3DB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ebro"/>
        </a:ext>
      </dgm:extLst>
    </dgm:pt>
    <dgm:pt modelId="{F19C30F9-0F54-4EBD-81F6-1027198F9B52}" type="pres">
      <dgm:prSet presAssocID="{3CE801EC-2A44-4C77-A69F-1C6212D3DBF8}" presName="spaceRect" presStyleCnt="0"/>
      <dgm:spPr/>
    </dgm:pt>
    <dgm:pt modelId="{E44D9669-A769-47FB-A52F-1DF73EF633C2}" type="pres">
      <dgm:prSet presAssocID="{3CE801EC-2A44-4C77-A69F-1C6212D3DBF8}" presName="parTx" presStyleLbl="revTx" presStyleIdx="0" presStyleCnt="3">
        <dgm:presLayoutVars>
          <dgm:chMax val="0"/>
          <dgm:chPref val="0"/>
        </dgm:presLayoutVars>
      </dgm:prSet>
      <dgm:spPr/>
    </dgm:pt>
    <dgm:pt modelId="{270D9E64-78F0-4EEC-BAAF-2BA0E62C4DBC}" type="pres">
      <dgm:prSet presAssocID="{889F7B4E-65AF-405B-85D2-799BE5F33135}" presName="sibTrans" presStyleCnt="0"/>
      <dgm:spPr/>
    </dgm:pt>
    <dgm:pt modelId="{7E3564ED-D9A0-4DA2-9197-3F391158AA03}" type="pres">
      <dgm:prSet presAssocID="{42448290-9291-4C86-9344-06A493897BC0}" presName="compNode" presStyleCnt="0"/>
      <dgm:spPr/>
    </dgm:pt>
    <dgm:pt modelId="{6B442C59-EF5B-4A97-8D22-CAB5EE67B748}" type="pres">
      <dgm:prSet presAssocID="{42448290-9291-4C86-9344-06A493897BC0}" presName="bgRect" presStyleLbl="bgShp" presStyleIdx="1" presStyleCnt="3"/>
      <dgm:spPr/>
    </dgm:pt>
    <dgm:pt modelId="{C5AA489B-687A-4280-8ADA-395E1D12C055}" type="pres">
      <dgm:prSet presAssocID="{42448290-9291-4C86-9344-06A493897B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argar"/>
        </a:ext>
      </dgm:extLst>
    </dgm:pt>
    <dgm:pt modelId="{3E575778-2D38-4233-B072-1AC78C67B6B2}" type="pres">
      <dgm:prSet presAssocID="{42448290-9291-4C86-9344-06A493897BC0}" presName="spaceRect" presStyleCnt="0"/>
      <dgm:spPr/>
    </dgm:pt>
    <dgm:pt modelId="{9A459DE5-8E08-40FA-A714-18285D347C06}" type="pres">
      <dgm:prSet presAssocID="{42448290-9291-4C86-9344-06A493897BC0}" presName="parTx" presStyleLbl="revTx" presStyleIdx="1" presStyleCnt="3">
        <dgm:presLayoutVars>
          <dgm:chMax val="0"/>
          <dgm:chPref val="0"/>
        </dgm:presLayoutVars>
      </dgm:prSet>
      <dgm:spPr/>
    </dgm:pt>
    <dgm:pt modelId="{619887DD-6DC9-4845-B9BB-91924D008ED8}" type="pres">
      <dgm:prSet presAssocID="{44D11646-6FA3-4433-9354-BCE9C563184E}" presName="sibTrans" presStyleCnt="0"/>
      <dgm:spPr/>
    </dgm:pt>
    <dgm:pt modelId="{EF846983-3745-4942-A3A3-61E810A9D15E}" type="pres">
      <dgm:prSet presAssocID="{EB5386B7-C377-46C1-BC77-D9074CF897EC}" presName="compNode" presStyleCnt="0"/>
      <dgm:spPr/>
    </dgm:pt>
    <dgm:pt modelId="{172865F5-71DC-415F-BBAF-B11F4016F2E6}" type="pres">
      <dgm:prSet presAssocID="{EB5386B7-C377-46C1-BC77-D9074CF897EC}" presName="bgRect" presStyleLbl="bgShp" presStyleIdx="2" presStyleCnt="3"/>
      <dgm:spPr/>
    </dgm:pt>
    <dgm:pt modelId="{C14F94C1-CDB2-4863-A474-0190FE8BAEFC}" type="pres">
      <dgm:prSet presAssocID="{EB5386B7-C377-46C1-BC77-D9074CF897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FFE33B1D-E720-4229-AFF5-99F27D855DD4}" type="pres">
      <dgm:prSet presAssocID="{EB5386B7-C377-46C1-BC77-D9074CF897EC}" presName="spaceRect" presStyleCnt="0"/>
      <dgm:spPr/>
    </dgm:pt>
    <dgm:pt modelId="{E4E98144-84F0-4E30-A2EB-57CE3887A4D1}" type="pres">
      <dgm:prSet presAssocID="{EB5386B7-C377-46C1-BC77-D9074CF897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7EB312-140D-413E-B6B6-907037D3C84B}" srcId="{70DF505A-1D10-4F17-8C35-EA6DC8C1A306}" destId="{EB5386B7-C377-46C1-BC77-D9074CF897EC}" srcOrd="2" destOrd="0" parTransId="{CA4FC25F-865C-46AC-97DF-C13E9E4FCD6A}" sibTransId="{80A743C2-D8A7-481E-9409-55F056504294}"/>
    <dgm:cxn modelId="{022D4E22-9B9A-4A66-A170-65D4BDF225BF}" type="presOf" srcId="{EB5386B7-C377-46C1-BC77-D9074CF897EC}" destId="{E4E98144-84F0-4E30-A2EB-57CE3887A4D1}" srcOrd="0" destOrd="0" presId="urn:microsoft.com/office/officeart/2018/2/layout/IconVerticalSolidList"/>
    <dgm:cxn modelId="{0B878D5C-99AE-4255-87B7-0C14018EE81B}" srcId="{70DF505A-1D10-4F17-8C35-EA6DC8C1A306}" destId="{42448290-9291-4C86-9344-06A493897BC0}" srcOrd="1" destOrd="0" parTransId="{EB398734-9C86-42FE-A328-6F624F3AB67C}" sibTransId="{44D11646-6FA3-4433-9354-BCE9C563184E}"/>
    <dgm:cxn modelId="{994FD95C-4AE2-4107-B5C0-80E2E9B2A17B}" srcId="{70DF505A-1D10-4F17-8C35-EA6DC8C1A306}" destId="{3CE801EC-2A44-4C77-A69F-1C6212D3DBF8}" srcOrd="0" destOrd="0" parTransId="{F6C26D0B-934E-42D9-AF37-73C5409FEAEA}" sibTransId="{889F7B4E-65AF-405B-85D2-799BE5F33135}"/>
    <dgm:cxn modelId="{4A10CDD7-CD14-4B62-A54C-212FEEEF27FC}" type="presOf" srcId="{70DF505A-1D10-4F17-8C35-EA6DC8C1A306}" destId="{8363F3DA-7A8D-4D77-9458-7A86AFA8EEA0}" srcOrd="0" destOrd="0" presId="urn:microsoft.com/office/officeart/2018/2/layout/IconVerticalSolidList"/>
    <dgm:cxn modelId="{8073FDDF-A92A-4539-9ADE-BC3F1E1E8FEB}" type="presOf" srcId="{3CE801EC-2A44-4C77-A69F-1C6212D3DBF8}" destId="{E44D9669-A769-47FB-A52F-1DF73EF633C2}" srcOrd="0" destOrd="0" presId="urn:microsoft.com/office/officeart/2018/2/layout/IconVerticalSolidList"/>
    <dgm:cxn modelId="{80C852EC-6508-4354-A4B2-793771D1FC93}" type="presOf" srcId="{42448290-9291-4C86-9344-06A493897BC0}" destId="{9A459DE5-8E08-40FA-A714-18285D347C06}" srcOrd="0" destOrd="0" presId="urn:microsoft.com/office/officeart/2018/2/layout/IconVerticalSolidList"/>
    <dgm:cxn modelId="{5B0A3D4D-DF3B-4656-B71A-49B136FB86E2}" type="presParOf" srcId="{8363F3DA-7A8D-4D77-9458-7A86AFA8EEA0}" destId="{60DA1B5D-9C19-4EA5-B0F4-48713CF16A8D}" srcOrd="0" destOrd="0" presId="urn:microsoft.com/office/officeart/2018/2/layout/IconVerticalSolidList"/>
    <dgm:cxn modelId="{D2F02DBA-B94D-437D-A36E-612B727C0F37}" type="presParOf" srcId="{60DA1B5D-9C19-4EA5-B0F4-48713CF16A8D}" destId="{45F218CF-DCEE-4630-ACBF-591C8A4A68B9}" srcOrd="0" destOrd="0" presId="urn:microsoft.com/office/officeart/2018/2/layout/IconVerticalSolidList"/>
    <dgm:cxn modelId="{2D0F42FB-A0A4-42E5-BE33-B7DBB828CE03}" type="presParOf" srcId="{60DA1B5D-9C19-4EA5-B0F4-48713CF16A8D}" destId="{9254A622-E12A-4D92-98FD-2AA72930FF43}" srcOrd="1" destOrd="0" presId="urn:microsoft.com/office/officeart/2018/2/layout/IconVerticalSolidList"/>
    <dgm:cxn modelId="{0DF9120E-6F41-44B2-8F20-2B84F4EB5EDD}" type="presParOf" srcId="{60DA1B5D-9C19-4EA5-B0F4-48713CF16A8D}" destId="{F19C30F9-0F54-4EBD-81F6-1027198F9B52}" srcOrd="2" destOrd="0" presId="urn:microsoft.com/office/officeart/2018/2/layout/IconVerticalSolidList"/>
    <dgm:cxn modelId="{90B61D82-0443-4846-933A-3BE168BE783B}" type="presParOf" srcId="{60DA1B5D-9C19-4EA5-B0F4-48713CF16A8D}" destId="{E44D9669-A769-47FB-A52F-1DF73EF633C2}" srcOrd="3" destOrd="0" presId="urn:microsoft.com/office/officeart/2018/2/layout/IconVerticalSolidList"/>
    <dgm:cxn modelId="{7720D93B-9067-49C9-AFA4-6670EFF7CE8E}" type="presParOf" srcId="{8363F3DA-7A8D-4D77-9458-7A86AFA8EEA0}" destId="{270D9E64-78F0-4EEC-BAAF-2BA0E62C4DBC}" srcOrd="1" destOrd="0" presId="urn:microsoft.com/office/officeart/2018/2/layout/IconVerticalSolidList"/>
    <dgm:cxn modelId="{069C45CA-804A-4C3C-BD5A-88638896AE4B}" type="presParOf" srcId="{8363F3DA-7A8D-4D77-9458-7A86AFA8EEA0}" destId="{7E3564ED-D9A0-4DA2-9197-3F391158AA03}" srcOrd="2" destOrd="0" presId="urn:microsoft.com/office/officeart/2018/2/layout/IconVerticalSolidList"/>
    <dgm:cxn modelId="{778CFF88-8F53-4C1B-82A1-502860574742}" type="presParOf" srcId="{7E3564ED-D9A0-4DA2-9197-3F391158AA03}" destId="{6B442C59-EF5B-4A97-8D22-CAB5EE67B748}" srcOrd="0" destOrd="0" presId="urn:microsoft.com/office/officeart/2018/2/layout/IconVerticalSolidList"/>
    <dgm:cxn modelId="{B78F24D6-C9AB-4A1F-A943-AE13A836105F}" type="presParOf" srcId="{7E3564ED-D9A0-4DA2-9197-3F391158AA03}" destId="{C5AA489B-687A-4280-8ADA-395E1D12C055}" srcOrd="1" destOrd="0" presId="urn:microsoft.com/office/officeart/2018/2/layout/IconVerticalSolidList"/>
    <dgm:cxn modelId="{EC8E89BC-E35F-4EA2-B179-0D70F6027B91}" type="presParOf" srcId="{7E3564ED-D9A0-4DA2-9197-3F391158AA03}" destId="{3E575778-2D38-4233-B072-1AC78C67B6B2}" srcOrd="2" destOrd="0" presId="urn:microsoft.com/office/officeart/2018/2/layout/IconVerticalSolidList"/>
    <dgm:cxn modelId="{F604B5FC-148D-48F4-8DA4-68F34C26DB2A}" type="presParOf" srcId="{7E3564ED-D9A0-4DA2-9197-3F391158AA03}" destId="{9A459DE5-8E08-40FA-A714-18285D347C06}" srcOrd="3" destOrd="0" presId="urn:microsoft.com/office/officeart/2018/2/layout/IconVerticalSolidList"/>
    <dgm:cxn modelId="{15F096CC-AB5E-4688-8D1F-EA04A28A5006}" type="presParOf" srcId="{8363F3DA-7A8D-4D77-9458-7A86AFA8EEA0}" destId="{619887DD-6DC9-4845-B9BB-91924D008ED8}" srcOrd="3" destOrd="0" presId="urn:microsoft.com/office/officeart/2018/2/layout/IconVerticalSolidList"/>
    <dgm:cxn modelId="{BB9AEF44-6D1F-43EB-B6F5-B20284245538}" type="presParOf" srcId="{8363F3DA-7A8D-4D77-9458-7A86AFA8EEA0}" destId="{EF846983-3745-4942-A3A3-61E810A9D15E}" srcOrd="4" destOrd="0" presId="urn:microsoft.com/office/officeart/2018/2/layout/IconVerticalSolidList"/>
    <dgm:cxn modelId="{AD662583-0CE2-41DD-821F-DE192074A36F}" type="presParOf" srcId="{EF846983-3745-4942-A3A3-61E810A9D15E}" destId="{172865F5-71DC-415F-BBAF-B11F4016F2E6}" srcOrd="0" destOrd="0" presId="urn:microsoft.com/office/officeart/2018/2/layout/IconVerticalSolidList"/>
    <dgm:cxn modelId="{17604093-0DE5-4820-92C7-8BCDB300BBB3}" type="presParOf" srcId="{EF846983-3745-4942-A3A3-61E810A9D15E}" destId="{C14F94C1-CDB2-4863-A474-0190FE8BAEFC}" srcOrd="1" destOrd="0" presId="urn:microsoft.com/office/officeart/2018/2/layout/IconVerticalSolidList"/>
    <dgm:cxn modelId="{631FF9C5-7221-4EC2-81CB-BD872D4EED67}" type="presParOf" srcId="{EF846983-3745-4942-A3A3-61E810A9D15E}" destId="{FFE33B1D-E720-4229-AFF5-99F27D855DD4}" srcOrd="2" destOrd="0" presId="urn:microsoft.com/office/officeart/2018/2/layout/IconVerticalSolidList"/>
    <dgm:cxn modelId="{B57B0062-1981-4D74-B3B8-97F660A3294E}" type="presParOf" srcId="{EF846983-3745-4942-A3A3-61E810A9D15E}" destId="{E4E98144-84F0-4E30-A2EB-57CE3887A4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30C285-37AD-4E3A-BA2A-378C7EDF24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2568F-7B55-45B6-B251-EBB2154C27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Hemos elegido </a:t>
          </a:r>
          <a:r>
            <a:rPr lang="es-ES" sz="1600" err="1"/>
            <a:t>Vue</a:t>
          </a:r>
          <a:r>
            <a:rPr lang="es-ES" sz="1600"/>
            <a:t> como </a:t>
          </a:r>
          <a:r>
            <a:rPr lang="es-ES" sz="1600" err="1"/>
            <a:t>framework</a:t>
          </a:r>
          <a:r>
            <a:rPr lang="es-ES" sz="1600"/>
            <a:t> para el </a:t>
          </a:r>
          <a:r>
            <a:rPr lang="es-ES" sz="1600" err="1"/>
            <a:t>frontend</a:t>
          </a:r>
          <a:r>
            <a:rPr lang="es-ES" sz="1600"/>
            <a:t> por su flexibilidad y su adaptabilidad al código JavaScript ya existente.</a:t>
          </a:r>
          <a:endParaRPr lang="en-US" sz="1600"/>
        </a:p>
      </dgm:t>
    </dgm:pt>
    <dgm:pt modelId="{DCEA2B8B-8ECE-455C-936B-F3853122065E}" type="parTrans" cxnId="{0BCF7829-28BD-408D-B134-574AABD5F201}">
      <dgm:prSet/>
      <dgm:spPr/>
      <dgm:t>
        <a:bodyPr/>
        <a:lstStyle/>
        <a:p>
          <a:endParaRPr lang="en-US"/>
        </a:p>
      </dgm:t>
    </dgm:pt>
    <dgm:pt modelId="{99128627-B5E4-4F7A-8A62-75D0E9E9B444}" type="sibTrans" cxnId="{0BCF7829-28BD-408D-B134-574AABD5F201}">
      <dgm:prSet/>
      <dgm:spPr/>
      <dgm:t>
        <a:bodyPr/>
        <a:lstStyle/>
        <a:p>
          <a:endParaRPr lang="en-US"/>
        </a:p>
      </dgm:t>
    </dgm:pt>
    <dgm:pt modelId="{D412CA6D-BF07-45D2-8215-22B577EA53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Esto nos facilitó enormemente el trabajo, ya que pudimos utilizar nuestros módulos TestModel.js, TestController.js y MateriaModel.js sin casi ninguna adaptación.</a:t>
          </a:r>
          <a:endParaRPr lang="en-US" sz="1600"/>
        </a:p>
      </dgm:t>
    </dgm:pt>
    <dgm:pt modelId="{2009E4F0-1C9F-4026-AD50-D3005054FDD2}" type="parTrans" cxnId="{E2855943-BE39-43F0-BE65-B9D76A7EAD79}">
      <dgm:prSet/>
      <dgm:spPr/>
      <dgm:t>
        <a:bodyPr/>
        <a:lstStyle/>
        <a:p>
          <a:endParaRPr lang="en-US"/>
        </a:p>
      </dgm:t>
    </dgm:pt>
    <dgm:pt modelId="{76CDDFB7-0192-452B-9EB1-3957EBE91DBA}" type="sibTrans" cxnId="{E2855943-BE39-43F0-BE65-B9D76A7EAD79}">
      <dgm:prSet/>
      <dgm:spPr/>
      <dgm:t>
        <a:bodyPr/>
        <a:lstStyle/>
        <a:p>
          <a:endParaRPr lang="en-US"/>
        </a:p>
      </dgm:t>
    </dgm:pt>
    <dgm:pt modelId="{64C1CB73-B83C-4AA5-83C2-E8FA4CA29B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De esta forma, </a:t>
          </a:r>
          <a:r>
            <a:rPr lang="es-ES" sz="1600" err="1"/>
            <a:t>Vue</a:t>
          </a:r>
          <a:r>
            <a:rPr lang="es-ES" sz="1600"/>
            <a:t> nos permitió generar una UI interactiva para los test con un rendimiento de primer nivel.</a:t>
          </a:r>
          <a:endParaRPr lang="en-US" sz="1600"/>
        </a:p>
      </dgm:t>
    </dgm:pt>
    <dgm:pt modelId="{99E7EF87-8697-4443-B7AE-F801C165B917}" type="parTrans" cxnId="{60A01DCA-F4A1-4356-897D-AE09A4CD4C3E}">
      <dgm:prSet/>
      <dgm:spPr/>
      <dgm:t>
        <a:bodyPr/>
        <a:lstStyle/>
        <a:p>
          <a:endParaRPr lang="en-US"/>
        </a:p>
      </dgm:t>
    </dgm:pt>
    <dgm:pt modelId="{128A04E6-0D51-4EF7-915D-E74641DAEFCE}" type="sibTrans" cxnId="{60A01DCA-F4A1-4356-897D-AE09A4CD4C3E}">
      <dgm:prSet/>
      <dgm:spPr/>
      <dgm:t>
        <a:bodyPr/>
        <a:lstStyle/>
        <a:p>
          <a:endParaRPr lang="en-US"/>
        </a:p>
      </dgm:t>
    </dgm:pt>
    <dgm:pt modelId="{0094A648-FCD1-4D9C-9DC3-F017E34BAF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Sin embargo, pese a su ligera curva de aprendizaje, la mayoría de la documentación en Internet (tutoriales, sobre todo), estaba obsoleta, aunque no nos impidió estar a la vanguardia en el uso de </a:t>
          </a:r>
          <a:r>
            <a:rPr lang="es-ES" sz="1600" err="1"/>
            <a:t>Vue</a:t>
          </a:r>
          <a:r>
            <a:rPr lang="es-ES" sz="1600"/>
            <a:t>.</a:t>
          </a:r>
          <a:endParaRPr lang="en-US" sz="1600"/>
        </a:p>
      </dgm:t>
    </dgm:pt>
    <dgm:pt modelId="{1BFB063A-D8AA-4D12-A334-131E56469C62}" type="parTrans" cxnId="{FDC8C4FC-ABE1-49EF-B40B-7AEC21FB296E}">
      <dgm:prSet/>
      <dgm:spPr/>
      <dgm:t>
        <a:bodyPr/>
        <a:lstStyle/>
        <a:p>
          <a:endParaRPr lang="en-US"/>
        </a:p>
      </dgm:t>
    </dgm:pt>
    <dgm:pt modelId="{81A335DA-4A1B-4F98-AED4-5D0D29D8BDED}" type="sibTrans" cxnId="{FDC8C4FC-ABE1-49EF-B40B-7AEC21FB296E}">
      <dgm:prSet/>
      <dgm:spPr/>
      <dgm:t>
        <a:bodyPr/>
        <a:lstStyle/>
        <a:p>
          <a:endParaRPr lang="en-US"/>
        </a:p>
      </dgm:t>
    </dgm:pt>
    <dgm:pt modelId="{195379BA-F574-4636-AABC-6AC791A21B45}" type="pres">
      <dgm:prSet presAssocID="{E530C285-37AD-4E3A-BA2A-378C7EDF2481}" presName="root" presStyleCnt="0">
        <dgm:presLayoutVars>
          <dgm:dir/>
          <dgm:resizeHandles val="exact"/>
        </dgm:presLayoutVars>
      </dgm:prSet>
      <dgm:spPr/>
    </dgm:pt>
    <dgm:pt modelId="{1D82419B-7322-49B2-B1BA-46C6E6818E23}" type="pres">
      <dgm:prSet presAssocID="{5DB2568F-7B55-45B6-B251-EBB2154C27D7}" presName="compNode" presStyleCnt="0"/>
      <dgm:spPr/>
    </dgm:pt>
    <dgm:pt modelId="{225DC270-C71F-45B7-93F1-17E80BF6E178}" type="pres">
      <dgm:prSet presAssocID="{5DB2568F-7B55-45B6-B251-EBB2154C27D7}" presName="bgRect" presStyleLbl="bgShp" presStyleIdx="0" presStyleCnt="4"/>
      <dgm:spPr/>
    </dgm:pt>
    <dgm:pt modelId="{334344DE-5468-4F7F-99D5-D96E4636E56A}" type="pres">
      <dgm:prSet presAssocID="{5DB2568F-7B55-45B6-B251-EBB2154C27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A82B9F3-6A01-4F4B-8C45-67CC96A102B2}" type="pres">
      <dgm:prSet presAssocID="{5DB2568F-7B55-45B6-B251-EBB2154C27D7}" presName="spaceRect" presStyleCnt="0"/>
      <dgm:spPr/>
    </dgm:pt>
    <dgm:pt modelId="{CA205C26-238B-492B-AA54-04D42B85A7CA}" type="pres">
      <dgm:prSet presAssocID="{5DB2568F-7B55-45B6-B251-EBB2154C27D7}" presName="parTx" presStyleLbl="revTx" presStyleIdx="0" presStyleCnt="4">
        <dgm:presLayoutVars>
          <dgm:chMax val="0"/>
          <dgm:chPref val="0"/>
        </dgm:presLayoutVars>
      </dgm:prSet>
      <dgm:spPr/>
    </dgm:pt>
    <dgm:pt modelId="{5B852FE4-BD8E-43AC-B2C9-114DB89F16CA}" type="pres">
      <dgm:prSet presAssocID="{99128627-B5E4-4F7A-8A62-75D0E9E9B444}" presName="sibTrans" presStyleCnt="0"/>
      <dgm:spPr/>
    </dgm:pt>
    <dgm:pt modelId="{FED669E5-E28D-4282-BA3D-C5F85A8E0898}" type="pres">
      <dgm:prSet presAssocID="{D412CA6D-BF07-45D2-8215-22B577EA534A}" presName="compNode" presStyleCnt="0"/>
      <dgm:spPr/>
    </dgm:pt>
    <dgm:pt modelId="{8EDFE867-60FC-4747-A97B-3ABF5831C1F2}" type="pres">
      <dgm:prSet presAssocID="{D412CA6D-BF07-45D2-8215-22B577EA534A}" presName="bgRect" presStyleLbl="bgShp" presStyleIdx="1" presStyleCnt="4"/>
      <dgm:spPr/>
    </dgm:pt>
    <dgm:pt modelId="{B32D1A4A-9226-4D7B-A97C-D58D5F4462CB}" type="pres">
      <dgm:prSet presAssocID="{D412CA6D-BF07-45D2-8215-22B577EA53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exiones"/>
        </a:ext>
      </dgm:extLst>
    </dgm:pt>
    <dgm:pt modelId="{4007F0B4-0679-48B4-BC54-9E550749A254}" type="pres">
      <dgm:prSet presAssocID="{D412CA6D-BF07-45D2-8215-22B577EA534A}" presName="spaceRect" presStyleCnt="0"/>
      <dgm:spPr/>
    </dgm:pt>
    <dgm:pt modelId="{8EE8B0C4-899D-4D2C-8988-BDC67B884F5C}" type="pres">
      <dgm:prSet presAssocID="{D412CA6D-BF07-45D2-8215-22B577EA534A}" presName="parTx" presStyleLbl="revTx" presStyleIdx="1" presStyleCnt="4">
        <dgm:presLayoutVars>
          <dgm:chMax val="0"/>
          <dgm:chPref val="0"/>
        </dgm:presLayoutVars>
      </dgm:prSet>
      <dgm:spPr/>
    </dgm:pt>
    <dgm:pt modelId="{F5A5673D-3968-43A3-BFE0-72E1ECF7EFF8}" type="pres">
      <dgm:prSet presAssocID="{76CDDFB7-0192-452B-9EB1-3957EBE91DBA}" presName="sibTrans" presStyleCnt="0"/>
      <dgm:spPr/>
    </dgm:pt>
    <dgm:pt modelId="{BCE79275-C679-42B3-9F60-E012693686EB}" type="pres">
      <dgm:prSet presAssocID="{64C1CB73-B83C-4AA5-83C2-E8FA4CA29BAA}" presName="compNode" presStyleCnt="0"/>
      <dgm:spPr/>
    </dgm:pt>
    <dgm:pt modelId="{668A2486-2A42-4BE2-95D8-B6AAADEA0278}" type="pres">
      <dgm:prSet presAssocID="{64C1CB73-B83C-4AA5-83C2-E8FA4CA29BAA}" presName="bgRect" presStyleLbl="bgShp" presStyleIdx="2" presStyleCnt="4"/>
      <dgm:spPr/>
    </dgm:pt>
    <dgm:pt modelId="{60E7AB89-4F03-4A7B-98E6-64F4E5EE0C0C}" type="pres">
      <dgm:prSet presAssocID="{64C1CB73-B83C-4AA5-83C2-E8FA4CA29B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215D8B67-09DB-42E7-9A71-FE3B21E6F3C3}" type="pres">
      <dgm:prSet presAssocID="{64C1CB73-B83C-4AA5-83C2-E8FA4CA29BAA}" presName="spaceRect" presStyleCnt="0"/>
      <dgm:spPr/>
    </dgm:pt>
    <dgm:pt modelId="{67082375-BEED-4FBE-BE89-A03BC3305029}" type="pres">
      <dgm:prSet presAssocID="{64C1CB73-B83C-4AA5-83C2-E8FA4CA29BAA}" presName="parTx" presStyleLbl="revTx" presStyleIdx="2" presStyleCnt="4">
        <dgm:presLayoutVars>
          <dgm:chMax val="0"/>
          <dgm:chPref val="0"/>
        </dgm:presLayoutVars>
      </dgm:prSet>
      <dgm:spPr/>
    </dgm:pt>
    <dgm:pt modelId="{BB0C821F-2D8E-42BB-8B6F-5C9A5CDB4185}" type="pres">
      <dgm:prSet presAssocID="{128A04E6-0D51-4EF7-915D-E74641DAEFCE}" presName="sibTrans" presStyleCnt="0"/>
      <dgm:spPr/>
    </dgm:pt>
    <dgm:pt modelId="{8726AE80-05CD-4EC4-9EAE-2AC847776EBC}" type="pres">
      <dgm:prSet presAssocID="{0094A648-FCD1-4D9C-9DC3-F017E34BAFA0}" presName="compNode" presStyleCnt="0"/>
      <dgm:spPr/>
    </dgm:pt>
    <dgm:pt modelId="{00882FA0-DB17-4EB1-BE7B-E6101A98D2E9}" type="pres">
      <dgm:prSet presAssocID="{0094A648-FCD1-4D9C-9DC3-F017E34BAFA0}" presName="bgRect" presStyleLbl="bgShp" presStyleIdx="3" presStyleCnt="4"/>
      <dgm:spPr/>
    </dgm:pt>
    <dgm:pt modelId="{8B60E69D-884D-4AAE-815B-E41F551B0215}" type="pres">
      <dgm:prSet presAssocID="{0094A648-FCD1-4D9C-9DC3-F017E34BAF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F61A4BA8-5743-44F8-A811-7A6E3A1801E6}" type="pres">
      <dgm:prSet presAssocID="{0094A648-FCD1-4D9C-9DC3-F017E34BAFA0}" presName="spaceRect" presStyleCnt="0"/>
      <dgm:spPr/>
    </dgm:pt>
    <dgm:pt modelId="{89A2CC29-F826-4861-9E13-0E5AD6B5E883}" type="pres">
      <dgm:prSet presAssocID="{0094A648-FCD1-4D9C-9DC3-F017E34BAFA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F02E518-3C1E-4B3F-A48B-3B3717652A60}" type="presOf" srcId="{D412CA6D-BF07-45D2-8215-22B577EA534A}" destId="{8EE8B0C4-899D-4D2C-8988-BDC67B884F5C}" srcOrd="0" destOrd="0" presId="urn:microsoft.com/office/officeart/2018/2/layout/IconVerticalSolidList"/>
    <dgm:cxn modelId="{0BCF7829-28BD-408D-B134-574AABD5F201}" srcId="{E530C285-37AD-4E3A-BA2A-378C7EDF2481}" destId="{5DB2568F-7B55-45B6-B251-EBB2154C27D7}" srcOrd="0" destOrd="0" parTransId="{DCEA2B8B-8ECE-455C-936B-F3853122065E}" sibTransId="{99128627-B5E4-4F7A-8A62-75D0E9E9B444}"/>
    <dgm:cxn modelId="{27C6582F-7878-4B26-B0C3-111A9845F681}" type="presOf" srcId="{0094A648-FCD1-4D9C-9DC3-F017E34BAFA0}" destId="{89A2CC29-F826-4861-9E13-0E5AD6B5E883}" srcOrd="0" destOrd="0" presId="urn:microsoft.com/office/officeart/2018/2/layout/IconVerticalSolidList"/>
    <dgm:cxn modelId="{E2855943-BE39-43F0-BE65-B9D76A7EAD79}" srcId="{E530C285-37AD-4E3A-BA2A-378C7EDF2481}" destId="{D412CA6D-BF07-45D2-8215-22B577EA534A}" srcOrd="1" destOrd="0" parTransId="{2009E4F0-1C9F-4026-AD50-D3005054FDD2}" sibTransId="{76CDDFB7-0192-452B-9EB1-3957EBE91DBA}"/>
    <dgm:cxn modelId="{4D91FE9D-F785-482F-BAC7-C4C43A54D179}" type="presOf" srcId="{5DB2568F-7B55-45B6-B251-EBB2154C27D7}" destId="{CA205C26-238B-492B-AA54-04D42B85A7CA}" srcOrd="0" destOrd="0" presId="urn:microsoft.com/office/officeart/2018/2/layout/IconVerticalSolidList"/>
    <dgm:cxn modelId="{168E26A6-D033-47A6-8723-D8C2B2D93223}" type="presOf" srcId="{E530C285-37AD-4E3A-BA2A-378C7EDF2481}" destId="{195379BA-F574-4636-AABC-6AC791A21B45}" srcOrd="0" destOrd="0" presId="urn:microsoft.com/office/officeart/2018/2/layout/IconVerticalSolidList"/>
    <dgm:cxn modelId="{CABB43AB-1AFE-4A5C-B5BF-E4F8E6348B64}" type="presOf" srcId="{64C1CB73-B83C-4AA5-83C2-E8FA4CA29BAA}" destId="{67082375-BEED-4FBE-BE89-A03BC3305029}" srcOrd="0" destOrd="0" presId="urn:microsoft.com/office/officeart/2018/2/layout/IconVerticalSolidList"/>
    <dgm:cxn modelId="{60A01DCA-F4A1-4356-897D-AE09A4CD4C3E}" srcId="{E530C285-37AD-4E3A-BA2A-378C7EDF2481}" destId="{64C1CB73-B83C-4AA5-83C2-E8FA4CA29BAA}" srcOrd="2" destOrd="0" parTransId="{99E7EF87-8697-4443-B7AE-F801C165B917}" sibTransId="{128A04E6-0D51-4EF7-915D-E74641DAEFCE}"/>
    <dgm:cxn modelId="{FDC8C4FC-ABE1-49EF-B40B-7AEC21FB296E}" srcId="{E530C285-37AD-4E3A-BA2A-378C7EDF2481}" destId="{0094A648-FCD1-4D9C-9DC3-F017E34BAFA0}" srcOrd="3" destOrd="0" parTransId="{1BFB063A-D8AA-4D12-A334-131E56469C62}" sibTransId="{81A335DA-4A1B-4F98-AED4-5D0D29D8BDED}"/>
    <dgm:cxn modelId="{CD7891A9-A19F-468E-8D29-43043FC47B93}" type="presParOf" srcId="{195379BA-F574-4636-AABC-6AC791A21B45}" destId="{1D82419B-7322-49B2-B1BA-46C6E6818E23}" srcOrd="0" destOrd="0" presId="urn:microsoft.com/office/officeart/2018/2/layout/IconVerticalSolidList"/>
    <dgm:cxn modelId="{AC050222-C90F-46E4-B80B-E6B88D21E667}" type="presParOf" srcId="{1D82419B-7322-49B2-B1BA-46C6E6818E23}" destId="{225DC270-C71F-45B7-93F1-17E80BF6E178}" srcOrd="0" destOrd="0" presId="urn:microsoft.com/office/officeart/2018/2/layout/IconVerticalSolidList"/>
    <dgm:cxn modelId="{2C7C0A0D-4CFB-4D20-A072-8EBE885F677D}" type="presParOf" srcId="{1D82419B-7322-49B2-B1BA-46C6E6818E23}" destId="{334344DE-5468-4F7F-99D5-D96E4636E56A}" srcOrd="1" destOrd="0" presId="urn:microsoft.com/office/officeart/2018/2/layout/IconVerticalSolidList"/>
    <dgm:cxn modelId="{54BEF434-37BB-4DD2-9D3F-C2A617F43B10}" type="presParOf" srcId="{1D82419B-7322-49B2-B1BA-46C6E6818E23}" destId="{CA82B9F3-6A01-4F4B-8C45-67CC96A102B2}" srcOrd="2" destOrd="0" presId="urn:microsoft.com/office/officeart/2018/2/layout/IconVerticalSolidList"/>
    <dgm:cxn modelId="{3291BE1C-D42E-4C0D-A55D-4F4D3F66C6A4}" type="presParOf" srcId="{1D82419B-7322-49B2-B1BA-46C6E6818E23}" destId="{CA205C26-238B-492B-AA54-04D42B85A7CA}" srcOrd="3" destOrd="0" presId="urn:microsoft.com/office/officeart/2018/2/layout/IconVerticalSolidList"/>
    <dgm:cxn modelId="{380BDB2D-5EB8-4B5E-9394-D9AEEA3EF872}" type="presParOf" srcId="{195379BA-F574-4636-AABC-6AC791A21B45}" destId="{5B852FE4-BD8E-43AC-B2C9-114DB89F16CA}" srcOrd="1" destOrd="0" presId="urn:microsoft.com/office/officeart/2018/2/layout/IconVerticalSolidList"/>
    <dgm:cxn modelId="{94233673-5D4C-4620-91DC-E55650980985}" type="presParOf" srcId="{195379BA-F574-4636-AABC-6AC791A21B45}" destId="{FED669E5-E28D-4282-BA3D-C5F85A8E0898}" srcOrd="2" destOrd="0" presId="urn:microsoft.com/office/officeart/2018/2/layout/IconVerticalSolidList"/>
    <dgm:cxn modelId="{B65D56C7-20DC-4071-B59E-FE75C857B770}" type="presParOf" srcId="{FED669E5-E28D-4282-BA3D-C5F85A8E0898}" destId="{8EDFE867-60FC-4747-A97B-3ABF5831C1F2}" srcOrd="0" destOrd="0" presId="urn:microsoft.com/office/officeart/2018/2/layout/IconVerticalSolidList"/>
    <dgm:cxn modelId="{F376153A-0CB1-4BC5-A36A-1636618FA224}" type="presParOf" srcId="{FED669E5-E28D-4282-BA3D-C5F85A8E0898}" destId="{B32D1A4A-9226-4D7B-A97C-D58D5F4462CB}" srcOrd="1" destOrd="0" presId="urn:microsoft.com/office/officeart/2018/2/layout/IconVerticalSolidList"/>
    <dgm:cxn modelId="{1C804232-A22C-4E81-98AB-D726701AC3BE}" type="presParOf" srcId="{FED669E5-E28D-4282-BA3D-C5F85A8E0898}" destId="{4007F0B4-0679-48B4-BC54-9E550749A254}" srcOrd="2" destOrd="0" presId="urn:microsoft.com/office/officeart/2018/2/layout/IconVerticalSolidList"/>
    <dgm:cxn modelId="{96EEB968-F36D-4FB1-A5A1-720FAAE56413}" type="presParOf" srcId="{FED669E5-E28D-4282-BA3D-C5F85A8E0898}" destId="{8EE8B0C4-899D-4D2C-8988-BDC67B884F5C}" srcOrd="3" destOrd="0" presId="urn:microsoft.com/office/officeart/2018/2/layout/IconVerticalSolidList"/>
    <dgm:cxn modelId="{A7545A62-FED8-4EAF-9641-E65E809432D8}" type="presParOf" srcId="{195379BA-F574-4636-AABC-6AC791A21B45}" destId="{F5A5673D-3968-43A3-BFE0-72E1ECF7EFF8}" srcOrd="3" destOrd="0" presId="urn:microsoft.com/office/officeart/2018/2/layout/IconVerticalSolidList"/>
    <dgm:cxn modelId="{7AE29B4D-C21E-4F17-97FF-053506DF05DC}" type="presParOf" srcId="{195379BA-F574-4636-AABC-6AC791A21B45}" destId="{BCE79275-C679-42B3-9F60-E012693686EB}" srcOrd="4" destOrd="0" presId="urn:microsoft.com/office/officeart/2018/2/layout/IconVerticalSolidList"/>
    <dgm:cxn modelId="{2A114DA4-CBAE-42F8-9602-DFDC696B8178}" type="presParOf" srcId="{BCE79275-C679-42B3-9F60-E012693686EB}" destId="{668A2486-2A42-4BE2-95D8-B6AAADEA0278}" srcOrd="0" destOrd="0" presId="urn:microsoft.com/office/officeart/2018/2/layout/IconVerticalSolidList"/>
    <dgm:cxn modelId="{0D1DB0BA-59BC-4C76-9F05-2BDFB795E64C}" type="presParOf" srcId="{BCE79275-C679-42B3-9F60-E012693686EB}" destId="{60E7AB89-4F03-4A7B-98E6-64F4E5EE0C0C}" srcOrd="1" destOrd="0" presId="urn:microsoft.com/office/officeart/2018/2/layout/IconVerticalSolidList"/>
    <dgm:cxn modelId="{02EFB157-BABD-4C57-BBEB-9357798CE6AF}" type="presParOf" srcId="{BCE79275-C679-42B3-9F60-E012693686EB}" destId="{215D8B67-09DB-42E7-9A71-FE3B21E6F3C3}" srcOrd="2" destOrd="0" presId="urn:microsoft.com/office/officeart/2018/2/layout/IconVerticalSolidList"/>
    <dgm:cxn modelId="{D736E9FF-9346-4EF5-86A0-903D1753B9DC}" type="presParOf" srcId="{BCE79275-C679-42B3-9F60-E012693686EB}" destId="{67082375-BEED-4FBE-BE89-A03BC3305029}" srcOrd="3" destOrd="0" presId="urn:microsoft.com/office/officeart/2018/2/layout/IconVerticalSolidList"/>
    <dgm:cxn modelId="{A62DA659-7EB2-403B-B719-C2A8BB314C20}" type="presParOf" srcId="{195379BA-F574-4636-AABC-6AC791A21B45}" destId="{BB0C821F-2D8E-42BB-8B6F-5C9A5CDB4185}" srcOrd="5" destOrd="0" presId="urn:microsoft.com/office/officeart/2018/2/layout/IconVerticalSolidList"/>
    <dgm:cxn modelId="{D1F80D46-E627-416E-82A2-D7F49014EF10}" type="presParOf" srcId="{195379BA-F574-4636-AABC-6AC791A21B45}" destId="{8726AE80-05CD-4EC4-9EAE-2AC847776EBC}" srcOrd="6" destOrd="0" presId="urn:microsoft.com/office/officeart/2018/2/layout/IconVerticalSolidList"/>
    <dgm:cxn modelId="{054A276A-7BDC-47D7-AA88-9A6BA941B797}" type="presParOf" srcId="{8726AE80-05CD-4EC4-9EAE-2AC847776EBC}" destId="{00882FA0-DB17-4EB1-BE7B-E6101A98D2E9}" srcOrd="0" destOrd="0" presId="urn:microsoft.com/office/officeart/2018/2/layout/IconVerticalSolidList"/>
    <dgm:cxn modelId="{F7163C18-9C46-4330-B619-87BFA71A7CF5}" type="presParOf" srcId="{8726AE80-05CD-4EC4-9EAE-2AC847776EBC}" destId="{8B60E69D-884D-4AAE-815B-E41F551B0215}" srcOrd="1" destOrd="0" presId="urn:microsoft.com/office/officeart/2018/2/layout/IconVerticalSolidList"/>
    <dgm:cxn modelId="{62F9808F-708F-4165-A08B-1D87D8407BE0}" type="presParOf" srcId="{8726AE80-05CD-4EC4-9EAE-2AC847776EBC}" destId="{F61A4BA8-5743-44F8-A811-7A6E3A1801E6}" srcOrd="2" destOrd="0" presId="urn:microsoft.com/office/officeart/2018/2/layout/IconVerticalSolidList"/>
    <dgm:cxn modelId="{F2CAB336-6C6F-4421-AC13-379DAE4F8DB5}" type="presParOf" srcId="{8726AE80-05CD-4EC4-9EAE-2AC847776EBC}" destId="{89A2CC29-F826-4861-9E13-0E5AD6B5E8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57697C-31F6-4A0C-9EE7-53BE2C31C1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67A43B-AA67-4ED9-848A-84A8AF68B1A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En conclusión, nuestro proyecto final del ciclo formativo de Desarrollo de Aplicaciones Web ha sido un desafío en el que hemos trabajado arduamente como equipo.</a:t>
          </a:r>
          <a:endParaRPr lang="en-US"/>
        </a:p>
      </dgm:t>
    </dgm:pt>
    <dgm:pt modelId="{3DA12CCA-FF2B-4C31-AC98-627BA96E3CE6}" type="parTrans" cxnId="{417D9AB0-F0A4-466B-9205-6393C2BA851E}">
      <dgm:prSet/>
      <dgm:spPr/>
      <dgm:t>
        <a:bodyPr/>
        <a:lstStyle/>
        <a:p>
          <a:endParaRPr lang="en-US"/>
        </a:p>
      </dgm:t>
    </dgm:pt>
    <dgm:pt modelId="{1893BD46-C5FD-4D8C-A13C-0FC3CF8A2CBB}" type="sibTrans" cxnId="{417D9AB0-F0A4-466B-9205-6393C2BA851E}">
      <dgm:prSet/>
      <dgm:spPr/>
      <dgm:t>
        <a:bodyPr/>
        <a:lstStyle/>
        <a:p>
          <a:endParaRPr lang="en-US"/>
        </a:p>
      </dgm:t>
    </dgm:pt>
    <dgm:pt modelId="{F70768A1-1796-4A49-86D6-A7F6AB61E36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 través de la organización y la colaboración, hemos logrado superar obstáculos y aprender lecciones valiosas. </a:t>
          </a:r>
          <a:endParaRPr lang="en-US"/>
        </a:p>
      </dgm:t>
    </dgm:pt>
    <dgm:pt modelId="{8A363EF2-AA2A-4743-839F-F29277153D14}" type="parTrans" cxnId="{A0FBEEB8-73A2-4084-B66C-948D59E1ED80}">
      <dgm:prSet/>
      <dgm:spPr/>
      <dgm:t>
        <a:bodyPr/>
        <a:lstStyle/>
        <a:p>
          <a:endParaRPr lang="en-US"/>
        </a:p>
      </dgm:t>
    </dgm:pt>
    <dgm:pt modelId="{01BF969D-589B-4370-A930-B988617EA5B0}" type="sibTrans" cxnId="{A0FBEEB8-73A2-4084-B66C-948D59E1ED80}">
      <dgm:prSet/>
      <dgm:spPr/>
      <dgm:t>
        <a:bodyPr/>
        <a:lstStyle/>
        <a:p>
          <a:endParaRPr lang="en-US"/>
        </a:p>
      </dgm:t>
    </dgm:pt>
    <dgm:pt modelId="{301ECC7B-A016-49D6-A6FF-801A892F5DD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Estamos orgullosos de presentar una aplicación que busca hacer del proceso de aprendizaje una experiencia más amena, divertida y efectiva para los estudiantes.</a:t>
          </a:r>
          <a:endParaRPr lang="en-US"/>
        </a:p>
      </dgm:t>
    </dgm:pt>
    <dgm:pt modelId="{C613B1EA-8CE9-4D60-8173-2772730AF7AC}" type="parTrans" cxnId="{96D1A4F6-5285-42F5-867F-E91D08909B81}">
      <dgm:prSet/>
      <dgm:spPr/>
      <dgm:t>
        <a:bodyPr/>
        <a:lstStyle/>
        <a:p>
          <a:endParaRPr lang="en-US"/>
        </a:p>
      </dgm:t>
    </dgm:pt>
    <dgm:pt modelId="{3DDD43F5-10D1-4D49-8064-6F1CF1AD6E65}" type="sibTrans" cxnId="{96D1A4F6-5285-42F5-867F-E91D08909B81}">
      <dgm:prSet/>
      <dgm:spPr/>
      <dgm:t>
        <a:bodyPr/>
        <a:lstStyle/>
        <a:p>
          <a:endParaRPr lang="en-US"/>
        </a:p>
      </dgm:t>
    </dgm:pt>
    <dgm:pt modelId="{4D11EB2E-98DB-49DC-8D5E-EE332CBF36CC}" type="pres">
      <dgm:prSet presAssocID="{0357697C-31F6-4A0C-9EE7-53BE2C31C104}" presName="root" presStyleCnt="0">
        <dgm:presLayoutVars>
          <dgm:dir/>
          <dgm:resizeHandles val="exact"/>
        </dgm:presLayoutVars>
      </dgm:prSet>
      <dgm:spPr/>
    </dgm:pt>
    <dgm:pt modelId="{887651EF-FBFF-491E-92C1-74A6116EF4FA}" type="pres">
      <dgm:prSet presAssocID="{B967A43B-AA67-4ED9-848A-84A8AF68B1AF}" presName="compNode" presStyleCnt="0"/>
      <dgm:spPr/>
    </dgm:pt>
    <dgm:pt modelId="{73D815B6-A497-4DDF-BB7F-143540901C62}" type="pres">
      <dgm:prSet presAssocID="{B967A43B-AA67-4ED9-848A-84A8AF68B1AF}" presName="bgRect" presStyleLbl="bgShp" presStyleIdx="0" presStyleCnt="3"/>
      <dgm:spPr/>
    </dgm:pt>
    <dgm:pt modelId="{4468EEF7-F013-4790-85D3-9F55F9508BC1}" type="pres">
      <dgm:prSet presAssocID="{B967A43B-AA67-4ED9-848A-84A8AF68B1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95AB5AC9-9345-46EE-9DDF-ECF318674666}" type="pres">
      <dgm:prSet presAssocID="{B967A43B-AA67-4ED9-848A-84A8AF68B1AF}" presName="spaceRect" presStyleCnt="0"/>
      <dgm:spPr/>
    </dgm:pt>
    <dgm:pt modelId="{9A79A2C2-9414-4085-B4BB-2A5D1B5CDD01}" type="pres">
      <dgm:prSet presAssocID="{B967A43B-AA67-4ED9-848A-84A8AF68B1AF}" presName="parTx" presStyleLbl="revTx" presStyleIdx="0" presStyleCnt="3">
        <dgm:presLayoutVars>
          <dgm:chMax val="0"/>
          <dgm:chPref val="0"/>
        </dgm:presLayoutVars>
      </dgm:prSet>
      <dgm:spPr/>
    </dgm:pt>
    <dgm:pt modelId="{8279553E-9106-4CF3-AFCD-70363057F715}" type="pres">
      <dgm:prSet presAssocID="{1893BD46-C5FD-4D8C-A13C-0FC3CF8A2CBB}" presName="sibTrans" presStyleCnt="0"/>
      <dgm:spPr/>
    </dgm:pt>
    <dgm:pt modelId="{7AE0D18E-71F8-479B-8406-5BF8245BB29A}" type="pres">
      <dgm:prSet presAssocID="{F70768A1-1796-4A49-86D6-A7F6AB61E36B}" presName="compNode" presStyleCnt="0"/>
      <dgm:spPr/>
    </dgm:pt>
    <dgm:pt modelId="{FC7227AE-CE2C-4D43-9756-F049BE856B75}" type="pres">
      <dgm:prSet presAssocID="{F70768A1-1796-4A49-86D6-A7F6AB61E36B}" presName="bgRect" presStyleLbl="bgShp" presStyleIdx="1" presStyleCnt="3"/>
      <dgm:spPr/>
    </dgm:pt>
    <dgm:pt modelId="{8F598C8E-F33E-4845-A121-6E6FB872C70D}" type="pres">
      <dgm:prSet presAssocID="{F70768A1-1796-4A49-86D6-A7F6AB61E3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1B0BA475-F18A-4CB0-8B89-AE9C33414D67}" type="pres">
      <dgm:prSet presAssocID="{F70768A1-1796-4A49-86D6-A7F6AB61E36B}" presName="spaceRect" presStyleCnt="0"/>
      <dgm:spPr/>
    </dgm:pt>
    <dgm:pt modelId="{724AE464-AD50-4A98-8EDC-620CA4A08B59}" type="pres">
      <dgm:prSet presAssocID="{F70768A1-1796-4A49-86D6-A7F6AB61E36B}" presName="parTx" presStyleLbl="revTx" presStyleIdx="1" presStyleCnt="3">
        <dgm:presLayoutVars>
          <dgm:chMax val="0"/>
          <dgm:chPref val="0"/>
        </dgm:presLayoutVars>
      </dgm:prSet>
      <dgm:spPr/>
    </dgm:pt>
    <dgm:pt modelId="{80A08D91-3A58-4306-882A-CBAAE7CC16F2}" type="pres">
      <dgm:prSet presAssocID="{01BF969D-589B-4370-A930-B988617EA5B0}" presName="sibTrans" presStyleCnt="0"/>
      <dgm:spPr/>
    </dgm:pt>
    <dgm:pt modelId="{D3982C69-68AC-47EB-A7AA-873DF8ED5C74}" type="pres">
      <dgm:prSet presAssocID="{301ECC7B-A016-49D6-A6FF-801A892F5DD1}" presName="compNode" presStyleCnt="0"/>
      <dgm:spPr/>
    </dgm:pt>
    <dgm:pt modelId="{52EDAF19-EF0C-49D6-A945-048BF266E401}" type="pres">
      <dgm:prSet presAssocID="{301ECC7B-A016-49D6-A6FF-801A892F5DD1}" presName="bgRect" presStyleLbl="bgShp" presStyleIdx="2" presStyleCnt="3"/>
      <dgm:spPr/>
    </dgm:pt>
    <dgm:pt modelId="{EE9F1841-6947-4967-BC40-5B5A93B75168}" type="pres">
      <dgm:prSet presAssocID="{301ECC7B-A016-49D6-A6FF-801A892F5D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CEDD33C-F894-4F2E-B650-1C378A6EF2F1}" type="pres">
      <dgm:prSet presAssocID="{301ECC7B-A016-49D6-A6FF-801A892F5DD1}" presName="spaceRect" presStyleCnt="0"/>
      <dgm:spPr/>
    </dgm:pt>
    <dgm:pt modelId="{1CF051D7-4994-4725-AC78-DE0DE73A2BB7}" type="pres">
      <dgm:prSet presAssocID="{301ECC7B-A016-49D6-A6FF-801A892F5DD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8F8F66-A97B-46F8-9F88-20E4765CFAC4}" type="presOf" srcId="{301ECC7B-A016-49D6-A6FF-801A892F5DD1}" destId="{1CF051D7-4994-4725-AC78-DE0DE73A2BB7}" srcOrd="0" destOrd="0" presId="urn:microsoft.com/office/officeart/2018/2/layout/IconVerticalSolidList"/>
    <dgm:cxn modelId="{AD8ED67B-BDDD-41BA-9B0B-7EC123A4C3D4}" type="presOf" srcId="{0357697C-31F6-4A0C-9EE7-53BE2C31C104}" destId="{4D11EB2E-98DB-49DC-8D5E-EE332CBF36CC}" srcOrd="0" destOrd="0" presId="urn:microsoft.com/office/officeart/2018/2/layout/IconVerticalSolidList"/>
    <dgm:cxn modelId="{4E8DDFA2-2CAE-41E3-81B0-013B4F755E0E}" type="presOf" srcId="{F70768A1-1796-4A49-86D6-A7F6AB61E36B}" destId="{724AE464-AD50-4A98-8EDC-620CA4A08B59}" srcOrd="0" destOrd="0" presId="urn:microsoft.com/office/officeart/2018/2/layout/IconVerticalSolidList"/>
    <dgm:cxn modelId="{417D9AB0-F0A4-466B-9205-6393C2BA851E}" srcId="{0357697C-31F6-4A0C-9EE7-53BE2C31C104}" destId="{B967A43B-AA67-4ED9-848A-84A8AF68B1AF}" srcOrd="0" destOrd="0" parTransId="{3DA12CCA-FF2B-4C31-AC98-627BA96E3CE6}" sibTransId="{1893BD46-C5FD-4D8C-A13C-0FC3CF8A2CBB}"/>
    <dgm:cxn modelId="{A0FBEEB8-73A2-4084-B66C-948D59E1ED80}" srcId="{0357697C-31F6-4A0C-9EE7-53BE2C31C104}" destId="{F70768A1-1796-4A49-86D6-A7F6AB61E36B}" srcOrd="1" destOrd="0" parTransId="{8A363EF2-AA2A-4743-839F-F29277153D14}" sibTransId="{01BF969D-589B-4370-A930-B988617EA5B0}"/>
    <dgm:cxn modelId="{7B6B86E0-11A5-4AED-B77F-70B291934A0C}" type="presOf" srcId="{B967A43B-AA67-4ED9-848A-84A8AF68B1AF}" destId="{9A79A2C2-9414-4085-B4BB-2A5D1B5CDD01}" srcOrd="0" destOrd="0" presId="urn:microsoft.com/office/officeart/2018/2/layout/IconVerticalSolidList"/>
    <dgm:cxn modelId="{96D1A4F6-5285-42F5-867F-E91D08909B81}" srcId="{0357697C-31F6-4A0C-9EE7-53BE2C31C104}" destId="{301ECC7B-A016-49D6-A6FF-801A892F5DD1}" srcOrd="2" destOrd="0" parTransId="{C613B1EA-8CE9-4D60-8173-2772730AF7AC}" sibTransId="{3DDD43F5-10D1-4D49-8064-6F1CF1AD6E65}"/>
    <dgm:cxn modelId="{0CA1C076-B9C2-431C-852A-1D03D10D25D8}" type="presParOf" srcId="{4D11EB2E-98DB-49DC-8D5E-EE332CBF36CC}" destId="{887651EF-FBFF-491E-92C1-74A6116EF4FA}" srcOrd="0" destOrd="0" presId="urn:microsoft.com/office/officeart/2018/2/layout/IconVerticalSolidList"/>
    <dgm:cxn modelId="{74ABC4BF-B1D7-4A21-BDF9-AFA2C9C4E101}" type="presParOf" srcId="{887651EF-FBFF-491E-92C1-74A6116EF4FA}" destId="{73D815B6-A497-4DDF-BB7F-143540901C62}" srcOrd="0" destOrd="0" presId="urn:microsoft.com/office/officeart/2018/2/layout/IconVerticalSolidList"/>
    <dgm:cxn modelId="{61D61239-6B27-45E9-9240-E073FBFE395A}" type="presParOf" srcId="{887651EF-FBFF-491E-92C1-74A6116EF4FA}" destId="{4468EEF7-F013-4790-85D3-9F55F9508BC1}" srcOrd="1" destOrd="0" presId="urn:microsoft.com/office/officeart/2018/2/layout/IconVerticalSolidList"/>
    <dgm:cxn modelId="{A82B36DC-6DA6-4BC2-99E3-208EF0962A5F}" type="presParOf" srcId="{887651EF-FBFF-491E-92C1-74A6116EF4FA}" destId="{95AB5AC9-9345-46EE-9DDF-ECF318674666}" srcOrd="2" destOrd="0" presId="urn:microsoft.com/office/officeart/2018/2/layout/IconVerticalSolidList"/>
    <dgm:cxn modelId="{1A122F79-5D40-489B-99C9-65C7A468E0DB}" type="presParOf" srcId="{887651EF-FBFF-491E-92C1-74A6116EF4FA}" destId="{9A79A2C2-9414-4085-B4BB-2A5D1B5CDD01}" srcOrd="3" destOrd="0" presId="urn:microsoft.com/office/officeart/2018/2/layout/IconVerticalSolidList"/>
    <dgm:cxn modelId="{97E40A71-1644-4D08-8528-CA88CDE9B3E9}" type="presParOf" srcId="{4D11EB2E-98DB-49DC-8D5E-EE332CBF36CC}" destId="{8279553E-9106-4CF3-AFCD-70363057F715}" srcOrd="1" destOrd="0" presId="urn:microsoft.com/office/officeart/2018/2/layout/IconVerticalSolidList"/>
    <dgm:cxn modelId="{4D0E0D7C-C9D6-4AA3-BEF9-F70E7349654F}" type="presParOf" srcId="{4D11EB2E-98DB-49DC-8D5E-EE332CBF36CC}" destId="{7AE0D18E-71F8-479B-8406-5BF8245BB29A}" srcOrd="2" destOrd="0" presId="urn:microsoft.com/office/officeart/2018/2/layout/IconVerticalSolidList"/>
    <dgm:cxn modelId="{F2A65B3C-9F77-42F5-9899-996DFBBBF674}" type="presParOf" srcId="{7AE0D18E-71F8-479B-8406-5BF8245BB29A}" destId="{FC7227AE-CE2C-4D43-9756-F049BE856B75}" srcOrd="0" destOrd="0" presId="urn:microsoft.com/office/officeart/2018/2/layout/IconVerticalSolidList"/>
    <dgm:cxn modelId="{31A00417-35CC-403E-8C4F-12239F8F4F8B}" type="presParOf" srcId="{7AE0D18E-71F8-479B-8406-5BF8245BB29A}" destId="{8F598C8E-F33E-4845-A121-6E6FB872C70D}" srcOrd="1" destOrd="0" presId="urn:microsoft.com/office/officeart/2018/2/layout/IconVerticalSolidList"/>
    <dgm:cxn modelId="{FC6B7435-7B86-416F-887F-5264D54299A8}" type="presParOf" srcId="{7AE0D18E-71F8-479B-8406-5BF8245BB29A}" destId="{1B0BA475-F18A-4CB0-8B89-AE9C33414D67}" srcOrd="2" destOrd="0" presId="urn:microsoft.com/office/officeart/2018/2/layout/IconVerticalSolidList"/>
    <dgm:cxn modelId="{A95BFB0B-B633-4F3C-94E2-AA9FA569E810}" type="presParOf" srcId="{7AE0D18E-71F8-479B-8406-5BF8245BB29A}" destId="{724AE464-AD50-4A98-8EDC-620CA4A08B59}" srcOrd="3" destOrd="0" presId="urn:microsoft.com/office/officeart/2018/2/layout/IconVerticalSolidList"/>
    <dgm:cxn modelId="{58DA5D0C-50B7-4C71-92F2-E3E7D724A4CA}" type="presParOf" srcId="{4D11EB2E-98DB-49DC-8D5E-EE332CBF36CC}" destId="{80A08D91-3A58-4306-882A-CBAAE7CC16F2}" srcOrd="3" destOrd="0" presId="urn:microsoft.com/office/officeart/2018/2/layout/IconVerticalSolidList"/>
    <dgm:cxn modelId="{B6DA831D-B282-4C91-9384-DB707DB4794A}" type="presParOf" srcId="{4D11EB2E-98DB-49DC-8D5E-EE332CBF36CC}" destId="{D3982C69-68AC-47EB-A7AA-873DF8ED5C74}" srcOrd="4" destOrd="0" presId="urn:microsoft.com/office/officeart/2018/2/layout/IconVerticalSolidList"/>
    <dgm:cxn modelId="{A476F69C-4491-4ED4-805F-64B536C19E33}" type="presParOf" srcId="{D3982C69-68AC-47EB-A7AA-873DF8ED5C74}" destId="{52EDAF19-EF0C-49D6-A945-048BF266E401}" srcOrd="0" destOrd="0" presId="urn:microsoft.com/office/officeart/2018/2/layout/IconVerticalSolidList"/>
    <dgm:cxn modelId="{9D2C8FA6-E7AD-4DDE-9628-14D29872B368}" type="presParOf" srcId="{D3982C69-68AC-47EB-A7AA-873DF8ED5C74}" destId="{EE9F1841-6947-4967-BC40-5B5A93B75168}" srcOrd="1" destOrd="0" presId="urn:microsoft.com/office/officeart/2018/2/layout/IconVerticalSolidList"/>
    <dgm:cxn modelId="{528B3066-5BDD-4B58-A8D5-F478CE07352E}" type="presParOf" srcId="{D3982C69-68AC-47EB-A7AA-873DF8ED5C74}" destId="{1CEDD33C-F894-4F2E-B650-1C378A6EF2F1}" srcOrd="2" destOrd="0" presId="urn:microsoft.com/office/officeart/2018/2/layout/IconVerticalSolidList"/>
    <dgm:cxn modelId="{7C0C1635-3804-4449-8FB2-DE55CC174DD0}" type="presParOf" srcId="{D3982C69-68AC-47EB-A7AA-873DF8ED5C74}" destId="{1CF051D7-4994-4725-AC78-DE0DE73A2B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8396B-F258-4533-B69E-749315C71B5F}">
      <dsp:nvSpPr>
        <dsp:cNvPr id="0" name=""/>
        <dsp:cNvSpPr/>
      </dsp:nvSpPr>
      <dsp:spPr>
        <a:xfrm>
          <a:off x="631612" y="8309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CBE44-F569-4D97-AFFE-DC6462A29672}">
      <dsp:nvSpPr>
        <dsp:cNvPr id="0" name=""/>
        <dsp:cNvSpPr/>
      </dsp:nvSpPr>
      <dsp:spPr>
        <a:xfrm>
          <a:off x="1048425" y="49990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35150-37D0-4556-96CD-3B64877ED47C}">
      <dsp:nvSpPr>
        <dsp:cNvPr id="0" name=""/>
        <dsp:cNvSpPr/>
      </dsp:nvSpPr>
      <dsp:spPr>
        <a:xfrm>
          <a:off x="6393" y="2648092"/>
          <a:ext cx="32062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200" kern="1200"/>
            <a:t>Mejorar el proceso de aprendizaje de los estudiantes.</a:t>
          </a:r>
          <a:endParaRPr lang="en-US" sz="2200" kern="1200"/>
        </a:p>
      </dsp:txBody>
      <dsp:txXfrm>
        <a:off x="6393" y="2648092"/>
        <a:ext cx="3206250" cy="1035000"/>
      </dsp:txXfrm>
    </dsp:sp>
    <dsp:sp modelId="{9C7EEA41-6B8F-4604-9393-984BA5DDA1A2}">
      <dsp:nvSpPr>
        <dsp:cNvPr id="0" name=""/>
        <dsp:cNvSpPr/>
      </dsp:nvSpPr>
      <dsp:spPr>
        <a:xfrm>
          <a:off x="4398956" y="8309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30737-B708-404B-B8A5-BC1FF8EB75E5}">
      <dsp:nvSpPr>
        <dsp:cNvPr id="0" name=""/>
        <dsp:cNvSpPr/>
      </dsp:nvSpPr>
      <dsp:spPr>
        <a:xfrm>
          <a:off x="4815768" y="49990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C0614-C0A2-4EF9-A776-DD0E42E2C263}">
      <dsp:nvSpPr>
        <dsp:cNvPr id="0" name=""/>
        <dsp:cNvSpPr/>
      </dsp:nvSpPr>
      <dsp:spPr>
        <a:xfrm>
          <a:off x="3773737" y="2648092"/>
          <a:ext cx="32062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200" kern="1200"/>
            <a:t>Hacerlo más ameno, divertido y eficaz.</a:t>
          </a:r>
          <a:endParaRPr lang="en-US" sz="2200" kern="1200"/>
        </a:p>
      </dsp:txBody>
      <dsp:txXfrm>
        <a:off x="3773737" y="2648092"/>
        <a:ext cx="3206250" cy="1035000"/>
      </dsp:txXfrm>
    </dsp:sp>
    <dsp:sp modelId="{114ACF45-7420-4595-BBFE-63684EF3FC35}">
      <dsp:nvSpPr>
        <dsp:cNvPr id="0" name=""/>
        <dsp:cNvSpPr/>
      </dsp:nvSpPr>
      <dsp:spPr>
        <a:xfrm>
          <a:off x="8166300" y="8309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23832-D1F9-45F1-858C-8D6C0A953D45}">
      <dsp:nvSpPr>
        <dsp:cNvPr id="0" name=""/>
        <dsp:cNvSpPr/>
      </dsp:nvSpPr>
      <dsp:spPr>
        <a:xfrm>
          <a:off x="8583112" y="49990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53AE-0B66-41E5-8308-3099F8FE1556}">
      <dsp:nvSpPr>
        <dsp:cNvPr id="0" name=""/>
        <dsp:cNvSpPr/>
      </dsp:nvSpPr>
      <dsp:spPr>
        <a:xfrm>
          <a:off x="7541081" y="2648092"/>
          <a:ext cx="32062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200" kern="1200"/>
            <a:t>Enfoque en la memorización y el estudio.</a:t>
          </a:r>
          <a:endParaRPr lang="en-US" sz="2200" kern="1200"/>
        </a:p>
      </dsp:txBody>
      <dsp:txXfrm>
        <a:off x="7541081" y="2648092"/>
        <a:ext cx="3206250" cy="103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842AE-9915-4D23-8950-47A085262F01}">
      <dsp:nvSpPr>
        <dsp:cNvPr id="0" name=""/>
        <dsp:cNvSpPr/>
      </dsp:nvSpPr>
      <dsp:spPr>
        <a:xfrm>
          <a:off x="0" y="459"/>
          <a:ext cx="10753725" cy="10757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DA9AF-186D-4A63-867A-E3C9C39B245F}">
      <dsp:nvSpPr>
        <dsp:cNvPr id="0" name=""/>
        <dsp:cNvSpPr/>
      </dsp:nvSpPr>
      <dsp:spPr>
        <a:xfrm>
          <a:off x="325426" y="242512"/>
          <a:ext cx="591684" cy="5916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C253F-3D32-4488-B268-7FD70F10C2A7}">
      <dsp:nvSpPr>
        <dsp:cNvPr id="0" name=""/>
        <dsp:cNvSpPr/>
      </dsp:nvSpPr>
      <dsp:spPr>
        <a:xfrm>
          <a:off x="1242537" y="459"/>
          <a:ext cx="9511187" cy="107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54" tIns="113854" rIns="113854" bIns="1138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Es una aplicación web que proporciona una plataforma interactiva para realizar test de diferentes categorías.</a:t>
          </a:r>
          <a:endParaRPr lang="en-US" sz="2100" kern="1200"/>
        </a:p>
      </dsp:txBody>
      <dsp:txXfrm>
        <a:off x="1242537" y="459"/>
        <a:ext cx="9511187" cy="1075790"/>
      </dsp:txXfrm>
    </dsp:sp>
    <dsp:sp modelId="{78560DEE-6EBB-4340-9D62-17BFDE503BD5}">
      <dsp:nvSpPr>
        <dsp:cNvPr id="0" name=""/>
        <dsp:cNvSpPr/>
      </dsp:nvSpPr>
      <dsp:spPr>
        <a:xfrm>
          <a:off x="0" y="1345197"/>
          <a:ext cx="10753725" cy="10757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61305-B20A-4205-B22F-150C64BD21D3}">
      <dsp:nvSpPr>
        <dsp:cNvPr id="0" name=""/>
        <dsp:cNvSpPr/>
      </dsp:nvSpPr>
      <dsp:spPr>
        <a:xfrm>
          <a:off x="325426" y="1587250"/>
          <a:ext cx="591684" cy="5916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FDE6B-9C6D-418C-9573-7FB948306D61}">
      <dsp:nvSpPr>
        <dsp:cNvPr id="0" name=""/>
        <dsp:cNvSpPr/>
      </dsp:nvSpPr>
      <dsp:spPr>
        <a:xfrm>
          <a:off x="1242537" y="1345197"/>
          <a:ext cx="9511187" cy="107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54" tIns="113854" rIns="113854" bIns="1138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Artes, Naturales, Humanidades, Idiomas, Matemáticas y Tecnología.</a:t>
          </a:r>
          <a:endParaRPr lang="en-US" sz="2100" kern="1200"/>
        </a:p>
      </dsp:txBody>
      <dsp:txXfrm>
        <a:off x="1242537" y="1345197"/>
        <a:ext cx="9511187" cy="1075790"/>
      </dsp:txXfrm>
    </dsp:sp>
    <dsp:sp modelId="{6780BE10-560B-46C2-A486-E8397CCB4021}">
      <dsp:nvSpPr>
        <dsp:cNvPr id="0" name=""/>
        <dsp:cNvSpPr/>
      </dsp:nvSpPr>
      <dsp:spPr>
        <a:xfrm>
          <a:off x="0" y="2689935"/>
          <a:ext cx="10753725" cy="10757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0B6A7-F329-427A-86BC-48E28EFE835F}">
      <dsp:nvSpPr>
        <dsp:cNvPr id="0" name=""/>
        <dsp:cNvSpPr/>
      </dsp:nvSpPr>
      <dsp:spPr>
        <a:xfrm>
          <a:off x="325426" y="2931987"/>
          <a:ext cx="591684" cy="5916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CA6F6-3A8E-4BB7-BE40-DF3C822F596C}">
      <dsp:nvSpPr>
        <dsp:cNvPr id="0" name=""/>
        <dsp:cNvSpPr/>
      </dsp:nvSpPr>
      <dsp:spPr>
        <a:xfrm>
          <a:off x="1242537" y="2689935"/>
          <a:ext cx="9511187" cy="107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54" tIns="113854" rIns="113854" bIns="1138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La versatilidad de la aplicación la hace adaptable a diversos estudios, desde ciclos formativos hasta grados universitarios o incluso cursos especializados u oposiciones.</a:t>
          </a:r>
          <a:endParaRPr lang="en-US" sz="2100" kern="1200"/>
        </a:p>
      </dsp:txBody>
      <dsp:txXfrm>
        <a:off x="1242537" y="2689935"/>
        <a:ext cx="9511187" cy="1075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E207F-D519-4D37-93F9-30089D85F4FE}">
      <dsp:nvSpPr>
        <dsp:cNvPr id="0" name=""/>
        <dsp:cNvSpPr/>
      </dsp:nvSpPr>
      <dsp:spPr>
        <a:xfrm>
          <a:off x="0" y="892571"/>
          <a:ext cx="6254724" cy="164782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5C3FD-BB10-4816-BC84-720CD1EB4E10}">
      <dsp:nvSpPr>
        <dsp:cNvPr id="0" name=""/>
        <dsp:cNvSpPr/>
      </dsp:nvSpPr>
      <dsp:spPr>
        <a:xfrm>
          <a:off x="498467" y="1263332"/>
          <a:ext cx="906303" cy="90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5ACDF-8360-4636-A796-B16C5E8ED9B6}">
      <dsp:nvSpPr>
        <dsp:cNvPr id="0" name=""/>
        <dsp:cNvSpPr/>
      </dsp:nvSpPr>
      <dsp:spPr>
        <a:xfrm>
          <a:off x="1903237" y="892571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Modo práctica</a:t>
          </a:r>
          <a:r>
            <a:rPr lang="es-ES" sz="1900" kern="1200"/>
            <a:t>: cada pregunta se puede responder hasta dar con la respuesta correcta.</a:t>
          </a:r>
          <a:endParaRPr lang="en-US" sz="1900" kern="1200"/>
        </a:p>
      </dsp:txBody>
      <dsp:txXfrm>
        <a:off x="1903237" y="892571"/>
        <a:ext cx="4351486" cy="1647825"/>
      </dsp:txXfrm>
    </dsp:sp>
    <dsp:sp modelId="{9065D5D9-E1C3-46F7-B9E3-9F438420F300}">
      <dsp:nvSpPr>
        <dsp:cNvPr id="0" name=""/>
        <dsp:cNvSpPr/>
      </dsp:nvSpPr>
      <dsp:spPr>
        <a:xfrm>
          <a:off x="0" y="2952353"/>
          <a:ext cx="6254724" cy="164782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8335F-B0ED-43DB-834D-314330F45EDD}">
      <dsp:nvSpPr>
        <dsp:cNvPr id="0" name=""/>
        <dsp:cNvSpPr/>
      </dsp:nvSpPr>
      <dsp:spPr>
        <a:xfrm>
          <a:off x="498467" y="3323113"/>
          <a:ext cx="906303" cy="90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A8159-FC3F-4044-AA2A-6E2040EB0BC0}">
      <dsp:nvSpPr>
        <dsp:cNvPr id="0" name=""/>
        <dsp:cNvSpPr/>
      </dsp:nvSpPr>
      <dsp:spPr>
        <a:xfrm>
          <a:off x="1903237" y="2952353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Modo desafío</a:t>
          </a:r>
          <a:r>
            <a:rPr lang="es-ES" sz="1900" kern="1200"/>
            <a:t>: cada pregunta solo tiene un intento. Si es fallada, no podrás volver a responderla hasta que no comiences un nuevo intento del test.</a:t>
          </a:r>
          <a:endParaRPr lang="en-US" sz="1900" kern="1200"/>
        </a:p>
      </dsp:txBody>
      <dsp:txXfrm>
        <a:off x="1903237" y="2952353"/>
        <a:ext cx="4351486" cy="1647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6B9F6-E7DE-4520-8C5E-16CF035FFBE5}">
      <dsp:nvSpPr>
        <dsp:cNvPr id="0" name=""/>
        <dsp:cNvSpPr/>
      </dsp:nvSpPr>
      <dsp:spPr>
        <a:xfrm>
          <a:off x="567002" y="766374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AEBBD-527D-4F69-97F5-6C61BA446FAF}">
      <dsp:nvSpPr>
        <dsp:cNvPr id="0" name=""/>
        <dsp:cNvSpPr/>
      </dsp:nvSpPr>
      <dsp:spPr>
        <a:xfrm>
          <a:off x="939940" y="1139312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50F66-C60A-43E4-88F0-47D6FEDDA78D}">
      <dsp:nvSpPr>
        <dsp:cNvPr id="0" name=""/>
        <dsp:cNvSpPr/>
      </dsp:nvSpPr>
      <dsp:spPr>
        <a:xfrm>
          <a:off x="7596" y="3061375"/>
          <a:ext cx="2868750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b="1" kern="1200">
              <a:solidFill>
                <a:schemeClr val="bg1"/>
              </a:solidFill>
            </a:rPr>
            <a:t>Dificultad “fácil”</a:t>
          </a:r>
          <a:endParaRPr lang="es-ES" sz="2000" b="0" kern="1200">
            <a:solidFill>
              <a:schemeClr val="bg1"/>
            </a:solidFill>
          </a:endParaRP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b="0" kern="1200">
              <a:solidFill>
                <a:schemeClr val="bg1"/>
              </a:solidFill>
            </a:rPr>
            <a:t>el estudiante obtiene la nota de cada pregunta según responde a la pregunta.</a:t>
          </a:r>
          <a:endParaRPr lang="en-US" sz="2000" kern="1200">
            <a:solidFill>
              <a:schemeClr val="bg1"/>
            </a:solidFill>
          </a:endParaRPr>
        </a:p>
      </dsp:txBody>
      <dsp:txXfrm>
        <a:off x="7596" y="3061375"/>
        <a:ext cx="2868750" cy="1665000"/>
      </dsp:txXfrm>
    </dsp:sp>
    <dsp:sp modelId="{CC4D2144-DBC8-4E7A-8642-9E8BC21BF252}">
      <dsp:nvSpPr>
        <dsp:cNvPr id="0" name=""/>
        <dsp:cNvSpPr/>
      </dsp:nvSpPr>
      <dsp:spPr>
        <a:xfrm>
          <a:off x="3937783" y="766374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4F1A8-B619-42DD-B616-F09092CE6E38}">
      <dsp:nvSpPr>
        <dsp:cNvPr id="0" name=""/>
        <dsp:cNvSpPr/>
      </dsp:nvSpPr>
      <dsp:spPr>
        <a:xfrm>
          <a:off x="4310721" y="1139312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238BC-1885-444D-B8D9-7D98DC29CF83}">
      <dsp:nvSpPr>
        <dsp:cNvPr id="0" name=""/>
        <dsp:cNvSpPr/>
      </dsp:nvSpPr>
      <dsp:spPr>
        <a:xfrm>
          <a:off x="3378377" y="3061375"/>
          <a:ext cx="2868750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b="1" kern="1200">
              <a:solidFill>
                <a:schemeClr val="bg1"/>
              </a:solidFill>
            </a:rPr>
            <a:t>Dificultad “difícil”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b="0" kern="1200">
              <a:solidFill>
                <a:schemeClr val="bg1"/>
              </a:solidFill>
            </a:rPr>
            <a:t>el estudiante obtiene su nota al finalizar y enviar el test. </a:t>
          </a:r>
          <a:endParaRPr lang="en-US" sz="2000" kern="1200">
            <a:solidFill>
              <a:schemeClr val="bg1"/>
            </a:solidFill>
          </a:endParaRPr>
        </a:p>
      </dsp:txBody>
      <dsp:txXfrm>
        <a:off x="3378377" y="3061375"/>
        <a:ext cx="2868750" cy="166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A4D36-3A8C-4F78-A28D-C88DACF9A778}">
      <dsp:nvSpPr>
        <dsp:cNvPr id="0" name=""/>
        <dsp:cNvSpPr/>
      </dsp:nvSpPr>
      <dsp:spPr>
        <a:xfrm>
          <a:off x="1483" y="1439853"/>
          <a:ext cx="3238261" cy="2104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/>
            <a:t>Diseño cuidado</a:t>
          </a:r>
          <a:r>
            <a:rPr lang="es-ES" sz="2600" kern="1200"/>
            <a:t> para adaptarse a todo tipo de pantallas.</a:t>
          </a:r>
          <a:endParaRPr lang="en-US" sz="2600" kern="1200"/>
        </a:p>
      </dsp:txBody>
      <dsp:txXfrm>
        <a:off x="104234" y="1542604"/>
        <a:ext cx="3032759" cy="1899368"/>
      </dsp:txXfrm>
    </dsp:sp>
    <dsp:sp modelId="{17C887CB-8A26-4541-B93B-A5D322525A50}">
      <dsp:nvSpPr>
        <dsp:cNvPr id="0" name=""/>
        <dsp:cNvSpPr/>
      </dsp:nvSpPr>
      <dsp:spPr>
        <a:xfrm>
          <a:off x="1620614" y="704907"/>
          <a:ext cx="3574762" cy="3574762"/>
        </a:xfrm>
        <a:custGeom>
          <a:avLst/>
          <a:gdLst/>
          <a:ahLst/>
          <a:cxnLst/>
          <a:rect l="0" t="0" r="0" b="0"/>
          <a:pathLst>
            <a:path>
              <a:moveTo>
                <a:pt x="359898" y="711730"/>
              </a:moveTo>
              <a:arcTo wR="1787381" hR="1787381" stAng="13019946" swAng="63601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A3260-0133-4C49-8E1A-EC6154605E75}">
      <dsp:nvSpPr>
        <dsp:cNvPr id="0" name=""/>
        <dsp:cNvSpPr/>
      </dsp:nvSpPr>
      <dsp:spPr>
        <a:xfrm>
          <a:off x="3576246" y="1439853"/>
          <a:ext cx="3238261" cy="2104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/>
            <a:t>Accesible desde un dominio en Internet</a:t>
          </a:r>
          <a:r>
            <a:rPr lang="es-ES" sz="2600" kern="1200"/>
            <a:t>: https://brainboost.es</a:t>
          </a:r>
          <a:endParaRPr lang="en-US" sz="2600" kern="1200"/>
        </a:p>
      </dsp:txBody>
      <dsp:txXfrm>
        <a:off x="3678997" y="1542604"/>
        <a:ext cx="3032759" cy="1899368"/>
      </dsp:txXfrm>
    </dsp:sp>
    <dsp:sp modelId="{90E24252-2A56-47BB-8B39-D4F3F41FE0AC}">
      <dsp:nvSpPr>
        <dsp:cNvPr id="0" name=""/>
        <dsp:cNvSpPr/>
      </dsp:nvSpPr>
      <dsp:spPr>
        <a:xfrm>
          <a:off x="1620614" y="704907"/>
          <a:ext cx="3574762" cy="3574762"/>
        </a:xfrm>
        <a:custGeom>
          <a:avLst/>
          <a:gdLst/>
          <a:ahLst/>
          <a:cxnLst/>
          <a:rect l="0" t="0" r="0" b="0"/>
          <a:pathLst>
            <a:path>
              <a:moveTo>
                <a:pt x="3214864" y="2863031"/>
              </a:moveTo>
              <a:arcTo wR="1787381" hR="1787381" stAng="2219946" swAng="63601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805CD-5634-4C17-B5F3-ABD1927B751A}">
      <dsp:nvSpPr>
        <dsp:cNvPr id="0" name=""/>
        <dsp:cNvSpPr/>
      </dsp:nvSpPr>
      <dsp:spPr>
        <a:xfrm>
          <a:off x="2163862" y="83092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108B3-5EC1-4986-A3D1-D7D7D1EEDE4A}">
      <dsp:nvSpPr>
        <dsp:cNvPr id="0" name=""/>
        <dsp:cNvSpPr/>
      </dsp:nvSpPr>
      <dsp:spPr>
        <a:xfrm>
          <a:off x="2631862" y="551092"/>
          <a:ext cx="1260000" cy="12600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24000-C802-41DF-A7A1-FC09DBE62643}">
      <dsp:nvSpPr>
        <dsp:cNvPr id="0" name=""/>
        <dsp:cNvSpPr/>
      </dsp:nvSpPr>
      <dsp:spPr>
        <a:xfrm>
          <a:off x="1461862" y="296309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4400" kern="1200"/>
            <a:t>Bootstrap</a:t>
          </a:r>
          <a:endParaRPr lang="en-US" sz="4400" kern="1200"/>
        </a:p>
      </dsp:txBody>
      <dsp:txXfrm>
        <a:off x="1461862" y="2963092"/>
        <a:ext cx="3600000" cy="720000"/>
      </dsp:txXfrm>
    </dsp:sp>
    <dsp:sp modelId="{13A85120-87DD-41BD-8191-C2153540D5E4}">
      <dsp:nvSpPr>
        <dsp:cNvPr id="0" name=""/>
        <dsp:cNvSpPr/>
      </dsp:nvSpPr>
      <dsp:spPr>
        <a:xfrm>
          <a:off x="6393862" y="83092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E07F7-F498-4B9B-AAF7-322526BD3B02}">
      <dsp:nvSpPr>
        <dsp:cNvPr id="0" name=""/>
        <dsp:cNvSpPr/>
      </dsp:nvSpPr>
      <dsp:spPr>
        <a:xfrm>
          <a:off x="6861862" y="551092"/>
          <a:ext cx="1260000" cy="12600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B5B7-F546-4D8B-A28A-513CA2F9C938}">
      <dsp:nvSpPr>
        <dsp:cNvPr id="0" name=""/>
        <dsp:cNvSpPr/>
      </dsp:nvSpPr>
      <dsp:spPr>
        <a:xfrm>
          <a:off x="5691862" y="296309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4400" kern="1200"/>
            <a:t>CSS</a:t>
          </a:r>
          <a:endParaRPr lang="en-US" sz="4400" kern="1200"/>
        </a:p>
      </dsp:txBody>
      <dsp:txXfrm>
        <a:off x="5691862" y="2963092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218CF-DCEE-4630-ACBF-591C8A4A68B9}">
      <dsp:nvSpPr>
        <dsp:cNvPr id="0" name=""/>
        <dsp:cNvSpPr/>
      </dsp:nvSpPr>
      <dsp:spPr>
        <a:xfrm>
          <a:off x="0" y="459"/>
          <a:ext cx="7506291" cy="10757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4A622-E12A-4D92-98FD-2AA72930FF43}">
      <dsp:nvSpPr>
        <dsp:cNvPr id="0" name=""/>
        <dsp:cNvSpPr/>
      </dsp:nvSpPr>
      <dsp:spPr>
        <a:xfrm>
          <a:off x="325426" y="242512"/>
          <a:ext cx="591684" cy="5916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D9669-A769-47FB-A52F-1DF73EF633C2}">
      <dsp:nvSpPr>
        <dsp:cNvPr id="0" name=""/>
        <dsp:cNvSpPr/>
      </dsp:nvSpPr>
      <dsp:spPr>
        <a:xfrm>
          <a:off x="1242537" y="459"/>
          <a:ext cx="6263753" cy="107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54" tIns="113854" rIns="113854" bIns="1138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 clase Test (dentro de TestModel.js) guarda en memoria la información de los tests descargada desde el servidor.</a:t>
          </a:r>
          <a:endParaRPr lang="en-US" sz="1800" kern="1200"/>
        </a:p>
      </dsp:txBody>
      <dsp:txXfrm>
        <a:off x="1242537" y="459"/>
        <a:ext cx="6263753" cy="1075790"/>
      </dsp:txXfrm>
    </dsp:sp>
    <dsp:sp modelId="{6B442C59-EF5B-4A97-8D22-CAB5EE67B748}">
      <dsp:nvSpPr>
        <dsp:cNvPr id="0" name=""/>
        <dsp:cNvSpPr/>
      </dsp:nvSpPr>
      <dsp:spPr>
        <a:xfrm>
          <a:off x="0" y="1345197"/>
          <a:ext cx="7506291" cy="10757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A489B-687A-4280-8ADA-395E1D12C055}">
      <dsp:nvSpPr>
        <dsp:cNvPr id="0" name=""/>
        <dsp:cNvSpPr/>
      </dsp:nvSpPr>
      <dsp:spPr>
        <a:xfrm>
          <a:off x="325426" y="1587250"/>
          <a:ext cx="591684" cy="5916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9DE5-8E08-40FA-A714-18285D347C06}">
      <dsp:nvSpPr>
        <dsp:cNvPr id="0" name=""/>
        <dsp:cNvSpPr/>
      </dsp:nvSpPr>
      <dsp:spPr>
        <a:xfrm>
          <a:off x="1242537" y="1345197"/>
          <a:ext cx="6263753" cy="107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54" tIns="113854" rIns="113854" bIns="1138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 clase TestController (dentro de TestController.js) descarga información de los tests desde el servidor la almacena en un objeto de tipo Test.</a:t>
          </a:r>
          <a:endParaRPr lang="en-US" sz="1800" kern="1200"/>
        </a:p>
      </dsp:txBody>
      <dsp:txXfrm>
        <a:off x="1242537" y="1345197"/>
        <a:ext cx="6263753" cy="1075790"/>
      </dsp:txXfrm>
    </dsp:sp>
    <dsp:sp modelId="{172865F5-71DC-415F-BBAF-B11F4016F2E6}">
      <dsp:nvSpPr>
        <dsp:cNvPr id="0" name=""/>
        <dsp:cNvSpPr/>
      </dsp:nvSpPr>
      <dsp:spPr>
        <a:xfrm>
          <a:off x="0" y="2689935"/>
          <a:ext cx="7506291" cy="10757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F94C1-CDB2-4863-A474-0190FE8BAEFC}">
      <dsp:nvSpPr>
        <dsp:cNvPr id="0" name=""/>
        <dsp:cNvSpPr/>
      </dsp:nvSpPr>
      <dsp:spPr>
        <a:xfrm>
          <a:off x="325426" y="2931987"/>
          <a:ext cx="591684" cy="5916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98144-84F0-4E30-A2EB-57CE3887A4D1}">
      <dsp:nvSpPr>
        <dsp:cNvPr id="0" name=""/>
        <dsp:cNvSpPr/>
      </dsp:nvSpPr>
      <dsp:spPr>
        <a:xfrm>
          <a:off x="1242537" y="2689935"/>
          <a:ext cx="6263753" cy="107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54" tIns="113854" rIns="113854" bIns="1138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MateriaModel se encarga de descargar información de las materias que hay.</a:t>
          </a:r>
          <a:endParaRPr lang="en-US" sz="1800" kern="1200"/>
        </a:p>
      </dsp:txBody>
      <dsp:txXfrm>
        <a:off x="1242537" y="2689935"/>
        <a:ext cx="6263753" cy="10757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DC270-C71F-45B7-93F1-17E80BF6E178}">
      <dsp:nvSpPr>
        <dsp:cNvPr id="0" name=""/>
        <dsp:cNvSpPr/>
      </dsp:nvSpPr>
      <dsp:spPr>
        <a:xfrm>
          <a:off x="0" y="3924"/>
          <a:ext cx="7608928" cy="8597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344DE-5468-4F7F-99D5-D96E4636E56A}">
      <dsp:nvSpPr>
        <dsp:cNvPr id="0" name=""/>
        <dsp:cNvSpPr/>
      </dsp:nvSpPr>
      <dsp:spPr>
        <a:xfrm>
          <a:off x="260067" y="197363"/>
          <a:ext cx="473312" cy="472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05C26-238B-492B-AA54-04D42B85A7CA}">
      <dsp:nvSpPr>
        <dsp:cNvPr id="0" name=""/>
        <dsp:cNvSpPr/>
      </dsp:nvSpPr>
      <dsp:spPr>
        <a:xfrm>
          <a:off x="993447" y="3924"/>
          <a:ext cx="6585390" cy="91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75" tIns="96675" rIns="96675" bIns="966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Hemos elegido </a:t>
          </a:r>
          <a:r>
            <a:rPr lang="es-ES" sz="1600" kern="1200" err="1"/>
            <a:t>Vue</a:t>
          </a:r>
          <a:r>
            <a:rPr lang="es-ES" sz="1600" kern="1200"/>
            <a:t> como </a:t>
          </a:r>
          <a:r>
            <a:rPr lang="es-ES" sz="1600" kern="1200" err="1"/>
            <a:t>framework</a:t>
          </a:r>
          <a:r>
            <a:rPr lang="es-ES" sz="1600" kern="1200"/>
            <a:t> para el </a:t>
          </a:r>
          <a:r>
            <a:rPr lang="es-ES" sz="1600" kern="1200" err="1"/>
            <a:t>frontend</a:t>
          </a:r>
          <a:r>
            <a:rPr lang="es-ES" sz="1600" kern="1200"/>
            <a:t> por su flexibilidad y su adaptabilidad al código JavaScript ya existente.</a:t>
          </a:r>
          <a:endParaRPr lang="en-US" sz="1600" kern="1200"/>
        </a:p>
      </dsp:txBody>
      <dsp:txXfrm>
        <a:off x="993447" y="3924"/>
        <a:ext cx="6585390" cy="913460"/>
      </dsp:txXfrm>
    </dsp:sp>
    <dsp:sp modelId="{8EDFE867-60FC-4747-A97B-3ABF5831C1F2}">
      <dsp:nvSpPr>
        <dsp:cNvPr id="0" name=""/>
        <dsp:cNvSpPr/>
      </dsp:nvSpPr>
      <dsp:spPr>
        <a:xfrm>
          <a:off x="0" y="1145750"/>
          <a:ext cx="7608928" cy="8597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D1A4A-9226-4D7B-A97C-D58D5F4462CB}">
      <dsp:nvSpPr>
        <dsp:cNvPr id="0" name=""/>
        <dsp:cNvSpPr/>
      </dsp:nvSpPr>
      <dsp:spPr>
        <a:xfrm>
          <a:off x="260067" y="1339189"/>
          <a:ext cx="473312" cy="472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8B0C4-899D-4D2C-8988-BDC67B884F5C}">
      <dsp:nvSpPr>
        <dsp:cNvPr id="0" name=""/>
        <dsp:cNvSpPr/>
      </dsp:nvSpPr>
      <dsp:spPr>
        <a:xfrm>
          <a:off x="993447" y="1145750"/>
          <a:ext cx="6585390" cy="91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75" tIns="96675" rIns="96675" bIns="966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Esto nos facilitó enormemente el trabajo, ya que pudimos utilizar nuestros módulos TestModel.js, TestController.js y MateriaModel.js sin casi ninguna adaptación.</a:t>
          </a:r>
          <a:endParaRPr lang="en-US" sz="1600" kern="1200"/>
        </a:p>
      </dsp:txBody>
      <dsp:txXfrm>
        <a:off x="993447" y="1145750"/>
        <a:ext cx="6585390" cy="913460"/>
      </dsp:txXfrm>
    </dsp:sp>
    <dsp:sp modelId="{668A2486-2A42-4BE2-95D8-B6AAADEA0278}">
      <dsp:nvSpPr>
        <dsp:cNvPr id="0" name=""/>
        <dsp:cNvSpPr/>
      </dsp:nvSpPr>
      <dsp:spPr>
        <a:xfrm>
          <a:off x="0" y="2287576"/>
          <a:ext cx="7608928" cy="8597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7AB89-4F03-4A7B-98E6-64F4E5EE0C0C}">
      <dsp:nvSpPr>
        <dsp:cNvPr id="0" name=""/>
        <dsp:cNvSpPr/>
      </dsp:nvSpPr>
      <dsp:spPr>
        <a:xfrm>
          <a:off x="260067" y="2481014"/>
          <a:ext cx="473312" cy="472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82375-BEED-4FBE-BE89-A03BC3305029}">
      <dsp:nvSpPr>
        <dsp:cNvPr id="0" name=""/>
        <dsp:cNvSpPr/>
      </dsp:nvSpPr>
      <dsp:spPr>
        <a:xfrm>
          <a:off x="993447" y="2287576"/>
          <a:ext cx="6585390" cy="91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75" tIns="96675" rIns="96675" bIns="966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De esta forma, </a:t>
          </a:r>
          <a:r>
            <a:rPr lang="es-ES" sz="1600" kern="1200" err="1"/>
            <a:t>Vue</a:t>
          </a:r>
          <a:r>
            <a:rPr lang="es-ES" sz="1600" kern="1200"/>
            <a:t> nos permitió generar una UI interactiva para los test con un rendimiento de primer nivel.</a:t>
          </a:r>
          <a:endParaRPr lang="en-US" sz="1600" kern="1200"/>
        </a:p>
      </dsp:txBody>
      <dsp:txXfrm>
        <a:off x="993447" y="2287576"/>
        <a:ext cx="6585390" cy="913460"/>
      </dsp:txXfrm>
    </dsp:sp>
    <dsp:sp modelId="{00882FA0-DB17-4EB1-BE7B-E6101A98D2E9}">
      <dsp:nvSpPr>
        <dsp:cNvPr id="0" name=""/>
        <dsp:cNvSpPr/>
      </dsp:nvSpPr>
      <dsp:spPr>
        <a:xfrm>
          <a:off x="0" y="3429401"/>
          <a:ext cx="7608928" cy="8597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0E69D-884D-4AAE-815B-E41F551B0215}">
      <dsp:nvSpPr>
        <dsp:cNvPr id="0" name=""/>
        <dsp:cNvSpPr/>
      </dsp:nvSpPr>
      <dsp:spPr>
        <a:xfrm>
          <a:off x="260067" y="3622840"/>
          <a:ext cx="473312" cy="472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2CC29-F826-4861-9E13-0E5AD6B5E883}">
      <dsp:nvSpPr>
        <dsp:cNvPr id="0" name=""/>
        <dsp:cNvSpPr/>
      </dsp:nvSpPr>
      <dsp:spPr>
        <a:xfrm>
          <a:off x="993447" y="3429401"/>
          <a:ext cx="6585390" cy="91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75" tIns="96675" rIns="96675" bIns="9667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Sin embargo, pese a su ligera curva de aprendizaje, la mayoría de la documentación en Internet (tutoriales, sobre todo), estaba obsoleta, aunque no nos impidió estar a la vanguardia en el uso de </a:t>
          </a:r>
          <a:r>
            <a:rPr lang="es-ES" sz="1600" kern="1200" err="1"/>
            <a:t>Vue</a:t>
          </a:r>
          <a:r>
            <a:rPr lang="es-ES" sz="1600" kern="1200"/>
            <a:t>.</a:t>
          </a:r>
          <a:endParaRPr lang="en-US" sz="1600" kern="1200"/>
        </a:p>
      </dsp:txBody>
      <dsp:txXfrm>
        <a:off x="993447" y="3429401"/>
        <a:ext cx="6585390" cy="9134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815B6-A497-4DDF-BB7F-143540901C62}">
      <dsp:nvSpPr>
        <dsp:cNvPr id="0" name=""/>
        <dsp:cNvSpPr/>
      </dsp:nvSpPr>
      <dsp:spPr>
        <a:xfrm>
          <a:off x="0" y="459"/>
          <a:ext cx="10753725" cy="10757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8EEF7-F013-4790-85D3-9F55F9508BC1}">
      <dsp:nvSpPr>
        <dsp:cNvPr id="0" name=""/>
        <dsp:cNvSpPr/>
      </dsp:nvSpPr>
      <dsp:spPr>
        <a:xfrm>
          <a:off x="325426" y="242512"/>
          <a:ext cx="591684" cy="5916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9A2C2-9414-4085-B4BB-2A5D1B5CDD01}">
      <dsp:nvSpPr>
        <dsp:cNvPr id="0" name=""/>
        <dsp:cNvSpPr/>
      </dsp:nvSpPr>
      <dsp:spPr>
        <a:xfrm>
          <a:off x="1242537" y="459"/>
          <a:ext cx="9511187" cy="107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54" tIns="113854" rIns="113854" bIns="1138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En conclusión, nuestro proyecto final del ciclo formativo de Desarrollo de Aplicaciones Web ha sido un desafío en el que hemos trabajado arduamente como equipo.</a:t>
          </a:r>
          <a:endParaRPr lang="en-US" sz="2100" kern="1200"/>
        </a:p>
      </dsp:txBody>
      <dsp:txXfrm>
        <a:off x="1242537" y="459"/>
        <a:ext cx="9511187" cy="1075790"/>
      </dsp:txXfrm>
    </dsp:sp>
    <dsp:sp modelId="{FC7227AE-CE2C-4D43-9756-F049BE856B75}">
      <dsp:nvSpPr>
        <dsp:cNvPr id="0" name=""/>
        <dsp:cNvSpPr/>
      </dsp:nvSpPr>
      <dsp:spPr>
        <a:xfrm>
          <a:off x="0" y="1345197"/>
          <a:ext cx="10753725" cy="10757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98C8E-F33E-4845-A121-6E6FB872C70D}">
      <dsp:nvSpPr>
        <dsp:cNvPr id="0" name=""/>
        <dsp:cNvSpPr/>
      </dsp:nvSpPr>
      <dsp:spPr>
        <a:xfrm>
          <a:off x="325426" y="1587250"/>
          <a:ext cx="591684" cy="5916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AE464-AD50-4A98-8EDC-620CA4A08B59}">
      <dsp:nvSpPr>
        <dsp:cNvPr id="0" name=""/>
        <dsp:cNvSpPr/>
      </dsp:nvSpPr>
      <dsp:spPr>
        <a:xfrm>
          <a:off x="1242537" y="1345197"/>
          <a:ext cx="9511187" cy="107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54" tIns="113854" rIns="113854" bIns="1138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 través de la organización y la colaboración, hemos logrado superar obstáculos y aprender lecciones valiosas. </a:t>
          </a:r>
          <a:endParaRPr lang="en-US" sz="2100" kern="1200"/>
        </a:p>
      </dsp:txBody>
      <dsp:txXfrm>
        <a:off x="1242537" y="1345197"/>
        <a:ext cx="9511187" cy="1075790"/>
      </dsp:txXfrm>
    </dsp:sp>
    <dsp:sp modelId="{52EDAF19-EF0C-49D6-A945-048BF266E401}">
      <dsp:nvSpPr>
        <dsp:cNvPr id="0" name=""/>
        <dsp:cNvSpPr/>
      </dsp:nvSpPr>
      <dsp:spPr>
        <a:xfrm>
          <a:off x="0" y="2689935"/>
          <a:ext cx="10753725" cy="10757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F1841-6947-4967-BC40-5B5A93B75168}">
      <dsp:nvSpPr>
        <dsp:cNvPr id="0" name=""/>
        <dsp:cNvSpPr/>
      </dsp:nvSpPr>
      <dsp:spPr>
        <a:xfrm>
          <a:off x="325426" y="2931987"/>
          <a:ext cx="591684" cy="5916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051D7-4994-4725-AC78-DE0DE73A2BB7}">
      <dsp:nvSpPr>
        <dsp:cNvPr id="0" name=""/>
        <dsp:cNvSpPr/>
      </dsp:nvSpPr>
      <dsp:spPr>
        <a:xfrm>
          <a:off x="1242537" y="2689935"/>
          <a:ext cx="9511187" cy="107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54" tIns="113854" rIns="113854" bIns="1138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Estamos orgullosos de presentar una aplicación que busca hacer del proceso de aprendizaje una experiencia más amena, divertida y efectiva para los estudiantes.</a:t>
          </a:r>
          <a:endParaRPr lang="en-US" sz="2100" kern="1200"/>
        </a:p>
      </dsp:txBody>
      <dsp:txXfrm>
        <a:off x="1242537" y="2689935"/>
        <a:ext cx="9511187" cy="1075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54328-A0AF-4E7B-8A05-DCA9A0BE948D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24535-B66E-44D6-8FB1-F19E6ACF20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1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Introducción: JC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97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y Laravel: EU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77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JavaScript: Santi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60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Vue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Santi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90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Vue</a:t>
            </a:r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Santi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272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Conclusiones: EU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956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Fin de la presentación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10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Descripción del proyecto: Santi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7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Explicación de la aplicación: EU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57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Funcionamiento de la aplicación: Santi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3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Funcionamiento de la aplicación: Santi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37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Enfoque en la experiencia del usuario: JC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975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Diseño: JC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38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datos: JC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264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y Laravel: EU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24535-B66E-44D6-8FB1-F19E6ACF20E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53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1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5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2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3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5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83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2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3ECC13A-5BFC-D7F4-6DFC-4A60BFF89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915" y="5608325"/>
            <a:ext cx="10842171" cy="1156365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s-ES"/>
              <a:t>Una aplicación web para mejorar el proceso de aprendizaje de los estudiantes.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8C4B1-CE27-6718-4F76-9460D7EE9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41" b="19740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DC3E28E-ADC1-ABA3-8CA6-D4A8789E4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1713" y="4573263"/>
            <a:ext cx="76485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1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28068-C7F3-E0EC-A633-B4567618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Backend</a:t>
            </a:r>
            <a:r>
              <a:rPr lang="es-ES"/>
              <a:t>: servidor y Laravel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841743F-B056-7DCA-82B6-8349C177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9" y="2005527"/>
            <a:ext cx="10907371" cy="469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9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5D68D-2C0E-C8DD-1977-0CEF1E29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Frontend</a:t>
            </a:r>
            <a:r>
              <a:rPr lang="es-ES"/>
              <a:t>: JavaScript</a:t>
            </a:r>
          </a:p>
        </p:txBody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C9AE654A-F2EF-24C5-C483-4706D375D0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656" y="2011680"/>
          <a:ext cx="7506291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áfico 450705514">
            <a:extLst>
              <a:ext uri="{FF2B5EF4-FFF2-40B4-BE49-F238E27FC236}">
                <a16:creationId xmlns:a16="http://schemas.microsoft.com/office/drawing/2014/main" id="{F81A2AC2-7F4C-32C4-7FA5-FCBB7E4FFB8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4573" t="24693" r="40027" b="51602"/>
          <a:stretch/>
        </p:blipFill>
        <p:spPr bwMode="auto">
          <a:xfrm>
            <a:off x="8239231" y="2589819"/>
            <a:ext cx="3797259" cy="1898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972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ABABC-9CC9-D8E5-2F2B-DC858C82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Frontend</a:t>
            </a:r>
            <a:r>
              <a:rPr lang="es-ES"/>
              <a:t>: </a:t>
            </a:r>
            <a:r>
              <a:rPr lang="es-ES" err="1"/>
              <a:t>Vue</a:t>
            </a:r>
            <a:endParaRPr lang="es-E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68BA1C39-16FA-F32E-9B3E-98820AEDA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633729"/>
              </p:ext>
            </p:extLst>
          </p:nvPr>
        </p:nvGraphicFramePr>
        <p:xfrm>
          <a:off x="676657" y="2011679"/>
          <a:ext cx="7608928" cy="434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5609B0BF-7284-4CCF-D305-83DBF02B76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5585" y="3095093"/>
            <a:ext cx="3792041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3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ABABC-9CC9-D8E5-2F2B-DC858C82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Frontend</a:t>
            </a:r>
            <a:r>
              <a:rPr lang="es-ES"/>
              <a:t>: </a:t>
            </a:r>
            <a:r>
              <a:rPr lang="es-ES" err="1"/>
              <a:t>Vue</a:t>
            </a:r>
            <a:endParaRPr lang="es-ES"/>
          </a:p>
        </p:txBody>
      </p:sp>
      <p:pic>
        <p:nvPicPr>
          <p:cNvPr id="7" name="Picture 1337010226" descr="Texto&#10;&#10;Descripción generada automáticamente">
            <a:extLst>
              <a:ext uri="{FF2B5EF4-FFF2-40B4-BE49-F238E27FC236}">
                <a16:creationId xmlns:a16="http://schemas.microsoft.com/office/drawing/2014/main" id="{31121A65-B2BD-C8B3-4375-C481C031E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80" y="1783291"/>
            <a:ext cx="10232239" cy="49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4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AFBD9-CB29-AB25-20A2-2943D239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5D46F60-CAC5-DEDA-F031-A14C4B689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590893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253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6AC191-60F1-00AD-5170-56C39515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043" y="770467"/>
            <a:ext cx="660896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</a:rPr>
              <a:t>Preguntas y respuestas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09C6E-2D0A-4842-F7E5-F3A09A96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052" y="4206876"/>
            <a:ext cx="6544954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err="1">
                <a:solidFill>
                  <a:srgbClr val="FFFFFF"/>
                </a:solidFill>
                <a:latin typeface="+mj-lt"/>
              </a:rPr>
              <a:t>Agradecemos</a:t>
            </a:r>
            <a:r>
              <a:rPr lang="en-US" sz="320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+mj-lt"/>
              </a:rPr>
              <a:t>su</a:t>
            </a:r>
            <a:r>
              <a:rPr lang="en-US" sz="320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+mj-lt"/>
              </a:rPr>
              <a:t>atención</a:t>
            </a:r>
            <a:r>
              <a:rPr lang="en-US" sz="3200">
                <a:solidFill>
                  <a:srgbClr val="FFFFFF"/>
                </a:solidFill>
                <a:latin typeface="+mj-lt"/>
              </a:rPr>
              <a:t> y </a:t>
            </a:r>
            <a:r>
              <a:rPr lang="en-US" sz="3200" err="1">
                <a:solidFill>
                  <a:srgbClr val="FFFFFF"/>
                </a:solidFill>
                <a:latin typeface="+mj-lt"/>
              </a:rPr>
              <a:t>estamos</a:t>
            </a:r>
            <a:r>
              <a:rPr lang="en-US" sz="320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+mj-lt"/>
              </a:rPr>
              <a:t>dispuestos</a:t>
            </a:r>
            <a:r>
              <a:rPr lang="en-US" sz="3200">
                <a:solidFill>
                  <a:srgbClr val="FFFFFF"/>
                </a:solidFill>
                <a:latin typeface="+mj-lt"/>
              </a:rPr>
              <a:t> a responder </a:t>
            </a:r>
            <a:r>
              <a:rPr lang="en-US" sz="3200" err="1">
                <a:solidFill>
                  <a:srgbClr val="FFFFFF"/>
                </a:solidFill>
                <a:latin typeface="+mj-lt"/>
              </a:rPr>
              <a:t>cualquier</a:t>
            </a:r>
            <a:r>
              <a:rPr lang="en-US" sz="320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+mj-lt"/>
              </a:rPr>
              <a:t>pregunta</a:t>
            </a:r>
            <a:r>
              <a:rPr lang="en-US" sz="3200">
                <a:solidFill>
                  <a:srgbClr val="FFFFFF"/>
                </a:solidFill>
                <a:latin typeface="+mj-lt"/>
              </a:rPr>
              <a:t> que </a:t>
            </a:r>
            <a:r>
              <a:rPr lang="en-US" sz="3200" err="1">
                <a:solidFill>
                  <a:srgbClr val="FFFFFF"/>
                </a:solidFill>
                <a:latin typeface="+mj-lt"/>
              </a:rPr>
              <a:t>puedan</a:t>
            </a:r>
            <a:r>
              <a:rPr lang="en-US" sz="320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+mj-lt"/>
              </a:rPr>
              <a:t>tener</a:t>
            </a:r>
            <a:r>
              <a:rPr lang="en-US" sz="3200">
                <a:solidFill>
                  <a:srgbClr val="FFFFFF"/>
                </a:solidFill>
                <a:latin typeface="+mj-lt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 descr="Preguntas">
            <a:extLst>
              <a:ext uri="{FF2B5EF4-FFF2-40B4-BE49-F238E27FC236}">
                <a16:creationId xmlns:a16="http://schemas.microsoft.com/office/drawing/2014/main" id="{A04E1BC4-D8E6-811B-5130-0C6B3CAB6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4" y="1742701"/>
            <a:ext cx="3352128" cy="3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3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458A2-ADCE-3267-086D-8517B3C0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¿En qué consiste nuestro proyecto?</a:t>
            </a: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2562D573-E4C5-86F3-DA4A-13C29DEE4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243404"/>
              </p:ext>
            </p:extLst>
          </p:nvPr>
        </p:nvGraphicFramePr>
        <p:xfrm>
          <a:off x="676656" y="2115589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100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D36F1-E61B-1EA8-D9F0-D9231400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¿Qué es </a:t>
            </a:r>
            <a:r>
              <a:rPr lang="es-ES" err="1"/>
              <a:t>BrainBoost</a:t>
            </a:r>
            <a:r>
              <a:rPr lang="es-ES"/>
              <a:t>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91E466D-37E7-8829-4BB7-BBFF0B677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544050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52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93DC8E-4B72-5156-90AB-678DF142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rgbClr val="FFFFFF"/>
                </a:solidFill>
              </a:rPr>
              <a:t>¿Cómo funciona?</a:t>
            </a:r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B240C5CA-0E98-FC6B-CC23-BDF838DAD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362813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30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93DC8E-4B72-5156-90AB-678DF142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rgbClr val="FFFFFF"/>
                </a:solidFill>
              </a:rPr>
              <a:t>¿Cómo funciona?</a:t>
            </a:r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B240C5CA-0E98-FC6B-CC23-BDF838DAD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966733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391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4DF22-7948-D021-21B5-CDB9CD96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s-ES" sz="4400">
                <a:solidFill>
                  <a:srgbClr val="FFFFFF"/>
                </a:solidFill>
              </a:rPr>
              <a:t>Experiencia del usuario</a:t>
            </a:r>
          </a:p>
        </p:txBody>
      </p:sp>
      <p:graphicFrame>
        <p:nvGraphicFramePr>
          <p:cNvPr id="25" name="Marcador de contenido 2">
            <a:extLst>
              <a:ext uri="{FF2B5EF4-FFF2-40B4-BE49-F238E27FC236}">
                <a16:creationId xmlns:a16="http://schemas.microsoft.com/office/drawing/2014/main" id="{EAD55B14-C2EC-D267-8542-F48235348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840300"/>
              </p:ext>
            </p:extLst>
          </p:nvPr>
        </p:nvGraphicFramePr>
        <p:xfrm>
          <a:off x="4614389" y="936711"/>
          <a:ext cx="6815992" cy="498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473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15F5C-4AB1-79E2-4455-705EF15C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Diseño: custom.css</a:t>
            </a:r>
          </a:p>
        </p:txBody>
      </p:sp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44244B72-445F-D372-6B47-7E6D593E2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028030"/>
              </p:ext>
            </p:extLst>
          </p:nvPr>
        </p:nvGraphicFramePr>
        <p:xfrm>
          <a:off x="719138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967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8181B-D329-F2F8-1DE2-F4C3D427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04775"/>
            <a:ext cx="10772775" cy="1438274"/>
          </a:xfrm>
        </p:spPr>
        <p:txBody>
          <a:bodyPr/>
          <a:lstStyle/>
          <a:p>
            <a:r>
              <a:rPr lang="es-ES" err="1"/>
              <a:t>Backend</a:t>
            </a:r>
            <a:r>
              <a:rPr lang="es-ES"/>
              <a:t>: Base de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8E5324-D0A2-4B9C-8E5C-35299D25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1" y="481118"/>
            <a:ext cx="4048128" cy="6108064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39FC50B-C5CC-4C78-AB9F-DF44F92AC7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0"/>
          <a:stretch/>
        </p:blipFill>
        <p:spPr>
          <a:xfrm>
            <a:off x="371472" y="1363450"/>
            <a:ext cx="7362824" cy="5224357"/>
          </a:xfrm>
          <a:prstGeom prst="rect">
            <a:avLst/>
          </a:prstGeom>
          <a:ln w="76200">
            <a:solidFill>
              <a:srgbClr val="FFB3B3"/>
            </a:solidFill>
          </a:ln>
        </p:spPr>
      </p:pic>
    </p:spTree>
    <p:extLst>
      <p:ext uri="{BB962C8B-B14F-4D97-AF65-F5344CB8AC3E}">
        <p14:creationId xmlns:p14="http://schemas.microsoft.com/office/powerpoint/2010/main" val="191592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28068-C7F3-E0EC-A633-B4567618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Backend</a:t>
            </a:r>
            <a:r>
              <a:rPr lang="es-ES"/>
              <a:t>: servidor y Laravel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4F8E9-31E0-A63F-8178-2AD67232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pitchFamily="34" charset="0"/>
              <a:buChar char="§"/>
            </a:pPr>
            <a:r>
              <a:rPr lang="es-ES" dirty="0">
                <a:ea typeface="+mn-lt"/>
                <a:cs typeface="+mn-lt"/>
              </a:rPr>
              <a:t>Servidor VPS con Ubuntu 20.</a:t>
            </a:r>
            <a:endParaRPr lang="es-ES" dirty="0">
              <a:cs typeface="Calibri Light" panose="020F0302020204030204"/>
            </a:endParaRPr>
          </a:p>
          <a:p>
            <a:pPr>
              <a:buFont typeface="Wingdings" pitchFamily="34" charset="0"/>
              <a:buChar char="§"/>
            </a:pPr>
            <a:r>
              <a:rPr lang="es-ES" dirty="0">
                <a:ea typeface="+mn-lt"/>
                <a:cs typeface="+mn-lt"/>
              </a:rPr>
              <a:t>Servidor Apache2 para la gestión de páginas web.</a:t>
            </a:r>
            <a:endParaRPr lang="es-ES" dirty="0">
              <a:cs typeface="Calibri Light" panose="020F0302020204030204"/>
            </a:endParaRPr>
          </a:p>
          <a:p>
            <a:pPr>
              <a:buFont typeface="Wingdings" pitchFamily="34" charset="0"/>
              <a:buChar char="§"/>
            </a:pPr>
            <a:r>
              <a:rPr lang="es-ES" dirty="0">
                <a:ea typeface="+mn-lt"/>
                <a:cs typeface="+mn-lt"/>
              </a:rPr>
              <a:t>Uso de PHP 8.2.</a:t>
            </a:r>
            <a:endParaRPr lang="es-ES" dirty="0">
              <a:cs typeface="Calibri Light" panose="020F0302020204030204"/>
            </a:endParaRPr>
          </a:p>
          <a:p>
            <a:pPr>
              <a:buFont typeface="Wingdings" pitchFamily="34" charset="0"/>
              <a:buChar char="§"/>
            </a:pPr>
            <a:r>
              <a:rPr lang="es-ES" dirty="0">
                <a:ea typeface="+mn-lt"/>
                <a:cs typeface="+mn-lt"/>
              </a:rPr>
              <a:t>Servidor de </a:t>
            </a:r>
            <a:r>
              <a:rPr lang="es-ES" err="1">
                <a:ea typeface="+mn-lt"/>
                <a:cs typeface="+mn-lt"/>
              </a:rPr>
              <a:t>MariaDB</a:t>
            </a:r>
            <a:r>
              <a:rPr lang="es-ES" dirty="0">
                <a:ea typeface="+mn-lt"/>
                <a:cs typeface="+mn-lt"/>
              </a:rPr>
              <a:t> para MySQL.</a:t>
            </a:r>
            <a:endParaRPr lang="es-ES" dirty="0">
              <a:cs typeface="Calibri Light" panose="020F0302020204030204"/>
            </a:endParaRPr>
          </a:p>
          <a:p>
            <a:pPr>
              <a:buFont typeface="Wingdings" pitchFamily="34" charset="0"/>
              <a:buChar char="§"/>
            </a:pPr>
            <a:r>
              <a:rPr lang="es-ES" err="1">
                <a:ea typeface="+mn-lt"/>
                <a:cs typeface="+mn-lt"/>
              </a:rPr>
              <a:t>PHPMyAdmin</a:t>
            </a:r>
            <a:r>
              <a:rPr lang="es-ES" dirty="0">
                <a:ea typeface="+mn-lt"/>
                <a:cs typeface="+mn-lt"/>
              </a:rPr>
              <a:t> como interfaz para facilitar la gestión de la base de datos.</a:t>
            </a:r>
            <a:endParaRPr lang="es-ES" dirty="0">
              <a:cs typeface="Calibri Light" panose="020F0302020204030204"/>
            </a:endParaRPr>
          </a:p>
          <a:p>
            <a:pPr>
              <a:buFont typeface="Wingdings" pitchFamily="34" charset="0"/>
              <a:buChar char="§"/>
            </a:pPr>
            <a:r>
              <a:rPr lang="es-ES" dirty="0">
                <a:ea typeface="+mn-lt"/>
                <a:cs typeface="+mn-lt"/>
              </a:rPr>
              <a:t>Laravel versión 10 como el </a:t>
            </a:r>
            <a:r>
              <a:rPr lang="es-ES" err="1">
                <a:ea typeface="+mn-lt"/>
                <a:cs typeface="+mn-lt"/>
              </a:rPr>
              <a:t>framework</a:t>
            </a:r>
            <a:r>
              <a:rPr lang="es-ES" dirty="0">
                <a:ea typeface="+mn-lt"/>
                <a:cs typeface="+mn-lt"/>
              </a:rPr>
              <a:t> principal de Desarrollo </a:t>
            </a:r>
            <a:r>
              <a:rPr lang="es-ES" err="1">
                <a:ea typeface="+mn-lt"/>
                <a:cs typeface="+mn-lt"/>
              </a:rPr>
              <a:t>backend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>
              <a:cs typeface="Calibri Light" panose="020F0302020204030204"/>
            </a:endParaRPr>
          </a:p>
          <a:p>
            <a:pPr>
              <a:buFont typeface="Wingdings" pitchFamily="34" charset="0"/>
              <a:buChar char="§"/>
            </a:pPr>
            <a:r>
              <a:rPr lang="es-ES" dirty="0">
                <a:ea typeface="+mn-lt"/>
                <a:cs typeface="+mn-lt"/>
              </a:rPr>
              <a:t>Paquetes complementarios, como </a:t>
            </a:r>
            <a:r>
              <a:rPr lang="es-ES" err="1">
                <a:ea typeface="+mn-lt"/>
                <a:cs typeface="+mn-lt"/>
              </a:rPr>
              <a:t>Socialite</a:t>
            </a:r>
            <a:r>
              <a:rPr lang="es-ES" dirty="0">
                <a:ea typeface="+mn-lt"/>
                <a:cs typeface="+mn-lt"/>
              </a:rPr>
              <a:t> de Laravel, gestionados por </a:t>
            </a:r>
            <a:r>
              <a:rPr lang="es-ES" err="1">
                <a:ea typeface="+mn-lt"/>
                <a:cs typeface="+mn-lt"/>
              </a:rPr>
              <a:t>Composer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>
              <a:cs typeface="Calibri Light" panose="020F0302020204030204"/>
            </a:endParaRPr>
          </a:p>
          <a:p>
            <a:pPr>
              <a:buFont typeface="Wingdings" pitchFamily="34" charset="0"/>
              <a:buChar char="§"/>
            </a:pPr>
            <a:r>
              <a:rPr lang="es-ES" dirty="0">
                <a:ea typeface="+mn-lt"/>
                <a:cs typeface="+mn-lt"/>
              </a:rPr>
              <a:t>Habilitación de un certificado SSL para garantizar la seguridad de los usuarios.</a:t>
            </a:r>
            <a:endParaRPr lang="es-ES" dirty="0">
              <a:cs typeface="Calibri Light" panose="020F0302020204030204"/>
            </a:endParaRPr>
          </a:p>
          <a:p>
            <a:pPr>
              <a:buFont typeface="Wingdings" pitchFamily="34" charset="0"/>
              <a:buChar char="§"/>
            </a:pPr>
            <a:r>
              <a:rPr lang="es-ES" dirty="0">
                <a:ea typeface="+mn-lt"/>
                <a:cs typeface="+mn-lt"/>
              </a:rPr>
              <a:t>Implementación del inicio de sesión con cuentas de Google utilizando Google </a:t>
            </a:r>
            <a:r>
              <a:rPr lang="es-ES" dirty="0" err="1">
                <a:ea typeface="+mn-lt"/>
                <a:cs typeface="+mn-lt"/>
              </a:rPr>
              <a:t>Auth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 err="1">
              <a:cs typeface="Calibri Light"/>
            </a:endParaRPr>
          </a:p>
          <a:p>
            <a:pPr>
              <a:buFont typeface="Wingdings" pitchFamily="34" charset="0"/>
              <a:buChar char="§"/>
            </a:pPr>
            <a:r>
              <a:rPr lang="es-ES">
                <a:cs typeface="Calibri Light"/>
              </a:rPr>
              <a:t>Verificación</a:t>
            </a:r>
            <a:r>
              <a:rPr lang="es-ES" dirty="0">
                <a:cs typeface="Calibri Light"/>
              </a:rPr>
              <a:t> de correo electrónico.</a:t>
            </a:r>
          </a:p>
          <a:p>
            <a:endParaRPr lang="es-ES" dirty="0">
              <a:cs typeface="Calibri Light"/>
            </a:endParaRPr>
          </a:p>
        </p:txBody>
      </p:sp>
      <p:pic>
        <p:nvPicPr>
          <p:cNvPr id="5" name="Imagen 5" descr="Icono&#10;&#10;Descripción generada automáticamente">
            <a:extLst>
              <a:ext uri="{FF2B5EF4-FFF2-40B4-BE49-F238E27FC236}">
                <a16:creationId xmlns:a16="http://schemas.microsoft.com/office/drawing/2014/main" id="{2BA71989-98ED-CAEB-B7D1-325FF3F88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33" t="16233" r="15807" b="15753"/>
          <a:stretch/>
        </p:blipFill>
        <p:spPr>
          <a:xfrm>
            <a:off x="10561638" y="1508626"/>
            <a:ext cx="935277" cy="934423"/>
          </a:xfrm>
          <a:prstGeom prst="rect">
            <a:avLst/>
          </a:prstGeom>
        </p:spPr>
      </p:pic>
      <p:pic>
        <p:nvPicPr>
          <p:cNvPr id="7" name="Imagen 7" descr="Icono&#10;&#10;Descripción generada automáticamente">
            <a:extLst>
              <a:ext uri="{FF2B5EF4-FFF2-40B4-BE49-F238E27FC236}">
                <a16:creationId xmlns:a16="http://schemas.microsoft.com/office/drawing/2014/main" id="{3687FD6C-C7A1-351B-5A24-C1BA43CD9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086" y="395623"/>
            <a:ext cx="927572" cy="936979"/>
          </a:xfrm>
          <a:prstGeom prst="rect">
            <a:avLst/>
          </a:prstGeom>
        </p:spPr>
      </p:pic>
      <p:pic>
        <p:nvPicPr>
          <p:cNvPr id="16" name="Imagen 16" descr="Logotipo&#10;&#10;Descripción generada automáticamente">
            <a:extLst>
              <a:ext uri="{FF2B5EF4-FFF2-40B4-BE49-F238E27FC236}">
                <a16:creationId xmlns:a16="http://schemas.microsoft.com/office/drawing/2014/main" id="{0179FB96-1AFB-5FAA-0FE8-00CF1AB28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754" y="260535"/>
            <a:ext cx="2743200" cy="1340525"/>
          </a:xfrm>
          <a:prstGeom prst="rect">
            <a:avLst/>
          </a:prstGeom>
        </p:spPr>
      </p:pic>
      <p:pic>
        <p:nvPicPr>
          <p:cNvPr id="17" name="Imagen 17" descr="Logotipo&#10;&#10;Descripción generada automáticamente">
            <a:extLst>
              <a:ext uri="{FF2B5EF4-FFF2-40B4-BE49-F238E27FC236}">
                <a16:creationId xmlns:a16="http://schemas.microsoft.com/office/drawing/2014/main" id="{ADA13165-3701-F6DE-3A16-518DB4D86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8527" y="2567747"/>
            <a:ext cx="2743200" cy="777240"/>
          </a:xfrm>
          <a:prstGeom prst="rect">
            <a:avLst/>
          </a:prstGeom>
        </p:spPr>
      </p:pic>
      <p:pic>
        <p:nvPicPr>
          <p:cNvPr id="18" name="Imagen 18" descr="Logotipo&#10;&#10;Descripción generada automáticamente">
            <a:extLst>
              <a:ext uri="{FF2B5EF4-FFF2-40B4-BE49-F238E27FC236}">
                <a16:creationId xmlns:a16="http://schemas.microsoft.com/office/drawing/2014/main" id="{188753D5-D052-054A-6A00-F5EA55C22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9528" y="2122446"/>
            <a:ext cx="2155424" cy="1272372"/>
          </a:xfrm>
          <a:prstGeom prst="rect">
            <a:avLst/>
          </a:prstGeom>
        </p:spPr>
      </p:pic>
      <p:pic>
        <p:nvPicPr>
          <p:cNvPr id="20" name="Imagen 20" descr="Logotipo, Icono&#10;&#10;Descripción generada automáticamente">
            <a:extLst>
              <a:ext uri="{FF2B5EF4-FFF2-40B4-BE49-F238E27FC236}">
                <a16:creationId xmlns:a16="http://schemas.microsoft.com/office/drawing/2014/main" id="{C5011D5C-68F2-9390-249A-C74BA03C2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3868" y="3583013"/>
            <a:ext cx="1161327" cy="11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84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Application>Microsoft Office PowerPoint</Application>
  <PresentationFormat>Panorámica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Metropolitano</vt:lpstr>
      <vt:lpstr>Presentación de PowerPoint</vt:lpstr>
      <vt:lpstr>¿En qué consiste nuestro proyecto?</vt:lpstr>
      <vt:lpstr>¿Qué es BrainBoost?</vt:lpstr>
      <vt:lpstr>¿Cómo funciona?</vt:lpstr>
      <vt:lpstr>¿Cómo funciona?</vt:lpstr>
      <vt:lpstr>Experiencia del usuario</vt:lpstr>
      <vt:lpstr>Diseño: custom.css</vt:lpstr>
      <vt:lpstr>Backend: Base de datos</vt:lpstr>
      <vt:lpstr>Backend: servidor y Laravel</vt:lpstr>
      <vt:lpstr>Backend: servidor y Laravel</vt:lpstr>
      <vt:lpstr>Frontend: JavaScript</vt:lpstr>
      <vt:lpstr>Frontend: Vue</vt:lpstr>
      <vt:lpstr>Frontend: Vue</vt:lpstr>
      <vt:lpstr>Conclusiones</vt:lpstr>
      <vt:lpstr>Preguntas y respuestas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BrainBoost</dc:title>
  <dc:creator>Santiago San Pablo</dc:creator>
  <cp:revision>64</cp:revision>
  <dcterms:created xsi:type="dcterms:W3CDTF">2023-06-15T16:36:57Z</dcterms:created>
  <dcterms:modified xsi:type="dcterms:W3CDTF">2023-06-16T15:56:31Z</dcterms:modified>
</cp:coreProperties>
</file>