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4E005-7192-4C88-ABAC-196466C6E2D4}" v="23" dt="2022-12-25T18:37:16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vhenii Skakun" userId="8032fe15-a0a7-4585-9de0-f27a67505a9f" providerId="ADAL" clId="{1024E005-7192-4C88-ABAC-196466C6E2D4}"/>
    <pc:docChg chg="undo custSel addSld modSld">
      <pc:chgData name="Yevhenii Skakun" userId="8032fe15-a0a7-4585-9de0-f27a67505a9f" providerId="ADAL" clId="{1024E005-7192-4C88-ABAC-196466C6E2D4}" dt="2022-12-25T18:45:24.434" v="353" actId="1076"/>
      <pc:docMkLst>
        <pc:docMk/>
      </pc:docMkLst>
      <pc:sldChg chg="addSp modSp new mod setBg addAnim">
        <pc:chgData name="Yevhenii Skakun" userId="8032fe15-a0a7-4585-9de0-f27a67505a9f" providerId="ADAL" clId="{1024E005-7192-4C88-ABAC-196466C6E2D4}" dt="2022-12-25T17:56:43.032" v="79"/>
        <pc:sldMkLst>
          <pc:docMk/>
          <pc:sldMk cId="4158155157" sldId="256"/>
        </pc:sldMkLst>
        <pc:spChg chg="mod">
          <ac:chgData name="Yevhenii Skakun" userId="8032fe15-a0a7-4585-9de0-f27a67505a9f" providerId="ADAL" clId="{1024E005-7192-4C88-ABAC-196466C6E2D4}" dt="2022-12-25T17:56:43.031" v="76" actId="26606"/>
          <ac:spMkLst>
            <pc:docMk/>
            <pc:sldMk cId="4158155157" sldId="256"/>
            <ac:spMk id="2" creationId="{B46FC633-5A9A-EB3C-097B-DAF586395A36}"/>
          </ac:spMkLst>
        </pc:spChg>
        <pc:spChg chg="mod">
          <ac:chgData name="Yevhenii Skakun" userId="8032fe15-a0a7-4585-9de0-f27a67505a9f" providerId="ADAL" clId="{1024E005-7192-4C88-ABAC-196466C6E2D4}" dt="2022-12-25T17:56:43.031" v="76" actId="26606"/>
          <ac:spMkLst>
            <pc:docMk/>
            <pc:sldMk cId="4158155157" sldId="256"/>
            <ac:spMk id="3" creationId="{EDFA1DAF-3813-997E-9AB1-FE3885B1351B}"/>
          </ac:spMkLst>
        </pc:spChg>
        <pc:spChg chg="add">
          <ac:chgData name="Yevhenii Skakun" userId="8032fe15-a0a7-4585-9de0-f27a67505a9f" providerId="ADAL" clId="{1024E005-7192-4C88-ABAC-196466C6E2D4}" dt="2022-12-25T17:56:43.031" v="76" actId="26606"/>
          <ac:spMkLst>
            <pc:docMk/>
            <pc:sldMk cId="4158155157" sldId="256"/>
            <ac:spMk id="10" creationId="{A3363022-C969-41E9-8EB2-E4C94908C1FA}"/>
          </ac:spMkLst>
        </pc:spChg>
        <pc:spChg chg="add">
          <ac:chgData name="Yevhenii Skakun" userId="8032fe15-a0a7-4585-9de0-f27a67505a9f" providerId="ADAL" clId="{1024E005-7192-4C88-ABAC-196466C6E2D4}" dt="2022-12-25T17:56:43.031" v="76" actId="26606"/>
          <ac:spMkLst>
            <pc:docMk/>
            <pc:sldMk cId="4158155157" sldId="256"/>
            <ac:spMk id="12" creationId="{8D1AD6B3-BE88-4CEB-BA17-790657CC4729}"/>
          </ac:spMkLst>
        </pc:spChg>
        <pc:grpChg chg="add">
          <ac:chgData name="Yevhenii Skakun" userId="8032fe15-a0a7-4585-9de0-f27a67505a9f" providerId="ADAL" clId="{1024E005-7192-4C88-ABAC-196466C6E2D4}" dt="2022-12-25T17:56:43.031" v="76" actId="26606"/>
          <ac:grpSpMkLst>
            <pc:docMk/>
            <pc:sldMk cId="4158155157" sldId="256"/>
            <ac:grpSpMk id="14" creationId="{89D1390B-7E13-4B4F-9CB2-391063412E54}"/>
          </ac:grpSpMkLst>
        </pc:grpChg>
        <pc:picChg chg="add">
          <ac:chgData name="Yevhenii Skakun" userId="8032fe15-a0a7-4585-9de0-f27a67505a9f" providerId="ADAL" clId="{1024E005-7192-4C88-ABAC-196466C6E2D4}" dt="2022-12-25T17:56:43.031" v="76" actId="26606"/>
          <ac:picMkLst>
            <pc:docMk/>
            <pc:sldMk cId="4158155157" sldId="256"/>
            <ac:picMk id="7" creationId="{271C0927-5DDF-2F40-C7A3-E6531EA6B124}"/>
          </ac:picMkLst>
        </pc:picChg>
      </pc:sldChg>
      <pc:sldChg chg="addSp delSp modSp new mod modTransition setBg">
        <pc:chgData name="Yevhenii Skakun" userId="8032fe15-a0a7-4585-9de0-f27a67505a9f" providerId="ADAL" clId="{1024E005-7192-4C88-ABAC-196466C6E2D4}" dt="2022-12-25T18:35:27.376" v="178"/>
        <pc:sldMkLst>
          <pc:docMk/>
          <pc:sldMk cId="779797285" sldId="257"/>
        </pc:sldMkLst>
        <pc:spChg chg="del">
          <ac:chgData name="Yevhenii Skakun" userId="8032fe15-a0a7-4585-9de0-f27a67505a9f" providerId="ADAL" clId="{1024E005-7192-4C88-ABAC-196466C6E2D4}" dt="2022-12-25T18:03:45.307" v="86" actId="26606"/>
          <ac:spMkLst>
            <pc:docMk/>
            <pc:sldMk cId="779797285" sldId="257"/>
            <ac:spMk id="2" creationId="{EF4F9E5E-0101-84FA-5FC2-31B8810646A6}"/>
          </ac:spMkLst>
        </pc:spChg>
        <pc:spChg chg="del">
          <ac:chgData name="Yevhenii Skakun" userId="8032fe15-a0a7-4585-9de0-f27a67505a9f" providerId="ADAL" clId="{1024E005-7192-4C88-ABAC-196466C6E2D4}" dt="2022-12-25T18:03:42.848" v="83"/>
          <ac:spMkLst>
            <pc:docMk/>
            <pc:sldMk cId="779797285" sldId="257"/>
            <ac:spMk id="3" creationId="{30C12E9F-0956-7EBC-3ACA-8E9499079501}"/>
          </ac:spMkLst>
        </pc:spChg>
        <pc:picChg chg="add del">
          <ac:chgData name="Yevhenii Skakun" userId="8032fe15-a0a7-4585-9de0-f27a67505a9f" providerId="ADAL" clId="{1024E005-7192-4C88-ABAC-196466C6E2D4}" dt="2022-12-25T18:02:27.559" v="82" actId="22"/>
          <ac:picMkLst>
            <pc:docMk/>
            <pc:sldMk cId="779797285" sldId="257"/>
            <ac:picMk id="5" creationId="{8705581E-A697-8D75-11A7-8F88038C98DC}"/>
          </ac:picMkLst>
        </pc:picChg>
        <pc:picChg chg="add mod">
          <ac:chgData name="Yevhenii Skakun" userId="8032fe15-a0a7-4585-9de0-f27a67505a9f" providerId="ADAL" clId="{1024E005-7192-4C88-ABAC-196466C6E2D4}" dt="2022-12-25T18:03:45.307" v="86" actId="26606"/>
          <ac:picMkLst>
            <pc:docMk/>
            <pc:sldMk cId="779797285" sldId="257"/>
            <ac:picMk id="7" creationId="{CC4E5062-A0F6-C689-0E1C-CB55F00D051A}"/>
          </ac:picMkLst>
        </pc:picChg>
      </pc:sldChg>
      <pc:sldChg chg="addSp delSp modSp new mod modTransition setBg">
        <pc:chgData name="Yevhenii Skakun" userId="8032fe15-a0a7-4585-9de0-f27a67505a9f" providerId="ADAL" clId="{1024E005-7192-4C88-ABAC-196466C6E2D4}" dt="2022-12-25T18:35:29.009" v="179"/>
        <pc:sldMkLst>
          <pc:docMk/>
          <pc:sldMk cId="2212641816" sldId="258"/>
        </pc:sldMkLst>
        <pc:spChg chg="del">
          <ac:chgData name="Yevhenii Skakun" userId="8032fe15-a0a7-4585-9de0-f27a67505a9f" providerId="ADAL" clId="{1024E005-7192-4C88-ABAC-196466C6E2D4}" dt="2022-12-25T18:09:24.924" v="91" actId="26606"/>
          <ac:spMkLst>
            <pc:docMk/>
            <pc:sldMk cId="2212641816" sldId="258"/>
            <ac:spMk id="2" creationId="{ED78D61B-B736-2613-0068-3C7F4CC4278F}"/>
          </ac:spMkLst>
        </pc:spChg>
        <pc:spChg chg="del">
          <ac:chgData name="Yevhenii Skakun" userId="8032fe15-a0a7-4585-9de0-f27a67505a9f" providerId="ADAL" clId="{1024E005-7192-4C88-ABAC-196466C6E2D4}" dt="2022-12-25T18:09:23.508" v="88"/>
          <ac:spMkLst>
            <pc:docMk/>
            <pc:sldMk cId="2212641816" sldId="258"/>
            <ac:spMk id="3" creationId="{5847131A-01B0-0C6E-78DD-8DE8FE7E0AC9}"/>
          </ac:spMkLst>
        </pc:spChg>
        <pc:picChg chg="add mod">
          <ac:chgData name="Yevhenii Skakun" userId="8032fe15-a0a7-4585-9de0-f27a67505a9f" providerId="ADAL" clId="{1024E005-7192-4C88-ABAC-196466C6E2D4}" dt="2022-12-25T18:09:24.924" v="91" actId="26606"/>
          <ac:picMkLst>
            <pc:docMk/>
            <pc:sldMk cId="2212641816" sldId="258"/>
            <ac:picMk id="5" creationId="{15F39688-78A6-A3BC-7392-D53071FF7234}"/>
          </ac:picMkLst>
        </pc:picChg>
      </pc:sldChg>
      <pc:sldChg chg="addSp delSp modSp new mod modTransition setBg">
        <pc:chgData name="Yevhenii Skakun" userId="8032fe15-a0a7-4585-9de0-f27a67505a9f" providerId="ADAL" clId="{1024E005-7192-4C88-ABAC-196466C6E2D4}" dt="2022-12-25T18:35:30.605" v="180"/>
        <pc:sldMkLst>
          <pc:docMk/>
          <pc:sldMk cId="3725354194" sldId="259"/>
        </pc:sldMkLst>
        <pc:spChg chg="del">
          <ac:chgData name="Yevhenii Skakun" userId="8032fe15-a0a7-4585-9de0-f27a67505a9f" providerId="ADAL" clId="{1024E005-7192-4C88-ABAC-196466C6E2D4}" dt="2022-12-25T18:13:26.873" v="107" actId="26606"/>
          <ac:spMkLst>
            <pc:docMk/>
            <pc:sldMk cId="3725354194" sldId="259"/>
            <ac:spMk id="2" creationId="{29854345-A5BC-051F-D5AB-FF9D5CADD1C7}"/>
          </ac:spMkLst>
        </pc:spChg>
        <pc:spChg chg="add del">
          <ac:chgData name="Yevhenii Skakun" userId="8032fe15-a0a7-4585-9de0-f27a67505a9f" providerId="ADAL" clId="{1024E005-7192-4C88-ABAC-196466C6E2D4}" dt="2022-12-25T18:13:03.791" v="103"/>
          <ac:spMkLst>
            <pc:docMk/>
            <pc:sldMk cId="3725354194" sldId="259"/>
            <ac:spMk id="3" creationId="{F1B13B8C-B860-3FC7-3650-5AD67BA17303}"/>
          </ac:spMkLst>
        </pc:spChg>
        <pc:spChg chg="add">
          <ac:chgData name="Yevhenii Skakun" userId="8032fe15-a0a7-4585-9de0-f27a67505a9f" providerId="ADAL" clId="{1024E005-7192-4C88-ABAC-196466C6E2D4}" dt="2022-12-25T18:13:26.873" v="107" actId="26606"/>
          <ac:spMkLst>
            <pc:docMk/>
            <pc:sldMk cId="3725354194" sldId="259"/>
            <ac:spMk id="14" creationId="{42A4FC2C-047E-45A5-965D-8E1E3BF09BC6}"/>
          </ac:spMkLst>
        </pc:spChg>
        <pc:picChg chg="add del mod">
          <ac:chgData name="Yevhenii Skakun" userId="8032fe15-a0a7-4585-9de0-f27a67505a9f" providerId="ADAL" clId="{1024E005-7192-4C88-ABAC-196466C6E2D4}" dt="2022-12-25T18:12:59.734" v="97"/>
          <ac:picMkLst>
            <pc:docMk/>
            <pc:sldMk cId="3725354194" sldId="259"/>
            <ac:picMk id="5" creationId="{5446268D-3BB3-CB56-A4C2-81AD423B7409}"/>
          </ac:picMkLst>
        </pc:picChg>
        <pc:picChg chg="add del mod">
          <ac:chgData name="Yevhenii Skakun" userId="8032fe15-a0a7-4585-9de0-f27a67505a9f" providerId="ADAL" clId="{1024E005-7192-4C88-ABAC-196466C6E2D4}" dt="2022-12-25T18:13:02.120" v="102"/>
          <ac:picMkLst>
            <pc:docMk/>
            <pc:sldMk cId="3725354194" sldId="259"/>
            <ac:picMk id="7" creationId="{7A51B837-6031-670F-6578-C8B7D1E511B4}"/>
          </ac:picMkLst>
        </pc:picChg>
        <pc:picChg chg="add mod modCrop">
          <ac:chgData name="Yevhenii Skakun" userId="8032fe15-a0a7-4585-9de0-f27a67505a9f" providerId="ADAL" clId="{1024E005-7192-4C88-ABAC-196466C6E2D4}" dt="2022-12-25T18:13:26.873" v="107" actId="26606"/>
          <ac:picMkLst>
            <pc:docMk/>
            <pc:sldMk cId="3725354194" sldId="259"/>
            <ac:picMk id="9" creationId="{C80477F6-BCD9-BB83-D6CF-2C4968F4C3B9}"/>
          </ac:picMkLst>
        </pc:picChg>
        <pc:picChg chg="add mod">
          <ac:chgData name="Yevhenii Skakun" userId="8032fe15-a0a7-4585-9de0-f27a67505a9f" providerId="ADAL" clId="{1024E005-7192-4C88-ABAC-196466C6E2D4}" dt="2022-12-25T18:14:10.403" v="113" actId="1076"/>
          <ac:picMkLst>
            <pc:docMk/>
            <pc:sldMk cId="3725354194" sldId="259"/>
            <ac:picMk id="11" creationId="{FE43F436-DA41-B51C-7D3C-153A4F663B58}"/>
          </ac:picMkLst>
        </pc:picChg>
      </pc:sldChg>
      <pc:sldChg chg="addSp delSp modSp new mod modTransition setBg">
        <pc:chgData name="Yevhenii Skakun" userId="8032fe15-a0a7-4585-9de0-f27a67505a9f" providerId="ADAL" clId="{1024E005-7192-4C88-ABAC-196466C6E2D4}" dt="2022-12-25T18:35:32.496" v="181"/>
        <pc:sldMkLst>
          <pc:docMk/>
          <pc:sldMk cId="1089012261" sldId="260"/>
        </pc:sldMkLst>
        <pc:spChg chg="add del">
          <ac:chgData name="Yevhenii Skakun" userId="8032fe15-a0a7-4585-9de0-f27a67505a9f" providerId="ADAL" clId="{1024E005-7192-4C88-ABAC-196466C6E2D4}" dt="2022-12-25T18:19:33.426" v="118" actId="26606"/>
          <ac:spMkLst>
            <pc:docMk/>
            <pc:sldMk cId="1089012261" sldId="260"/>
            <ac:spMk id="2" creationId="{2975C02A-B3E2-015D-A855-7E909A6C92BF}"/>
          </ac:spMkLst>
        </pc:spChg>
        <pc:spChg chg="add del">
          <ac:chgData name="Yevhenii Skakun" userId="8032fe15-a0a7-4585-9de0-f27a67505a9f" providerId="ADAL" clId="{1024E005-7192-4C88-ABAC-196466C6E2D4}" dt="2022-12-25T18:19:33.426" v="118" actId="26606"/>
          <ac:spMkLst>
            <pc:docMk/>
            <pc:sldMk cId="1089012261" sldId="260"/>
            <ac:spMk id="3" creationId="{E372847F-E8CE-D39A-D128-43F4D2D13BAB}"/>
          </ac:spMkLst>
        </pc:spChg>
        <pc:spChg chg="add del mod">
          <ac:chgData name="Yevhenii Skakun" userId="8032fe15-a0a7-4585-9de0-f27a67505a9f" providerId="ADAL" clId="{1024E005-7192-4C88-ABAC-196466C6E2D4}" dt="2022-12-25T18:19:44.413" v="120"/>
          <ac:spMkLst>
            <pc:docMk/>
            <pc:sldMk cId="1089012261" sldId="260"/>
            <ac:spMk id="7" creationId="{D975EBB9-5C37-4C07-4DA6-48BC9F437E14}"/>
          </ac:spMkLst>
        </pc:spChg>
        <pc:spChg chg="add del">
          <ac:chgData name="Yevhenii Skakun" userId="8032fe15-a0a7-4585-9de0-f27a67505a9f" providerId="ADAL" clId="{1024E005-7192-4C88-ABAC-196466C6E2D4}" dt="2022-12-25T18:19:33.424" v="117" actId="26606"/>
          <ac:spMkLst>
            <pc:docMk/>
            <pc:sldMk cId="1089012261" sldId="260"/>
            <ac:spMk id="10" creationId="{42A4FC2C-047E-45A5-965D-8E1E3BF09BC6}"/>
          </ac:spMkLst>
        </pc:spChg>
        <pc:spChg chg="add">
          <ac:chgData name="Yevhenii Skakun" userId="8032fe15-a0a7-4585-9de0-f27a67505a9f" providerId="ADAL" clId="{1024E005-7192-4C88-ABAC-196466C6E2D4}" dt="2022-12-25T18:19:59.215" v="124" actId="26606"/>
          <ac:spMkLst>
            <pc:docMk/>
            <pc:sldMk cId="1089012261" sldId="260"/>
            <ac:spMk id="14" creationId="{42A4FC2C-047E-45A5-965D-8E1E3BF09BC6}"/>
          </ac:spMkLst>
        </pc:spChg>
        <pc:picChg chg="add del mod">
          <ac:chgData name="Yevhenii Skakun" userId="8032fe15-a0a7-4585-9de0-f27a67505a9f" providerId="ADAL" clId="{1024E005-7192-4C88-ABAC-196466C6E2D4}" dt="2022-12-25T18:19:42.466" v="119" actId="478"/>
          <ac:picMkLst>
            <pc:docMk/>
            <pc:sldMk cId="1089012261" sldId="260"/>
            <ac:picMk id="5" creationId="{5A9EDF6C-0005-D685-1D0F-E11D2E3A03A0}"/>
          </ac:picMkLst>
        </pc:picChg>
        <pc:picChg chg="add mod modCrop">
          <ac:chgData name="Yevhenii Skakun" userId="8032fe15-a0a7-4585-9de0-f27a67505a9f" providerId="ADAL" clId="{1024E005-7192-4C88-ABAC-196466C6E2D4}" dt="2022-12-25T18:19:59.215" v="124" actId="26606"/>
          <ac:picMkLst>
            <pc:docMk/>
            <pc:sldMk cId="1089012261" sldId="260"/>
            <ac:picMk id="9" creationId="{8654292B-1552-8A0F-A84A-0A4ABC56AFD7}"/>
          </ac:picMkLst>
        </pc:picChg>
      </pc:sldChg>
      <pc:sldChg chg="addSp delSp modSp new mod modTransition setBg">
        <pc:chgData name="Yevhenii Skakun" userId="8032fe15-a0a7-4585-9de0-f27a67505a9f" providerId="ADAL" clId="{1024E005-7192-4C88-ABAC-196466C6E2D4}" dt="2022-12-25T18:35:35.818" v="182"/>
        <pc:sldMkLst>
          <pc:docMk/>
          <pc:sldMk cId="79007975" sldId="261"/>
        </pc:sldMkLst>
        <pc:spChg chg="del">
          <ac:chgData name="Yevhenii Skakun" userId="8032fe15-a0a7-4585-9de0-f27a67505a9f" providerId="ADAL" clId="{1024E005-7192-4C88-ABAC-196466C6E2D4}" dt="2022-12-25T18:22:30.373" v="129" actId="26606"/>
          <ac:spMkLst>
            <pc:docMk/>
            <pc:sldMk cId="79007975" sldId="261"/>
            <ac:spMk id="2" creationId="{137A5929-D6DF-8C12-563B-3076518F41AA}"/>
          </ac:spMkLst>
        </pc:spChg>
        <pc:spChg chg="del">
          <ac:chgData name="Yevhenii Skakun" userId="8032fe15-a0a7-4585-9de0-f27a67505a9f" providerId="ADAL" clId="{1024E005-7192-4C88-ABAC-196466C6E2D4}" dt="2022-12-25T18:22:28.756" v="126"/>
          <ac:spMkLst>
            <pc:docMk/>
            <pc:sldMk cId="79007975" sldId="261"/>
            <ac:spMk id="3" creationId="{A85ACD30-81BA-BE96-0724-D3C7E9306755}"/>
          </ac:spMkLst>
        </pc:spChg>
        <pc:picChg chg="add mod">
          <ac:chgData name="Yevhenii Skakun" userId="8032fe15-a0a7-4585-9de0-f27a67505a9f" providerId="ADAL" clId="{1024E005-7192-4C88-ABAC-196466C6E2D4}" dt="2022-12-25T18:22:30.373" v="129" actId="26606"/>
          <ac:picMkLst>
            <pc:docMk/>
            <pc:sldMk cId="79007975" sldId="261"/>
            <ac:picMk id="5" creationId="{748B7B25-784A-821B-40AD-2A0A89724CE5}"/>
          </ac:picMkLst>
        </pc:picChg>
      </pc:sldChg>
      <pc:sldChg chg="addSp delSp modSp new mod modTransition setBg">
        <pc:chgData name="Yevhenii Skakun" userId="8032fe15-a0a7-4585-9de0-f27a67505a9f" providerId="ADAL" clId="{1024E005-7192-4C88-ABAC-196466C6E2D4}" dt="2022-12-25T18:35:37.511" v="183"/>
        <pc:sldMkLst>
          <pc:docMk/>
          <pc:sldMk cId="1868979514" sldId="262"/>
        </pc:sldMkLst>
        <pc:spChg chg="del">
          <ac:chgData name="Yevhenii Skakun" userId="8032fe15-a0a7-4585-9de0-f27a67505a9f" providerId="ADAL" clId="{1024E005-7192-4C88-ABAC-196466C6E2D4}" dt="2022-12-25T18:26:59.231" v="134" actId="26606"/>
          <ac:spMkLst>
            <pc:docMk/>
            <pc:sldMk cId="1868979514" sldId="262"/>
            <ac:spMk id="2" creationId="{83A837AD-B0B0-04B3-4668-637D6ECF552A}"/>
          </ac:spMkLst>
        </pc:spChg>
        <pc:spChg chg="del">
          <ac:chgData name="Yevhenii Skakun" userId="8032fe15-a0a7-4585-9de0-f27a67505a9f" providerId="ADAL" clId="{1024E005-7192-4C88-ABAC-196466C6E2D4}" dt="2022-12-25T18:26:57.709" v="131"/>
          <ac:spMkLst>
            <pc:docMk/>
            <pc:sldMk cId="1868979514" sldId="262"/>
            <ac:spMk id="3" creationId="{3BA34DD8-60F8-A137-D897-DD8D7C78D95E}"/>
          </ac:spMkLst>
        </pc:spChg>
        <pc:spChg chg="add del mod">
          <ac:chgData name="Yevhenii Skakun" userId="8032fe15-a0a7-4585-9de0-f27a67505a9f" providerId="ADAL" clId="{1024E005-7192-4C88-ABAC-196466C6E2D4}" dt="2022-12-25T18:35:03.490" v="173"/>
          <ac:spMkLst>
            <pc:docMk/>
            <pc:sldMk cId="1868979514" sldId="262"/>
            <ac:spMk id="7" creationId="{7791E8DA-D77F-0362-2EDB-944C6E3D9382}"/>
          </ac:spMkLst>
        </pc:spChg>
        <pc:picChg chg="add del mod">
          <ac:chgData name="Yevhenii Skakun" userId="8032fe15-a0a7-4585-9de0-f27a67505a9f" providerId="ADAL" clId="{1024E005-7192-4C88-ABAC-196466C6E2D4}" dt="2022-12-25T18:34:57.977" v="172" actId="478"/>
          <ac:picMkLst>
            <pc:docMk/>
            <pc:sldMk cId="1868979514" sldId="262"/>
            <ac:picMk id="5" creationId="{174DD70D-3713-826E-BB6C-F1E6480544BD}"/>
          </ac:picMkLst>
        </pc:picChg>
        <pc:picChg chg="add mod">
          <ac:chgData name="Yevhenii Skakun" userId="8032fe15-a0a7-4585-9de0-f27a67505a9f" providerId="ADAL" clId="{1024E005-7192-4C88-ABAC-196466C6E2D4}" dt="2022-12-25T18:35:05.973" v="176" actId="26606"/>
          <ac:picMkLst>
            <pc:docMk/>
            <pc:sldMk cId="1868979514" sldId="262"/>
            <ac:picMk id="9" creationId="{A9FF6B52-5816-ABEB-0819-50709626A172}"/>
          </ac:picMkLst>
        </pc:picChg>
      </pc:sldChg>
      <pc:sldChg chg="addSp delSp modSp new mod modTransition setBg">
        <pc:chgData name="Yevhenii Skakun" userId="8032fe15-a0a7-4585-9de0-f27a67505a9f" providerId="ADAL" clId="{1024E005-7192-4C88-ABAC-196466C6E2D4}" dt="2022-12-25T18:35:25.654" v="177"/>
        <pc:sldMkLst>
          <pc:docMk/>
          <pc:sldMk cId="111032059" sldId="263"/>
        </pc:sldMkLst>
        <pc:spChg chg="add del">
          <ac:chgData name="Yevhenii Skakun" userId="8032fe15-a0a7-4585-9de0-f27a67505a9f" providerId="ADAL" clId="{1024E005-7192-4C88-ABAC-196466C6E2D4}" dt="2022-12-25T18:31:22.479" v="141" actId="26606"/>
          <ac:spMkLst>
            <pc:docMk/>
            <pc:sldMk cId="111032059" sldId="263"/>
            <ac:spMk id="2" creationId="{04640093-BBA5-3478-96D9-1A7F9CBB66EA}"/>
          </ac:spMkLst>
        </pc:spChg>
        <pc:spChg chg="del">
          <ac:chgData name="Yevhenii Skakun" userId="8032fe15-a0a7-4585-9de0-f27a67505a9f" providerId="ADAL" clId="{1024E005-7192-4C88-ABAC-196466C6E2D4}" dt="2022-12-25T18:31:19.942" v="136"/>
          <ac:spMkLst>
            <pc:docMk/>
            <pc:sldMk cId="111032059" sldId="263"/>
            <ac:spMk id="3" creationId="{EB70FB38-2911-BC95-5721-F91DB08F9775}"/>
          </ac:spMkLst>
        </pc:spChg>
        <pc:spChg chg="add mod">
          <ac:chgData name="Yevhenii Skakun" userId="8032fe15-a0a7-4585-9de0-f27a67505a9f" providerId="ADAL" clId="{1024E005-7192-4C88-ABAC-196466C6E2D4}" dt="2022-12-25T18:31:48.734" v="171" actId="14100"/>
          <ac:spMkLst>
            <pc:docMk/>
            <pc:sldMk cId="111032059" sldId="263"/>
            <ac:spMk id="6" creationId="{D0B15889-3AC4-7208-03E2-5D5B4DB9FF7E}"/>
          </ac:spMkLst>
        </pc:spChg>
        <pc:spChg chg="add del">
          <ac:chgData name="Yevhenii Skakun" userId="8032fe15-a0a7-4585-9de0-f27a67505a9f" providerId="ADAL" clId="{1024E005-7192-4C88-ABAC-196466C6E2D4}" dt="2022-12-25T18:31:22.478" v="140" actId="26606"/>
          <ac:spMkLst>
            <pc:docMk/>
            <pc:sldMk cId="111032059" sldId="263"/>
            <ac:spMk id="10" creationId="{42A4FC2C-047E-45A5-965D-8E1E3BF09BC6}"/>
          </ac:spMkLst>
        </pc:spChg>
        <pc:picChg chg="add mod">
          <ac:chgData name="Yevhenii Skakun" userId="8032fe15-a0a7-4585-9de0-f27a67505a9f" providerId="ADAL" clId="{1024E005-7192-4C88-ABAC-196466C6E2D4}" dt="2022-12-25T18:31:22.479" v="141" actId="26606"/>
          <ac:picMkLst>
            <pc:docMk/>
            <pc:sldMk cId="111032059" sldId="263"/>
            <ac:picMk id="5" creationId="{8E82E786-A1FA-1186-30A9-92158F2EDE7C}"/>
          </ac:picMkLst>
        </pc:picChg>
      </pc:sldChg>
      <pc:sldChg chg="addSp delSp modSp new mod modTransition setBg">
        <pc:chgData name="Yevhenii Skakun" userId="8032fe15-a0a7-4585-9de0-f27a67505a9f" providerId="ADAL" clId="{1024E005-7192-4C88-ABAC-196466C6E2D4}" dt="2022-12-25T18:45:24.434" v="353" actId="1076"/>
        <pc:sldMkLst>
          <pc:docMk/>
          <pc:sldMk cId="2665244406" sldId="264"/>
        </pc:sldMkLst>
        <pc:spChg chg="add del">
          <ac:chgData name="Yevhenii Skakun" userId="8032fe15-a0a7-4585-9de0-f27a67505a9f" providerId="ADAL" clId="{1024E005-7192-4C88-ABAC-196466C6E2D4}" dt="2022-12-25T18:37:11.696" v="189" actId="26606"/>
          <ac:spMkLst>
            <pc:docMk/>
            <pc:sldMk cId="2665244406" sldId="264"/>
            <ac:spMk id="2" creationId="{F40187B3-EC07-F27B-0BE0-BC99CD8F63D6}"/>
          </ac:spMkLst>
        </pc:spChg>
        <pc:spChg chg="add del">
          <ac:chgData name="Yevhenii Skakun" userId="8032fe15-a0a7-4585-9de0-f27a67505a9f" providerId="ADAL" clId="{1024E005-7192-4C88-ABAC-196466C6E2D4}" dt="2022-12-25T18:37:11.696" v="189" actId="26606"/>
          <ac:spMkLst>
            <pc:docMk/>
            <pc:sldMk cId="2665244406" sldId="264"/>
            <ac:spMk id="3" creationId="{C52E71BE-059B-9738-7C5C-1C17F185CDDD}"/>
          </ac:spMkLst>
        </pc:spChg>
        <pc:spChg chg="add mod">
          <ac:chgData name="Yevhenii Skakun" userId="8032fe15-a0a7-4585-9de0-f27a67505a9f" providerId="ADAL" clId="{1024E005-7192-4C88-ABAC-196466C6E2D4}" dt="2022-12-25T18:44:24.464" v="348" actId="14100"/>
          <ac:spMkLst>
            <pc:docMk/>
            <pc:sldMk cId="2665244406" sldId="264"/>
            <ac:spMk id="6" creationId="{A1818937-3F28-182A-6C10-26B2EEDA829B}"/>
          </ac:spMkLst>
        </pc:spChg>
        <pc:spChg chg="add del mod">
          <ac:chgData name="Yevhenii Skakun" userId="8032fe15-a0a7-4585-9de0-f27a67505a9f" providerId="ADAL" clId="{1024E005-7192-4C88-ABAC-196466C6E2D4}" dt="2022-12-25T18:44:15.530" v="346" actId="478"/>
          <ac:spMkLst>
            <pc:docMk/>
            <pc:sldMk cId="2665244406" sldId="264"/>
            <ac:spMk id="8" creationId="{AB8DB9DC-03A5-0D35-94CF-E8790280624E}"/>
          </ac:spMkLst>
        </pc:spChg>
        <pc:spChg chg="add del">
          <ac:chgData name="Yevhenii Skakun" userId="8032fe15-a0a7-4585-9de0-f27a67505a9f" providerId="ADAL" clId="{1024E005-7192-4C88-ABAC-196466C6E2D4}" dt="2022-12-25T18:37:11.696" v="188" actId="26606"/>
          <ac:spMkLst>
            <pc:docMk/>
            <pc:sldMk cId="2665244406" sldId="264"/>
            <ac:spMk id="10" creationId="{42A4FC2C-047E-45A5-965D-8E1E3BF09BC6}"/>
          </ac:spMkLst>
        </pc:spChg>
        <pc:spChg chg="add">
          <ac:chgData name="Yevhenii Skakun" userId="8032fe15-a0a7-4585-9de0-f27a67505a9f" providerId="ADAL" clId="{1024E005-7192-4C88-ABAC-196466C6E2D4}" dt="2022-12-25T18:44:12.997" v="345" actId="26606"/>
          <ac:spMkLst>
            <pc:docMk/>
            <pc:sldMk cId="2665244406" sldId="264"/>
            <ac:spMk id="16" creationId="{1A95671B-3CC6-4792-9114-B74FAEA224E6}"/>
          </ac:spMkLst>
        </pc:spChg>
        <pc:picChg chg="add del mod">
          <ac:chgData name="Yevhenii Skakun" userId="8032fe15-a0a7-4585-9de0-f27a67505a9f" providerId="ADAL" clId="{1024E005-7192-4C88-ABAC-196466C6E2D4}" dt="2022-12-25T18:43:52.481" v="343" actId="478"/>
          <ac:picMkLst>
            <pc:docMk/>
            <pc:sldMk cId="2665244406" sldId="264"/>
            <ac:picMk id="5" creationId="{035E1EC3-1057-4C20-478F-AE8CA091C901}"/>
          </ac:picMkLst>
        </pc:picChg>
        <pc:picChg chg="add del mod">
          <ac:chgData name="Yevhenii Skakun" userId="8032fe15-a0a7-4585-9de0-f27a67505a9f" providerId="ADAL" clId="{1024E005-7192-4C88-ABAC-196466C6E2D4}" dt="2022-12-25T18:45:08.048" v="350" actId="478"/>
          <ac:picMkLst>
            <pc:docMk/>
            <pc:sldMk cId="2665244406" sldId="264"/>
            <ac:picMk id="11" creationId="{9CDAE1D2-88C3-3B99-3147-9A181CA08696}"/>
          </ac:picMkLst>
        </pc:picChg>
        <pc:picChg chg="add mod">
          <ac:chgData name="Yevhenii Skakun" userId="8032fe15-a0a7-4585-9de0-f27a67505a9f" providerId="ADAL" clId="{1024E005-7192-4C88-ABAC-196466C6E2D4}" dt="2022-12-25T18:45:24.434" v="353" actId="1076"/>
          <ac:picMkLst>
            <pc:docMk/>
            <pc:sldMk cId="2665244406" sldId="264"/>
            <ac:picMk id="13" creationId="{301D3148-D7E0-415F-D0DE-CA9BA650A17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12EA5-D8D3-4069-B54B-EB76D3DFABA0}" type="datetimeFigureOut">
              <a:rPr lang="en-GB" smtClean="0"/>
              <a:t>25/12/2022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DA1B2-8EDF-4EF8-96B0-36122DF5FA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003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DA1B2-8EDF-4EF8-96B0-36122DF5FA4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97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DA1B2-8EDF-4EF8-96B0-36122DF5FA4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95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F9BF-676F-F767-0578-E5E44410F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00DE4-13EF-FC79-9EEA-CBD359CE9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4EFC0-4D5F-3C7A-ADDE-252CAFB8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C157-F4F7-400F-903B-76C488CC15A2}" type="datetimeFigureOut">
              <a:rPr lang="en-GB" smtClean="0"/>
              <a:t>25/12/2022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ABC0A-1AD8-9605-3B30-9582AB3F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6C7AA-20E5-35CC-3E0E-C4D651A7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BCDD-648C-4E8A-9EEF-0C52FF02B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72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0C18-9E22-C696-8826-FE06E616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892D8-AA47-EBCA-3829-4C8970159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3BAFD-5550-88CD-63E7-793492FD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C157-F4F7-400F-903B-76C488CC15A2}" type="datetimeFigureOut">
              <a:rPr lang="en-GB" smtClean="0"/>
              <a:t>25/12/2022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D2C52-4A0B-D9B0-ABBF-6BB69E82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673A1-1055-3D5A-E2E3-AFE74FAC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BCDD-648C-4E8A-9EEF-0C52FF02B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75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61177-33F9-33A0-F312-28E26CE43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02038-51AB-2CCC-738B-2D231C645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267D1-B16B-9A5D-A908-A7299AF2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C157-F4F7-400F-903B-76C488CC15A2}" type="datetimeFigureOut">
              <a:rPr lang="en-GB" smtClean="0"/>
              <a:t>25/12/2022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AB61E-B1B5-AC2E-C80D-145DAA8B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4DD53-5361-4F06-E253-EF79F54C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BCDD-648C-4E8A-9EEF-0C52FF02B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45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95C0-1128-5278-57BA-2C1242D1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33770-06F0-ABC5-4593-A10BFC7E5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5B592-953C-2C18-683D-31A31674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C157-F4F7-400F-903B-76C488CC15A2}" type="datetimeFigureOut">
              <a:rPr lang="en-GB" smtClean="0"/>
              <a:t>25/12/2022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A3686-6B8B-9252-ED21-7DB3C91E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AE43F-53BE-68A3-426E-956DDF7B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BCDD-648C-4E8A-9EEF-0C52FF02B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7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38CC-70AF-B11F-8550-596C0554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15DFA-E892-5585-C0F3-FC5645132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306A6-EE7D-4196-D1F9-6D43F360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C157-F4F7-400F-903B-76C488CC15A2}" type="datetimeFigureOut">
              <a:rPr lang="en-GB" smtClean="0"/>
              <a:t>25/12/2022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98161-3142-E5AF-55FC-AB513BA0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FC37F-C261-9ECE-DC13-DCE14A33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BCDD-648C-4E8A-9EEF-0C52FF02B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05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954A-F831-D133-232F-EA613743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91BB2-ED7B-8DC3-4074-4DB857DF8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39566-7965-1348-BA4C-226685330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C6506-F168-14B5-0A66-FA4C190A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C157-F4F7-400F-903B-76C488CC15A2}" type="datetimeFigureOut">
              <a:rPr lang="en-GB" smtClean="0"/>
              <a:t>25/12/2022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311E8-BAD3-C392-75A4-CAAB1DA1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A8DF4-DD59-1690-A4F1-3DEBA741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BCDD-648C-4E8A-9EEF-0C52FF02B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93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A436-FD11-065D-6604-CFD5E317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7E9C8-A1E7-06F7-1BB9-A95ED170D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16B37-EE5A-E3C5-58DB-3A0705272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6A135-648A-C42F-E1CE-791AAF812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5FF94-FCBD-4B6E-70AA-CAEC25D26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1BA47-FDBB-901A-AE73-453999FF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C157-F4F7-400F-903B-76C488CC15A2}" type="datetimeFigureOut">
              <a:rPr lang="en-GB" smtClean="0"/>
              <a:t>25/12/2022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B6D79-65E8-5CA6-4ABA-8D53153F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38FCE-2D88-6FF7-6892-5E3EC04D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BCDD-648C-4E8A-9EEF-0C52FF02B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09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F1B0-BA22-C267-8875-8795629D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26FD1-0547-E3FB-1F43-37E7218A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C157-F4F7-400F-903B-76C488CC15A2}" type="datetimeFigureOut">
              <a:rPr lang="en-GB" smtClean="0"/>
              <a:t>25/12/2022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114A4-E8EC-6F3E-3E8B-384ACC4B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F1FAC-984F-57FE-7E9D-3B871A28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BCDD-648C-4E8A-9EEF-0C52FF02B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98816-3B84-7E75-1AC7-625411B7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C157-F4F7-400F-903B-76C488CC15A2}" type="datetimeFigureOut">
              <a:rPr lang="en-GB" smtClean="0"/>
              <a:t>25/12/2022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04396-FA9C-3616-286C-8E619C16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B0B63-DCAD-8500-A2E5-68F5D231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BCDD-648C-4E8A-9EEF-0C52FF02B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54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B5BA-2087-CADF-A60A-9ECDA81D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51EA1-0DE6-1305-B9E6-5C6066277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947A4-3102-195D-F922-DD686365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F3CA2-498C-5367-B8EB-BC8FB49F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C157-F4F7-400F-903B-76C488CC15A2}" type="datetimeFigureOut">
              <a:rPr lang="en-GB" smtClean="0"/>
              <a:t>25/12/2022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FD5B9-755A-9971-42BD-923CE7E3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6DBA6-D576-AE36-C1FF-5E53C4B9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BCDD-648C-4E8A-9EEF-0C52FF02B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62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2B03-027C-F6E7-D868-68A11C6C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0E581-4736-DA43-9B45-83F3F0803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42028-D7BB-175C-D06D-0190C5C72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A4952-8473-D722-9999-9C5CF362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C157-F4F7-400F-903B-76C488CC15A2}" type="datetimeFigureOut">
              <a:rPr lang="en-GB" smtClean="0"/>
              <a:t>25/12/2022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C26E-F771-B04F-9681-801B2CF3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0B573-5651-4E72-FB8E-16C8E321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BCDD-648C-4E8A-9EEF-0C52FF02B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31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EB9A7-1120-D78A-644D-F834954A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31E49-E519-2A1F-BFEA-42C616DD4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C302B-BB1F-06B5-79D3-7BC799F06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2C157-F4F7-400F-903B-76C488CC15A2}" type="datetimeFigureOut">
              <a:rPr lang="en-GB" smtClean="0"/>
              <a:t>25/12/2022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9AD84-827B-F083-FDB7-8DC3C8843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8F9B1-CEB2-C501-C451-C3B162C85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ABCDD-648C-4E8A-9EEF-0C52FF02B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3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FC633-5A9A-EB3C-097B-DAF586395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pl-PL" sz="4000">
                <a:solidFill>
                  <a:schemeClr val="tx2"/>
                </a:solidFill>
              </a:rPr>
              <a:t>System do zarządzania czasem pracownika</a:t>
            </a:r>
            <a:endParaRPr lang="en-GB" sz="40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A1DAF-3813-997E-9AB1-FE3885B13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pl-PL" sz="2000">
                <a:solidFill>
                  <a:schemeClr val="tx2"/>
                </a:solidFill>
              </a:rPr>
              <a:t>Wykonany przez: Yevhenii Skakun</a:t>
            </a:r>
            <a:endParaRPr lang="en-GB" sz="2000">
              <a:solidFill>
                <a:schemeClr val="tx2"/>
              </a:solidFill>
            </a:endParaRPr>
          </a:p>
        </p:txBody>
      </p:sp>
      <p:pic>
        <p:nvPicPr>
          <p:cNvPr id="7" name="Graphic 6" descr="Office Worker">
            <a:extLst>
              <a:ext uri="{FF2B5EF4-FFF2-40B4-BE49-F238E27FC236}">
                <a16:creationId xmlns:a16="http://schemas.microsoft.com/office/drawing/2014/main" id="{271C0927-5DDF-2F40-C7A3-E6531EA6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815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E82E786-A1FA-1186-30A9-92158F2ED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90"/>
            <a:ext cx="10905066" cy="5316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B15889-3AC4-7208-03E2-5D5B4DB9FF7E}"/>
              </a:ext>
            </a:extLst>
          </p:cNvPr>
          <p:cNvSpPr txBox="1"/>
          <p:nvPr/>
        </p:nvSpPr>
        <p:spPr>
          <a:xfrm>
            <a:off x="643467" y="6260841"/>
            <a:ext cx="340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Login: admin, Hasło: admin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32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C4E5062-A0F6-C689-0E1C-CB55F00D0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38936"/>
            <a:ext cx="10905066" cy="458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7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5F39688-78A6-A3BC-7392-D53071FF7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29996"/>
            <a:ext cx="10905066" cy="53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4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Content Placeholder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80477F6-BCD9-BB83-D6CF-2C4968F4C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8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43F436-DA41-B51C-7D3C-153A4F663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020" y="3252604"/>
            <a:ext cx="9647960" cy="360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54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54292B-1552-8A0F-A84A-0A4ABC56A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12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18937-3F28-182A-6C10-26B2EEDA829B}"/>
              </a:ext>
            </a:extLst>
          </p:cNvPr>
          <p:cNvSpPr txBox="1"/>
          <p:nvPr/>
        </p:nvSpPr>
        <p:spPr>
          <a:xfrm>
            <a:off x="835155" y="552906"/>
            <a:ext cx="10515568" cy="1674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kliknięciu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przycisk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„See All Employees”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przechodzimy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strony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z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listą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wszystkich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pracowników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którzy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pracują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wybranej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zmianie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1D3148-D7E0-415F-D0DE-CA9BA650A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83" y="2227810"/>
            <a:ext cx="11356845" cy="259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44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8B7B25-784A-821B-40AD-2A0A89724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18" y="643466"/>
            <a:ext cx="884296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7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9FF6B52-5816-ABEB-0819-50709626A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29774"/>
            <a:ext cx="10905066" cy="41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79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40</Words>
  <Application>Microsoft Office PowerPoint</Application>
  <PresentationFormat>Widescreen</PresentationFormat>
  <Paragraphs>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System do zarządzania czasem pracownika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do zarządzania czasem pracownika</dc:title>
  <dc:creator>Yevhenii Skakun</dc:creator>
  <cp:lastModifiedBy>Yevhenii Skakun</cp:lastModifiedBy>
  <cp:revision>1</cp:revision>
  <dcterms:created xsi:type="dcterms:W3CDTF">2022-12-25T17:55:47Z</dcterms:created>
  <dcterms:modified xsi:type="dcterms:W3CDTF">2022-12-25T18:45:25Z</dcterms:modified>
</cp:coreProperties>
</file>