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568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215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2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1681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745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686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7848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76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4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103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21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6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36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26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77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43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2084-A6F2-43A4-88A9-27929DED9D68}" type="datetimeFigureOut">
              <a:rPr lang="uk-UA" smtClean="0"/>
              <a:t>06.05.2021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335282-2322-4251-8203-B36227869A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6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506506"/>
            <a:ext cx="8915399" cy="2262781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GUPY EVENTS Bot</a:t>
            </a:r>
            <a:endParaRPr lang="uk-U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8860" y="4786344"/>
            <a:ext cx="8915399" cy="1126283"/>
          </a:xfrm>
        </p:spPr>
        <p:txBody>
          <a:bodyPr>
            <a:normAutofit/>
          </a:bodyPr>
          <a:lstStyle/>
          <a:p>
            <a:r>
              <a:rPr lang="uk-UA" sz="2400" b="1" i="1" dirty="0" smtClean="0"/>
              <a:t>Підготувала команда </a:t>
            </a:r>
            <a:r>
              <a:rPr lang="en-US" sz="2400" b="1" i="1" dirty="0" err="1" smtClean="0">
                <a:latin typeface="Arial Rounded MT Bold" panose="020F0704030504030204" pitchFamily="34" charset="0"/>
              </a:rPr>
              <a:t>Gupy</a:t>
            </a:r>
            <a:r>
              <a:rPr lang="en-US" sz="2400" b="1" i="1" dirty="0" smtClean="0">
                <a:latin typeface="Arial Rounded MT Bold" panose="020F0704030504030204" pitchFamily="34" charset="0"/>
              </a:rPr>
              <a:t>(V2)</a:t>
            </a:r>
            <a:endParaRPr lang="uk-UA" sz="2400" b="1" i="1" dirty="0"/>
          </a:p>
        </p:txBody>
      </p:sp>
    </p:spTree>
    <p:extLst>
      <p:ext uri="{BB962C8B-B14F-4D97-AF65-F5344CB8AC3E}">
        <p14:creationId xmlns:p14="http://schemas.microsoft.com/office/powerpoint/2010/main" val="27366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2524" y="281149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ДЯКУЄМО ЗА УВАГУ!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346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7435" y="624110"/>
            <a:ext cx="9837177" cy="1280890"/>
          </a:xfrm>
        </p:spPr>
        <p:txBody>
          <a:bodyPr>
            <a:normAutofit/>
          </a:bodyPr>
          <a:lstStyle/>
          <a:p>
            <a:pPr algn="just"/>
            <a:r>
              <a:rPr lang="uk-UA" sz="2400" b="1" dirty="0" smtClean="0"/>
              <a:t>Соціальна проблема – розвиток </a:t>
            </a:r>
            <a:r>
              <a:rPr lang="uk-UA" sz="2400" b="1" dirty="0" err="1" smtClean="0"/>
              <a:t>соц.мереж</a:t>
            </a:r>
            <a:r>
              <a:rPr lang="uk-UA" sz="2400" b="1" dirty="0" smtClean="0"/>
              <a:t>, соціальне «</a:t>
            </a:r>
            <a:r>
              <a:rPr lang="uk-UA" sz="2400" b="1" dirty="0" err="1" smtClean="0"/>
              <a:t>відчудження</a:t>
            </a:r>
            <a:r>
              <a:rPr lang="uk-UA" sz="2400" b="1" dirty="0" smtClean="0"/>
              <a:t>» у 21 ст., вплив технологій на спосіб життя, що часто веде до ліні.</a:t>
            </a:r>
            <a:endParaRPr lang="uk-UA" sz="2400" b="1" dirty="0"/>
          </a:p>
        </p:txBody>
      </p:sp>
      <p:pic>
        <p:nvPicPr>
          <p:cNvPr id="1028" name="Picture 4" descr="Самые замкнутые знаменитости интроверты: 10 интересных личностей, которые  не любят лишнего общ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53" y="2102224"/>
            <a:ext cx="5751315" cy="38765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о користь ліні: 5 причин, чому варто собі інколи це дозволити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61" y="3843268"/>
            <a:ext cx="4391896" cy="28350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4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3571" y="477375"/>
            <a:ext cx="9825316" cy="1512790"/>
          </a:xfrm>
        </p:spPr>
        <p:txBody>
          <a:bodyPr>
            <a:noAutofit/>
          </a:bodyPr>
          <a:lstStyle/>
          <a:p>
            <a:pPr algn="just"/>
            <a:r>
              <a:rPr lang="uk-UA" sz="2400" b="1" dirty="0" smtClean="0"/>
              <a:t>Пандемія зробила ще більший розрив у живому спілкуванні людей. </a:t>
            </a:r>
            <a:r>
              <a:rPr lang="uk-UA" sz="2400" b="1" dirty="0" err="1" smtClean="0"/>
              <a:t>Соц.мережі</a:t>
            </a:r>
            <a:r>
              <a:rPr lang="uk-UA" sz="2400" b="1" dirty="0" smtClean="0"/>
              <a:t> – тепер не лише доповнення, але часто й заміна реальному життю</a:t>
            </a:r>
            <a:endParaRPr lang="uk-UA" sz="2400" b="1" dirty="0"/>
          </a:p>
        </p:txBody>
      </p:sp>
      <p:pic>
        <p:nvPicPr>
          <p:cNvPr id="2050" name="Picture 2" descr="Эксперты подсчитали, когда в мире может закончиться пандемия коронавируса —  Ferra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28" y="1909482"/>
            <a:ext cx="7887954" cy="44453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3977" y="624110"/>
            <a:ext cx="9890965" cy="1280890"/>
          </a:xfrm>
        </p:spPr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Загальні підходи до вирішення проблеми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5318" y="1837765"/>
            <a:ext cx="9299294" cy="4073457"/>
          </a:xfrm>
        </p:spPr>
        <p:txBody>
          <a:bodyPr>
            <a:normAutofit/>
          </a:bodyPr>
          <a:lstStyle/>
          <a:p>
            <a:r>
              <a:rPr lang="ru-RU" sz="2800" b="1" i="1" dirty="0" err="1" smtClean="0"/>
              <a:t>Створення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цікавих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подій</a:t>
            </a:r>
            <a:r>
              <a:rPr lang="ru-RU" sz="2800" b="1" i="1" dirty="0" smtClean="0"/>
              <a:t>, </a:t>
            </a:r>
            <a:r>
              <a:rPr lang="ru-RU" sz="2800" b="1" i="1" dirty="0" err="1" smtClean="0"/>
              <a:t>які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залучатимуть</a:t>
            </a:r>
            <a:r>
              <a:rPr lang="ru-RU" sz="2800" b="1" i="1" dirty="0" smtClean="0"/>
              <a:t> людей до активного </a:t>
            </a:r>
            <a:r>
              <a:rPr lang="ru-RU" sz="2800" b="1" i="1" dirty="0" err="1" smtClean="0"/>
              <a:t>відпочинку</a:t>
            </a:r>
            <a:r>
              <a:rPr lang="ru-RU" sz="2800" b="1" i="1" dirty="0" smtClean="0"/>
              <a:t>/</a:t>
            </a:r>
            <a:r>
              <a:rPr lang="ru-RU" sz="2800" b="1" i="1" dirty="0" err="1" smtClean="0"/>
              <a:t>саморозвитку</a:t>
            </a:r>
            <a:r>
              <a:rPr lang="ru-RU" sz="2800" b="1" i="1" dirty="0" smtClean="0"/>
              <a:t> та </a:t>
            </a:r>
            <a:r>
              <a:rPr lang="ru-RU" sz="2800" b="1" i="1" dirty="0" err="1" smtClean="0"/>
              <a:t>відволікатимуть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від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пасивного</a:t>
            </a:r>
            <a:r>
              <a:rPr lang="ru-RU" sz="2800" b="1" i="1" dirty="0" smtClean="0"/>
              <a:t> способу </a:t>
            </a:r>
            <a:r>
              <a:rPr lang="ru-RU" sz="2800" b="1" i="1" dirty="0" err="1" smtClean="0"/>
              <a:t>життя</a:t>
            </a:r>
            <a:r>
              <a:rPr lang="ru-RU" sz="2800" b="1" i="1" dirty="0" smtClean="0"/>
              <a:t>, </a:t>
            </a:r>
            <a:r>
              <a:rPr lang="ru-RU" sz="2800" b="1" i="1" dirty="0" err="1" smtClean="0"/>
              <a:t>ліні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тощо</a:t>
            </a:r>
            <a:r>
              <a:rPr lang="ru-RU" sz="2800" b="1" i="1" dirty="0" smtClean="0"/>
              <a:t>.</a:t>
            </a:r>
            <a:endParaRPr lang="ru-RU" sz="2800" b="1" i="1" dirty="0"/>
          </a:p>
          <a:p>
            <a:r>
              <a:rPr lang="ru-RU" sz="2800" b="1" i="1" dirty="0" err="1" smtClean="0"/>
              <a:t>Створення</a:t>
            </a:r>
            <a:r>
              <a:rPr lang="ru-RU" sz="2800" b="1" i="1" dirty="0" smtClean="0"/>
              <a:t> умов для </a:t>
            </a:r>
            <a:r>
              <a:rPr lang="ru-RU" sz="2800" b="1" i="1" dirty="0" err="1" smtClean="0"/>
              <a:t>приємного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проведення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вільного</a:t>
            </a:r>
            <a:r>
              <a:rPr lang="ru-RU" sz="2800" b="1" i="1" dirty="0" smtClean="0"/>
              <a:t> часу поза «</a:t>
            </a:r>
            <a:r>
              <a:rPr lang="ru-RU" sz="2800" b="1" i="1" dirty="0" err="1" smtClean="0"/>
              <a:t>чотирьох</a:t>
            </a:r>
            <a:r>
              <a:rPr lang="ru-RU" sz="2800" b="1" i="1" dirty="0" smtClean="0"/>
              <a:t> </a:t>
            </a:r>
            <a:r>
              <a:rPr lang="ru-RU" sz="2800" b="1" i="1" dirty="0" err="1" smtClean="0"/>
              <a:t>стін</a:t>
            </a:r>
            <a:r>
              <a:rPr lang="ru-RU" sz="2800" b="1" i="1" dirty="0" smtClean="0"/>
              <a:t>».</a:t>
            </a:r>
            <a:endParaRPr lang="ru-RU" sz="2800" b="1" i="1" dirty="0"/>
          </a:p>
          <a:p>
            <a:r>
              <a:rPr lang="ru-RU" sz="2800" b="1" i="1" dirty="0" err="1" smtClean="0"/>
              <a:t>Сповіщення</a:t>
            </a:r>
            <a:r>
              <a:rPr lang="ru-RU" sz="2800" b="1" i="1" dirty="0" smtClean="0"/>
              <a:t> людей про шкоду </a:t>
            </a:r>
            <a:r>
              <a:rPr lang="ru-RU" sz="2800" b="1" i="1" dirty="0" err="1" smtClean="0"/>
              <a:t>соціального</a:t>
            </a:r>
            <a:r>
              <a:rPr lang="ru-RU" sz="2800" b="1" i="1" dirty="0" smtClean="0"/>
              <a:t> «</a:t>
            </a:r>
            <a:r>
              <a:rPr lang="ru-RU" sz="2800" b="1" i="1" dirty="0" err="1" smtClean="0"/>
              <a:t>відчудження</a:t>
            </a:r>
            <a:r>
              <a:rPr lang="ru-RU" sz="2800" b="1" i="1" dirty="0" smtClean="0"/>
              <a:t>».</a:t>
            </a:r>
            <a:endParaRPr lang="uk-UA" sz="2800" b="1" i="1" dirty="0"/>
          </a:p>
        </p:txBody>
      </p:sp>
    </p:spTree>
    <p:extLst>
      <p:ext uri="{BB962C8B-B14F-4D97-AF65-F5344CB8AC3E}">
        <p14:creationId xmlns:p14="http://schemas.microsoft.com/office/powerpoint/2010/main" val="30605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0791" y="606180"/>
            <a:ext cx="8911687" cy="720596"/>
          </a:xfrm>
        </p:spPr>
        <p:txBody>
          <a:bodyPr>
            <a:normAutofit/>
          </a:bodyPr>
          <a:lstStyle/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Наша пропозиція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317" y="1703294"/>
            <a:ext cx="10165977" cy="3777622"/>
          </a:xfrm>
        </p:spPr>
        <p:txBody>
          <a:bodyPr>
            <a:normAutofit/>
          </a:bodyPr>
          <a:lstStyle/>
          <a:p>
            <a:pPr algn="just"/>
            <a:r>
              <a:rPr lang="uk-UA" sz="2800" b="1" i="1" dirty="0" smtClean="0"/>
              <a:t>Створення системи цікавих та інтерактивних подій, які можна підібрати за власним бажанням та підписатись на них.</a:t>
            </a:r>
          </a:p>
          <a:p>
            <a:pPr algn="just"/>
            <a:r>
              <a:rPr lang="uk-UA" sz="2800" b="1" i="1" dirty="0" smtClean="0"/>
              <a:t>Користувач за допомогою </a:t>
            </a:r>
            <a:r>
              <a:rPr lang="uk-UA" sz="2800" b="1" i="1" dirty="0" err="1" smtClean="0"/>
              <a:t>месенджер</a:t>
            </a:r>
            <a:r>
              <a:rPr lang="uk-UA" sz="2800" b="1" i="1" dirty="0" smtClean="0"/>
              <a:t>-бота може проглядати цікаві йому онлайн/</a:t>
            </a:r>
            <a:r>
              <a:rPr lang="uk-UA" sz="2800" b="1" i="1" dirty="0" err="1" smtClean="0"/>
              <a:t>офлайн</a:t>
            </a:r>
            <a:r>
              <a:rPr lang="uk-UA" sz="2800" b="1" i="1" dirty="0" smtClean="0"/>
              <a:t> події, що скоро відбудуться.</a:t>
            </a:r>
          </a:p>
          <a:p>
            <a:pPr algn="just"/>
            <a:r>
              <a:rPr lang="uk-UA" sz="2800" b="1" i="1" dirty="0" smtClean="0"/>
              <a:t>Легке створення подій у зручній для користувача формі.</a:t>
            </a:r>
            <a:endParaRPr lang="uk-UA" sz="2800" b="1" i="1" dirty="0"/>
          </a:p>
        </p:txBody>
      </p:sp>
    </p:spTree>
    <p:extLst>
      <p:ext uri="{BB962C8B-B14F-4D97-AF65-F5344CB8AC3E}">
        <p14:creationId xmlns:p14="http://schemas.microsoft.com/office/powerpoint/2010/main" val="14232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Аудиторія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Гаджети та підлітки: вплив гаджетів на психічне здоров'я дітей | МЕДЛЮК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98" y="1743636"/>
            <a:ext cx="5814481" cy="30435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Влияние гаджетов на наше здоровь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33" y="3024526"/>
            <a:ext cx="5530988" cy="2931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Діаграма поточної системи подій</a:t>
            </a:r>
            <a:endParaRPr lang="uk-UA" b="1" dirty="0"/>
          </a:p>
        </p:txBody>
      </p:sp>
      <p:sp>
        <p:nvSpPr>
          <p:cNvPr id="4" name="AutoShape 2" descr="data:image/png;base64,iVBORw0KGgoAAAANSUhEUgAAAxIAAAHvCAYAAADAV+klAAAKBHRFWHRteGZpbGUAJTNDbXhmaWxlJTIwaG9zdCUzRCUyMmFwcC5kaWFncmFtcy5uZXQlMjIlMjBtb2RpZmllZCUzRCUyMjIwMjEtMDUtMDZUMTIlM0EyMiUzQTExLjkzNVolMjIlMjBhZ2VudCUzRCUyMjUuMCUyMChXaW5kb3dzJTIwTlQlMjAxMC4wJTNCJTIwV2luNjQlM0IlMjB4NjQpJTIwQXBwbGVXZWJLaXQlMkY1MzcuMzYlMjAoS0hUTUwlMkMlMjBsaWtlJTIwR2Vja28pJTIwQ2hyb21lJTJGOTAuMC40NDMwLjkzJTIwU2FmYXJpJTJGNTM3LjM2JTIyJTIwZXRhZyUzRCUyMmJfcmxKU2Q3Ni1pam5kS3o0aUZqJTIyJTIwdmVyc2lvbiUzRCUyMjE0LjYuMTAlMjIlMjB0eXBlJTNEJTIyZ29vZ2xlJTIyJTNFJTNDZGlhZ3JhbSUyMGlkJTNEJTIyTkJkaVF2MFV1TWNRaWFMR1I0aXklMjIlMjBuYW1lJTNEJTIyUGFnZS0xJTIyJTNFN1Z0TGs2TTJFUDR0T2JncU9jd1dFZyUyRkQwZU5IVXBXa3NsV1RxdDA1YldHUWJUYlk4bUNZc2ZQckk1QUVrbmdZejJEd1ZueGhVTk42SUw3JTJCdWx2dEdlblQ3ZkhYeU4xdiUyRnNRJTJCQ2tkUTg0OGpmVGFDRUVBRGtqJTJCcDVFUWxsc1VFNnlqd21WSWhlQXIlMkJSVXlvTVdrUyUyQk9nZ0tjWVloM0d3bDRVZTN1MlFGMHN5TjRyd202eTJ3cUU4Njk1ZG81TGd5WFBEc3ZSTDRNY2JLclhodUpEJTJGaG9MMWhzOE1MSWMlMkIyYnBjbWIzSlllUDYlMkJFMFE2Zk9SUG8wd2p1bmQ5amhGWWJwNWZGOW92MFhOMDN4aEVkckZiVHE4dkd6V09QajI5eGN0ZXZ6ZCUyQnl0eFR5WiUyQk1PZ29yMjZZc0JjZVFTc2s0ejJ1TUJtV3JEbyUyQnNhMndYaExNSHp3Y3NnODFJUXJBMkIlMkJMaCUyQlJ1emY1bW95eFZRYUFLNkR4Y3RrQ3Y1SFVPWk55ZlJ6TnQ5TGpJcnZab0JrYTJ6YnNRTmFsWHFtSm0xMmwyblpQdTJRMWd6YlEzeks3Nkw4SWdwYlVRV1duQjZtVDBXJTJCYTdBc2ttRXl5U3h1UGJKb2pSMDk3MTBpZHZ4QnlJYkJOdlE5SUM2WXNHWVRqRklZNnlmcnJ2SW52bEVma2hqdkElMkZTSGhpZVRaYXJ2SW5ISFpXUHZzcmltSjBySVVCeU1GRnJCTGhMWXFqRTFGaEhYUUdSMmFQY016YWJ3VzZnY0ZrR3dIWlhNOWxCclhPUnk0d1IyNFk3QzZBb0ZNTHdkSzM2QWFUcGMlMkJlaUVoeUtGd29nUFRzU3U5bnFkeXhzdnN4QlZOMkQ3a09CVmtHVjVoM29makwxZXpzNm1RSyUyQldoUVFQQ01qVk9nTDZsQVpCVnlaWlJXQWJvajVLNXNEM21WeUYzYXBtRnExMEt1Q2wxZ0R3MWRBQ3F3cSUyQnl5bDBTdnlHYzdpWGIlMkJKSFZLcE9tRjd1RVFlUEpPUnpqWiUyQlpsMnVvdklKNjZJallTamVJUFhlT2VHODBMNmlJNUIlMkZEWFYlMkZ1VG9EbXMlMkZaMjBJeHF3OU8lMkZMaDBzYUpOM1prQTc2S0RkclA1TTJpVzliaSUyRlZRc3JGYXdHZ3UlMkJ0YlJNcTRRRmd5M2tNNG9DOGhGUXhNYWwlMkI1YSUyQmNUTTZ5TjdpSlBMUWVaOFd1OUVheGVlSXA0dzJBVTFtQlppNExFS2hHd2V2OG5LckVNWm0lMkJJeURqTHc0RFRzeW1IVkxBU2w5VGRaTGRPdktRSWFoREFTVWdlZyUyQmxBWWlPSFJQZ3RvJTJCVlRqVUx6aTNOdTQ0YkxOeFhTVjlJT21URzdxQ3d2cnliJTJGQUJnelRMTEhmV2lHU2pLM1QlMkJ3SGpQN1BJN2l1TVRDMDdkSk1heTFRNXBTeDNhRFlBdERRY1kxWmJUMmlRJTJCUnJxd3Q0QWhEUWRFdncyNDA4NENCQ2o3ZkJhdVpuSEJXZmRPUTRZMFltY3JqJTJGaWtlTFVLZ3gwaVc0TjM5S1olMkZEJTJCJTJCYnlQYU5LaVRhY0tsYlpTU2EzWGg0USUyQkVNWUEzdTRmV2hQZnc3dVlWSEJrQ0tDc3pHbU9ERyUyQk1ocFMwZnc3c2d2Y09UNldERXlwdyUyRkhYSCUyRlEwUGFJNENNc1BnRUM3MExoVkVDVHVUbG42QVZQNGVhbFl3akFPWDdLZFl5YUREQnYwcmtjZmpoeGp0RFBuRXY4NENSdnFmZ2JudVN0bXlINWd0ZWZKVnB2SnZtQzJKJTJCRkolMkIxSSUyRnRKa3Z1dWdzMjIyVmhOejNrbSUyQmNwNnhNczlZYTF3VzBKclVyJTJCTVNvRldtc2o1enRjdE1UVEViQkFoOWpxdk14ckhHdW52OVhNMXVhVGJRckxhYm5uSTF1OWJ0ZDF4Zk1GdmtYTUxUd25rdkJMbkJoUlBCOTF0Q2NHQ3pLb09rTmlzRkNoTXh2JTJCTXJUNU5KZWJJc2p2aEplamwzbXpydDNmS3dyM1glMkZWeTVMREJRVjFETHNZRkVCcjl2MVVCdExvV0VJS0dvSUtCMEdiS2hkaXZnZkFFdEdOMWl5Rk9kbkRGNG80QUZsVTRUWmclMkZPNzNJbDlUN1o3Tmh5OHRrJTJGTDYlMkZ0bkUzNTdTSjhHcTRvJTJCJTJGZGJNNVlMbFFzaGtSZjZ3NWJxamVGU1pwN0ZUeml0NklTU1VJU1cyYzBFZkNvWFBoVlFXYlhYa0taYncyOVkxZTZPcndlcWEyczI1dnYlMkZUcVdlWjB5Nm55VUVpZTYwYVZmZU11SEllMDFMbWNacnJsNnElMkIyVWY5RWxZZGslMkZacWVNV0praTBhMFlQMlNRUE5kbFJWMVg5dnRuMWpOc2xUZ1hkSEpuZWJyRDZsNHUlMkJvekZPN0x0V0daZjByMmFUWlk3eW5IQllvdng0emhVaHZKb1J0ZFhGZGZqaWg4ViUyQnQ1ZmVHdEo3YlR3MjdPbVl3bGRUUUdUeldHZzlOJTJCVFVjRGM1d2RPNHFMb2kxYnF6NHdFMzdYbnpvbE5aTFJtWmRWbjFROUs5RTYxVkgwME9FV21LWUJScXRwNlBmbVYxY3V6Qzd0YnEyRmI4NktyOWJYYlVWbVdxQ2M4YnF4aCUyRlYlMkYxQkNSSnJGJTJGNzVROWVJJTJGaVBUNWZ3JTNEJTNEJTNDJTJGZGlhZ3JhbSUzRSUzQyUyRm14ZmlsZSUzRe5a6h8AACAASURBVHhe7J0HdFzF1cf/6lr13pttyUVusuWGbVyxscEhhA6BUEIxJYQSApjeQ4BAQqgJLSSh8xECAWwwGGyDu9zkIsvqvddd9e/Mk2b19u3b3bdVb3fvnLNH0u7MnTu/mbXn/+4Un6GhoSFQIgJEgAgQAdUSYP9MDw0MDL8G2c9Bg78Hhc8GRz4bySf6W/hcphy3Myh8ZlyOvcfK+vj6wsfHB/DxhY8v++kz/Lf+ffa3L+A78v5IPuMyvsNlBRsjNoUyI+8Ln43+Lrbv6+8PX/8A+ASwn8Mvn5H3xH8L5SkRASJABIiASwj4kJBwCWeqhAgQAS8iwCbg/TotBrRa9Gt1ot+1GNCx99hPnfBz+PeRnyN5Dd/TYrC/34vo2ddUJiSUCA7fgACRGBGLk+H3R4WKP/yCgkZewfALZr8HS/4WvRccbF8DqDQRIAJEwI0IkJBwo84iV4kAEXANgYHeHvS1t6OXvzrahb/7OjoEUcDEwejkXzsiFEaEgU6Lwd5e1zhKtaiSwLDwGBEbCoSHrFAJDkZAaCj8Q0OFn8weJSJABIiA2giQkFBbj5A/RIAIOJwAEwC9HcPCQC8QRsSBIBYMPmvDQE+Pw30gg0TAHgI+fv4GwkIsMvxDw4Y/CxkWHVx8jP4MEyIslIgAESACjiZAQsLRRMkeESACTifAIga6hgbompr0UYO+ETHQ2942LBb0f7cDHrAVzMfPD+zl68t++gq/Cy/h79H3hj8Xvdg+Bl5Wn9+4vC+3IVOe8RO20w2xfRjsJ/t7EBg0fN9iHmZDKDM4bG/kd8GeYFfufVbnIAb7+zDY14+h/n5hqRf7e/T34ffY35TkCbCohyAsQqRCI0x4PzAiAoERkQiMjERQ5PDPwMgowkkEiAARMEuAhAQNECJABFRHoK+rC7qGemgbGqBtbBBEg7ahfuRnA5hYUFti6/KH188brpc3vb4+CH7BorX2rJz+7xEbomUxamuvKv0ZGhoRGVxw9A3/rRcgw38bCpA+DPVxcSIjUHp7hf0sLEo10MOWtI387OlBv/C+DoP633s8QrSK+5aLi2FhMSIyBMERNSI2RkRHRCT8NRpVDgtyiggQAecRICHhPLZkmQgQARMEelpb9UJB18hEgkgoNDagv7t7zNgFhIcjiE2SooYnSvz34Z+RCAgNk914y576UyICw4LDWHQMixFDIcIFSr9UoHR3o7+rC0xQ93d1us1me7/AQEOBMRLhEEc5gmPjoUlIANvsTokIEAH3J0BCwv37kFpABFRHgAkDIaKgjyYMiwVd43CUYbCvz6U+C09VoySigD1hjYoaFgojIoH9ToLApV1DlSkgwISJWFgwgSGIjO4u9HV2Dn/WzUTH8Pt9XSPvCUKkS0ENrs8SFBWF4PgEQVRoxD9Hfieh4fo+oRqJgC0ESEjYQo3KEAEiIBDobW1FR1npyKtM/7sr8PgGBgoTkOC4uJE13VFgk5NhUcAEwvDyC/Yeu7uAEhHwVgJSYcH+Ho52DAuR4f1FwwcS8L1G7IACtjdlrBIJjbEiT/USAesIkJCwjhflJgJeS0AqGDrLSsGWKDkrsb0F/Gml8OQyPn74yaXwxDKeNoI6CzzZJQIjBMyJDOEENCZARkQI+53ld1UyJTRCkpIQkpTsKjeoHiLg9QRISHj9ECAARMCQgKuiDGxj5rBAGBEJI0scgkcEAztFhhIRIALuQ4BFMPhRy6Mnp3UIgkPX3Ay2H0rX1AhdY6NzRYePD0KTUxCSnIyQ5BSEin4Gx8W7D1DylAi4AQESEm7QSeQiEXAWAWdGGdiRknqRMCIYBJEwIhgCwsKc1SyySwSIgMoJsI3mXFRoR8QF/5sJDfa7M+5zYXsvxOKCiQ0uOoKiolVOjdwjAuojQEJCfX1CHhEBhxNgR162nSgSXh0lJQ7dy8COLA3PyEBYeibCMjIQnpGJsPQM4cQjSkSACBABWwmw6IZeZIyICy4yhOhGY+PwfSQOSixKOhrFMIxoBISFO6gWMkMEPIsACQnP6k9qDREQCHRWlA8Lh6Jh8dBectJ+Mj4+EsEwLB5YhIESESACRGAsCOiamwRB0V1bi+6aanTVVA//rK4W7v9wVGJ7MsIysxDOXlkjPzMyHWWe7BABtyVAQsJtu44cJwLDBNh/pFwwcPHAzqu3J7ENi6MRhpFoQ3q6PSapLBEgAkTApQR6WlqGhUW1SGAIQqMGQwMD9vvCHq6IhcWI0KD9XfajJQvuQ4CEhPv0FXlKBIQ1w21Fx/XLlFqLitDT3GQzmaDoaGEZkrAcSVielIGwjEywi6UoEQEiQAQ8lYC2rk4QGVxo8GiGtr7e7iYHxcQMCwyRyAhLowcxdoMlA6okQEJCld1CThGBYQLtJSVoOzEiHIqKhCVLtib2n1tUzkREZk9EZE6OIB7YLc6UiAARIAJEYJgAi1SwZVFcWHRWVAj/7naWl9l1wzi76FIavYiekgsfX19CTwTcmgAJCbfuPnLe0wg07tuLpgP79REHtknalsROJonMmYionJwR4TARwbGxtpiiMkSACBABIgAI0YvO8nK9sOgoL0dXVaVdbKKnTEH0lKmIzp0qPOjxDwmxyx4VJgKuJkBCwtXEqT4iICLAnnw1FuyFICD2F9h8AglbksSiDDziwDYDUiICRIAIEAHnEmB3ZwyLizIwYTEcvSiHtsG2JVKR2TlgkYqoyZPBfg+OoQdAzu1Bsm4vARIS9hKk8kTACgLsPx0mGgThcHC/EEK3NrHTQ1i0QXhlD4sHdgQrJSJABIgAEVAHgX6ddlhgjIiLjvIyQWT0trVZ5SBbDsWEBXtQxP69D01Jtao8ZSYCziZAQsLZhMm+1xPoqqxEQ8FeNB88gOZDhzDQ26OYCVtXK0QZhNfwMiVNPN3MqhggZSQCRIAIqIgAO6q29dhRtBw7itZjR9B+0rqjuUNTUxGVM0kvLCLGT1BR68gVbyRAQsIbe53a7FQCbF8Dizg0HzqI5sOHhMvfrEkx06YjLm8WYqfPRMT48dYUpbxEgAgQASLgRgQGe3tHRMVRtB5lAuOIVfdfBMfFI2rSJMSM7LMIo2O63aj3PcNVEhKe0Y/UijEmwELWTDRw8dDX2anYI3aTKhMNTDywF9soTYkIEAEiQAS8kwB7+CRELY4ORy2sOZKWRShicoc3b7NXQGiod0KkVruMAAkJl6GmijyNQGPBPjQfPigsV2IXwSlN/hqN8A987PQZiMubDRaqpkQEiAARIAJEQI5AT0vziKhgwuKo4v9v2AlQYlEROSGbABMBhxMgIeFwpGTQkwmwG6Trd+9E/a6dVt3pEDEhGzFTchE7YzjyAB8fT8ZEbSMCRIAIEAEnERga6BeEBXuY1bR/n3DfkJIUmpY2LCymTBV+sruFKBEBewmQkLCXIJX3eALdtTWo371LEA8thYcVtTc4Ng7RubnCP9hxM2ZCk5ioqBxlIgJEgAgQASJgDYGelhbh/iEmLBr370NfR4fF4uwgDx6t4D8tFqIMRECGAAkJGhZEQIZAX1cnGnbt0kcf2LGt5pKvv//IpUJMPOQiZuo04koEiAARIAJEwOUEWo8eEfbsMWHRcvSIovpDklMQPzsf8flzhGW3lIiAUgIkJJSSonxeQaBhz24h8sCWL1k679svMBDxc+YiPn+u8A9vUHS0VzCiRhIBIkAEiIB7ENA1NQ4fBHL4EJoOHICuscGi42EZmcOiYna+8GCMEhEwR4CEBI0PryfQevyYXjywOx8sJbbHgQmIhPy5CI6Ls5SdPicCRIAIEAEioAoCbHkuFxbsp6XE9vdxUcEuxKNEBKQESEjQmPBKAuxG6YaRTdNKQr9RkyYjQYg+zEFYeoZXMqNGEwEiQASIgOcQ6K6pQcO+PWjYuwdN+wssNoz9P8j+D2TCgt24TYkIMAIkJGgceA0BtgGNL1tiPy0lFt5NYP9ozpmLqImTLGWnz4kAESACRIAIuCWBrqpKQVCwy1SbDh6w2AZ2cWr87DmIz89HaAodYW4RmAdnICHhwZ1LTRsm0H6yGDU/fI/qH75Hb1urWSya+HhhzwMTD3Ez8wghESACRIAIEAGvItBZXq6PVCg5qZBFKVKWLkPSKYu8ihM1dpgACQkaCR5LgEUdan7Ygtoft5ttY0BYmCAeePSBbpb22CFBDSMCRIAIEAErCHSUlgiRioZ9e8FOgzKXInMmInXZcqQsXQ6/oCAraqGs7kyAhIQ79x75bkSAHdvKog/sxTZRm0o+vr76DdPxc+YgMCKSaBIBIkAEiAARIAImCLQXnxAEBRMWbUXHTXIKSUpGyrLlSF26DMFx8cTTwwmQkPDwDvaW5nWUl40IiC3QNTWZbHZYWjqSlyxF0sJFCElM8hY81E4iQASIABEgAg4j0HzoIGq2bUXttq3o13bL2g0IDRWiE+wVMX68w+omQ+oiQEJCXf1B3lhJgJ04wSMQ5orGzpiJ5FOXImXJUrBoBCUiQASIABEgAkTAPgLsXgouKNpLTpo0xv7/ZRGKWNp7aB9wFZYmIaHCTiGXzBMY0OlQs3V487S5jWA+Pr5IXrIEKacupX+8aFARASJABIgAEXAigbodPwkRitoft5mshd3DxCIUyYtPdaInZNqVBEhIuJI21WUXga6qqhEBsQXaujqTtoJjY/XRB7rzwS7kVJgIEAEiQASIgFUEOsrKULvtB9Rs32ry/2p20V3G6WuQunylVbYps/oIkJBQX5+QRxICTQf2CwKCLWEa7O83yYfdusn2P7AIBDuJiRIRIAJEgAgQASIwNgQGenpQu32rsPTJ1IV3MblTkb7mDCSdsnBsnKRa7SZAQsJuhGTAWQSYgCj/6gvU79xhtoqEufORsmQJEhfQP0TO6guySwSIABEgAkTAVgItRwpRveU7VH6zSdYEu4siY80ZYEufKLkXARIS7tVfXuEtO7a14qsvUP39FpPt9ddo9NGHqEmTvYILNZIIEAEiQASIgDsTaC48jPIvPkfdTz/KNoPtncg4/QxETab/192ln0lIuEtPeYGf7DbN8q/+h4qNX5lsbWhKqnDyEjsBQpOQ4AVUqIlEgAgQASJABDyLAFtpUPbF52DHyMqltNNWI2PNWoRnZnlWwz2wNSQkPLBT3a1J2vr6YQHx5RcY6O2VdZ/9Y5I+sjHL19/f3ZpI/hIBIkAEiAARIAISAlWbvxEEBbtBW5p8AwKE5U5MUGgSEomdSgmQkFBpx3iDW73t7Sj/8n/CMib2u1wKSU5Gxulrkb56Ddg/KpSIABEgAkSACBABzyHADlFhy52YoNA1NBg1LDAiAumnr0X2BRd5TqM9qCUkJDyoM92lKYO9vSj/8gshCsGiEXKJHeHK/uHIWL0G/qGh7tI08pMIEAEiQASIABGwgUBPa6sgKNirX6s1shA/Ox85l1yG8MxMG6xTEWcRICHhLLJkV5YA2//ATmLqLC+T/TwgPFwQD0xEBEVHE0UiQASIABEgAkTAiwh0VlYKYqJi45cy0YlITPzlpUhdcZoXEVF3U0lIqLt/PMY7dgITW8LETmSSS35BQcIeiIzVa6FJpLWQHtPx1BAiQASIABEgAjYQqN+1Ayfef092/0T6qtOR88tLERBKd0bZgNahRUhIOBQnGZMSYCczsAgEuxNCNvn4jEQg1oBuoabxQwSIABEgAkSACHAC/V1dOPHBeyj7/L9GUCLGT8DESy5F7Mw8AjaGBEhIjCF8T666u64WxR+8j+ot35psZurylUIUInJCtiejoLYRASJABIgAESACdhAwF53IufiXGH/OeXZYp6L2ECAhYQ89KitLoPLrTSj+8D3omppkP09edKogIKKn5BJBIkAEiAARIAJEgAhYJGAuOpEwd76wdyI0Nc2iHcrgWAIkJBzL06utdVVVCiHI2m1bZTkkzJ0nbKKOozCkV48TajwRIAJEgAgQAVsJmIpOBMXEYNKvrgB7WEnJdQRISLiOtUfXxI5zZVGI3rY2o3aGJCVjwnkXIGXpMo9mQI0jAkSACBABIkAEnE/AXHRi8pW/RuYZ65zvBNUgECAhQQPBLgIdpaWCgKjb8ZOsHXayAhMR7EkBJSJABIgAESACRIAIOIpA3U8/4tALz6NfZ3jvBNszwfZOUHI+ARISzmfssTWUfvYpij98H+zJgDSxC2OYgEhcsNBj208NIwJEgAgQASJABMaWQNPBA4KY0DU1GjiStnIVpq6/YWyd84LaSUh4QSc7uoltJ4oEAdGwZ7es6ax1Z2H8eefT+c6OBk/2iAARIAJEgAgQASMCXZWV2P/s0+iQXHabMGcuZt25gYg5kQAJCSfC9UTTJZ98jOIP3sNAb69R8yJzJgpRCHaNPSUiQASIABEgAkSACLiSwM7770HLkUKDKtncZMHjT7rSDa+qi4SEV3W37Y1tOXpEiEI07S+QNcLWIzIR4RsQYHslVJIIEAEiQASIABEgAnYQ2PfkE6jfvdPAgiYhEUteeNkOq1TUFAESEjQ2LBJgAoJFIYYGB43yxkybjgnnng/2kxIRIAJEgAgQASJABMaawNE3XkPZ/z4zcMMvOBinvf3OWLvmcfWTkPC4LnVcg7T1dTjy2t/QsHePkVEWeWARCLpN0nG8yRIRIAJEgAgQASLgGAKVX2/E4VdeMjDGjqM/9fkXHVMBWREIkJCggSBLoPnQQRS+9irYBiZpYnsgmIhg6w4pEQEiQASIABEgAkRAjQQa9xdgz6MPGbiWsfZMTLnqajW665Y+kZBwy25zrtNVm7/GoZdeMKrELzAQ2Rf/EuxUJkpEgAgQASJABIgAEVA7AbY8+8R7hkuaZv3+biTMnad2193CPxISbtFNrnOy6N1/4+RHHxhVGJ6ZhclXXY2Y3Kmuc4ZqIgJEgAgQASJABIiAnQT2PvEYGvYaHlm/8JnnEJ6RaadlKk5CgsaAQKCvqwuFr76E2u3bjIgkLjgFU668mm6nprFCBIgAESACRIAIuB2BoYEBfHftVehtb9f7zvZLLHzqT2CbsCnZToCEhO3sPKZke8lJ7H38EfS0thq1afwvzkXOJZd6TFupIUSACBABIkAEiID3EWgrPoGf7rrDoOGpy1dg2g2/8T4YDmwxCQkHwnRHU3U7fkLB08YXtfhrNJh85a+RunylOzaLfCYCRIAIEAEiQASIgAGBym824fDLhqc2ZV94sXCADCXbCJCQsI2bR5QqeudfOPnxh0ZtiRg3XtgPET15ike0kxpBBIgAESACRIAIEAFG4MjfX0X5V18YwJhx861IPnUJAbKBAAkJG6B5QpGd920Au61ampIWLsaUq36NwMgoT2gmtYEIEAEiQASIABEgAnoCAz092P3Ig2g9dlT/XnjWOCx44o/w9fcnUlYSICFhJTB3z66tq8P3N62XbQa7oTr7okvcvYnkPxEgAkSACBABIkAETBJoLNiHPY89bPD55MuvQua6nxE1KwmQkLASmDtnr/p2Mw69+LxRE/xDQ4VTmVKWLnPn5pHvRIAIEAEiQASIABFQRIDNh9i8iKeQpCQseOIpBISFKSpPmYYJkJDwkpHALmNhl7JIU2R2jrCpOmriJC8hQc0kAkSACBABIkAEvJ1AR1kpdmy4EwO9vXoU2Rdeggnnne/taKxqPwkJq3C5Z+bj/3obJZ98bOQ821jEIhEB4eHu2TDymggQASJABIgAESACNhIo+vc/cfL/PtKXDoqKEqISwXFxNlr0vmIkJDy8z4/94w2U/vdTo1ZOOP9CZF9wkYe3nppHBIgAESACRIAIEAF5Ar1tbfjpnjvB9o/yNO7sX2DiL39FyBQSICGhEJQ7Zjvy+t9R/sXnRq5PuuxyZJ11tjs2iXwmAkSACBABIkAEiIDDCLB5Epsv8cRuumZRibC0NIfV4cmGSEh4aO8WvvoyKjZ9ZdS63KuvRfrpaz201dQsIkAEiAARIAJEgAhYR2DHfRvQKjoSP2PNWkz59bXWGfHS3CQkPLDjD730V1Rt/saoZdNvvBkpy5Z7YIupSUSACBABIkAEiAARsI1A3U/bUfDMUwaFl7zwCjQJCbYZ9KJSJCQ8rLMPPv9nVH//nVGr8m6/A4kLFnpYa6k5RIAIEAEiQASIABGwn8D2O25DR2mJ3tC0629C6oqV9hv2cAskJDyog/c/9wxqt201alH+hvsQN2u2B7WUmkIEiAARIAJEgAgQAccROPrm6yj7/L96gymnLsX0m29xXAUeaomEhId0bMHTT6Jux09GrZn30KOIzp3qIa2kZhABIkAEiAARIAJEwPEE6nftwL4//kFvOCgmBsteec3xFXmYRRISHtChe//wOBr27DJqySl/eBoREyZ4QAupCUSACBABIkAEiAARcB6BoYEBbP715ejv6tJXMvfBRxAzdZrzKvUAyyQk3LwT9zz2MBoL9hm1YvFzzyM0lY4uc/PuJfeJABEgAkSACBABFxHY99QfUL9zh7628b84FzmXXOqi2t2zGhIS7tlvgte7HrofzYcOGrVg6Ut/o1sZ3bhfyXUiQASIABEgAkTA9QQqNn6Jwr+9oq84ckI2FvzB8DQn13ul7hpJSKi7f0x6d+Avz6Lmh++NPl/x+j8QEB7upq0it4kAESACRIAIEAEiMDYEdM1N2HLd1QaVL3/tTQRGRI6NQ25QKwkJN+gkqYsn/+8jFP37n0aer/r3e/ANCHTDFpHLRIAIEAEiQASIABEYewI/3nk72k+e1Dsy/Te3IGXJ0rF3TKUekJBQaceYcqth9y7sffJxo49X/uNf8NeEuFlryF0iQASIABEgAkSACKiHwIn330XxB+/pHcpadxYmXX6lehxUmSckJFTWIebc0dbV4fub1htlmXPfA4idkedGLSFXiQARIAJEgAgQASKgPgJV336DQy/+Ve9Y0ikLMfO2O9TnqEo8IiGhko5Q4sZ311yFntYWg6zZF16MCeddoKQ45SECRIAIEAEiQASIABEwQ6Dp4AHsfvgBfY6oiZMw/7HR+yUIniEBEhJuMiJ23rcBLUePGHgbPzsfs+++101aQG4SASJABIgAESACREDdBDorK7Dt1pv1TgbHxmLpy39Xt9Nj6B0JiTGEr7TqQy88j6rvNhtkD8/MxMKnn1NqgvIRASJABIgAESACRIAIWCDQ19mJzVdeZpDr9A/+j7iZIEBCQuVD4+RHH6Do3X8beBkQFiZc2+4bSCc0qbz7yD0iQASIABEgAkTAzQh8e/UV6G1r03tNB9qY7kASEioe3DXbfsCB5/5k5CFd2a7iTiPXiAARIAJEgAgQAbcm8NNdd6Ct+IS+DYue/QvC0tLduk3Ocp6EhLPI2mmXnWG857GH0NvebmBp0q+uRNbPzrLTOhUnAkSACBABbyLQ3duJdm0LOnpa0alrQ1dPO7p6O6Dt7YK2rws9fVr09OvQO9CDvoEe9A/0YWCwHwNDgxgaGtSj8vHxhR97+frD3y8AAX5BCPQLQpB/MIICNNAEhEITGIrQwHCEBkUgLDgS4UFRiNBEIyQwzJuQU1tVQMDWcT/+myZElffoW3B8VTQ60zQ07mX6lISECga61IXBvj7sevA+tB4/ZvBR5pk/w+QrrlKhx+QSESACRIAIjDUBJggaOmrQ1FmLpq46NHfVo6WrAa3aRvT2j06KxsrPQP8gRGniEB0aj5jQBMSGJiI2LAnx4cmCAKFEBGwh4Ixxn/VjBxKOa/XulCwMR0OOxhb34OnjnoSETcPCuYUOPv8cqr/fYlBJ4ikLkUfnGDsXPFknAkSACLgJgQ5dK2raylDTVo7atnLUtVeiTdvsJt4buxmpiUFiRBqSIjOQLLwyER4c5bbtIcedQ8BV4z51fxcwBMBnpB1DQFWe48WuJ4x7EhLOGes2W2W3KbJbFcWJnWE875HH4ePra7NdKkgEiAARIALuS6CxswblTSdQ0cJexUKkwdMTi1ykR09AenQ2MmKzEReW7OlNpvZJCNC4V/+4JyGhoq9tW1ERdt6/AYP9/Xqv2PnFs++6B+FZ41TkKblCBIgAESACziTAlmucbCjEyYYjKGk8ijZtkzOrcwvbkZpYjIubjPHxUzA+PpeWQ7lFr1nnJI17Y15qH/ckJKwb407Nve+PT6B+106DOpiIiM+f49R6yTgRIAJEgAiMPYGW7kYcr9uPoroDgnhwZAry10ATGCa8ggNCEMRe/hoECq8gYdN0gF8g/HwD4O/rD19ff/j5+sEHvvDx4es7gKGhIQxhEAODAxgc7Ec/25A92Ie+gV5hkzbbi9HbzzZua9HT1w1dXze0vZ3Ci73nyMRERU7iDExMnInokDhHmiZbLiRA49462Gob9yQkrOs/p+Wu2PQVCl992cD++HPOQ87Fv3RanWSYCBABIkAExpZAZ08bCqv34EjNHpQ3jx43aYtXTAxEaGIQzl7BUQgLikJocCRCAyOFE5bGOrGToLp629Cla0NnTyvYevcObTPatc2CCLEnZcRkY0pyPnJT8hEWFGmPKSrrAgI07j1n3JOQcMEXxlIVusYG7LjvHrCfPEWMH495Dz8Ov6AgS8XpcyJABIgAEXAzAkdr9+Fg5Q6wn7YkFk2IDk1EdGgCokLiERkSLxy36q6JHUfb1t2A1u4GtAinTdXZHMGYnDQL09Pmg/2kpC4CNO4N+8MTxj0JCRV8x1gkgkUkxCnvd79H4vxTVOAduUAEiAARIAKOINDZ04595VtRULEVrd3W7XlgIiEuPBVxYSmIDU9GeHCMI1xStY0OXTOaOmrQ2FmNxo4q4e4La1JUSCzy0hdjVsZihLmxyLKmzWrMS+Peul5xt3FPQsK6/nV4brYngu2NEKe0laswdf0NDq+LDBIBIkAEiIDrCdR3VGF36XfYU/a94srZxW9JkZlIjMhAQmQGwoOjFZf11IwduhbUC0fdsiNvywwuyrPU5vzMJZiTtQwJ4amWstLnDiJA494xINU+l65RxAAAIABJREFU7klIOKafbbLCTmfaef89aCs6ri8fHBuHeQ8/Bk1Cgk02qRARIAJEgAiog0BtWwV+OrkJB6t2KHKIbXZOiR6P5Cj2GgdfHz9F5bwx0+DQAGpaS1DTehLVLSeFzd5K0vTU+VgwfhWSItOVZKc8NhCgcW8DNIVF1DjuSUgo7DxnZJO7MyL3muuQvnqNM6ojm0SACBABIuACAuxG6W0nvkRBxTZFtaXGZCM9ZiJSo7MV5adMxgSq2P0azcdRpXDDel76IizKXiPcsE3JMQRo3DuGozVW1DDuSUhY02MOzCt3Z0TC3HmY9fu7HVgLmSICRIAIEAFXEWBPC7cc/wxbi/5nscoITSyy4qYgI26KcAwrJccQYEfMljceQWnjEbQruHtjcc4ZWDpxHUV/7MBP494OeA4qOpbjnoSEgzrRWjPSOyN8AwKEJU2R2TnWmqL8RIAIEAEiMMYEDlfvwuajn6C1u9GsJ2zJ0vj46UiKyhpjjz2/+trWUpxsOCgsgTKXokLisGLy2ZiaMtfzoTi4hTTuHQzUAeZcPe5JSDig06w1IXdnRPaFF2PCeRdYa4ryEwEiQASIwBgSYCcJbSz8AIeqDC8TlbqUETsZ2Yl5wnGtlFxLgB0ne6KuAOVN5i/5m5Y6D6tzz3frY3RdRZbGvatI216Pq8Y9CQnb+8imknJ3RkRNmiTcGeHj62uTTSpEBIgAESACridQWLMHXx56B109HSYrT4+dhElJ+Yikm5dd30GSGtu6G3Gsdg8qmo6Z9CU0KBxrpl2M3OT8MfdXrQ7QuFdrz8j75exxT0LCxeNB7s6I2Xfdg/j8OS72hKojAkSACBABWwl8c+QjbC/eaLJ4QkQ6pqTME+5+oKQuAuxOiiPVO1HfXmHSsYUTVmPllHPV5bgKvKFxr4JOsNEFZ417EhI2dogtxRr27MbePzxmUDRjzRmY8utrbDFHZYgAESACRMDFBLS9XfhPwRsoqj8oWzPbOD01bSHGxU91sWdUnbUEShoO43DldpM3aGcnTMfZeVdCExhqrWmPy0/j3nO61NHjnoSEC8fG3j88joY9u/Q1hiQlCxusg6LpoiEXdgNVRQSIABGwiUB9RzU+3vsqGjpqZMtnxk3BjPRTEegfbJN9KuR6Ar39Ohyo+AFljUdkK48PT8Y5s69FQniK651TSY007lXSEQ50w5HjnoSEAzvGnCm5aMTU665H2mmrXeQBVUMElBPo6+xEX0cH+ro60d/dhf5uLQZ0Ogz09mCwtxfsMsWhgQEMDQ5iaGgIPj4+wh4fHz8/+Pr7wzcwEH6BQfALDoZ/iAb+IaEICA1DQHg4AsLClDtCOYmASghUthTj/d0vye6H8PP1Q17mcmTF5arEW3LDWgKljYUoKPsWA4MDRkXZvokL5lyPtOgJ1pp1+/w07t2+C802wBHjnoSEi8aINBrBjnld8MQfXVQ7VUMERgn0a7Xorq2Btq4O2vo6aBsboGtsQk9zE3paWtDT1iqIBGclJjaCIqOESFxQTCyC42KhiYuHJiERmsREsEidv4bO1XcWf7JrPYGK5mK8s/N52SUw0aGJmDPuNLB7ISi5NwF278Tukq/R0lVn1BC2ZO3ieb9Beoz3iAka9+49npV6b++4JyGhlLQd+eSiEdOuvwmpK1baYZWKEgHzBIb6+9FeWoqOslJ0VpShs6ICXVWV0DU1qR5dcGwsQlPTEJaejrD0TIRnZiEiKws+/v6q950c9CwCde2V+OdPz6K7t9OoYWkxOZg3fo0QkaPkGQRYhHXnyS9R2Vxk1KCQwDBcuuBWJEakeUZjzbSCxr3Hd7FBA+0Z9yQkXDBWpNGIqImTMP+xP7igZqrCmwh0VVeh9fgxsFvT204Uof1kscc1P2L8BOHSxsicHLDvUWgKnYjjcZ2sogYx8fDW9qfQ2Flr5NWEhBnIy1ymIm/JFUcSKCj7DsX1B4xMxoUl4fKFd4CJCk9NNO49tWctt8uWcU9CwjJXu3LIRSOm33QzUpYut8suFSYCbHlS86GDaD58CC2FhdA1qz/S4OheC46JRXRuLmKmTkPMtOnCsihKRMBRBN7d9VcU1RmfzpSTOAszMk51VDVkR6UEDpT/gKK6fUbe5SROx0Vzb1Kp1/a7RePefobubMHacU9Cwsm9LY1GRE/JFU5qokQEbCHQdGA/GvftRWPBPnRWmj4D3RbbnlAmLC0dcXmzEDdrNmJnzPSEJlEbxojAluP/xffHPzOqfVz8NMzOWjFGXlG1riawt3QzShoOGVW7ZOI6LJ34M1e74/T6aNw7HbFbVGDNuCch4cQulYtGzLj5ViSfusSJtZJpTyPAxlHdzp9Qv3Mn+jpN36DryHYHaDTChmd/dupSEHsFwi8gEL4BAcOnMvn5DZ/SJLqNXTjBaXAQgwMDwqlOg319GOjrRX8Pe+nQr9OBbfTu02od6apJW+yEqIS585A4bwFd+OgS4p5TSXlzEd7a/rRxg9pD8a/H/4djh41vRr7gVxfgzofvRHBwkGIQJcWluP3a2w3sTZo6Cc+8+gzGTcjCy396Gc//8a/456dvY9a8WYrtqjFja0srfn/DnYJrf3zxSURFR6nRTVmfthV9itrWUqPPLl/4O2TE5LhNOyw5amrcJ0VlYVHOWZAbr54wNi1x8dbPlY57EhJOHCHSaARbfjH3wUecWCOZ9hQCrceOombbD6jdthW97e0ObZZfYCA00THQREchOJK9IhEUEYGg8HAEhoUjMDTUQCA4tHJAEBu9XV3o7exAT0cHetrboWtrg66tFdoW9mrGQG+vQ6sNjIhA0qLFSF50KqImTXaobTLmeQTe3P4UKppPGDRMExiG7KCFuOvGe2SFBMv8m9/fhPW3rVcERG5SxgraIkgUVUiZbCbQ06fFN4XvQCvZcJ8ek40rFt5hs121FTQ17lfmXow3nn9LELVyicSE2nrSMf4oHfckJBzD28iKXDRi5i23C5MZSkRAjgC7p6Hq229Q9d23jtko7eOD8MREhCYkIiwhASFx8QiNixNEg9oTExddjY3obmxAZ309uurr0FFXBwwN2e0627Cdumw5UpevFO65oEQExAT2lW/FZwfeNoJySvY69DT7ChGEmfkzDaIPXBTEJcQJT9tZkj5959EFLjaURBvEecbljNPbXLxsEZ58YPj4cFPi5bOPPsOdN95l1A4e8fjqP18aRDv27dyHS8+6DIuWLzJow7ZvtxnZePKFPyA1PVXIL66f25DzSRqR4Iyk9sURGZZH3A7pZ1KGvB9Y/1x0xUW4+zd3y4o+5v9pZ67Ck/c/iff/8b6+fez9deeuk/1CVLecxI8njJe6rZtxGWZluP//6+bGfV1Rm9DXLIlFA+9vLn7ffPENbPx8E+574l689OzLYH0rHe/SPuTjQjwOpMKE9zOrX1qe9/nqM1cJ/jGxI82j0/UY9DUf4ywqxutn45lHFKXjmI9B7he3t3/PfiF6mJyabDSW+CAyJbKk7ZY+QOA+yA1GbpNxYbx5BFM8/nlbpA8s+Bjn9sVjXu77q2Tck5Bw0v+h0mgEW689574HnVQbmXVnAmyvQ+Wmr1CxaaOwHMjWxKILkWlpCE9NRURyCsKTk50aWbDVT1vLsUhGR00N2muq0VFVhbbKSiGKYWtiy7TSV61G2qrTwfZWUHJfArr2UnTU7UJM1hnwCwi1qyEvfvcAmiSnNLGL5vLHnaZf2mFKSPD3dVqtgZBoaW7VL2FiE6srbrhSmHgkJiUgLTNNP+GXTibkhISpib10AmyNkJgyI1c/EVIqJBavWGxSLMlNnpQKCdZ5nMPXn28yEkPiSaA9QqKyrNLoCbt0AiodSHtKvga7wEucYsOScMOyh+wac7YWdsW4n5p8qn5smIs8iCfXcfGx2PbddqFZjKn4b/YeFxeWonIsr1TsScWEqQk3H0OmbPDPa6pqhO8mEyI8migVDtIJu1R8MAElF60Rj1VxH1tqN1seaen7Gx0TZfT9kwoBU2xYP0bFRhu0WyqO2NJKniyNexIStn6DzZSTi0bk3X4HEhcsdEJtZNJdCbQeP47yLz5DzdYfbGoCW4IUnTUOUVlZiMrIhCY62iY77lxI29KC1vIytJaWoqW0RFgyZUtKXnwqMtauQ9TEibYUpzIqIFC24yH0dJQJYiI6c61NguJw9S58vPfvRq1ZO+MKhARFyK4R55nFk1DppPndN97VTzTEQqKjrR1f/OdLg/rEYsKUkOATOukTYbn9GXJPKVmFYtvsb/7EWSok2Gd8TwOf3PCnmOIJltzERtwwU0JCbF/s6y0bbsFzjz+Hqooqff3Sp6jmhAR/ImtugiT2T0mEqLunHV8ceNNofJwz+2pMTZk7Jt8CZ4/7uspm2SictLHiJ+zi8cEm2HxMHzlQaBDFsjRB50JSPCGXG4PiOriIb6xvFJ7UHy44JIhRLl6k47CkqETwSfxkXuwXjzaIx6E4CsIfCog/l4tycF7i6Aj3SW6MmmLDvy/84YScAJJG3KRRCFbv6T9fY9Cv0r4R96+lcU9CwglffWk0gp0ik3/P/U6oiUy6IwF2x0Ppp5+g9sfhJzbWpLCkJMRm5yB2wgREpHr+pUjWsGF526sq0VRcjKYTReisNT7735K9pFMWIuuss4W7Kii5F4Hu5kKwSRVLLCphi6Bgt1efqDc8oWdCwkzkZS4V7Jp6kshJyU3CL7r8QvzmipuFiQyb8IiFBFtWw/+TF08wxEsX+GZrvrRJvASDlxFPYqS9ZklIPP/mX/DuW+8JS5WYHT5RYT+ly7OkkzjxxH5q3jSjJ7tiX5RGJLgg48JELgIjXS4jbbNYjFkSEtInv5bW+xeUbUFx/X6DKrMTpgm3Xo9Fcva4F0+aze3/kS7vC9ZojCIZ4vHDI1ri/rW0dI3xFT9155N49j0yteyIL+GT9g3/ropFvjgP/1wcTZTakAom6edKlvjxQwfEQpZHCOXEC4968om/KQHEfJFbhsl9NBVVMTX+zY17EhIO/ubLRSNm3XEXEubNd3BNZM7dCGjr61D80Qeo2vyNVa6HJSYhfvJkxE+ajJC4OKvKenPm7sZGNBw7ioajR9FZZ52oYLfOTzj3fGgSEr0Zodu1nQkJNrHiyRpB0dXTgT9t+p1Rm0+begkiQ4a/d6Ym5VIRwCf97KkoW9aRmpGGVWeuwjUXXmMgJKQCwNTTVvafu3iPBI8QOEJIrP35Gpw8UaJf126NkBBPRnKnT8GDdzxk8oQppUKC1c8mR3ITTd454jX5cktKlAgJaQRCSUSC1d/W3YivD//baJzctupphAaFj8l3xpnj3tKY5/sEWptaDKINcqd0iRnzpTXiZYJiYcr3sHD7fKmNnBjhY1a854G998ifHsbLz74CqQ3eSdK9E+LOk0ZR5DpWPOmWW4okt+dGjqdU7HIRbW7fhjRiIf23gEdaTO2hEue//tb1eOTuR432fonbbG7ck5Bw8Nd+/3PPCCft8BQ/Ox+z777XwbWQOXcjwATEiXeN//Mx1Q52/GritOlInDYN4ckp7tZc1fnbUVONukOHUHfooFXHz2ZfdIkgKCi5BwHx01mxx0oExcGqHfhk3+sGDY0JTcTy3Av171maVPEno3zSz5+2sgkHS+LNyXxSZW1Egtl05NIm5hebbFx05UUGEQj2vqWIBMsj3ghrak04y6dkaZN4csMngeaiLbYubZL6Ivf03NyI/7bwPTR31RlkOXvWVZieOjYPDJ057sVLlsQTZ85eup+Fj2fpd4XBYvsd+KSeT5b5EiQmFKRr/KXfEW6T2WLLllhiT93538wGn9BLxSb3S06I2LPRWlynOFIm3gQtHiicp7jdUp/N7dsQL1sSCyRTNqT7tsT1cjHC97BYisaZGvckJBz4/6OusQFbf3uTwdGVs+/agPj8sVk76cCmkSkbCTQW7MXxf/4DHWVliixEpqUjOS8PSXSZmiJetmSqPbAfNQUFaFN4oV94ZiYmXvorxOXNtqU6KuNiAtKns0oFxReH3sHu0u8MvJ2cMg9TUxcYCQm5eyRYJrmNyqbWhyvZcGnPZmvutKWlTdKlRKycqZOnpBETlle8odPc8bfWRCQ4x62bt8qePCW39Ivds6HkaS+b+MmdFMR5WZpMsXyHq37C0eqdBmNlTtYyrJ12sYtH+2h1zhz3pjb+Sje+iyfP0v0scvsGxCJUDE66pl8KlY8zXgeLqon3GomXSMltOJYuW7JnozWf9PMT27goVSKApe2SPiAwtWxJbtnfomUL0djQpN80bmqMi22K+1UcxZNuNud+mhr3JCQc+LUv/+JzHHl9dKMeOwlm0bN/cWANZMqdCBx983WUff5fRS6zpUup+XMQlTl6UoKigpTJZgKtZaWo2rNbWPqkJGWe+TNMvuIqJVkpzxgSMPV01pKgkDtDf9HEs5AUOfqdNLdHQu5ISXNPW5k/UntKTm1i5ZQc/6pUSPCJhZKIgZyQMPXEWjoErBES5paMSCdX4gv7lAoJqQBi3C/81QXY8Nt7DE7vMTWMa9tKse34pwYfj/WdEs4c96yhUjEht3xMPHmWRovkjhaVW1okXQ4kFQJyE2E2XnZs3aE/0EAqBsU2xN9TuSNQrdlozaN44iihKeEuHUvmjrQ1ddysmK+4P5iwmr94vhDxFLddKibMsZVGm+QiKqbGPQkJB/6Ht/vhB9B08IDe4rizz8HEXw6fvUzJewi0FR1H4d9eQXvJSYuNTsidivT582n5kkVSzsvAlj1V7NiB+sLDFiuJGDceuddch8gcOt3JIixFGYYwNNCHwcE+DA32Gv7O3hvow9DQIIaGBthNhgY/2fsYGhA+5z/5781lX6Gv23DpiZw74iVPz295GB06w+OE18y4AqFB6rh3Ra03Q6vVL0XDz8ZMXT3t+FJyelOofxAum3CqjRYdU6ytagv6tA0WjbnTuDfXGOk+AYsNpwwGBLiYkS5JZGLoxadewD1P3GNwA73cuA8PjgIJCQcNrPaTxfjxTsONevMeeRzRk6c4qAYy4w4E2F0Qha++ZNHVmAkTkLlwMSLT6f4Ci7BclKGtogJl27eiubjYYo25114v3EHhrWlooBcDfZ2Gr17+d8fo+72dGBoRCYNMFBj9bvu9KY5kzyZWh3qHcHwwAH3w0Zs+O/9G+Pn6ObIqm22pdcJu7hI6mxur8oIDgwP4ZM8LBl76AjjHz/Z7bcaiyWzcf9gThAEmxkVJTePeFBe1fh/Goh+trVMa5RFHI5iIeOKex3H3YxsgvkuC1SE37v18/UlIWNsBpvKfeO8dFH84ekMme2K54PHhG04peQeBY2+/JRzrai5pomMwbulSsEgEJXUSYJGJki1boG1pNusgOyZ20mWXq7MRNng12K9Df0/L8Es3/LNP9DcXDoN9nRgc6LWhBvUX6YYvtgyEoQtsWgicO/dm1TittomTeFmKuU3WqgHoYEc+2mW8bPk8NxMSDMmHA1FGZNQ07k11m9IlRA7udo8wJ14WZe42d7nGyo17ikg4aFhsv+NWdJSW6q3lXPxLjD/nPAdZJzNqJ3Dgz8+iZuv3Zt1Mn78AE1asBHxGn3iqvV1e69/QEIo3f4OKHT+ZRZC8eAlm/PZW9WMaGkRvdy16u+uEn33aRgPB0N/TisF+rfrb4SQPff1DUNgHHFNxRMJJTSezNhDwlIgEG/cf9Qa7ZUTChm6jInYSoIiEnQDNFW8s2Ic9jz1skGXhM88hPCPTibWSaVUQGBrC3icfB7s/xFQKiY1FzurTET1uvCpcJieUE2gpOYmijV+hu6nJZKH4/DmYfeeGMReIbLkRFwqCWGCioWtYPPRp65U32lU5fXzh6xsAH/byCxz9Xfh75H0fFhnwg4+vL3zY7z5+Bj8N3xvN01HzI/p0pvuMN5FNpNjFdeyl9j0SruoWqscyAVv3SPj4+GBoaEhfgfRvyzWbz6F0jwSNe3tJe2d52iPhxH4v/PsrqPjqS30NsTPzMOfeB5xYI5lWC4G9TzyKhr17TLrD7oGYtPZM+AYEqMVl8sNKAoN9fTj2xefCPRSm0ljcF6NrL4W29QS0bUXQtRahp3P4VmJHJ19/DXz9g+Hrp4Gf8Pvo38O/j/zNfurzBMPHLwi+voEjQmFYGAwLh8BhoeDjnL0HSk6vEU+k2DpxlpSc2uRotmTPPQm466lNNO7dc7ypxWs6tclJPdGv1WLrLTehp3l0PfWUq65BxtoznFQjmVULgf3PPoPa7aOXD0r9Grd0GTIXLVaLu+SHnQTKtm1FyRbDewbEJpMWLsbMW4cvR3J0YvsVtG3F0LUVQ9t2Uvg50NthdzW+fkEI0MTBPzgOAZp44XfhJfrb7kpcbMDcefpyEynunpJ7JFzcFKE6uaMrxfcrsGM4Y+Ni8dKfXtIf/aj0lmZr2mNuE6Y1dnhec7d4szsh1Jzc7R4Jdxj3Si82VPO48HTf6B4JJ/VwzQ9bcOAvz+mtsyfPi//8V2jiE5xUI5lVA4Fjb72B0s8MzxEX+zV53c/oUjk1dJSDfWCX2R39zPTdIFnrzsKky690SK1seVJnQwG6GvYJP21NgSFJCAxNAvsZEJIoEgpx8AtUx9GmtrZNWs5UNMLcRIrbUHKztaP8tMaO9IhL8e3P7OK4qOgo/e3SSi5Ts6ZucV428f/0w/8Kl9WxOu1NcndS2GvTVeXd5WZrdxz3chfXuapfqR7zBOhmayeNkP1/egq1P27XW09csBB5t9/hpNrIrBoIVH6zCYdfftGkK1PPOQ/sgjlKnkmAXWB3+OMPTff/+huQtnKVTY23VTwYiIXQZEE0cPFgkyNuWkgajVAykeJN7erpwJ82GR7hzT47beoliAyJcxoR6aV0/NZeucu6rvnN1Sg8dATsAiye2KkrlWWVwmVccjc+j8sZh9/fcKeQ3dxFdlI/pKe5MEHD0vrb1gs/zV0UJj5RJywsFK+/+IZQRu4yMf6eNIrC/37wqQfwzpvvgt0mLnfe/e3X3i58JrXvrA5r627E14f/bWT+tlVPIzQo3FnVmrXrjuNe3CBxNOKqG65EZ2cXxJevScea+DI88aVy/HvAx0lJUYlwSZt0bEjFuaUToHj++564Fy89+7Lw/ePfU+67+DZtVp/0MjjpZZPSY5OlPgg+3/+kAQf2nrmL7Jw5+MyNezq1yQ7y2vo6bP3tTRjs79dbmX7TzUhZutwOq1RUzQQ6Kyqw/Xe3YGjQ8Nxt7nPuL85BwpRcNTeBfHMAgfojhSj8v49lLbGNwQuffhZh6RmKamKXrbVVfouOul2KIg/+QdEIjhyPkOiJ0ERPRkg0iVYGWhyNsEZAiDvpnZ3P40S94V6YCQkzkZe5VFFfWpvJ1E3ZbNJxy4Zb8Nzjz+H9f4weK26PkBCLD+4nFx6m/OCf80nRWef9DOvOXWckIrg9PrkyZU882bK0tEk8YRJztVSHM6MyzI+Csi0ort9v0NXZCdNw8bzfWNv9DsnvjuPelIgQv8/HSmtTi14MiD/nApSPo7U/X4Mv/jO6V1X6NxcXzAYX1jy6Zu4uFC7o9+/Zj7j4WGz7bvjBMfNP/Dd7z9LYFIsJ6e3VUh+kkRkuLMT/HnA/nnn1GaM7HxwyuERGzI17EhJ20C77/L84+ubreguBERFY/OcXEBAWZodVKqpmAnsefRiN+/fJuphz+hqk5s+xy/3H//Z3PPzS8JM/lq4+9xw89bvboQkKssuuowpre3pwx9PPYOfBQ/jnk09gYqb3nkxWtWc3ikSHLIgZx82chfx77zeLnR232lr5rfDq6Sg3mZeJhuCI8dBEjoMmaiKCwpUJFEf1ubvYYU9l2QZ0fgoT30Rtjf+Hq3fh471/NyqydsYVCHHCDdd8sswnReIoBJsQT5mRKzyVZJMYPlmQu0/C1NN8ZoNHJJiQkEYspJMxqXBITU/FnQ/fiZqqGrAn/+yJLPeJTWik+RvrGwU/WWL5WWJ/J6cmC+0Ql1EqJPjkjE+0+GTs68834c4b7zLygfscHOz4fzO7e9rxheRGa9bGc2Zfjakpc60Zag7L647jnjee96lYYMq9J4YlnXDzsc/HxZEDhYLw4DajY6IMhENLc6swNlefuUofXTO3zE4cWZBGz6R1srF6xQ1X6se6NLrIv8f8+yD+Xkt9kLaTfy6OyrlqeaClcU9Cwo6v864H70Pz4dGnV6krVmLa9TfZYZGKqplA5Tdf4/DLhreZcn/T5s5Dth03HR8vK8Old96NA8ePGyFYdcopeOvxRxETGalmPF7p24lNG1G5a6ds26eaWOLU39uGtophAcGWMsml0NhpCEuYjbD42QgMTfZKttY0mgkIFtFhIsIWASGu68XvHkBTp2G/ZMXlIn/cada4ZDGvqQvmxEs1TjtzlcOEBHNI+gRWOjGSOi1eIsKWdLDyfCI2M3+mIDL4hF38hDUqNlqYrInzSJ/AKhUSpsTNmy++ISznMuWzI/ZxSG3vKfkapY2FBm/HhiXhhmUPWexvZ2Rwx3Ev5iB3KACPZsUlxOnHq1x0io1d/v2QE6jS6AAfi1xoiJfZSZc6iX2U+hOs0ZgVxYtXLDaKeDB74rZycS8WvVIW0u+LHCtX3SpvadyTkLDx2912ogg/3f17g9Kz7rgLCfPm22iRiqmdwPc3XAttQ4ORm+HJKci/8iqb3W9ua8PlG+7Fph9/NIhA8Kf/f//oY7z52CO4aO1acMFx9soVQn0sejFj4kSD6IBUlNx//XpsuOZqIb/YJnf429dfwyl5M4U/WUTkk2826+1x39hnTMw0trYKgmfe9Gn6SIk4isJFz7GSUiy/6td6v1n5Hwv2C+9xf8TtlvNF+rm4nbwdZdU1Qtt++4cnBRHGOP18xQohasK4iUXYu198gSvuuQ+8vdK22SrU9rzxOjpqqo36XxMfjyUvvmrwfkv512gs/gj9OuNbszXRkxAeP1sQEBR1sPnrZHe/tFDPAAAgAElEQVTBfeVb8dmBt43snJK9DinRjrsLRm7TNKtUTUKCP9X96j9foq62XhAOOq1WmChJn/yrRUhI16rbPSBGDFS3nMSPJz4zMrduxmWYleH+p/O5atxzgOIlQ+KlOXwcsaf9629dj/tuu08owkQsn8TzJ/nSaIPcwQNyEYyNn2/SR/hMfQ+5n6aWHHGfpHXKiWhpW1lZcVTE1AEK3E+5CAaz4YqIhJJxT0LCxn9lyv73GY6+8Zq+dEhiEhb/5QXh4iRK6iHgqCc2Zf/7HEffMF7ywFqad+lliLLj8kE+wZZbxiSdfPO/pYR5Wa1Opxcl4jzSCbb4Mz7Z1gQHCxNwNjnnERCxcGETdl4/FzbSpVjMLhMK561eJQgOJnhYOemSKJZPLgJjqR3Sz4cwhPqmZn0kh4mNhNgYfP3j6I3U4raLl2TxtolFkS0jt7W8DAX/NJ54MluTr7wamWeciaHBftQdfRstZaNreHldkalLEZ2xGpqobFuqpzJOICB3p4QmMAwrcy9GUIDGYTW6cmmTeOIjFitsz4P06ae4gXySkz9/trA/Qrr8ih3VyqMr0qVNzoxISJc2OaxTZAz19GnxTeE70PZ2GnyaHpONKxZ6zuEqrhr3HKL0Kbt4bw2LRAn/T5x1mX7vAR+3PFImjY6x/NKlgOLJtlyETyxcxBE27qN0sm5qU7RU3PDvwrgJWfrvl3QplHRpIf+cLyWUi8rwMtwP5qez9kgoHfckJGz81+fAX55FzQ/f60unrTwNU9ffaKM1KuZMAmwNaU9HmbDsITpzrU1LH7bdejM6KyuM3EyemYdJZ66zy30+GRdHBrhB6WT32X+8LUQhpBPquqYm2T0L0om/2FHp5D4uKkoQIZkpyfpog7S89Km+2B739bbLL8Ps3FyDyEXBkaMG0QhTkQ9x3WLbpiIjLArBuOVNmayPQvCIB/eVCYnVCxeabJs4YmNrRx77/DPU7Dc+ojUsLR35D92Gsp/uw+BAr4F5tmwpJmstQuNm2FotlXMSgfLmIry1/Wkj60lRWViUc5bDajW32ZpNauQmRrbukTAnJEz5wZaHXHTlRUIE4vpb14Pf7yA9RYcDMbWchC1/cvTSJj7Z4ic2SX1wWCcB2Fb0KWpbS41MXr7wd8iIyXFkVWNqy1XjnjfS1DiSTrilUExNyOWOjhUvW+IRDPHBA4uWLURjQ5PBnglxfdJlT1IRbqpOuWV3fJke/y7wergP0rEst3dEyoJ/55wxcJSOexISNtL/4eYb0F1Toy899fobkbbCsWtobXSNikkIiE+1YOunrRUUTQcPYPfD8jeVz7tuPUJibT8aUrxER24fBJ8Ms8nurb+6TD9Z5qJDbvOzuSVBcnsxpMuR5AaQeLIut9GaCQMmOngbuA9cGHABxOxMGpdlFDWRLs9iPshFX7iA4sLEnKASC7TY6CiDCAmzb04UWfsl6m5qxM5XRjfJ8/LhU/0QPd/wBmcWeYjJXIuIFPdfDmEtJ3fKv+X4f/H9ceOlLOPip2F21vDSQkckU8e/Mttyyz+cISRYXVI/xJO1R+5+1Oipp9LjX/lTXkcLCSZOTPnsyI3We0s3o6TB+Fb7JRPXYenEnzliCKjKhqvGvSkxIZ0Yi/dH3PnQ77H1u236ZXXSqJSSZUjiSTyra/7i+ULUQ+60LyV3tpjap2DumFbxuJUeHsCjLe++8a6wB0i8udrcd87Rg8iacU9Cwgb6nRXl2Hbbbw1KLnr2L2BPHympk4D0nG1rBMWR115F+ZdfGDWM3RXB7oywJ5k7BUksCMQTcFafdMLO3nvlgfuEPQ5sbwBL0sm5+Ak9228hXTbFP5e2h9vhEQtx/ex38b4Lnjc9KUm/TIrvYeBLiCpqa432WZhaMsUFk9R36d/SyA3zS3y61N7CQoP9EexzaVTEnn5kZdndEuyOCZ4C43yQdFaAgdmw+FlIn3OXvVVReRcReHfXX1FUd9CotpzEWZiRcaqLvKBqxorAgfIfUFRnfEpfTuJ0XDTXcw9WoXE/ViNutF4uYtg7ckuunOmhteOehIQNvVH17Tc49OLoaRGhqWlY/NzzNliiIq4iYOrGWyWCQhp94j5PPedcxE+eYncT+JNz8R4JuQ3YfALOKuRHr/IJNSt77QXn4+r7HpDdCP3lyy/hw02b9Me28om+eCO3LRutxY2XTu65Pb5nQbrJWbwcSyxq1l9wvhCx4IKF/eSb0bkN6XIwUxu5uY2X3/9AWBLGy/P8jjwRq+HoERz++CM9kuRzAhAQ5aP/m933kJb/e5uW1tk9yMiATQS6ezvx1van0Cg5xYkZm5AwA3mZy2yyS4XUT6Cg7DsU1x8wcjQuLAmXL7wDIYGee8w7jfuxH5888jh77iz9MbWu8MqWcU9CwoaeKfzby6jY+JW+JO2PsAHiGBSRRiXELpgSFD3Nzfjuul/LenvqHXfCL8DwibMtzVJ69Cuf/J6/ejU+2LhRX5U0YsBOfxInJjIe+c1NuO/5v+qjFeLPxcuWlG60Fp+MJLYljoKIIxzSjeRym7SZHfF+Bmk75KIdPDIjXaYk3iQuXhLGfT3tlAXCJm17N1qL2z7Q14cfnnpSeCt6gR/Cc0eXNAWGpCFj3p0I0CTYMkSozBgSqGuvxD9/ehZsciVNaTE5mDd+DXx8RgXjGLpKVTuAwNDQEHae/BKVzUVG1ph4uHTBrUiMSHNATeo2QeNe3f3jaO/sGfckJGzojW2334LO8jJ9SdofYQPEMShiKiphTlA07S/A7keNzwgPT0lB/hW2H/kqbb7cUaj8ZCSeVzxZ/nbXLv3FdeJN2lJRIn7iLv6Mvb9q4Sn4/TN/Ep7S830L1my0tnSUrHiPg3QjuVxZcXvFZZkIiQgLE05iYpEY6aZwxkd6SZ6pZVwsL7N3zXnn4ZoHHgTbGM6WeTkq7XnzdXRUVyP53AAERI5OLiOizkTqKb9yVDVkx8UEKpqLwW697unXGtUcHZqIOeNOQ4Qm1sVeUXWOJtCubcLukq/R0lVnZDrIXyPcXp0eM8HR1arWHo171XaNQx2zd9yTkLCyO3SNDdhy/bUGpWh/hJUQXZB9aGgQ7ObgwQHd8E/hpUPdkTfR01lp0QMeodCWBqPwldFjfnnBpOkzMPlnjju9xaJDTljTr6ROe/LwqIMjlw/Z448ryh7976eoLzqAtEsC9dUNDQBhQechY9X5rnCB6nASgcqWYry/+yV09XQY1eDn64e8zOVgF9dRck8C7KK5grJvMTA4YNSA0KBwXDDneqRFe4+I4BBo3LvneFbqtSPGPQkJpbRH8tX9tB0FzzylL6VJSMSSF4xPa7HSLGW3g8DQ0AB62kvB7ozQthYJLyViQVGVQwFoK9Ch4/AABkWnd2acshDjl9t3csux0lLMVLBZW7d3N6THn6YsX6nIfVdnYr5KT1ti0Qh2EZ2a0/6PP8SkrCy7XTz57WbUnfwRiWeOLnnTVQ8iMuYijP/FuXbbJwNjS6C+oxof730VDR2jJ/aJPcqMm4IZ6aci0D94bB2l2hUT6O3X4UDFDyhrPCJbJj48GefMvhYJ4SmKbXpaRhr3ntajgCPHPQkJK8fHsbfeQOlnn+pLpSxbjuk33mylFcpuD4E+XRO6mw5D18HEQxl0rUUYHOixx6TFsv2dQ6j/Xz/YT5ayTl0ivFyVHHV5miv8Fe+NkC7PckX9Y1lH6Q/fo6Vzm5ELcdnnIfuCi8bSNarbQQS0vV34pOANnKg3Ps2JVcGWwExNW4hx8VMdVCOZcRaBkobDOFy5XXbJGqszJ2E6fp53JTSBoc5ywW3s0rh3m66y6Kijxz0JCYvIDTP8eNcdaC8+oX+T9kdYCdCO7Lq2YrRV/4C2qh8w0Ge88dEO06aLOjEi4RR/yeiYEmARifIftxv5kHPJpRSRGNOecXzl3xz5CNuLRw89kNaQEJGOKSnzEBee6vjKyaJdBBo7qnCkeifq240vGeWGF05YjZVTKIooBU3j3q6hN6aFnTXuSUhY0a19XZ3YfMVlBiVof4QVAG3M2lm/VxAQ7TXGEzQlJn39guAXGA6/gDD0aRsw0NdlsZivf4hwcZ2uTKOaPRIWnaYMY06A7ZGoPWh8ZOTU665H2mmrx9w/csCxBApr9uDLQ+/I7pvgNaXHTsKkpHxEhth+caVjvfZea23djThWuwcVTcdMQmD7IdZMuxi5yfneC8pCy2ncu9fQcPa4JyFhxXhoLNiHPY89rC8RFB2NZa++boUFymoNgdbKb9FW9T3YaUtKUmBIEkJipgivwNBUvXhgG6dZUnJqExcQTESwcq46tUlJ+8YyDz9l6Zdnnimc8HTLH57Eveuvw8TMzLF0S3V181ObpI7NufcBxM7MU52/5JD9BLp62rGx8AMcqtpp1lhG7GRkJ+YhOpSOALafunUWWrrqcaKuAOVNoxdGylmYljoPq3PPR2hQhHUVeGFuGvfq73RXjXsSElaMhaJ3/oWTH3+oL5G0cDFm3nq7FRYoqxICPZ1VqD/2L3TW7zGbPSg8HeySL03URGiiJyEwJNFsfnP3SEgFBDfkinsklDBRQx7x8bHS41yl/kkvjFOD/872QXyPhLSuZa+8hqCYGGe7QPbHkMDh6l3YfPQTtHY3mvUiOWocxsdPR1KU/Zv7x7C5blF1bWspTjYcRE1riVl/o0LisGLy2ZiaMtct2qUmJ2ncq6k3hn1x9bgnIWHFGNh53wa0HB092WHK1dci43THnUFvhSsem7Xp5KdoPPGhyc3TAZo4RKWtQHjSfASFKb8UyFQ0wpSAEAN29s3WHtuZXtYw6c3WvPkhyck49S8vehkN72zu4NAAthz/DFuL/mcRALt3IituCjLipggbtCk5hgC766O88QhKG4+AnY9vKS3OOQNLJ66Dr8/oBZKWytDnhgRo3I/9iBjLcU9CQmH/Dw0OYuOFhhuvFj3zZ4RlZCi0QNksESjf9Ri6Go3Xl7NygaHJgoCISl8Ov4BwS6aMPpdGI5QICG7kyGuvovzLL4xsxk+ejKkKjm+12tmRAtLbmvnyop0HDwkXs7FlRdKL7KQ3SDNT4lOU2N/iPLy8+CI66WVuUj+kR9HGREYaNFHuc+lFeeIbsFlh6ef3X78eG665WrArvqWavyf2cXZuLi69826cvXIFxqel4op77gO3z8qzzw4cPw6xTVv7xFy5wx9/iIajxksnMtasxZRfG94944z6yaZ6CDR31WPbiS9RUGF8gpecl6kx2UiPmYjU6Gz1NMLNPKlqOYGK5uOoah49DMVcE/LSF2FR9hrE0FIzh/U0jXuHoVRsSA3jnoSEwu5qPnwIux68T587ICwMK954W2FpymaOgLb1BEp/uhcYGj5aVZyCwjP0AsLXz7az2cXRCGsEBPej6eAB7H74AdkmzLtuPUJinbOJki0P+uSbzUaigU/6K2pr9ZNksXNiocCXGEmd50uT+J0P4km2eFlS3pTJRrdGWzqKVjrxl94rwX3hdUpFBP+cHx3Ly4uPkhWzaWppFe6pOH/1anywcfQUndNOWYD6pmZBRLAkFS+O/FZ2NzVi5yvy98nMuf8hxE6f4cjqyJabEKhtq8BPJzfhYNUORR4H+AUiJXo8kqPYaxw9JTdDjT0FZ0uWalpPorrlJPoGRBf9mCk3PXU+FoxfhaTIdEV9QpmsJ0Dj3npmSkuocdyTkFDYe5XfbMLhl0eXJ8TNmo38DaPCQqEZyiYhMNDXgeNfDz95Ficf3wAk5V6ByLTl8LEz5MyiEeyyOraBmm+itrYjtt16MzorjY8KTJ6Zh0lnrrPWnMX8PPpQVl2Dtx5/FOypv3iCfuuvLhMm+H//6GP9k3ZpxIJVwp/US5/kcyFhKeoRFxWFyzfcC3HEQk58iBsknvj/fMUKwU8l7TAlbkz5yG1u3L5diELwG7QbW1v1AovZlBNDFjvAygzHPv8MNfsLjEqFpaWDnexGybsJ1HdUYXfpd9hT9r1iED4+vkiKzERiRAYSIjMQHhytuKynZuzQtaC+rRx17eWobSvD0NCg4qbmZy7BnKxlSKDjeBUzszcjjXt7CQ6XV/u4JyGhsJ+P//MfKPnP/+lzZ56xDpOvVPdtvQqbNqbZTnx3k3Akqzj5B0Uhefr1CIu3/5QbJiA66nbZLCC4X2X/+xxH3/i7LKu8Sy9DVIZjTy8y9ZSeOcCezK9euFCY4LPEhQb7XRxNKKupFibY4iRd3qM06sGWDZkSI1IoYh9io6OMoiZ8ws/EkXRpltRXsWCS1sMjL8/+4208/NLLApeL1q7V36zNP9fqdLKsHDXwW8vLUPBP+ejk5CuvRuYZZzqqKrLj5gQ6e9qxr3wrCiq2orXb8vp9cXPZSULsToq4sBTEhicjPNjzN+936JrR1FGDxs5qsDPw2UlB1qSokFjkpS/GrIzFCKOTmKxB59C8NO6tw+lu456EhML+LXj6SdTt+Emfe8qvr0HGmjMUlqZscgRqDr2C1orNBh8FhqYgZcaN0ESpb63w9zdcC22DoehhzocnpyD/yqsc2smmlgOxSthTdj5Bnzd9Gp763e3QBAVBGpH4cOMmYYLNn/RLoxzMljTaIF2WJI0GcLEiXnIlbrjUB77sSCxgxDbl2iG2p1RoiPeNSPd4WFqKZW/H7XnjdXTUVBuZ0cTHY8mLr9prnsp7KIGjtftwsHIH2E9bEtugHR2aKBwnGxUSj8iQeLc+tpSJhLbuBrR2N4AdW9nSVWfyxmlLvCYnzcL0tPlgPympiwCNe8P+8IRxT0JC4Xds++9uQUdZmT53/j33Iy6P/pFSiM8oW1PxJ6g//o7B+5qoHKTMvAnsPgg1JunyNrGPaXPnIXuV4y4cU7rkqK6pSb+HgpfhT+L/s3mzEJHgk3hTS5+4GGHt4cul+NN96TGuXOCIowpyE3/2HouU8GVGibGx+siJeKLPIyu8HelJSQZ7MpgdU8uzTEVmTPnsjM3WJzZtROUu+fsDpq6/EWkrT1PjUCafVESgs6cNhdV7cKRmD8oVbhQ25X6AXxAiNDEIZ6/gKIQFRSE0OBKhgZHw9wsY81b3D/Shq7cNXbo2dPa0okPXig5tM9q1zegb6LHLv4yYbExJzkduSj7CggwPgLDLMBV2CgEa954z7klIKPyKfP3LCzHQO7qZ69S/voyQRPP3Fig07XXZ2qq2oPqA4XGYbBlTyszfCLdPqzntefRhNO6Xf4KYc/oapObPcYj7lpYcsQiEpY3UppZHcRFwrKRU2KQsTnzDsnhvAduHwRPfwCyOhIjLSyMaXLyIbfD8PFIi1w4+6be00VoqNOT2lshFVRzRSVV7dqPoqy9lTcXNnIX8e+93RDVkw4sItHQ34njdfhTVHUBJo/nL06zFwiIYmsAw4RUcEIIg9vLXIFB4BYGJELbZ2883AP6+/vD19Yefrx984AsfHx99dUNDQxjCIAYGBzA42I/+wX4MDPYJm52ZGOjtZy+tEE3o6euGrq8b2t5O4cXec2QaFzcZOYkzMDFxJqLp5nBHonWpLRr31uFW27gnIaGg/3TNTdhy3eiGYB9fX6x+7yMFJSmLlECfrgml2zegv6dV/xGLRGSd8qhbwOqsKMf2390KdhywXMr9xTlImJJrV1ssbbTmexVYJeJJuNypRNIlUuJIgnSSzyb23+7aJewx4PsuxOVZpOOa887DNQ88iNsuv0zYjyBNchN/ueVJ0gvtxO0wtQzqlLyZ+uVbfKM1F0M8giJdxsT8Y1EW8dInuzpnpHD9kUIU/t+owBLbZP8+LHz6OYSl06kwjmDtrTa0fV042VCIkw1HBFHRpuBOBE9nFamJBZtEjY+fgvHxudAEhHp6k72ufTTujbtc7eOehISCr6n06NfQ1FQsfu6vCkpSFimBhuPvorF4dNM6+zw177eISF7oNrDMLXFijWB3S7A7Jih5JgF2VwS7M8JUmrr+BqStXOWZjadWjRmBxs4alDedQAW7L6GlGC1dxvu1xsw5J1UcHRqP9OgJSI/ORkZsNuLCkp1UE5lVKwEa9+of9yQkFHx7pBPH+Py5mH3XBgUlKYuYQG93rRCNGOjr0r8dnjgXabN/53agjr31Bko/+9Sk35PX/QxJM2ba1K5bn/wjXnrvfZvKUiHzBH5zycXC5nRbU+2B/Tj62X9NFs9adxYmXX6lreapHBFQTIDtL6hpK0NNGzsKlR2JWok2bbPi8mrLGKmJQWJEGpIiM5AsvDKFfR6UiICYAI179Y0HEhIK+kR69CtNFhRAk8lSd/QfaC753OCTzPkPICTGvqVAtnljf6n9zz6D2u1bTRoat3QZMhcttr8isqAKAmXbtqJky3cmfUlauBgzb7VdpKiikeSEWxNgy0IaOmrQ1FmLpq46sJuGWeSiVdso7F0Y68T2YkRp4sAiDexG6djQRMSGJSE+PJmWKY1157hx/TTux7bzSEgo4C89+jX3muuQvnqNgpKUhRPo6ShHyfYNGBrs00OJzliFpKnGl9G5E7W9TzyKhr17TLqcOG0aJq09E74BY39iijtxVZOvg319OPbF56g7dMikW/Gz8zH77uF7PSgRATUS6O7tRLu2BR09rejUtQl3MnT1dkDb2wU2EevpYxukdegd6BE2TbMTlgbYRuqhQYOL39hFeX7s5esvnATFNmkH+gUhyD8YQQEaQRBoAkMRGhguHEcbFhyJ8KAoRGiiERKo7sM01Nhv5JN9BGjc28dPSWkSEgooSY9+nXP/Q4idPkNBScrCCdQefg0t5Rv1QPwCQoUN1uzeCLdOQ0PY++TjaNiz22QzQmJjkbP6dESPG+/WTfVG51tKTqJo41fobjJ9eVh8/hzMvnMDIDrZxhtZUZs9ncAQgNHTmzy9tdQ+IjBMgMa9pZFAQsISIQDSo1+XvvQqguPiFZSkLIxAv64ZRd9ebwAjLvs8xOec7zGADvz5WdRs/d5se9LnL8CEFStpwukOvT40hOLN36BCdAmlnNvJi5dgxm9vdYcWkY9EgAgQASJABBxOgISEBaTSo199/f2x6p0PHN4Rnmywo24XKvc+bdDEzAUPISTas042Ovb2Wyj99BOzXamJjsG4pUuRkDvVk7vcrdtWX3gYJVu2QNtifuNq1llnY9Jll7t1W8l5IkAEiAARIAL2ECAhYYGe9OjXsPQMLPrTn+1h7nVlpUe+suVME5Y865EcKjZtROGrL1lsW8yECchcuBiRdNeARVauytBWUYGy7VvRXFxsscrca69HugNvMrdYIWUgAkSACBABIqBCAiQkLHSK9OjXhHnzMeuOu1TYlep1qXzXo+hqPKh3MDpjNZKmGt6orF7vrfesreg4Cv/2CtpLTloszCIT6fPnIzzZzfeKWGypejN01FSjYscOsEiEpRQxbjzYYQuRORMtZaXPiQARIAJEgAh4PAESEha6WHr067if/wITL/2Vxw8MRzbw+KYrMdDfrTeZPudOhMXPdmQVqrR19M3XUfa56TsHxE6zC+xS8+cgKjNLlW3xRKday0pRtWc32AVzSlLmmT/D5CuuUpKV8hABIkAEiAAR8AoCJCQsdLP06Nep192AtNPo1lql3w5d20mUbL9bn52d1jTxtNeVFnf7fI0Fe8HEaEdZmaK2RKalIzkvz+bL7BRV4uWZ2KVyNQUFaKusUEQiPDNTeHgQl+f54lcREMpEBIgAESACRGCEAAkJC0Nhx713o/XY6BPLuQ8+gpip02gAKSTQUvYVagtHhUNE8iKk5t2ssLTnZCv+6AOcePffihsUoNEgcdp0sHsoaNmTYmwmM7LlS+weiLpDB9Gn1So2mH3RJZhwruecLqa44ZSRCBABIkAEiIACAiQkLEDa/vvb0FFSos+14Ik/IjI7RwFaysIIVO//K9qqf9DDSJ11KyKSFnglHG19HZigqNr8jVXtD0tMAlv6FD9pMkLi4qwq682Zuxsb0XDsqLB0qbOu1ioUqStWCgJCk5BoVTnKTASIABEgAkTAmwiQkLDQ21t/eyO6qqv1udiJTezkJkrKCLDbrHVto6fgjFv0RwRHZCor7KG52k4UCcfE1v643eoWhiUlITY7B7ETJiAiNc3q8p5eoL2qEk3FxWg6UYTOWuvEA2OTdMpCsGNd6WGBp48Uah8RIAJEgAg4ggAJCQsUt6y/GjrRrbZLXngFmoQER7D3ChsnvrsRfdpGfVtzVrwM/6Bor2i7pUa2Hj+O8i8+Q83W0YiNpTLizwNDQxGdNQ5RWVmIysiEJtr7uGpbWtBaXobW0lK0lJagt6vLGoT6vMmLT0XG2nWImkinMdkEkAoRASJABIiAVxIgIWGh2zdfcSn6RJOT5X9/E4GRkV45WGxp9NGvLsXQYJ++6OQ178DHx9cWUx5bprOyApWbvgK7g2Kwb5SVtQ0OjoxCZFoawlNTEZGcgvDkZPj4eg7rocFBdNTUoL2mGh1VVWirrISurdVaTPr8vgEBwl0QaatOR1haus12qCARIAJEgAgQAW8lQELCQs9vuvh8DPb363Od9vY78AsO9tbxYlW7B/u7cWzTlfoyfgFhmHjaa1bZ8KbMAzodqr79BlXffYv2k5YvRbPIxscH4YmJCE1IRFhCAkLi4hEaF4egiAiLRcc6Q097O7oaG9Hd2IDO+np01deho64OGBqy27WI8ROQumw5UpevpO+y3TTJABEgAkSACHgzARIS5np/aAhfXXCOPoePjw9Wv/cR4OPjzWNGcdt7u2pQ/P0t+vyBoamYsORPist7c0Z2UljNth9Qu20retvbHYrCLzAQmuj/Z+88wJs6sr7/d69yk3s3NrYx2BhMb6GHBJYU0t/0tiTZzb5pm03f9M2mfdndkLKpm7wppGxCQgoQeu8YbLDBuPfe5f49c2Hkq6sr6cqWbUk+8zx6DNKUM7+5hvnrzJkTAA9/PzAvhruvryAu3FQquHqrwI5MDaUng3kW2BGkzpZmdDQ3g9t5hcAAACAASURBVIkGTWOj4F1or2evOvR0dlp0zq4+PgidPQdhs+fCLynZon1TZ0SACBABIkAERisBEhJGVp59Q7zphmv7v1F3dwfzSFBRRqCt/hQK9z6lrewZMA4x0/+qrDHV0hKoPnQQlfv3ourAfnQ1Nw8LGXb9rDN7ubvD2Y29XOHk4gp2HMjR2RmOTk6C2BALDiYQ2Ku3p0fw4rFjWj1dnejuYC8NujUadLe3m3X96mAm6+KtQvC0aQiZNgNBGVMG0xW1JQJEgAgQASJABGQIkJAw8lh0NjZiy+03a2u4+vphwXsf0oOkkEBzxT6UHOn3QKhCZyBy0n0KW1M1OQK1mcdQc+Qwao4eAYutoKJLgMU6BKZPQuCkyVCnTSQ8RIAIEAEiQASIwBASICFhBG57dRW23/17bQ12p/y8N98ewuWwr67rizagIqs/JsI/eilCx99mX5Mcwdm0VZSj7sRx1GWdQH12NjR1tSNozcgM7R6ghn9KipAkMmBCKjxDw0bGEBqVCBABIkAEiMAoJEBCwsiis298d93Xn4WZ5Y9geSSoKCNQffor1Jz5Wls5MOEKBI2lLMHK6Jlfq7WsFA25OWg8fRosV4VFArbNN2NIW7BAaZbjwXfsWPglJsErPGJIx6POiQARIAJEgAgQAcMERr2QaC7Ihyo2TpZQU94Z7PnLQ9rP2AaGZbaWK8b6Ga0PYFXOZ6g9+712+sFJ10I95tLRimPY593X3Y2mggI0FxagpbgQLcXFaC0t0cmLMuxGKRzQXa2GV0QkvKOi4B0VA1VMLHxiY+Hg7KywB6pGBIgAESACRIAIDDWBUS8kzqz9AvXZWYi/8mrheIS4sPf3P/W49i32+dS/PqtThx0ryfvqS/injEfCVdcM9XrZVP+VJz9GXcFPWptDxt2IgNjlNjUHezSWBTyzY1HtlZVor6pEe001NDW16KirRUd9PToaG9DX0zNkU3dwcoKbrx/c/P3hFqCGe6AaHoFBYEcHPUJChONJLNCbChEgAkSACBABImDdBEa9kOhubcW2u+9Ed1ubICTEgoIFtB56/hntCgZNnoLJjzwm/J0LCPbT2dMTF6x5F85eXta92sNsXUXWe6gv2qgdlcVHsDgJKtZPoKulRbghqqu1Bd1trehuawe7xaynswO9nZ3CrUxMbAg3NfX1gV2NLNzi5OR07lYnV1c4uboJeRqcPT3g7OkFFy9vuKhUcPH2tn4AZCERIAJEgAgQASJgksCoFxKMEPNKMK8CL1xQsI3U0Vf7jzKFzpyNqAuXCXWZgOCFiQ/yRug/a2WZa9BYuk37QVjqavhFLjD5UFIFIkAEiAARIAJEgAgQAesnQEICgNgrIV4ydkabnSnnxc3PHx0N9TqrSt4Iww956dE30FS+W1shYuIf4RM+x/p/K8hCIkAEiAARIAJEgAgQAZMESEicRyT1Spgkd74CeSMMkyo5/AqaKw9oK0ROuh+q0OlK0VI9IkAEiAARIAJEgAgQASsmQELi/OIY8koYWzvyRhh/sosOvIjWmqPaSlFTHoZ30GQr/nUg04gAESACRIAIEAEiQASUEiAhISJlrleCvBHGH7PCfU+jrS5bWyl62uPwUqcqfTapHhEgAkSACBABIkAEiIAVEyAhIVocc7wS5I0w/VTnbfsTOtsqtBXj5vwd7qoY0w2pBhEgAkSACBABIkAEiIDVEyAhIVkipV4J8kaYfrZzNtyA3p5ObcWkJR/D0dnddEOqQQSIABEgAkSACBABImD1BEhISJZIiVeCvBGmn+uerhbkbrpNW9HJ1QeJi/5tuiHVIAJEgAgQASJABIgAEbAJAiQkZJbJlFeCvBGmn+2O5iKc3fmQtqKH31jEznzOdEOqQQSIABEgAkSACBABImATBEhIyCyTMa8EeSOUPdct1UdRfPBFbWWf8NmImHivssZUiwgQASJABIgAESACRMDqCZCQMLBEhrwS5I1Q9kw3FG9G+Yl3tJUD4y9HUOLVyhpTLSJABIgAESACRIAIEAGrJ0BCwsASyXklyBuh/HmuPv0Vas58rW0QlroafpELlHdANYkAESACRIAIEAEiQASsmgAJCSPLI/VKkDdC+bMszSERM/0peAakKO+AahIBIkAEiAARIAJEgAhYNYFRKyTaNN1o1XShTdOF9o4eaDq70dHVg67uXuHV3dOL3vY24N2ngQ4N4OYO3PkUHD084ezkCBfncy83Fye4uzrDw80Jnu4u8HJ3gae7s1Uv+lAb19vTgZwNN+oMk7zsMzg4OA310NQ/ESACRIAIEAEiQASIwDARsEshoensQXVDO2ob21HbpEFdkwYNzR1oaOlAU2snmto60dvbpwhxYvFeJBbvQ27UdORGzVDUxtHRAT6ervDxcoWftxv8VG4I8HGHmr18PRDk5wF3V/vdVLfWHEPRgRe0rJgngnkkqBABIkAEiAARIAJEgAjYDwGbFhI9vX0oqWpBWQ17taKirhUVtW2CYLBUcenuwLxj/4ftE/8HXc5ulupWEBihak+EBnghPJC9vBEZ7A0nRweLjTFSHVXnfoGavP9qhw9MuAJBY68cKXNoXCJABIgAESACRIAIEIEhIGBTQqKyvg0F5U3Cq7CyGcWVzUOARL9Lz44mtLn5DMtYUSEqxISoEBvmI7xC/D2HZVxLDlK4969oqz+p7TJqysPwDppsySGoLyJABIgAESACRIAIEIERJmDVQoIdT8otrsfpkgbklTRa1NMwwtwVD888F/GRvhgb6YfEKH/hWJQ1l47mYpzd+aCOiWMXvQtnV19rNptsIwJEgAgQASJABIgAETCTgNUJiZyiemTl1+FkYR0qalvNnI79Vw9Ve2FcTADGxwUgKdrf6iYsPdbk4ZeI2JnPWp2dZBARIAJEgAgQASJABIjA4AhYhZA4cbYWx87U4HhejXCT0nAUdtOSu5sL3FydhZersxNcnJ3g7Owo3Mrk5OgIB0cHiEMWWHx2X28fenrP3erULdzw1IPO7h50sFufOruh6egSboAajsJuiEqND8TEhEBMGKMejiGNjsFua2LeiK62Km294OTroY773YjbRgYQASJABIgAESACRIAIWJbAiAmJ/LJGHMypwuGcKrS0W1Y8MEHgp/KAr7c7fLzdofJyg8rTDV4ersLL08MVjg5DF9Tc29eHtvZOtJ5/Nbd1oLm1A00tGjS2sBuk2gUBYsni7eGCyUnBmJIUjLjwkTlGJM1m7ejkhjFzX4WLR5Alp0p9EQEiQASIABEgAkSACFgBgWEVEixPw96sCuzLrrBIoDTTAkH+3gj084KavXw94e/rKYgGay9MXNQ3tqGWvRpaUdPQiur6FvQpu5XW6PRYwPb0lFDMGB8q5LkYrlK0/1m01p7QDucbcQHC0+4eruFpHCJABIgAESACRIAIEIFhJDAsQoLFOuw8Xo5dmWXCkaCBFh8vd4QFqRCq9kGIWoUQtTcchtCzMFA7B9qur68PlbUtqKxtRkVtE8qrm9HUqhlod8IRrdlp4ZiTGgYWWzGUpb5oAyqy3tcZImrKX+AdNGkoh6W+iQARIAJEgAgQASJABEaIwJAKCXZN69YjJTiU039m3px5erq7IirUD5EhvogM9oWvyrpvLDJnbkrrNja3o6SqESWVjSiuaECbplNpU516GUnBmD8pUrhS1tKlo6UU+bseRl9v/xE1D994xM7qT0pn6TGpPyJABIgAESACRIAIEIGRJTAkQqKwohm/HSrCkdxqs2cXFOCNuPAAxIT7IyzQ8ptesw2ysgblNU0oLKtHflkdqutazLZuUmIQFmVEIyZUZXZbQw3ydz8CTeNZnY8j0v8En7BZFhuDOiICRIAIEAEiQASIABGwLgIWFRK1jRr8ur8Qe06UmzVLFueQEB2I+Cg1AnxsLwGbWZO1YOW6pjbkFdfiTFGNEF9hTpk5PgwXTo+B2tfdnGZ6datzv0RN3rc67/uGz0X4xD8Mql9qTASIABEgAkSACBABImDdBCwmJH7ZV4j1u/MVz5ZdvZocG4yk2CAh3oHK4AiwuIqcgmqcKqgSrqBVWpbPisOy6TFKq+vUayjZjPLj7+i85+TihcTFHwyoP2pEBIgAESACRIAIEAEiYDsEBi0ksgvq8P2OPJTVKEseFx7kg5T4UKSMCbEdSjZmafbZSmTnVaCsukmR5eGBXrhkbjxSYgMU1dc0F6Iy+0O01Z3Uqx897Ql4qSco6ocqEQEiQASIABEgAkSACNgugUEJiW+2nhGCqZWUhKhApCWGITLET0l1qmMBAiWVDcjMLceZ4hpFvbFg7FXzE+Tr9vWio6UETeW7UJP3nWyd0JRb4R9zoaKxqBIRIAJEgAgQASJABIiAbRMYkJAoqGjCl7/loqTK9Ln8xJggTEqOoONLI/icsGNPR06VIrfQdPB7ZLA3rl6UiNhQHzSWbgO7kamjpRiapgJ0a+pkZ8ESz0VPfwrspiYqRIAIEAEiQASIABEgAqODgNlCYtfxMnyxKdckHXbr0tTx0WBHmahYBwF21OlAVpFw65Opcs3iRASU3GeqGrwCJyIs9U64uAearEsViAARIAJEgAgQASJABOyHgFlC4rvtefjtULHR2fupPDAjLQbME0HFOgkwz8TezEI0NLcbNfDu5LcMfu7uEydc7xoQezEcHJ2tc6JkFREgAkSACBABIkAEiMCQEVAsJD7++SQOnqo0asjkcZGYnR4HO0o2PWTgR7rjvj5g19F8HD5pOMZFTkgw8eATNhOqkGkjPQUanwgQASJABIgAESACRGAECZgUEmzD+e664zhxttagmf4+HrggIx7RYf4jOBUaeiAEisrrse1QHuqb9L0TyyPXo6HTHx4+kVgyexrcvCPg5EpX9Q6EM7UhAkSACBABIkAEiIC9ETApJN7+7jiy8g2LiKTYYCyaPhbOTo72xmbUzKe7pxe/7TuNnIIqg3MeH6fG6ktTRw0TmigRIAJEgAgQASJABIiAcQJGhcSHP2XjcI7hzeXMtBhMnRBNjO2EwIETRdiTWWhwNpOTgnHLxSl2MluaBhEgAkSACBABIkAEiMBgCBgUEt9uy8OWw4YDqxfPSKSkcoMhb6VtWTK7TXsN38q1YHIULr+Arnm10uUjs4gAESACRIAIEAEiMGwEZIXE7hPl+HxjjkEjLp47DizBHBX7JMAS2P20Qz9rNZ/ttUuSMGtCmH1OnmZFBIgAESACRIAIEAEioIiAnpAor23F3z45iF4WZS1TLpqTjLHRdLWrIro2XOl0UTV+3nlKdgaODg74yw1TEKb2suEZkulEgAgQASJABIgAESACgyGgJyTWfJuJk4XyGYznT01A2ljj30Sv++YzfP/1p3h1zSfw81cPxrZBt22or8VrLz6B+x95dsC2HN6/G9esnIdX3vwPVq66btA22VIHmafLsfXAGVmTx8UE4O7L02xpOmQrESACRIAIEAEiQASIgAUJ6AgJY0ea0pMiMC9jjNGh2cb9gbtvwD33PY7J02ZZ0Ezzu8rPy8Gf7rwO6RnT8egzr8Ld3cPsTngft9/9wKgTERzW9kNncTSnVJYdHXEy+5GiBkSACBABIkAEiAARsBsCOkLiqff3oq5Joze5ELUKV1+YbnLSYm+Eu4cnXnjyAXzxn3eFdnMXLNV6Kd587Xm88fen8MW67VrBId34l5cWCULgVNYxof2f/vw07rn/MeHPYi8B+/uD99wovM/7Y3bw99j719x4pyAmNqz/r+z7ciJDo2kX7GeFtWVFPB8xDN4/t/nC5ZdrbZXOldvO5yOdNx+ntLhAy4u34WOKvSN8rsnjJ+KNdz9DXHySUI2/L+bOhd6OLRuEOtxuUyLry1+PorK2WW/9A3zc8fRtM0w+F1SBCBABIkAEiAARIAJEwP4IaIXEtiMl+Hqr/DGWVYvTEBHsa3T2fJN6yRXXY+nyy2Q33dINPd8Q80370UP7hM2wIBxEIkK6geab5IsvuQo/fb9WaxffNP/fh28LQoUXtmmfOWeBcERJWsQCRfwZH4OLE+kmXFyX98HbGJoX2+RL+5UKCz5ORFSsIGCyM4/I2s3t4kKF2SNnq1TkcGHG7VciJkqrGvHNpkzZ9b9ifgIumBRpf78ZNCMiQASIABEgAkSACBABowS0QuL5j/ejoq5Nr/L4+FAh4ZypIvZGbN/8q/DNP99g880x64PFTpw9nSNsjvnnYg+DWITwjbF0s803z1w4sH7ZkSreP/eGcGHCNvC8jZJYB6m9LNaDew7E3gapcGBj/Lr+W61nQNqPnF3SPsRz/Z9bVgvzqq6q1PYprs9ZlRTlo6a6CvwIFqvz3VefaN8TM+XMpeKNezIMrTNLWJeVV6H3cWiAJx67aZqpx4M+JwJEgAgQASJABIgAEbAzAoKQyCmqx7++OXeESFpuWJEBfx9Po9MWeyNYQLL4W3JxQ77xr6+rETwObFN+2933C94LfpSHiwJ+/Ebcnm2CeX12ZIoLDb7JDwoOEYSKVFgwISA9HiQ+8iOdnFS4sM/lgq7Fx5ZS0ibpzENOfEi9DexIkfTok1gopKZnyHpmmD1MEM1beKEgNObMX4qdWzdg8tTZYOLj6UfuxYzZ8/HEQ3cJjMaMTdIRWjwIXu6ImaGFrm9qwyc/HpL9+A+rJiIp2t/OfjVoOkSACBABIkAEiAARIALGCAhC4qvNp7H9mH5ALcsVwXJGmCpysRFib4C0vTj+gImJW65epr0VyVSQtJy3wFTcAY8B4OPyuA1pXAG3U+olYO9LjyQZOo4l9lhIxYfUq8H7EMdDiDf3bFyx50bKkff3p4eewmcfvy0ICV6iYuLw3ppXdY6KiQPPzfVIsH5ZbgmWY0Ja5k2MwJULTXutTD1H9DkRIAJEgAgQASJABIiA7RAQhMQzH+5DdUO7ntUXzxmHhGjjieek3gjWifQYkdzGXOy1kAsI5sd5wiKihW/6pfETxo4YKbmy1di38XKfmTq2JD2uJY6pkB7R4serOBdpHAP3rHDPjSFPCztCxsTCS298gM//844Q2M7EEf+71Msjd0RKSYwEfzDOFNXgp536ieqC/Dzw5C3TbeepJ0uJABEgAkSACBABIkAEBk3AoaFZ0/f4v/fIdnT3VbPh7OxodBC2aX/z9ed08kZIjxGxDqRHicQ3K4lvbxILEfHAcvEUPK+DdOMvFilso6wODMabrz2nNw9Dx5uk/cl5DqTeBelNUWxDHxgULMQp8NuUpHXmzF8ifG4oAJoZLHdTFBcizM7DB3YJ7HmAOZvv3fc9isfuvxM8YFt8hEoKQcre2GJ3d/dizdpdslWeu2MmfL3dBv1AUgdEgAgQASJABIgAESACtkHA4WRBbd+b3+rfyKPkylc5bwSftlhMyG3Y+eeGvhEXiwHxzUqGjhgZui5VeqMSt89YjIShG5vEG3Op10PsgRB7Bdh4PI8FFx9MOEhvsGL2sPwbf33kj0LsCL/qVnocS3ojFO///TWvaa/U9VerhdgKaf4LMVNDx7pMPbaGroK95/I0JMcEmGpOnxMBIkAEiAARIAJEgAjYCQGHnZmlfV9sytWbzri4ECyZmWgn0zRvGlwkmPNtvXkj2G7tjXtycTK/Um8C1yxOxOzUcNudGFlOBIgAESACRIAIEAEiYBYBh1/3Ffb9sOusXqMpKVGYlR5rVmf2UpkyWhteyd1HC3Awu1ivwu9mj8HSadH28gjQPIgAESACRIAIEAEiQARMEHBYvzu/7+e9BXrVpqdGY3pqzKgEKM1qbSrz82iCtO94IfYdL9Kb8kUzYnHxzNEpPEfT+tNciQARIAJEgAgQASLACZBHgp4FswiQR8IsXFSZCBABIkAEiAARIAJ2S4BiJOx2aYdmYhQjMTRcqVciQASIABEgAkSACNgagUHd2mRrkyV7B0+Abm0aPEPqgQgQASIwWgh0d/Wgu7MbOj+7utHT3Yu+vj709faht7dP+2fh7+ffZ3+WrdPH2vQKbcWfOzgAzq7OcDn/4n92dtN/j9WBw2hZBZonERg6AoPOIzF0pg2+Z/GVrLy3gV57OlhreNxFSGiE9mrXwfY53O0pj8RwE6fxiAARIALDT0DT1glNiwbtwqtD+NnWokFPVw+6OnvQ3dWNbv5TEArn35MRDcNvvfIRtULD1UkrPtw8XeEbqIKP2lv46RvoDV+1Cg6OpDqUk6Wao4nAoDNbWysscc4GsY3inBTDbbs4gZyfv3q4hx/0eJTZetAIqQMiQASIwLATYB4BJgiYGDgnEPrFgUb7fv/nzENARZeAKsDrnLDQCox+seFkInEvsSQC9kxAEBJfbT6N7cdK9eaZEBWIi+eOs7n5i5O48QRucpOQig2xyBBns+aJ4lgiOdbf0uWXaTNO88R29XU1QhI4cTI53n96xnQhKd2G9f/Fg/fcCFvNT/HTjpM4U1yjh3LexAhcuXCszT0nZDARIAJEwB4IME9BU10rmutahJ9NdS1oFv3saO+0h2la7Ry8/Ty1XoyAUF9EJIRAHeZntfaSYUTAkgQEIZFTVI9/fXNMtt8bVmTA38fTkmMOeV/irNks4/WOLRsgPdIkzrwtNoiLCX4sip2/rKmuAhMRrLB+AoOCsXPrRm0zJi7mLbwQD9x9A8TZr3kmaS4cpNmwhxyEBQeob2rDJz8eku3xD6smIina34KjUVdEgAgQASIgJiAWClww8J9tTe1WC8vBwQHOrk7nYhdcnM/9+fxPR0cHsM8dHB2Fo0P9f2fvOcBR+Oz8y+H859o27O+O59uf+4z9f828L13s1XH+J4vP4H8+/5PHbAwlNA8vN0SMDRFERVhcEPxDfIdyOOqbCIwYAUFIsNGf/3g/Kura9AwZHx+KRdNt69tmvoGXToaLCf+AQGHTzwQG91hw4cDavLrmE3APAxMQTAikpE3SeiG42Fj3zWeCh0EsJKTtuTeC5aKwZSHx277TyMqr0Hs+QgM88dhN00bsAaaBiQARIAL2RKCtWYPa8gbUljWgtrxe++fhnCPb9Lt7usLd0w1uXud+Cn/3chNiCdjnzi7nxAETBucEgtx7TnBydhpO0xWPxQK1BcFxXnRwAdJc34rG6mY01px7NVQ3o1PTpbhfQxWZ10IQFWOCEBoTSMJi0ESpA2shoBUS246U4OutZ2TtWrU4DRHBtqGmxQHW4mNNYu+Av1otHEMSb/L5Uaajh/bhjXc/Q31tLa5ZOQ/X3HincCxJ094miI/qqkrh87j4JIj75EKDeUCYENm++VetyFi56jqBq1h48Pes5UEwZkdpVSO+2ZQpW+WK+Qm4YFKkLUyDbCQCRIAIWBUBHcEgCIcGMCFh6eLl6wFvPy94eDNBcE4UuHmdFwdMLJwXCfwzJxfr3PxbmovS/liweWNNiyAwGs4LDEFoVDcLQmQgxS9IhbC4YITEqklYDAQgtbEaAlohwSx66v29qGvS/0csRK3C1RemW43RxgyRxiXwrNR8E8+8C6wwkSCOiZB6JKRCQNov6+OFJx8AFx5cWPy6/lv89cV/4s3XnxPGYaKCB1bbqpAwdOVrgI87nr5thk08F2QkESACRGAkCdSU1qPsbBWqS+os6mVwdXcB+7abCQVvf0+oRH9m76v8vOjGoSFc+Nam9nPei+pm1FU0ovRMpbC+5paAEF/EpIQjfmI0giIDzG1O9YnAiBHQERK7T5Tj8405ssakJ0VgXsaYETNU6cBSQcA28VwEsD6YN4EV5pEICg7RbvS5d4GLC0PxDdIYCrFY4ELh4kuuwk/fr9Uem+K2sz6Z0OAeDaVzGsl62w+dxdEc/UB8ZtO1S5Iwa0LYSJpHYxMBIkAErJJAZVEtys9WCeKhIr8Ggwl4ZjcGsY0mO2fvE8AEg9d58eAJNw9Xq5z/aDaKeZXK8qoEUcFeTGiYU2LHRyBhYgzi06OF2A8qRMCaCegICWbomm8zcbKwTtbm+VMTkDbW+jeOhmIk+FEn8a1O4onyGIqwiGjB28CPKTExIvZoTJ42SytOxLc0iQO4+W1O3BvBBY44GNuaHwxmW+bpcmw9IH/cbVxMAO6+PM3ap0D2EQEiQASGhUB5fjUqCmpQWVgj/GTHYcwtYsEgCIdQH0FAsPgDKrZLoKG6CeVnq4VXyZlKtDbqx6PKzc4v2AcJE6MFLwW7DYoKEbBGAnpCory2FX/75KCQWVKuXDQnGWOjg6xxLjo2ScWE9BpYqZgQb/ylm37WsfQYk9wxJfF1stLxuMiwlatfTxdV4+edp2TXmd2k8ZcbpiBM7WX1zwEZSASIABEYCgJNtS0oPFkmeB0qCmvQ2qj85iTmRQiNPRdwyzaI/iEkGIZijay1T8FbxYRn/jlxoWnrMGmqICjSozEmNcpkXapABIaTgJ6QYIMbO+LEPme5JViOCSq6BLi4kF41y0ULq80Ct3nchrXyY7kiWM4IQ4WONFnrypFdRIAIDCWBloY2QTwUnSwTfp6/9NDkkCp/LwRHqxE+JghhY4Ipx4BJYqOnAgvWLs+rwtnjxTh7vMTkETh1uP85L0V6tJAcjwoRGGkCskKCGfXttjxsOVxs0L7FMxKRMiZkpO23ivGlie2k3ggmMN5b86pNxEZkn63Epr25BrkumByFyy+ItwruZAQRIAJEYKgJsPPuXDgw8dDT3WNySJaMjAmH4KgAhI8JBjuiQoUImCLA8oEwMcFEBYutMFbYtboJ6eeOPcWMCzfVNX1OBIaMgEEhwUb88KdsHM6pMjj4zLQYTJ0QPWTG2UrH4tgI8U1QzH5pbIU1z+nAiSLsySw0aOLkpGDccnGKNU+BbCMCRIAIDJqApq1TRzx0dRjPI8Cu8oxKChOOKwVHqeFD3xQPeg1GewcszoYJivzjJUKmcmMlIT0GqXMThWtkqRCB4SZgVEgwY97+7jiy8msN2pUUGywkrHN2chxu22k8CxHo7ukFSziXU2BYNI6PU2P1pakWGpG6IQJEnF4K8wAAIABJREFUgAhYHwFNawey9pxB1u7TYNd6GisstoGJh+ikMEQmhlrfZMgiuyDQ09WjPfbEhIWxkjo7URAUvoEqu5g7TcI2CJgUEizm+t11x3HirGEx4e/jgQsy4hEd5m8bsyYrtQSKyuux7VAe6o38pzlhjBp3rkyFA91CR08OESACdkiAZS4WBMSe02iuazU4w8AIf0E4MAERHh9shyRoStZMoL6y6byoKAbLSyJXWLLB1LlJSJ2TSFcDW/Ni2pFtJoUEn+vHP5/EwVPGz+xNHheJ2elxtOG0gQeECcRdR/Nx+GSJUWunJIfgpovG2cCMyEQiQASIgHkEWLxD1u5zAqKhWv6uf5YcjJ1B50eXzBuBahOBoSFQkFWK4ztzUXK6QnYAvyAfwTsxYdbYoTGAeiUC5wkoFhKs/nfb8/DbIeOuNT+VB2akxSAxxvqviB2tT0FuYTX2Zhaiodm4635RRhQunUeB1aP1OaF5EwF7JcBuWzp3hOkM6irksxBHxIcgaVockjLi7BUDzcsOCJzafxaZO3NQWyb/HIfGBSFtTqIQlE2FCAwFAbOEBDNg1/EyfLHJ8K0+3MiYcH9MHR+N8CC6rWIoFm4gfZZVN+FAVhEKy+RdouI+r1mciNmpdBPEQDhTGyJABKyXQMnpSuxdfxTVJfKJV1lW4eSpYxA3IdJ6J0GWEQERAeZZy9yRi+M7cwzmM2HPMzvuFJFAt23Sw2NZAmYLCTZ8QUUTvvwtFyVVxm8SYHWZZ2JScgRC1BT8Y9mlU95bZW0zjpwqBfNEmCqRwd64elEiYkNJAJpiRZ8TASJgWwTYUZCd3x2SNXrs5FgkT41D5FgKnLatVSVrOQGW54Q948d35KCnp1cWzLjp8Zh2YSo8fTwIHBGwCIEBCQk+8jdbz2DrEeNn7HldlsAuLTEMkSF+FjGcOjFNoKSyAZm55WAJ5pSU+ZMisWp+gpKqVIcIEAEiYDMEuju7BQFxcv9ZPZuTpsRh/KyxCIlW28x8yFAiYIwAC8RmguLUAf3nnbVjN47NWJ5O+SfoMbIIgUEJCWZBdkEdvt+Rh7IawzddiC1lR51S4kMpmZ1Flk++E5ZULjuvAuwok5ISHuiFS+bGIyU2QEl1qkMEiAARsBkCVcW1+O+/NqFX8g2tl68Hpl6YinHTKA7MZhaTDDWLQHFuhXDcqTC7TLbdtGVpyFg83qw+qTIRkBIYtJDgHf6yrxDrd+crJuzu5oLk2GAkxQbRsSfF1AxXZMeXcgqqcaqgChpR8iS/tnb4trXpNGz09ESD5zm35vJZcVg2PcYCFlAXRIAIEAHrIrDv52M4/Fu2nlEsgRcTESyRHBUiYO8ETh8pFI47VRbpX+PPYidmrkin3BP2/hAM4fwsJiSYjbWNGvy6vxB7TpSbZXKQvzcSogMRH6VGgI+nWW1Hc+W6pjbkFdfiTFENquvl41WCmpoR1Kz7WbXKGwmzEnHhtBiofd1HM0KaOxEgAnZKYP1721B0SvebWHdPN0xdlkpXYtrpmtO0jBPYve4Ijm0/pVdJ5e8lHHVKSKebnegZMp+ARYUEH76wohm/HSrCkVzTwb1Sk4MCvBEXHgB261NYIAX8SvmU1zQJty7ll9Whus50sLuckBg7KxGLL88w/2mhFkSACBABGyCwde1+nNyfp2Mp++aVeSHUYRSnZwNLSCYOEQEWJ7R73WGwJIzSMmnBOEFQUCEC5hAYEiHBDSgobxKCsQ/lVJljk7aup7srokL9EBnii8hgX/iqRt8tA43N7SipakRJZSOKKxrQpuk0i6WckJiydAKmLk01qx+qTASIABGwBQL7f8nEoU1ZOqbGpETgolvmwsHBwRamQDYSgSElUFlYi90/HEZFgf5FLJGJoZi5PB0sizsVIqCEwJAKCW5ARW0rdh4vx67MMnQbuJJMibE+Xu4IC1IhVO0jxFWEqL3t6j8GliSpsrYFLN6horYJ5dXNaGrVKEEjW8fZyRHp7n1oy9V175OQGDBSakgEiIAVE2C31Gz5cp+OhZFjQ7Ds5nlwcXO2YsvJNCIwvAS6Orqxa91hnNyn67ljVrh7ugqeCXZVLBUiYIrAsAgJbkRHVw/2ZlVgX3YFiiubTdlm8nP25RKLrwj084KavXw94e/rCZWnm8m2I12hua0D9Y1tqGWvhlbUNLQKcQ59fYO3LCpEhekpoZgxPhSZW7JxcMMJnU5JSAyeMfVABIiAdREoO1sFFhfBrnrlJTQ2EMtungsPb4oFs67VImushUDmjhyw2An2Raa0TJg1FnMvn2ItppIdVkpgWIWEmEF+WSMO5lThcE4VWtr1z+oNhpeLsxP8VB7w9XaHj7c7VF5ugrjw8nAVXp4ernAcQhd3b18f2to70Xr+xURDc2sHmlo0aGzRoKG5HV3dPYOZol5bbw8XTE4KxpSkYMSF+2o/P7DhOAkJi5KmzogAEbBGAl//v191slUHRfjjwpvnggWSUiECRMAwgZLcCuz+4Qhqyxv0KsVPjMbSG2YTPiJgkMCICQmxRSfO1uLYmRocz6tBq0wA0FCsn7urM9gVtG6uzsLL1dkJTIA4OzuCHQlycnSEg6MDHEVHanv7gL7ePvT09gpHtLq7ewVB0Nndg47ObuHFrl7ViL4RGwrbeZ9e7i5IjQ/ExIRATBgjn0yJhMRQrgD1TQSIgDUQOH24AJs+26M1xVPlgZWrF8I/hC7ssIb1IRusn0BrU7vgmThztJDEhPUvl1VZaBVCQkwkp6geWfl1OFlYBxZbQUWXQKjaC+NiAjA+LgBJ0aaDoUhI0BNEBIiAvRP48d0tYMm3eMlYNB7TLkqz92nT/IiAxQmwiwrYhQXSQp4Ji6O2mw6tTkiIyVY3tCO3uB6nSxqQV9KIhpYOuwGvdCJ+3m6Ij/TF2Eg/JEb5I8jPvJurSEgoJU31iAARsEUCLFcEi43gxdXdBVfetww+am9bnA7ZTARGnEBeZhE2frpbOIEhLiQmRnxprNIAqxYSUmKV9W1gV8qyV2Fls0UCtpWsimdHE9rchsdFzgKlY0JUiA3zEV4h/oNL0EdCQskKUx0iQARslcDGT3fhzNEirflp85Iwe+VkW50O2U0ErIJA/okSQUz0SOI5SUxYxfJYlRE2JSSk5Hp6+1BS1YKyGvZqRUVdKypq2yzquXDp7sDcY59hx8Tr0OVsudugmKchVO2J0AAvhAeylzcig73hJA7KsMCjQkLCAhCpCyJABEaEQE1ZPQLDDR/hrCyswbf/3Ki1zdHJUfBGBIT2XzjBPjTVz4hMjgYlAlZOoDC7VBATXZK4TxITVr5ww2yeTQsJQ6w0nT1gx6JqG9tR26RBXRO7KalDEBhNrZ1oautEr8RlZ6ivxOK9SCzeh9yo6ciNmqFoeRwdHeDj6QofL1cwweCnckOAjzvU7OXrIRxPcnd1UtTXYCvJ3aueNCUOC69RNpfBjk/tiQARIAIDJcC+CCnLqxISaIbHB+t1s3f9MRzZkq19P2VmAi5YNVX7d9aW9cHaUhLOga4CtRvNBIpyyrHp093oaNdNhktiYjQ/Fbpzt0shoWR52zTdwg1RbZoutHf0CDctsTwXXcJNTOduZeptbwPefQboaAfcPIA7n4Sjh6dwq5OL87mXm4sT2A1QHm5O8HR3AbtJydPdehIfsf9Iv3/rNx0k7D/VS+5apAQT1SECRIAIjBgBtnn59Pl16NR0acWAWFBs+GQX8o71H2tacNV0JE8bI4gPLkJYzMT1j62Em4friM2DBiYCtkyg5HQl2BFCTatunCqJCVteVcvZPmqFhBKEZ9Z+gbyvvtRWjb/yaiRcdY2SplZTh4SE1SwFGUIEiMAACEiPZ3LvAvv55cs/oa6yUdvr3MsykJdZLAgJXigB5wCgUxMiICHAEj5u/GQ32prbdT4hMUGPCgkJA89Ad2srtt/ze3S19l9B6+LlhXlvvgNnL9tJcERCgn7JiQARsGUCYq+EeB5MSIgFg4ODg152XvJG2PLKk+3WRqCioEbwTLQ0tJGYsLbFGUF7SEgYgC/1RvBqtuaVICExgr9dNDQRIAIWISB3aYSSjskboYQS1SECyglUFdcKnommuhadRmlzkzD7ErotTTlJ+6lJQkJmLeW8EbyarXklSEjYzy8rzYQIjFYChrwSxniQN2K0Pi0076EmUFNajw2f7kJjdbPOUPNWTcX4mQlDPTz1b2UESEjILIghb4QteiVISFjZbxyZQwSIwIAImOuVIG/EgDBTIyKgiEBdRQM2fLIb9aIYJSdnJ6y4Y77sDWuKOqVKNkmAhIRk2Yx5I2zRK0FCwiZ/L8loIkAEJATM8UqQN4IeHyIw9ARKcivww7+3AKIE2Czvy/I75sNT5T70BtAIVkGAhIRkGUx5I2zNK0FCwip+z8gIIkAELEBAqVeCvBEWgE1dEAEFBI5tO4XdPxzRqZmQHoMl189S0Jqq2AMBEhKiVVTijbA1rwT7Fu+DJ77Re1bveuVae3h+aQ5EgAiMIgJKvBLkjRhFDwRN1SoIbP5iL3IO5uvYQmLeKpZmWIwgISHCrNQbYWteibce/JyExLD8OtEgRIAIDDUBU14J2sAM9QpQ/0RAlwBLVPfjv7eiuqRO5wPmlWDeCSr2TYCExPn1NccbYWteCRIS9v1LTLMjAqOJgDGvBHkjRtOTQHO1JgKlZyoFMdHb06s1i8VJsHgJFjdBxX4JkJA4v7bmeiNsyStBQsJ+f4FpZkRgNBIw5JUgb8RofBpoztZC4PjOXOz87pCOOSxxJLvJid3oRMU+CZCQAGDIG+EVEYnW0hLtyrv6+qGzsUHnSbCFvBIkJOzzl5dmRQRGKwE5rwR5I0br00DztiYCW7/aj5P78nRMYrklWI4JKvZJgIQEAKk3wj9lPBKuugY9Gg0O/+157coHT52OmOUrhPr12Vna96092/Wnz69Dc32rzhN8/aMroQrwss+nmmZFBIiA3ROQeiXIG2H3S04TtAECnZou/PDuFlQV1epYy7Jes+zXVOyPwKgXEmJvBBcQAeMnCCtdl3UCB/76hHbV1alpmPLk09rPuKCwdq/E92/9BnYNrLhcctciShpjA7/PXS0t6GpuRldrC7rbWtHd1i4I3J7ODvR2dqK3uxt9PT3o6+1FX18fHBwc4ODoCAcnJzg6O8PR1RVOrm5wcneHs6cHnD294OLlDReVCi7e3jZAgEwkAvIExF4J8kbQU0IErIdAeX41fnx3C7q7enSMuuwPSxAaG2g9hpIlFiEw6oUEEwNMMDAPBBcQnGzjmdPY+8iftaB9xyZixgsv6YBnbVkfrC3rwxoLCQlrXBWgu70dbRXlaK+sRHtVJdprqqGpqUVHXS066uvR0dggiIShKkxsuPn6wc3fH24BargHquERGASP4BB4hITAMzQMzh4eQzU89UsEBAJtnS1oaq9Hc0cDWjSNaO1oQmtnM9o7W9He1YqOrnZ0dGvQ2dOBrp4OdPd0oae3Gz19vfDIj4ZnQSzaYgvQHlcEJwdHODk6w9nJBS5ObnB1coObszvcXDzg4eIFD1cveLmq4OXmA293X6jc/ODj4Q9PVxLV9DgSAUsSOLH7NHZ8e1Cny7jUSCy7aa4lh6G+rIDAqBcSzQX5UMXGyS5FS0kxdt13r/Yz76hozH7tDdm6xvoZ6XUmITGyK9DX3Y2mggI0FxagpbgQLcXFQuyNplbX9TuyVsqP7q5Wg8UKeUdFwTsqBqqYWPjExsLB2dkazSWbrJQAEwTVzeWobalAbWsl6lqrUN9ajYb2GnR2dwzYaoduZ/gfnIL6KQfR59w94H5cnd3g5xEIf68gBHgFQ+0VArV3KIJUYYIAoUIEiID5BLZ/cwBZe87oNFx07UwkZsSa3xm1sFoCo15IGFsZTU01tt11p7aKR1Aw5q15x2oX05Bhu74/jMwdOTofz145GWnz6LziUCxma1kpGnJz0Hj6NJhXq+msbuDZUIw53H36jImHb8JY+I4dC7/EJHiFRwy3CTSelRJo1jSgvLEQ5Y1FqGgsQmVTCRrbde+Xt6Tpjhp39LprLNmlTl++HgEI8YlEqG80woRXDFTufkM2HnVMBOyFAMsv8d83N6Ghqkk7JXW4H9gRJxdX+jLKXtaZhISRlWRn0zffeqO2hqvKBws++Njm1l7uqkQKTLTcMrLjSXUnjgtH5Oqzs6Gps35Pg+Vmf64n9wA1/FNShCN+ARNShWNRVEYHgZqWchTVnkFxPXvlCZ4Gey/McxHlH48o/wREqxMQ6E3Pu72vOc1vYARO7T+LLWv36TSm/cfAWFprKxISRlamt6sLG6+7SlvD0cUFSz5ba61radAuEhKWX7LazGOoOXIYNUePgB2Bo6JLwDsyCoHpkxA4aTLUaRMJjx0RYMeUzlZn42z1SeTXnEJj++gTztLl9PVQIy4wGWOCxmFMUAodh7Kj552mMngCP3+4HQVZpdqOmDfisj8ugTqMPHuDpzvyPZCQMLEGv155mU4NJiSYoLClcurAWWz5UvcbgbjxkVh2CwU9mbOO1YcOonL/XlTt34+ulmZzmg64rouHhxDw7MxuXXJjL1c4ubgKz6BwK5OT07lbmhwdtWMINzj19qK3p0e41YkJ4p6uTnR3sJcG3RqNEOjd1d4+YLvMachuiAqeOg0h02YgKGOKOU2prpUQqG+rQW7lMZyuzBTEgyWLm7MHPFy9hZe7iyfc2MvZA67Cy00ImnZxcoWTowucHZ3h6OgMJ0cnOMBRuKWMF3ZrWR960dPbg97ebnSzgOzeLnT1dApB2iwWo7ObBW63o6OrDZquNrR3tggv9p4lCxMVY0PSkBgyEf6edEuNJdlSX7ZHoKKgGv/91yYdw1mcBIuXoGL7BEhImFjD3268Tth08bLwg/8IV2faUmFXv7KAa3Fh2SbZFbBUjBNoyDmF8l07ULFrJzqb+s95WoKbk6srPPwD4OHvB3df9vKFm48P3FQquHqr4OrlpSMQLDGmuA8mNjpbW9HZ0oyO5mZ0NDVB09gITWMD2uvZqw49nZ0WHdbVxwehs+cgbPZc+CUlW7Rv6syyBFo6GpFddggnyw+hqE43YNLckZgY8PEIgIq93P3g7eYHL3dfeLn6CjcsjXRhN0G1djaiVdOIlo4GsDiP5vY6NLXXCSJkMCU6IAHjwjKQEp4BbzffwXRFbYmAzRLYu/4ojmw5qWM/u8GJ3eRExbYJkJAwsX5b77xVuIqTFxZszYKubamQkDBvtViehtItv6F06xbLBEo7OEAVEgKv4BB4BwfDMzAIXoGBgmiw9sLERWtNDdpqqtFSVYXWqko0V1YCfX2DNp0FbEfMX4CIBYuEPBdUrIPAqYojOF6yD+znQArzJvh7hcDfKxh+nkHw9QwSrlu11cKuo21sq0ZDWzXqhdumKgfswUgOnYTUyOlgP6kQgdFEQC7wmuWUYIHXVGybAAkJE+u380/3oLWsTFuLXf/KroG1pcISN33wxDc6Jrt5uOLWZ1fZ0jSG3FYW61Cy8VcUb9wgHAcaaGHeBd/ISKgiIuATFg5VWNiQehYGaudA2zFPRnN5OZrKy9BcWorGkhLBizHQwo5pRS1ZisglF4LFVlAZfgItHU04UrQTR4t3oqHNvJgHJhICVREI9A6HWhUGlXvA8E9gmEds1tShtrkcNS1lqGkuFXJfmFP8PNVIj5qDSdFz4G3DIsucOVNdIiAXeD1zxSSkzyfvtC0/HSQkTKzenj8/gKb8s9paLCEdS0xna+WtBz/XM/muV661tWkMib0Nubko+vlHlO/cMaD+2REk/9g4+MXGwi86Bh7+/gPqx5YbtdfXo6GoEA0FBagvyBeOTA2khM2Zi+iLVsAv0fZ+xwYy35FuU9VcioMFW3GocLtiUxwcHBHqG4MQn2gE+0ZD5T76nncprGZNPaqEq27ZlbeF6OvrVcwzI2YepsTOR7CKrlBWDI0q2iwBaeC1p8pd8Er4qCkppK0uKgkJEyu3/8nHUH8yW1tr8qOPI2hShs2t9/uPf41Oje637Nc/uhKqgNGbbInleChY9x0q9uw2ez29Q0OhThgLdXw8fCLojKcUYFNpCWrz8lB75jRaKirM5hs6cxZiV14q5KqgYnkCFY3F2Ht2I46X6l7CYGgkFuwc7j8GYX7sFQdHByfLG2UnPfb29aC8IR/lDWdRVn9WCPZWUlIjpmPGmCUI9SWvnBJeVMc2CcgFXo+fmYB5q6ba5oTIapCQMPEQHP/n/0PZ9m3aWkk33YLYFStt7tGh7Nb9S9ZeVYm8b75C6WbdAHRTi+odEoqg5GQEJSXDM5BuYjHFi3/eVlOD6pxTqD51Ci2V5omKiIWLEL/qSngEhygdjuoZIcAySu868wuOFu9SxCkiIAFRAYmI8E9QVJ8q6RMoZfk16nJRqjBgPT1qNmYnLBMybFMhAvZIQC7wesWdCxCVGGqP07X7OZGQMLHEbMN55ovPtLUiFy/B+N/fbXMPxi8f7kB+VomO3Quuno7kqWNsbi6DMVi6nqb6YtevhkxIRciECVCFhZuqTp+bINBcXobKEydQeeK4WdfPJlxznSAoqAyMAPuWfFvuj9h5+ieTHfh4qBEbOA7RgeOEa1ipWIYAu2K2qOYkCmpOoklB7o05Yy/GBYkryPtjGfzUixURkAu8jpsQiWU305X0VrRMik0hIWECVcXuXTj2+ivaWv7jUjDtmecVA7aWiqM9KV3N0cPI/fQ/aC4sVLQkvpFRCEtPRyglU1PEayCVKjKPofzoUTQqTOiniolB4vU3IjB98kCGG7VtssoOYPOp79DQVmOUATuyNCYoFaF+saOW1XBNvKKhAGerjwtHoIwVP89ALEy+FOPD6djHcK0NjTM8BOQCry+7ZzFC44KGxwAaxWIESEiYQNlckI/dD92vreWq8sGCDz622AIMV0eZ23Owa91hneFGS1K6Ux99gML1PyhCzY4uRWRMgV8MbaYUAbNApYbCApQeOigcfVJSYpb/Dsk336qk6qiuw24S2pD9FU6U7jfKIVqdjISQdOG6VirDS4BdJ3um8iiKao0/+xMipmFpypU2fY3u8JKl0WyBwE/vb0Phyf5bMVNmJOCCK0g028LaiW0kIWFixXo6O7Dpf67RqcWEBBMUtlRGYy6JxtO5yP73Ozq3bhlas+CU8YiaPp2OL43gQ82OPRXv24eq7CyTVvjEjUHKHb+3yRvUTE7OAhWyyw/hlxOfo7XDcAb2KHUSkkIz4EuZly1AfHBdNLbVIKfiEIprcwx25OWmwrIJ1yIlzPYu+xgcHWptrwTOHC3Exk/7LztxdnHClfdfBL8g20r6a6/ro3ReJCQUkNq2+g5oavuPBUx79gX4J49T0NJ6qjTXteLTF9bpGWSvV8CyXBDZ775lcgEC4uMRM2sOfKPophSTsIapQmNxMQp370RdXp7JEVPuvEvIQUGln8BvJ7/B7rwNBpEE+0RhXPg0IfcDFesiwHJSnCzbj6qmYoOGzYpfikXjKAeQda0cWTNQAl+9/gtqSvuT/mYsHo9py9IG2h21GwECJCQUQD/4zFOoPZ6prTl+9d2IXGR72RjlcknY4xWwOZ98LFzraqx4+Acg7oILwDwRVKyTAPNM5G/bhvb6OqMGsmtik264yTonMYxWtXe24vujH+J01XHZUVng9PjIWYgLMv3MH9l/BNevvEGnnz/++Q9Yff9qvb5//OZHPHzPX/DSm3/DilUrhnHG+kPl5xXggTsfwMSMiXj4mYfh7u425PYMxfzzq7OQVbLbYAbthOBUXJp+CzxcR+/13UO+sDTAsBA4tv0Udq87oh1L5e+FK+9fBpY0l4ptECAhoWCdst97B8W//qKtGfu7lUi68RYFLa2ritwVsOyWBHZbgr2UzDdeR/lO48m1oqbPQPzCRYCDg71M237n0deHvM2/oXjfXqNzDJszD2l/us9+OZiYWVVzGb49/C6qm8tla8YEjkNa1Fy4OrsrYvT2a2/jn3//lyIhoahDqmQ2gc5uDTKLd6Cw5qRs2yBVGC6ffCeCVXSbnNlwqYHVEGhv0WDtqz+jrVmjtWnOpRlInUNJSa1mkUwYQkJCwUqxQF0WsMtL4OQMZDzyuIKW1lVl1/eHkblD9wzulKUTMHVpqnUZOhBr+vpw+KUXUH3ooMHWnmo1xi69EP5xo+vK24HgtLY29flncXrDr2irrTVoWlDGFEx++NFRJxBL6vOw9uBbsvEQTo5OSI9ZgNjAFMVLqtF04KUnX0JpcSn+vuYl+Pn7GW0r/UZeToSwDsQeC+45yMk69++R+DNpfw31Dfjz3Q8L9R574VE8/+gL2LVFPw8G85hceMkyHY9EeWm58Hc+Dp/I7AWzFc2Njy03HrdZziPB35OC+3TdJ5g0bZLitWAVC2qycbRwC3p6e/TasbiJq6bchUj/eLP6pMpEwJoI7PnxCI5u7b9wIDgqAKv+dKE1mUi2GCFAQkLB41Fz5DAOvfCstqZHSAjm/ettBS2tq8qpA2ex5UvdTLbh8cG45K5F1mXoAKw5/OJzqD58yGBLlgci6aLlcHRxGUDv1MQaCPR2dSHn5/VCHgpDJWhyBibboMgfKN/iujx8vv+fskdg/L1CMCVuMVheCHOK3ObZ0LEm1q9SIZE0PgmvvvuqYIrc5p5vsodDSDAbjM2J8xqokDAkpgYiJJgtLO/EwfxNqG+t1FtKdmTt2ml/RFQAiQlznnOqaz0Easrq8dVr/ac+mGVLrp+FhPQY6zGSLDFIgISEgoejraICO/54l07NJZ+vhaOzbW1K5X5Z2TnEW5+17cC9Y6+/iordOw2uZNwF8xEze46ClaYqtkCgcNdO5G/batDU0FlzMPG+B2xhKoOysbKpBJ/ufR1tnS16/UQGjMW0McvgMIDje1JvAe9caYwE30TzTTP3cBw7dEwQEllHTwgxFfxzvlmPiIoQ4ho2rd+oE3N3xzIQAAAgAElEQVQh9kiIPSTScZid0hgJ7pEQx0zw+A9zhATrm48tFTpyHglm2+EDR7Rt5Gw1d/H7+vqw/+wvKKk7rdfU09Ub18+4DyE+9nNM1Vw+VN+2CWz6v904faQ/z1N0cjiW336BbU9qlFhPQkLhQm+4ehX6enu1tWe9/DpUsbaXa+D9x79Gp6ZLZ9a2HHCd8/GHKPhR/zYqPsHkFb+jpHIKn3FbqsaS2Z360XBukNgVK5F0k+3FMSldAyYePt79MmpaKvSaxAenIT1mvtKu9OpJN9qGNvK8oVKPBD8KZOjben7caOfmnYKQkBbpcSRzhMRgjzaZIyTkjoZZQkhwHkcLtyKvqv/yD/5+oHcobpr1EJiooEIEbI1A0akyrH9vm47ZK1cvRERCiK1NZdTZS0JC4ZLvvO+PaC0p0dZm33iybz5trfzy4Q7kZ/XPg9k/e+VkpM1LsrWpoOS3jch6e41Bu8dffgVYgjkq9kmAJbDL+vZrw+tvo7erKVmtLw78C6cr9W9nGhsyCWnRc5V0obiO1KMQF6/7BYpSIXHVjVcJHoeP1nyoF8jNjOFHn7jHYiiFBOtbyTEjORFlyiMh9bCwm6MsKSSY7ZlFO3C6sv+mG85qbEgqrpn6B8VrSxWJgDURkF4IkzQlDguvmWFNJpItMgRISCh8LI78/W+oOtAfX5Bw1TWIv/Jqha2tp5pcnIQtZrhuKS7G7gf/V8dLJKacctnlCB6nPMDUelaILDGHQNXJbGT/91vZJg6Ojpj1yuvwjoo2p0urr7st9wdsz/1Rz864oAmYHLtw0PZLN8r8uFBgcKBsgLIhISHeqPM67D0WxC0+2iQ12FiMhCWONslt9A1BG4iQMHTUid2CpUS8KF3AwwWbkV+tHy80L3EFLkj8ndJuqB4RsBoCJ/fnYeva/Vp72NHMq+5fhoAw4xc+WM0ERqkhJCQULnzup/9B/vf/1db2H5eCac88r7C19VQzlJiOxUnY0r3Nh557BjXH9L+RY6THXrgMERlTBOhf/Pwzbn7sCYML8NHzz+Kaiy6y6AK98O/38Mxb54Lxl8yciY9feA4Bvr4WHWO0d8YZb/ngfUT3dOG06HpmMZvAiZOQ8fiTdoOrqO40Pt79it58Qv1iMXvsSovM01CMhKE8EUo9Esw4tpH2U/vLBlvzmIWhEBLSo03MFqmHRG6Tb66QYP3KHcviC6P0tiilC7nr9DpUNBToVb9p1oOIDhirtBuqRwSsgkBPd49wFWxDdbPWnvT54zBzRbpV2EdGyBMgIaHwyWA3ArGbgcRlyf99CUdX20uasva1n1Fb1qAzlwVXT0fyVMtei8qCu1lyGUsLlJLfNiHr7TdlVy5y6jQkiDIdizf1cg3YRnRm+kSFT4F51eoaG3HTo48jJjwMLz/4ADzchj45lnkW2k/tMxs3oORA/zdZ4pnZagJJudX5aPfLKK47o/ORh6s3FqVcCzcXD4stqLHrWaWDKBUS4uBmaf98U8+OAQ2HkODHqNgxLWPHjqxdSHR0teO37M/RLgm4jwpIwM2zHrLY80AdEYHhInBo0wns/6X/2Kanyh1XP3Qx3D3p/8/hWgNzxyEhoZAYu3py43VX6dRm33Sybzxtrcgdb1IFeIEFXVuyMO8HEy0T5yUjdW6ixQTF9rvvRHt1tZ6pqrBwZNxyq/b99o4OPPTKq9h//AQ+felFJMacu0qOb/DZn7m3gAmO737bjCdW/x7Pvv0OMnNz8eRdq/HoHbdr+8stLMT1Dz8ifMaK9HP2nli43H/TjWhqaUFhWbkwDitSYcE9JmLPiNSLcvuqy7VCRE6cSPvgc3njLw8L9mzcs0drK7cvLTFRy0RJn8x2sV3i9uJ5KxFmnOOlixZq+fL3pqVO0M7VkGdHbv2YDYc+/ADN5WV6z4VHUBDmrXnXko/2iPR1pGgnfsz8RG/smQkrEO5v2S8BRmSCIzQoiwF58+//wuX/swrS+A9zTWIiaN3XPxg8AmboM3PHEdcvqz+LPWf0j7qtSLsBk6JtL45vMCyore0TaKprwdpXf0FXR/+lMIuunYHEjDjbn5ydzoCEhBkLe/CZp1B7vP+2jLhLLkPi9Tea0YN1VO1o78Snz6/Tu71pKLwSm7/Yi5yD+YKISJubNGhBUfjTepz68D1ZkOnX3wC/6P57pw1tOKWbVtYZExzvfaN/1p5vjPccPYYFt96mN65YTBjyfvBNd219g9CHXBs+jqE+pHYY6iN9XLJWPAWrA7Bpz7mM0MwG8d/FQojPzVy7+LEtD3d3YUwumEwd45ITLuKjSnwO0vXggqq4okIQdGIhwubTUFSIo5/qb7TZZ8m33I6Yi5cP+y8g88rlnygRnv3BeubWbH0KtZJbmliiuYy4xcM+L3sakHkkImMisWLVikFPaySEhCCi8zcJievERe0dirvnPz3oOVEHRGC4CWz/5gCy9vR7XhPSo7Hk+tnDbQaNp5AACQmFoFi1/HXfIfeTj7UtfOITMPNvL5vRg/VUPbDhOA5u0A3UYxsdlumabXosVaQxGYMVFLvuuxctJcV65oVNTEfSct2NAN8gi7/RZw2lG2exp4Fv2Pm372xzvfqqKwVPAvtmn3sOpCIlJ79AEAnib+r5OPy9w9nZQrwGH0PqMWG2STfI3A6pXYb6CPTz07OVb9I5h6MnT+kIGukYhuxi9nHPjnjjnxQXa9YRLim7moYGYd7cG8HtkwoV7lnigkwuviVn/Y8oP3ZU7/nwjozC7Nf/YanH2qx+2E0k7CjhYIR0VtkBfHtYX0BflHYzPN18zLKHKtsfgbaOJvyc+ZHexC6ffDvGh0+1vwnTjOyaQNGpcqx/rz9XkIubM657eAU8fSx3fNOuAQ7z5EhImAG86Wwe9jz8oE6L+e++Dzf/ADN6sY6qhrwSYuvYcScW48BLRHwIAiP8EDYm2KxvV7lXQtz3QAQF8wYxr5Bcmfb71fBUB+p8JHdsiFXgm2C+EZUTHGKxccXSJTobXRbrIN1sf71hoxBgLT7awwVKiFotHG16e+1XwvEpvhmXfjP//ebNeoHh0uNT/NiSoT74t/V8TO4tYN/uS8UIn7+pPrldhgLTlXhrxAvD2XEPxobdu4V5i+2RshS3F4sYaXxLW20N9r8jn3V+ypNPQ52aNuy/gGV5VWBigpWBPPesHctefaZKV/jHB09EegwlbBr2BbXSAY8WbkNe1TEd6xKCJwhZr6kQAVsj8PlLP+oEXc+/chrGTafs7da4jiQkzFyVrXfeio76em2rifc9iNBZtulyY0cufvloh5kEzlUPDPcXvBdxE0xnUjV0U5S5G6uT77+Lol9+1rOX5YpgOSOkRW7DyTexxjbWrB+xCIkJC9c7kiT+Vv2dp54QxIk0FoP3wTwBj9xxO1Y//axO4LU0VkBqr3TDzeySxlhI+5B6WwzFg/CNupw3wZRdUs7GbsYyFDMhjeNgfTKxxYWPlCUf01Dci9gmlluC5ZiQluhlF2HcbXcO6HkfbCPp/ejmCIrWjma8tlH3Cwxmz+Lx18HXU1c8D9ZOam+7BBrbarAp6zO9Cdy/5BV4ualsd2Jk+agksGvdYWRuz9HOne01lt1s2Rw5oxLsEEyahISZUE+8+U+Ubt2sbRW97GKMu+0OM3uxnupy3gJzrGO/3Cy2wtT5b1PjKNlY7bj3brSVl+uZN/7yVQhKHqfzvrmB1mxjzb/955tvdpSJbYTV/n6CR4J/y89iAPimn7eRigDpcSneBz++w4zlcRn8m3jxcSoW5G3oiJGSPnifhuJB+Ead2SE+VmTMLkMenNf/84meN8aY10As1K5cuhRfbdig9Uawz6Rt5Y6ZceEhF49Rfeoksr79Ru858QwLw9x/GE5gaM5zb25dsVdC3FbJc3+8dB++O/KBzpABXiFYkGJ7eWzM5Ub1zSOwJftL1LVW6jS6dNKtSI2Ybl5HVJsIjDCBktwK/PDuFq0Vjk6OwvEmdlKCinURICFh5nqUbt2CE2/2n7X2jorC7NdG5uy1maYbrG5qk29qHOaZmLo01Wg1Y14JJRurjro6bP29frAzazv3oYfh5OKiM765gdZsY20oGFnsxRAPIhcPIYUgjUsQf8430fxbe+mtULwujxXgcRjG+pAeU+IeCmlsB7+SlscjGOtT7ugSn3tUaKjBQHVjOTTEfUrryXk4eB0eTyENtBbb39PVhR0vvyT7PM5/5324BYzMUUSpV0LJc8/q/Hzicxws6D8vzN5LDp+G8RGU8dXUv02j7fOs0r04VaZ7DfKU2Pm4aMK1ow0FzdcOCHzx8k+or2zUzmTuZVMwYTblR7G2pSUhYeaKtFVUYMcf79JpNfu1N2w+ey77xpS5EdktM831rWZR4d8QsONO7OXq4SL85IXFWbA65ggW6Te1tceO4uBz+jeQqMLDkXFz/5WvfEylgdbiOIU7rrgCdzz1V+F6V2mAtlRMyG2SpRtucXyDtD0TD1sOHBACv8UJ66R9iMcx1Yfc7UnSb/elR59M9cm/8RfbJXd1LPPeGBJZcg+TWDTJxV6IxYSYgVQYGXpQD330AZrL9K+CnfL4U1BPHJnkRoa8EqYEhVzuiNmJKxHqG2vW7ylVtn8CFY0F2JW7TmeilFPC/tfdXme458ejOLr1pHZ60cnhWH47xYVZ23qTkBjAiux95CE0num/mizljtWIWnrhAHqyjSZsA8RKaV4lmGeBxVZ0avrveB7KWXBBoe4pRe4H+kG0oalpSP7dwPNfyOU0GMr5UN/nCHChIM1HYSk+p35YhwrRVc28X6+5K+GWfC7r+UiUnAP5ioS6WEi/tesJNGt0E0guS7sZXoO4rUmchC1ubBz+fPfDAo6/r3kJfv5+2iRt7D1x8jaeLI4nlxP3wzNWBwYHCv188eEX+Off/yVks540bRJ4ErqJGRPx8DMPo7y0XMhwzf/OxnrpyZew9j9rwbNo8/7FCetYPUPv8zUVJ7VbvHyJ0O+xQ8fw6ruvIuvoCSH7NB9DLumceAwpA/Z33r/0GeKZq9n7Yqb5p/Nx/cobwLkd2X9E+Dsvlsp43drRhF/O397kWRCLHo92uPu44OaF9wk33ji7OI3EY09jEoEBESg9U4l1b/cfJWedXPvwcvgF0U11AwI6RI1ISAwAbM5/PkLBD99rW4bNnYe0e+8bQE+22WTX94eRuaM/CGo4ZuHsDKhqsuDbnAvH3n4REz1zFsYsWKhnQsTCxaht0N18SStpDh/UCaq+5qKL4D555DaZw8FxJMdgvKXHt7g3YiDcWcxK4cZfZad0dstmFO3ZrfdZnV8qGnx142lGkompsZmgaAg9g7aIIvQ5d2urX5pxD5wcB74pFAuA0uJSYWPNN7NcAEhtY4KA1+Xi4tfvf9GKhX079wl/lvajVEiczMzWbq6lQkIsZvjGf9eWXZAKDDkhEREVIfTL+1AiJDgfOQZMFJkjJJ597Rm8/fo7gkBiQuLCS5YJAionS/ffUHHmb1PPhaHPe3p78N2hN4WPmZBgL3FxcXUWvMPqMD/hBpyIhJCBDkXtiMCwEFj76s+oLe//v3zW7yZh4gXJwzI2DaKMAAkJZZx0alUd2I8jf39R+557YBAueMv2M+eag8KcY0rm9GuqrnN3G8Irt8C5+9zxq9i584TXQIupoOCB9kvt5AmIj0jJZQa3FLeCHdvBXtJS7zse9X7jLTXMsPXT665BQ/pRsJ+srJp676DG5hvlf370D3zx8Zdgm22xl4B7FZh3gn97zjft3JOwdPkSwQYmHqT9uLu7ab0GSoTEnx65F2+8+A9hs82KVEiI3xN/m29KSPz15aeQffykIIC4t0XsrWBJ6KQeifq6BmGjb4zBpvUbjXo1mL3cI3HNTVfjjzffq52TdOGknhrGbjDlmwPnYvbkhIS0X58AbyRNjUPs+Aid46iDGZ/aEgFLEtj70zEc2dyfbJGJ35Wr9b88tOSY1Jd5BEhImMdLqN3V3Ixtd92Bno4ObevUe/8X4XNH19k9HlfBjjwN9VEnZydAVZcF3yZlHokBLCs1sSMC9uKRcHV3QWNY3pB5JPiS882+dJPNPtdoOoSjQeLNuKlv7Fk7Q3WkgoQdbUpJHYfPP/oCsy+YhQ/WfKgjJDas34jAIDUioiMFsfPRmg+Rl5snmO7toxLek26+pR4DLkxYG1PehJ2bd+qIBDkG0jpSMcKFBPOasCJ3dEnsWWF1DIkic34tTXkkjPUVlRiKxIw4JGZQ7I05zKnu0BIoP1uN79Zs0hnkqgcuErxqVKyDAAmJAa7D4RefR/Xhg9rWgemTkPHYkwPszfabsSDtmtJzgdosjkIcsC39uzmzZRuptHlJCOwpG5IYCXNsobq2Q2CgMRIOcEAf+rQTlf59sASUxkjw555lwx7KGAk+H77R5t/2izfeUiHh7uGhjWWQ8uCCxBwhwURCTXUtmIcjMiZSZxPPxMjhA0cwZ/5sfLf2ezzx4uN46/W3seTixYKngRUlQkJ8bMiUkODxDMYYmCskxEezTMWKDMYjIY2RcOxwg2unNwKcItBS34rurh6Tj3D6/GTMXDHJZD2qQASGi8BXr/8i7C94mX7xRExemDJcw9M4JgiQkBjgI1K+czsy33hdp/XUp55BwATj16AOcDi7aGbOcSjxRoqdEzf31ia7AEaTGDABW721SfrcMwBDcWsT9xb8+8t/Y+P6jVpvg5JjPTyWgW20SwpLdI42MXulAdumjjaxWAFD8QtcSNx132o8+8hzQlwBq/vCG8/jy/PHoIwJCW4j82qwQOu4+FitR8JQsLUSBuYcbeK2M6G0+v7VeuNLj44NRkgYu7WJiYiWhjY01jQjL7MIeceK0d3ZH3cj/mVj3okVdy4Y8O8fNSQCliSw/5dMHNqUpe0yLC4Il96z2JJDUF+DIEBCYhDwdj3wv2gpKtT2ELFwESbc9YdB9Gi/TZXmkZDbSDEq5uaRkCMpvlJ0qG4LsqYVlCaj83DTPXstvQrWmmwfjC22mEfC0HPPOAxFHglxsDUbgwUjy8UliNeBCYJxaSk6x5zENzPxQGxpP0qEBPcYSI9WcSEhDlhmR4B4TAWzz5SQGJ8+QYh5MLSRl7u1ydTRLVNxFswu8a1NjBMXMzzYW/qMW+Jokzl5JNi/yVxQVBXX6v3KearcccX/XggvX8/B/DpSWyIwaAIVBTX477826vSz6k8XIjhqZHICDXpCdtYBCYlBLGj+d98i9/8+0fbg6OyCWa++Dq/wiEH0ap9NTXkjjG2kOBFzMlsbo8hzJxSWlevkcLBP8qNvVraU2VrJcz8Uma0Hev0r//Zc7vpX6TWySq9/FQc1GxISzMshPk7Er3RVIiSG8vpXQ14NqZAQX/9689236BwNY0KL3Xgl9poM9Ld2oJmtz2YWY8vafbKxbpffuxQh0eqBmkTtiIBFCHzzxq+oKq7T9qUkEa5FBqZOTBIgIWESkeEKmppqMK9Ed1ubtlL8qiuRcM11g+jV/poa80Yo2UhxIifffxdFv/ysBygoORnjL7/CKDixN4Ilm/Px9samPXvx6UsvIjEmRmjLb3Bif5bzWBi6upS3/e63zXjjLw8L/bAEbfxWIt6vNBu0WMhwccMybDObvt6wEc+8pZ83gydnY2Pe9Ojj4BmqmbdB6mHgc5ZL+CaeL8+szZPziZPL8c9YfWNJ+cSJ/V5+8AHI2cOzbithxNZErk9Tc2J2Zn37NapPndJ7HqKXXYRxt905Ir9g0qzW5jz3rR3NeG3jg3p2Lx5/HXw9A0dkPjSo9RFobKvBpqzP9Ay7f8kr8HJTmTSYXZ7BxERTbYte3dufvxIubs4m+6AKRGCoCBz49TgObjyh7T5mXDguvm10XXAzVGwH2y8JiUESzP73Oyje8Iu2F4/gYMx65f/B2cNjkD3bT3M5b4Q5GylOovZ4Jg4+85QsmGm/Xw1PtfymSiwipI3ZRjl9XDIeeuVVvPfNtzofi8WENOM0ryhuz0RAsDpAEChcjIj/zt4TiwsmPLiQEYuA+268QdYe1p5n3C6uqMD1Dz+CSxctxKN33C6Mx+fJN/984y4WS9xuqVempqFB6I9l9RYXPh57T46RUns4Y3MYyR29MnVdb1ttDfa/oy/AmP1Tnnwa6tS0Yf/FEme0Hshzzwz+fP8/caaq/z9R9l588ESkx9B/pMO+oFY64NHCbcirOqZjXULwBFw77Y9mWfzNPzagqkj3qFNghD+uvG+ZWf1QZSJgSQIVhTX47z/7jzd5eLvhpqcug4ODgyWHob4GQICExACgiZvUnzqJ/U88qtNLyh2/R9RS+keXQZF6Iwa6keKAd913L1pKivVWLWxiOpKWr9B7X+xF4Bts6XuF5WW4+bEnwL/tD/D11UlUd8nChdpNNP92X7zJXX3VlYJ3gH2Tzz/nG16+0T568hQW3HqbnpdCKkTYpj/Qz8+kt4GPL/Y2iIVDVGioYLOh41vSb/tf/88nEAsb6effb94sMOJCiH/OgH/8wnPIyS8Q5mfIHj4ncxhJhZHUa8M9SeJFz1n/I8qPHdV7DrwjozD79XP36w93Yd4IduMIu32M3cLELg8wt2SVHcC3h9/Ta3ZR2s3wHESGa3PtoPrWSaCtowk/n89oLbbw8sm3Y3z4VLONlvvyhyUBY8nAqBCBkSDQ19uHj5/5Du0t53LpsHLZH5YgNJa8siOxHuIxSUhYYAWkV8H6JSVj+nP9CessMITNdsH/QxqsgOAACn9aj1Mf6m+o2Ofp198Av+hzx5R4kTsKwzfBlbW1OseIxMd4xELhiqVLhG/rp6VOAD+2Ix6DCxOWaZltqj3c3bXCg/cptUO8SVb7++n0b8zbIBUq0geDiyHuYTBksyEhxPuTHu0SH/sSj8nHe3vtV0aPYnF7zGEk9ajIHXUS29JQVIijn/bHLIk/S77ldsRcvHzYf4/Ytcj5J0oGLCDEBq/Z+hRqWyp05hAbmIKMOLq9ZNgX1soGPJS/CQU1/Um7mHlq71DcPf/pAVu6de1+nNx/Ll8HL5RVeMA4qaEFCPz0/jYUnizT9jT7ksnCv61URpYACQkL8Je7CnbSnx9B8NRpFujddrtg3oi1r/08qG9i5Wa//e470V5drfeRKiwcGbfcqvO+3FEYvolmm+B3nnpCiGngsQn8W27xxj8mLFzHmyAdWHoER/ptPfNwSO0QexTOlpQKm3AuOgx5G3gdQ0exmF2GPCBSm8Xzm5ySoieUxDZwj4yUEe9TGjshHsuQPaYYJcXF6nlluGATH+cSj3Xoww/QXN7/nwz/zCMoCPPW2H7m+SNFO/Fjpr5QmpmwAuH+Y2z3HwqyfFAEyurPYs+ZH/X6WJF2AyZFzxlU31++/BPqKht1+lj8P7MwdpLuFzaDGoQaEwGFBA5uOIEDG45raydOjsWi62YqbE3VhooACQkLkZVeBRs6cxYm3v+QhXq3zW7Yt7Eqf68BHeUwNuOS3zYi6+01slUip05DwpKl2s+kngBxQLH0233+d75hZZ2wo0asiD0S7RqNsMnlHo3D2dnCsR9pe+4NYO3ZMSPxRpyPwWIoqmrrdLwdpo70KDn6ZCooWSxs+Kadz4eJKak44vX5HMX9L501y+RRLKk90qtppYykzPnnLI5FLnj8/7d3HtBxVUcf/6vXlbTqvcuyimW5yca9YGOwMS3wAYFQklASQkJCCQRIIISEkB5CSKMEAgRCN2BccO9NbpJl9d616r18Z55521e7Wm15uzuX846w9t47M7/7tLvz7tyZsm1bUXf0iN57Iuee7yJ+jXM8tddXU8LPOxBrsm+Cjxefy3LMd0rztR4aGcCOorcwMKx5QDohNB23L57+5093Ry/+8+wnGgqGxYbguvvXwcPTw3zFeSQTMINAzfkGfPrP3cqRIREy3PSIbkizGVPzkGkQYEdiGvDUh2qngqXXFv3qeQSnpVtIAk+jTuD4M0+j7dRJvVAyLluPuHnzhde0My2JA9TPQxg6SK19HkA9mxHNo+6I6Ds4Lb6uLyRHO0OSeliVsZAeSx+0Vt8x0QaqfSZE/XXtMKqpHPzW3nXRZiSeKVGXd/26dXh361blzo34Wv3xYyj9QpXwQH1M+Ow5mPe481Scr+koxWsHfqNz30eHJGNJxiZJvUmop3LVruVgqE6DaIBYe0I7Hex0DRSrdJ86fkpvgTptPacrz9rj95d+jKbOKh0xty1+EImhGRYRX3qyGtv/c0BjLg5xsghanmSKBIYHR/DKT9/H+Ni4cuTXH70SQWGBU5yJu1uSADsSFqKpLxVs9OIlmP2AbtpGC4l06Wl6a2tw4MEHMDGuekNRB5J9zbWIzMrW60yI4TbqBdq0nQntp97aX/zF1/XVpDAUxiQ6JqSUejiQuj765tMO6bH0QWvioC88SZuBOiN9jthUDn4bY6StDzlaO48eFXZK6BwKOT/UWoqLUPSBZrYt8T5wc3cXMqgFJiQ41d/K7gufYM8F3VCWlIhczE1eLRlbLeFIWNoYZ3IkTlR9icpWzUxexGv5jI1YMeNKi6Lb9+FxnNmnyugmCw0QdiX8An0tKocnYwLGCHzwwnY0ValCmym0iUKcuNmPADsSFmSvnQqWpp713fsRu3KVBaXwVCKByUKcqA/VlqAaE1Js6jslhuo8SFFvKelEtSKoZoShlnPPdxC/Zq2UVLaYLm8ffQGlzapYYXHijKg5yEtcZjE505lILF5HuwshYXKN6tLqBfHmFKgyAYnOx2Q7Evp2MzJzMoUdBrFqtFgojvTXV+ROvfjbZHpOx35rjj1dsxelzbo7shlRs3DjgvssLrq/ewDv/uEL0E+xzV+biwWXzbK4LJ6QCUxGYP9HJ3B6b4myS+6SGVh2zTyGZkcC7EhYEH5/YwMOP/EYhrtUh9OoynXBz5+Fd1CQBSXxVCKBktdeQdXmj/UCee9CGf5xWveJnb3oDZ44pvPkX9yNkF+yxAPAVQEAACAASURBVF5qOaTcJ2++EYuHVWkAtY1I3rgJmbfd4ZC2maJ0/3AvXjvwPNq0sjjR2LTIPOQnrTRlGqv2qSyvwi9/8iwe/cVjkIeG4OHvPIJNX7sSG6/bCHMdCXFH4Z1/v6Ohu+hI0C9/dNePMHvebDzy9CNCn+eefA7qoUwk+8TRk6Bq2SHyEEymp1UBmTl5YfUulLec1hkdHhiN2xY/BH9v64R50CFXOuwqNh9/b2FXIjjceLE7M03lYUxAh0BZYQ22vbFf+Xuquk7V17nZjwA7EhZmT19q6cutenP2LzUWRjjl6U79/rdoOrDP4LiUFSuRtGR62UumrJSBAeohUurhQZaa3xXmqd6/D5W7dxk0NXrxUsx+4EdOj6K5uw5vHPo9yKnQbvGhGShIXS/ZYk3TdSTIXn2OQkxcjOA41NfWC46CoqNTw7Hw9fURdig+/t8nSkfCUW6UiYkJHKnYgrqOUh2VyXm4ZdEDiAqKt5o5+nYlKPUmpeDkxgRsRaCvewD/fvpDpTgqSPetZ6+Hpxcf/rfVGmjLYUfCCuSp+jJVYVZv9qqqawXzJDnliV8+g9YTxw3qFpWbi8zLN8Ddy0uS+rNSxgmMj4yg5PNP0XzW8C5TxNx5mPvo48Ync5IetR3lQtXroVFVyIlomjwgCvNTLkWQX5jkrDXXkehUdAo7G3EJcQZ3HNTDo8jwWzbdCu1Qp+OHTwjjybFwhNY90I5jlduh6GvWUdfH00+oXp0QmmZ1U7R3Jdzc3YRdiYj4UKvLZgFMQCTw9vOfQaGWlnjTPasRlx7FgOxEgB0JK4BvP30Kx37+M42Zw2blgZwJblYiMDGBE889i9bjxwwK8A8LQ8a6yyBP4Zz7VloFq02rqKxA6dYv0N/eblBGxLz5mPvIY4Cbm9X0kOLEdYpyvHPsr+gb6tFRz8PdA/lJq0CF66TUzHUkKAyJQpfWbViLe354D/QdnlbvQzarn4egf9OZCNqRcBRHggrNFVbvxNj4mM4SBvjIcMP8exEvt74TQcL1npVYl4sF6/ishJT+vpxdl53/PYzzRyuUZhasz8O8S3Oc3WzJ2seOhJWW5vwr/0L1Z5qZVShmm8KcuFmPwOk//h5UIHCylrBwEdJWr3G5L5zWo27FmScmUP7lDtQePjSpkJily5H3/QesqIi0p27pacD7J/6O1p5GvYomhWchL2EZvD2lkWXHXEdCe5w+R0L7HMUN37jBYZwG9cUbHh3E6dq9qG4r1rumEbIYXDv3LkTKYm16c2rvSnCMuk3xszAA549UYOc7h5UsEmfGYsO3VjAbOxFgR8JK4Ic6FTjyxGPob2pSSqAD13Twmg5gc7MegZLXX0PVx6oYSn2S/OShSFmxApHZ/BTDeisxvZlbis6hcvduDCg6Jp0oedPVyLz1tukJc4LRA8N9+LDwFZS16GZzIvMoBCYnfjFSIux/z5vjSNRV1+HPv37B4EqpOwxieBN1Vg9r0ud4SHHpK1vP4VzdAb0ha6RvRuQsXJV/B/y8A2yuPu1KvP2bzzDUP6yUTYddyaHgxgRsQaCrrQdv/kr1oNbX3xt3PH2dLUSzDD0E2JGw4m1Rt2M7zr30Fw0JlAqWUsJysy6B2m1bUfT3vxoVEpqWhqTFSxHsZLUGjBou4Q5dtbWoPrAPHeXlRrXMvuteJKhVMjc6wAU67Ch+DwfKtxq0NDIoAVmxBQiX2e+BhrUdCTG8iSBQWtiUtIt55qXuSLT11KO44QhaumsNrt/itHVYk2XfL01bX9+P8lM1Sh3nc3iTC7yzSMtEOnBNB6/FduNDGyCP4uyY9lgldiSsTP3k879CyxHVFhyJm/3DBxHN6T6tTB7oKr0Aqu3RXamKpTQklHYmEhYuhCzGtmECVofgQAJ6GhtQe/gwaCfCWAtKSUX2t+9GcMYMY11d8vWixuPYcvYtvecmRCAJYZnIjJ6HYP9wh2BEzkdzU4veMCXt10RHQkwDK/VD1V39bShpOo7adlV+fO1FofMQ63NvQnaM/XPmFx8ux653jyhV5PAmh/gTcioltZ3ZlTcsRFYBn3+0xyKzI2Fl6vRllmpLTIypDsoFJiYJh0L9IiOtLJ2nJwLnX30Z1Z9+YhIMKmAXN28+QpK4UqZJwCzQqbO6CvXHj4EKzJnSkjZciZm332lKV5fu0zfUja1F7+JsveoLnz4giWEzkR6VD3mAtN+PpuJIaBehk+qNoOhrQVlzIWraJ7/3c+MKsC77egT4SOOJ60DvEF57+gNMjE8o0XJ4k1TvMufUiyqtU8V1sXFhOvutMzsSNmBf9vabKH/vXQ1JYbNmY/6TmpmdbKCKy4poKzyBC2/8Gz3V1SYxCI5PQEx+PqLzZpvUnztNnUDT6VNoLCxEV53hMA71WWVJSZhxyzcQns9566dC+1zDUXx5/kN09rdNOiwmJAWpEbMQHeK4TrSYHnb/zv2Q8iHrps4qVLSeQWNn5aRrEuIfjtUzr0ZO7IKpLLlN+n76z12oOa863M/hTTbBzkK+ItBS0473/qQK4YzPiMKVd69mPnYgwI6EDaCPDQ0KB6+7KzU/NGKWrUDe/T+wgQYsQiRADh05dqY2Lz8/ROXOAtWh4LAnU6kZ7kfhS1QHovnsGYwM6NY+MDQy/cabkXbd9dNXwEVnGJ8Yw+4Lm7Gv9DOjBKjuRHJ4FhLDs4QD2twsQ4BqfdS0FaOqrRhUF8JYW5pxBVbM2Ah3N2kW2jp7oBR731el2+bwJmMryq9bksDQwDBefuI95ZQBwX74xhNXW1IEz2UiAXYkTAQ13W6K4iJQ0bRRrS9PyVdehcxv3D7d6Xn8FAgMtDQLO0T1X+6YwiggMCoaFPoUkTkT/uGOEVc+JQOt1Lm/rQ2tJeeF0KXeZlUWM1PExa1eIzgQfpFcbMgUXsb6dPS1YH/ZFhTW7jfWVXg9LjQdCaEzECdPN6k/d9IlUK8oQ23HBdR3lJmEJz9hCZakr0eoxEPNKLzp1Z+9r2HTzT++EsHhgSbZyZ2YwHQJvPLT9zHYN6Sc5pu/+Bq8fbjo7HS5TnU8OxJTJTaN/g27d+HMC3/UmWHGrbchZRN70tNAa9bQrrJSIU1s08EDUx4fGB2NsPQMhKWlISgufsrjnX1Ad30d2svL0V5Wil61FMim2h19yWJQWtfg9AxTh3C/KRBo6qrFoYptOFOvmQjC0BReHt6IlaciJoSuFMk+JZ8CAqt1pd0fCllq7KxAg6ICI2OqNKmTCZ0VtxCLUtciOjjBarpZeuKP/roDDeUtymkv+8ZSpOY5jv6W5sHz2ZbABy9sQ1OVKmTzuu+vQ2QCpyG27SoA7EjYmHj5u/9F2Ttv60hd8ORTCJ2VZ2NtWBwR6LxwATWfb0bjvr1mAfEOCIA8OQUhyckISUyCn1xu1jyOPGhAoUBnTTU6q6qgqKrEcF+fWebELF2GxMs3ImQGZ2MyC+AUB7X01ONY1S4cr568iKP6tG5u7ogOTkJUUCIigxMh83W9+10bc8+gAi1dNWjurkFTVzUmJsZNXol5ScsxP3klIu2YjtdkZbU6Fu4qxsHNhcrfzrs0FwXrucq1uTx53NQIfPn2IZQcU4WMr75xETLnp0xtEu49bQLsSEwb4dQnOPvin1G/80uNge5eXlj1z1fh6e8/9Ql5hEUI9NbVom7bF6AaFOMjI2bP6RscguD4eMji4hAUEwtZTAzc3N3Nnk9qAyfGx9HT2Ijuxgb01Nejq64Og12dZqtJ9z7VgohfexkC4/lpptkgpzGwd6gbJ2v2obB2Hzr7jcfvq4uiTEJUkyI8MBZhshjIfEOnoYljDO0Z7EB7TyPaehtAtR8oQ9ZUWoh/GPITlmJO4lIESiQT01T0F/tWFzXgs5d3K4cmZ8fh8juXmzMVj2ECUyZwYsc5HP78tHLc3NXZWHgFJ0iZMshpDmBHYpoAzR1+9GdPoOPcWY3hvuERWPHXv5s7JY+zEIGxwUHU79yB+l070V1hvCiaUbFubpBFRSEgMgqBkZHwD49AQHg4fIKkkcpxMv2HurvR19aG/rZW9La0oK+lGT3NzcCEKu2jUfsNdAhKTUPcylWIW7UGHr6+5k7D4yxM4HzTSZypOwz6aU6jA9rygCghnWyIfwSC/SMkk7bUHHvISejqb0VnfysoXauir9lgxWlj88+MnoNZ8QtBP52hdbf34j+/VKXWDgzxx62PX+UMprENDkCAiiJSPQmxpeTGY/3tyxxAc+dSkR0JO67nnu/cjYFWVXwpqSLPzkHBU8/YUSsWrU6gs+Q8GvfvRdP+fRjuntpTR2MkPby94ScPhZ88BLSL4RscLDgXPjIZvANloJApa+5k0M4ChSAN9/ZgqKcH5DQMdnUJuwsDCro6MDZsWny3MVvF172DghC9ZClilixDSOZMU4dxPzsQ6B3qQlHDcRQ3HkeNiQeFDanp5eGDIL9QyOjyDUGgTwgCfIMR4B0MTw/7H44cHRtB33AX+ga70DvUiZ7BTvQMdKB7oAMjY6rDnOYsQ2JoOrJi5iE7dh4CfYLNmULSY/7+4/9ibFQVynXLTzZBJg+QtM6snHMQaGtQ4N3fbVEaI48Mwo0Pb3AO4xzICnYk7LhYw12d2PmtO3Q04ExOdlyUSUS3Hj+G5iOH0HL0CEZ6emyiJKWf9aTL1xeePnR5w8PLGxQO5O7pCXcPD8HZUHc4yEGga3xsDOOjo0KY1tjIMEaH6BrE6OCgkD1sKulXp2OsV6AMkQUFiCpYhIh586czFY+1EwFFfxsuNJ9CafNpVLaZVjjQVFVpB8PPO1C4fL384UOXpx+8hcsH5ITQYW8Pdy94unvC3d0THu4ecIM73NzclGImJiYwgXGMjY9hfHwUo+OjGBsfEQ47kzMwPErXgLCbMDTSj8GRfgwM9woX/c6SLSV8JjKi8jAjajbkDlI53Fz73/39FrTVK5TD6YkwPRnmxgSsTWB0eBT/eEyzRte9v7nJ2mJ5fi0C7EjY+ZagJ96HH39UR4vEyy5H1rfusrN2LN4QgfbTp9B28gTaCk+CzlZw0yRAZx3C8+cgfM5chHFRP6e6PQZG+lDRWoSK1mLBqegyoSaCUwHQY0ywXxjIeUiNyEJqRDb8vFznifz2/xxA6UlVoc95l+agYD0nDnH2e14q9v375x+ir0v1IIB2JGhngpvtCLAjYTvWBiU17NmNM3/+g87rkfMXYM4jj0lAQ1ZhMgL9TY3oOHtGOPOiKCrCYMfUDqs6A13f0DDIs7MRmpOL0NxZ8I+OcQaz2AYTCLT1NqKmvQy1VC9BUQ5FX6sJoxy7izwgAgnyNCTI05EYlo7wQNe9349vP4cjW1QHXpOyYnHFN1c49gKz9g5D4OO/fon68malvrwjZvulY0fC9sz1SjSUFjYoJRUFz/wSFE/PzTEI9DXUo/NCCbpKS0G1KixyYFtiptNBaarxEJyRgZAZmQiIjZOYhqyOvQjQ+YLGrmo0dlEqVEqJWoeugQ57qTNtucF+oYgKikd0cCJihCtJOOfB7SKBijO1+OK1fUoc/kF+uO1JrovE94dtCOz+31EUHVIVe6SsTZS9iZvtCLAjYTvWRiVRYbRTv3tep593UDAKnnkWATGxRufgDtIjMDE6iu6qKvRUV6G3thq9tbXoq6/DYLv0dy58w8IQEBePwIQEBCYkQZaUjKDkZLh5ekoPNGskWQIUDtXa04j23ia09zWDKmzTzkXnQJtwdsHejc5ihPiFg3YaqKJ0WEAUwgKjESGLcakwJXPWQdHcjbef/1Rj6LeevR5e3vweYQ5PHjM1AoW7z+PgJ6oMc1RHgupJcLMdAXYkbMfaJEk9VZU48NAP9fZd8NOnhbARbs5BgA48U1jUQHMzBlqaMdDWisG2dgx1tGNIocBQVycmxsasZqybhwd8gkPgI5fDJzQMvuFh8AuPgF9kFPyiooTwJDrozY0JWJNA/3AvugcU6BnqRO9gl1CToW+4BwPDfSAHZGiEDkgPYnhsSDg0TRmWxoSD1GOg49Vic4ObcAjbw91TyARFh7S9PXzg4+kLHy8/wSHw8w5AgLdMSEcb6BsMmU8Igvzk8PcOtKaJTj/3Xx98S8PGrz92JYJCmanTL7wEDKw6V4/PX1EV1IxMDMN196+TgGauowI7EhJc68G2Nhx85EEMd3fpaDfrvvsRu2KVBLVmlaxBYKS3V8gQNdLXi9H+Poz2D4DqXIwND2F8eFjIykTOhpCpaWJCyGIjZHHy8LiY1cnbGx7ePkKdBk9/P3j6B8ArIBBeMhm8AvmD3hprxnPahsDRrWdwbKuqFs/8dblYsI4ftNiGvqaU15/5CL2d/cpfXnv/OkQlhtlDFZbpYgQULd14+9eqHTFvHy988xdfczEK9jWXHQn78jconb4snvjVL3SK1tGAjJu+jtRr+Q9FokvHajEBJmADAuxI2ACyiSI+/Mt2NFaqDtlffsdyJOfwuSkT8XG3aRCYGJ/ASw+/rTHDN564GgHBvJs+DaxTGsqOxJRw2b5z0T9eQu3WL3QEJ6y7DNnfvsf2CrFEJsAEmIAECLAjIYFF+EoF7RSwK68vQNbCNOkoyJo4NQGqrk5V1sV25d2rEZ8R5dQ2S8k4diSktBoGdCl96z+oeP9/Oq/Ks7KReu11CM+f6wBWsIpMgAkwAcsRYEfCciynO9OhTwtxcmexcpqFl+dh7pqc6U7L45mASQQ2/2MXaksalX2XXTMfuUsyTBrLnaZPgB2J6TO0yQxVn3yEkn+/qldW0hUbhVAn7+Bgm+jCQpgAE2AC9ibAjoS9V0Al/+z+Uuz94JjyF3nLMrHkKn7AJZ0Vcm5N9n14HGf2XVAamb8yC5dszHduoyVkHTsSEloMY6rU79yBsy++oLdbQGwsUq/5GmJX8kFsYxz5dSbABByfADsS0lnDqqJ6fP6yKnNOxpwkXPr1xdJRkDVxagKFu4pxcHOh0kZOAWvb5WZHwra8py1NUXQO5e+9i/bTp/TOFb1kqbA7IUtMmrYsnoAJMAEmIFUC7EhIZ2XaGhR493dblArFZURh092rpaMga+LUBEqOVeLLtw8pbUycGYMN31rp1DZLyTh2JKS0GlPQpfKjD1Dx3rugWgTazTMgQNidSLmKq4tOASl3ZQJMwIEIsCMhncUa6h/Gy0++p1QoNDoE//fg5dJRkDVxagI1JY349B+7lDZGxIfiaz+4zKltlpJx7EhIaTWmqEt3ZYXgTDQfVnni6lNQ8TranQiblTfFmbk7E2ACTEDaBNiRkNb6/PMn72JkaFRQyi/QF7f/7BppKcjaOC2BtnoF3v29akcsMMQftz5+ldPaKzXD2JGQ2oqYoU/t1i0o/9+7GFJ06B2dfOVVSNpwJXzDuECQGXh5CBNgAhIkwI6EtBbl7ec/g6JZVUT13t/cJC0FWRunJdDXNYB///xDpX0enh6461c3OK29UjOMHQmprYiZ+vQ3NQrORMPunXpn8JYFCQex41auQiCfnzCTMg9jAkxAKgTYkZDKSlzU4+OXvkR9WbNSqW//8gZ4enlIS0nWxikJjI+N42+P/FfDtm8+8zV4+3o5pb1SM4odCamtyDT1adizGxXvvYO+hga9M7m5uyN25WrBoaA6FNyYABNgAo5IgB0Jaa2adi7/O566Fr4BPtJSkrVxWgJ0RofO6ojt5h9fieDwQKe1V0qGsSMhpdWwkC5DnZ3C2YmaLZ9NOmPUwkWCUxE5f4GFJPM0TIAJMAHbEGBHwjacTZXy2cu7UV2keoBFMeoUq86NCdiCwFu//hSdLd1KUdfctxbRyeG2EO3yMtiRcOJboPX4MTTs2YWmA/sntZIOZdMORewKrkHhxLcDm8YEnIoAOxLSWs4tr+5F5dk6pVI3PbwBIZFB0lKStXFaAh+9uAMNFS1K+9bfvgwpufFOa6+UDGNHQkqrYSVdukovoGH3LtTv3omxwUGDUoJSUpRhT57+AVbShqdlAkyACUyfADsS02doyRm2vr4f5adqlFNe/8B6hMfJLSmC52ICBgls/fd+lJ9W3X8rri9A9sI0JmYDAuxI2ACyVET0NzcJDgUdyB5oUXnu2vr5RUYKuxPhebMRMjNLKuqzHkyACTABJQF2JKR1M+x48yAunKhSKnXNfZciOjlCWkqyNk5LYO8Hx3B2f6nSvoLL8zBvTY7T2islw9iRkNJq2EiX0f5+IeSJHIqusrJJpQYmJCIsLw9hebMRNms23L04C4KNlonFMAEmMAkBdiSkdXvs/O9hnD9aoVTqyrtWIX5GtLSUZG2clsCxbWdx9IszSvtmLcvE0qvmOq29UjKMHQkprYYddGnav08IeWo7ecKodJ/QMISLTkXebHgHhxgdwx2YABNgAtYgwI6ENaiaP+fu/x1F0SHVg6nL71iO5Jw48yfkkUxgCgTOHSzDnveOKkekz0nC2q8vnsIM3NVcAuxImEvOyca1nzkt7FBQ6JMpzcPHV7VTkTcbAbH8gWEKN+7DBJiAZQiwI2EZjpaaRTu0ZO0ti5Gen2Sp6XkeJjApgcozddjy2l5ln7iMKGy6ezVTswEBdiRsANmRRFBhu7bCk8prYmzMJPVDs3OE8CfKABWUkgp3b2+TxnEnJsAEmIA5BNiRMIea9cbs/+gETu8tUQpYdcNCzCxItZ5AnpkJqBFoqmrFBy9sV/4mLCYEN/zocmZkAwLsSNgAsqOKoAPZKqfiBMZHRkwyxdPfX3AmZMkpCKIrPR2B8QkmjeVOTIAJMAFTCLAjYQol2/U5uLkQhbuKlQKXXTMPuUtm2E4BluTSBLraevDmrzYrGfjLfHHbT69xaSa2Mp4dCVuRdnA5g+3taCs8oXQsJksjq89Un9BQwamQpaQiJGMGgjMy4B0U7OBUWH0mwATsRYAdCXuR1y/38OencWLHOeWLl2zIR/4qzvonrVVyXm2GB0fwr8f/pzTQzc0N9zx/o/MaLCHL2JGQ0GI4iipDnQq0nRTDn06AskCZ0/xjYhGclobgjBlfORf89MocjjyGCbgiAXYkpLXqvB7SWg9X1ObvP34HY6OqcOw7nroWvgE+rojCpjazI2FT3M4nbLi7+6tdihPovFCCgebmaRlJOxe+oWEQfspDhZ+ULcpX+HnxNQqd4sYEmIBrE+AvrtJafzofQeckxDZraSaWXs3pN6W1Ss6tzeu/+Bi9ij6lkTc+dAXkURz5YO1VZ0fC2oRdbP6+hnr0VFaiu6oSPVWV6K6swHBXl0UpePj6XnQsBEdD08nwDg6Gh4/PV5ev8v/58LdFl4AnYwJ2J8COhN2XQEOBkmOV+PLtQ8rfzZiXjDU3XSItJVkbpybw3h+/QEtth9LGq+5dg9i0SKe2WQrGsSMhhVVwch16a2vQVV6G7opypZMx1TMW00VE8ZLugoOhci70ORzi76gvFd9z9/QULjdPL7h7Xfx/d/p/+p3wb8N93KivWh+4uU3XDB7PBGxGoKG8BfXl09thtKaypB9dYpu/LhcL1s2ypkieexICVefq8fkre5Q9krJiccU3VzAzJmAzAp/87UvUlareszbetQoJXBTR6vzZkbA6YhagjwDtVnSVl6O7vAxdFRd/Onvz9PODZ0AgvAID4RUQ8NXPQHjSv/X9Tq0vOyHOfndIzz7tJ/7S01BTI3Yk7LtCDRUt+OjFHUolopPDcc19a+2rFEt3KQKf/nMXas43Km0mR5YcWm7WJcCOhHX58uxTIDCk6MBQRwcGFQqI/z/01f8PdnQIv7N0mNQU1LNrV3I8BIcjIBAUvkUFAANiYuEfGyv89A0Pt6t+LNz5CLAj4Xxrak2L2hs78c5vP1eKkEcG4caHN1hTJM/NBDQIfP7KXlSdq1P+7rLbliF1VjxTsjIBdiSsDJintyyBifExDHVcdDQGv3I8BGdDcEA6MDYwgLGhoa+uQeX/m1pYz7La2m42OgNCDkVAbCwoG5bqZ5yw28GNCUyVADsSUyXm2v17O/vx+jMfKSFwHn/Xvh/sYf3W1/ej/FSNUjRXV7fNKrAjYRvOLMXOBMiRGBsix2JYw9EYH1b/t+iADGF8eEgowDc+Oorx0RGMj1z8OUH//ur/6bUJnT6jmFDrL4wfGYE9HRlvWZBy50LYwYiNhSwpBf7R0XZeFRYvZQLajgQdWpTywcW4tChJ6yfltbaEbsNDI/jXT1R5/N093HH3c/9nial5DiZgEoEdbx7EhRNVyr5rblqEGfNSTBrLncwnwI6E+ex4JBMwmQA5EiO9vRjp7fnqp6n/32uyjKl29A4KQvCMTGUND6pGzrsXU6XovP05K5Lzrq21LHvpobcxMTGhnP5bz14PL29Pa4njeZmABoGd/z2M80crlL9beX0BshamMSUrE2BHwsqAeXomMC0CExMajgedFRlobkJ/E12N6G9uwkCLKnPNtGQBkCUlI2RGJoJS0xCUcrESuZu7+3Sn5fEOSIAdCQdcNDur/MqT72Owf0ipxa2PX4XAEK77Y+dlcRnxu987iqKDqsQty6+dj5zFGS5jv70MZUfCXuRZLhOwEIGJ8XHBsbjoYDRedDLUnI3phFXRIe/g9BmQpaYgKDkVtGvhHxNjIc15GikTYEdCyqsjTd3e/OUn6GpX7aLe8KPLERYTIk1lWSunI7Dvw+M4s++C0q4lV81F3rJMp7NTagaxIyG1FWF9mICFCQy2tX61g9EEKhjYVVYq1PWg8yHmtOC0dITlz0H47HzIs7LNmYLHOAABdiQcYJEkpuL//vAFWuu4IJjElsVl1Dn4yUkU7j6vtPeSjfnIX5nlMvbby1B2JOxFnuUyATsTEAoFlpWhq7wU3cLPqdfyCExMEhwKusJm59vZIhZvSQLsSFiSpmvM9dnLe1BdVK80dvGmOZi9fKZrGM9W2p3A4c9P4cSOIqUeBevzMO/SHLvr5ewKsCPh7CvM9jGBKRAQKpB/5VzQ//fWqFLpGZvGPzoG4fnkUFzc04RmjAAAIABJREFUraDK4NwclwA7Eo67dvbS/OgXZ3Bs21ml+Blzk7Hm5kvspQ7LdTECx7aeBb1viW3+2lwsuIyr3Vv7NmBHwtqEeX4m4MAEKPyJHArauWg7dRLtpwpNssY3LEzpUJBz4ekfYNI47iQdAuxISGctHEWTyrN12PLqXqW68qhg3PjQFY6iPuvp4ARO7DiHw5+fVloxd3U2Fl4x28Gtkr767EhIf41YQyYgGQJU7K/t5HG0HDuK1mPHMNJnPD0t1bGIWLAAsctWIDSXnw5JZjGNKMKOhKOslHT07G7vxX9++YmGQnf+/Dr4+HlLR0nWxGkJFO4qxsHNqodds1fMxOIr5zitvVIxjB0JqawE68EEHJBA+5nTwi4FORZ99XVGLaCQp5hlKxCzbDmnlTVKy/od2hoUCI+V6xU0FUdisnmsbwVLkBKBV376Pgb7VClgr7p3DRcKlNICObEuZ/aWYN9HJ5QWzlo6A0uvnufEFkvDNHYkpLEOrAUTcHgClA2KnIq206egKDo3qT2BCYmCM0G7FL7h4Q5vu6MaQM5CQ3kLFqybpfNlzxRHgsZSP6p4TXNwYwKb/74TtRealCA4BSffE7YicO5AKfa8f0wpLvuSdKy4boGtxLusHHYkXHbp2XAmYD0CfXV1aDtdiOaDB6A4X2xQENWpIIeCdimoEB432xIYGhjGG7/4GMODI0pngJwCapM5EqIDQT+9fb1wy082cfiKbZdOstIOfVqIkztVf/MzF6Ri1f8tlKy+rJjzECg+Uo5d7xxRGsT3nm3Wlh0J23BmKUzAZQm0Hj+Gxr170LhfdQhTH4zIgoWIXbYcUYsWuywrexiu7TCIuwv15c2gLChim78uF3FpUYKDQQ6E+u95N8IeKydNmSXHK/HlW4eUyoXHyXH9A+ulqSxr5VQELhyvxA61e4+zhtlmedmRsA1nlsIEXJ5AT1Wl4FA07NuDoQ5V0SptMFTwLnnT1YhevMTlmdkCgPquhLo8WWgAejr6lL/S/je9wLsRtlghx5JBBemoMJ16u/1n18Av0NexDGFtHY5AWWE1tr1xQKl32uxErLuVP0esvZDsSFibMM/PBJiABoGRnh7BmSCnoqv0gkE6sStWIvXq6xAQH88ErUxAe1fCVHG0S8G7EabSco1+Y6PjePVn7wvhcmLb8M0VSMyKdQ0AbKXdCFScqcUXr+1Tyk/Jjcf625fZTR9XEcyOhKusNNvJBCRIoPnIIcGhaD50UK92XjIZUq++Vtih4GY9AoZ2JSaTyLsR1lsPR5/5gxe2oamqTWlGVkEaVt5Q4Ohmsf4SJ0BV1am6utjIeSUnlpt1CbAjYV2+PDsTYAImEKCid1WffISm/aqnSerDQnNykXL1tQjP55zgJuA0q8tUdyV4N8IszC4x6OSXRTj02SmlrT7+3rjxoQ3wl3F4k0vcACYaOTDSh4HhPgyO9AvX0OggRsaGMDI2jNGxEYyNj2JsYhwTdGECbvSfmzs86HL3hKeHF7w8vOHl4QMfT1901w7j4Juqg/7xGdG48u5VJmrD3cwlwI6EueR4HBNgAhYn0LhvDyo//AA91VV65068fIOwQ+ETGmpx2a4+4VR2JXg3wtXvlsnt72ztxtu//hQTE6p+y6+dj5zFGQzORQgMjw6io68Viv5WdA60o6u/Hd2DCvQMdgpX31APxifGLErDqzMEdFEjp8PL0wf+uYOQ+YYgyFeOYP8whPiFQe4fgdCACHh7smNriQVgR8ISFHkOJsAELEZgdGAAlR99IFwTo6M68/pFRQlnJ+IvXWsxmTzRRQKm7krwbgTfMcYIUKw6xayLjZ8OGyPmmK+PT4yjqasWLT11aOmuR2tvI9p6G9E9oJC8QUF+coQHxiAiMAaRQXGIlMUjOjgB7m7uktddSgqyIyGl1WBdmAATUBKgAne0O9F8WP/5iaiFlyDn7ntB5yi4WYaAKbsSvBthGdbOPsuFE1XY8abm3+61969DVGKYs5vu1PZ19LWgTlGOekUlGrqq0NBZA0Bt68nhrXdDbEgiYoOTESdPQbw8DaEBF2vrcNNPgB0JvjOYABOQNIH6XTtR+dH7oCJ32i04YwZy7/0uqFI2N8sQMLYrwbsRluHs7LOMDo/irec/Q69ClUJ4zqosLNqQ7+ymO5V9nf1tqGwrQXV7Cao7StE9YDh191QNp9Ai4fLwEc45eHp4C+ce6PwDXe5uHnBzoyAl1Q7BBOjMxIQQFiWcoRgfFc5TjI4NC+crhukaHRQuS7Ugv1AkhWYgKSwTKeGZCPEPt9TUTjEPOxJOsYxsBBNwbgIjvb2o/PB9IdxJu9F5iVnfvR9hebOdG4KNrJtsV4J3I2y0CE4iZv9HJ3B6b4nSmuBwGW586Aq4e3DoiJSXuKq9BGUtZ1Hecg4tPfVmqUoOQaBPCAJ8ghHgEwR/bxn8hCsAvl50+QsHp63V6ID2xUPcFw90Dwz3oH+4B31D3egb6kLvUKfggJjTImVxSIvMQXpkLpLDMs2ZwqnGsCPhVMvJxjAB5ybQcvQIzr74Z5Bjod1m3Xc/Yldwhg5L3AGGdiV4N8ISdF1njoaKFnz04g4Ng9fesgTp+byDKLW7oLz1HM43FaKkqVD4sm16c0OIfwSC/cMR7BeGIL8wyPzkguMg9UaORc+AAt10GFw4EN6Gzv7WKYVqkZOUGZ2PmdH5SIvIkbrJVtGPHQmrYOVJmQATsBYBRXGR4Ez0NzXpiJjx9VuFNLHcpkdA364E70ZMj6mrjv7wL9vRWElfzi62+BnRuPIudvilcD80dlXjbP1RnGs4KmRSMqXRF+fQwBiEBkQjNCAK8oAoIfzIWRqFTSn6mtEhXE3o6G002bGi7FA5sQuQG7cAMcFJzoLEqB3sSBhFxB2YABOQGoHhzk6c+NUvQPUntFvSFRsx845vSk1lh9NHe1eCdyMcbgklofCp3edx4JOTGrosu2YecpfMkIR+rqYEhfwU1h7AqbqDqO3Qff/U5kFhSJFBCYgIikeELE4IVXK1RqFQrT31aO2mzFS1QriUsZYQmo7Z8ZcgP2GxVUO4jOlhi9fZkbAFZZbBBJiAVQgcf+YptJ0q1Jk7evESzH7gQavIdJVJ1XcleDfCVVbd8nYO9g2BdiUULapwmcAQf1xz31rQT262IdA10IHj1XtwonoPqBDcZE0eEIno4BREBychNDDaNgo6kJSO3iY0dVWjqasSir6WSTX38wrA3KTlmJe0HMF+zln/iB0JB7p5WVUmwAR0CZz58x/RsGeXzgsRc+dh7qOPuzyy/uFeIad7z1Anege7Lh42HO65eABxpA9DIwNCRVnKdkJZT7QryooAdSvK+gjZVqiirI+XH+gDkw5SBnjLhMOVgb7BkPmEgHK1+3sHuvw6uDKA80crsPO/hzUQ0I4E7Uxwsy4BqulwuGIHTtTsNeI8RCFOnoY4eToCfS8WdeNmnEDvYCfqFWWoV5QLIVGTtbmJy7AwdY1Qu8KZGjsSzrSabAsTcFECVR9/iJLXX9OxPvc79yFu1Rqnp0IOQWtPI9p7m9AuxPa2QNFHFWXbMDw6ZHf7vT19EOIXDnkAVZSNRFhAFMICoxEhixEcEG7OT+CL1/ai4oxmCmc6K0FnJrhZngC9Bxwo34qTkzgQFLaUGJaJhDBKaRpheSVcbEY6qF3bXoKa9pJJw5/mJC7D4rR1TlOfgh0JF7vR2Vwm4KwE2k8V4tgzT+mYt+xPf4F/TKzTmE2HIumQZGNXDZq6atDcXQcKW3DURtv9UUFUUTYRMcKVBDq0yM25CDTXtOPDF7ZhfFxVvIwPXlt+jenBwd7ST3Gg/AuDk9OZh+TwbMGB4GYdAuRQVLUVCWcqDLXFaZdhWcYG0IMWR27sSDjy6rHuTIAJaBCo3boFRf/4m8bvfMPCsOKlfzosKQpNqGkvQ62CLto+V2XAcVijjChOOxcJ8jQkyNORGJbudKEAzrpuxuw6suU0jm8/p9GND14bo2b667T7sLPkY4NZhhLDZiItMo/PPZiOdNo96TxFectp1LSf1zsXhYGuytwE2qVw1MaOhKOuHOvNBJiAXgLkSJBDod6SNmzEzNsdI5MThSlVtBahorUYlW3nhfzmrt4oP31K+EykRmQhNSKbw6Ec9IYYGRrBBy9sR3ujKtUoHbjeeNcqyCODHNQq+6vd0tOA7cX/EwrI6WspETnIiJ4Dma9zHva1/woY16BnsAOlTSdR2ap/jajA3aVZX0OkzPF2z9mRML7+3IMJMAEHI3D48UfRWaL5BCjnnu8gfs1aSVqi6G/DheZTKG0+LTgPlmw+nn7w8w4ULqom60OXpx+8hcsHXh50ecPD3Que7p5wd/eEh7sH3OCukR+e8qtPYBxj42MYHx/F6PgoxsZHMDI2LBzSppCK4VE6uD2AIaGibD8GhnuFi35nyUZORUZUHmZEzYbcP9ySU/NcViZQeqIK2988qCElMiEM629fhoBgPytLd77pD1fuwNZz7+g1LCFsBjJjFgiF4rhJgwA9GCppPIra9gt6FVqXcwMWpjjWuT52JKRxb7EWTIAJWJDAcFcn9tx3L8YGBzVmLfj5s5DPzLKgJPOn6h3qQlHDcRQ3HkeNCfncJ5NEzkCQXyhkdPmGINAnBAG+wQjwDoanh5f5SlpoJGWC6hvuQt9gF3qHOoXiVz0DHege6BCckOm0xNB0ZMXMQ3bsPAS6YI776bCz19htbxxAWWG1hvi49ChcfsdyePl42ksth5I7MNKPz06/gaLG4zp6hwXGIDtuISKDuIK4VBe1pbsGRfWH0d7bqKNidsw8XJH3dYfZeWVHQqp3GevFBJjAtAh0nD2Do089qTFHUFoa5v3kSXjL7BdGcb7pJM7UHQb9NKfRbgJVk6Vc75RpJdg/Qki36qiN0tF29beCMp5QTnZKoWjuDsbM6DmYFb8Q9JObdAl0NHVhy6t70dXWo6FkSm68sDPBbXICVEju41OvCdnZ1Jsb3JCbsAQzoucyQgchcKHpBM7W7gft96o3ym63afZtoMJ2Um/sSEh9hVg/JsAEzCZQ8/mnKH5Z86B1/KXrkHP3vWbPac7A3qFunKzZh8Lafejsn9qZB3ISwmVxCA+MRZgsxiXinCmeuL2nEW29DWjrqTd4eNTQWoT4hyE/YSnmJC5FoAM7Webca44ypqm6DV+8uhf9PZq7hjPmJmPNzZc4ihk21/NM/WF8ePJlHblRQYmYnbhc2JXk5lgEaHf2VM0eNHfX6Ch+9Zw7MStuoaQNYkdC0svDyjEBJjBdAkV/fwm12zRTIS569jkEZ8yY7tRGx7f01ONY1S6hoqypjQq/UUVZ+mIQGZwIma/c1KFO269nUIEWIdUtpbytxsTEuMm2UkXZ+ckrESmLM3kMd7QNgdoLTdjy6h6MDo9pCMxdnIFl1863jRIOJOVI5Q58oec8RFbsQiGUiZtjE6BQp+IGzcKNZNFlOTegQMLnJtiRcOz7jrVnAkzACIGhTgUO/fghDLardgLiVq5G7ne/ZzV2TV21OFSxDfT00JRGh51j5amICaErBe5uHqYMc8k+4xNjaOysRGNnBRoUFcJhb1MaPdVblLoW0cEJpnTnPjYiUHG6Fl/8e5+OtLmrs7Hwitk20kL6YqguxI7i9zUUpfNP81PWCRWpuTkHAaqQfaxyK+hcmXpbk3UtqO6EFBs7ElJcFdaJCTABixKoeP9/KH3rPxpzFjz9C8izsi0qh2KW95dtQWHtfpPmjQtNR0LoDMTJpR8Ha5JBduhUT/U1Oi6g3sQD6/kJS7Akfb3TVJW1A3KLiyw5Wokv/3tIZ97sRelYdMVs+Ph7W1ymI014uGI7tha9q6Ey7VQWpK3nitSOtJAm6krnxY6UbwHtxKq3ddnXY2HqpSbOYrtu7EjYjjVLYgJMwE4ERnp7cPDHD2GguVmpQczS5cj7/gMW0Yieku++sBn7Sj8zOl+QXxiSw7OQGJ4lpGHlZhkCdEC7pq0YVW3F6Dah9sbSjCuwYsZG3v2xDP5pz3Jm/wXs+0A3A1FEnBwLN+QjYUb0tGU44gSUmOHDQs0zEZRo4ZL0jUJKZ27OSYDSZh8s2ywkoFBvV+ffKSSUkFJjR0JKq8G6MAEmYDUCVR9/iJLXX9OYf/6TTyFsVt60ZJ5rOIovz3+Izv62SeehkKXUiFmIDkmeljwebJxAU2cVKlrPCCFQk7UQ/3Csnnk1cmIXGJ+Ue1idwIkvi3D4s1N65VCYE4U7uVKrU1Tglf3PaZgc4h+JpZlX8UMIF7gR6OHIvpKP0Nmv6UzcseQRxMtTJUOAHQnJLAUrwgSYgDUJUE2Jgz9+EH319UoxUYsWI/9HD5klltKWUrjB2fojk45PDJuJ9Kh8IV0rN9sSoKd5Zc2FqGmfvMhfblwBKGzAkdPo2pas9aQVHy7H4c9PYaBXt75I6qwELNowG8HhMuspIJGZx8ZH8Y+9v0BrT4NSI3+fIKzIvBb0k5trEOgf6sbukvdBP8UWIYvFt5f9BB7u0qi5wo6Ea9yLbCUTYAIAqj/bjPOv/EuDxbzHnkD4nKnlXaciUFvOvoW+Ic08+OoTJ4RlIjN6HoK58rLd772u/jaUNB1HbXuJQV0CfGRYn3sTqBgUN/sSaG/sFJyJ6iLVl2hRI5k8QDiEnTEnyb5KWln6Z2fexPHq3RpSVmZdDyo2x821CFDRul3Fmmdk5iWtwBWzbpYECHYkJLEMrAQTYAK2IDA+OipkcOqprlKKi1xQgDkPP2qy+B3F7+FA+VaD/SODEpAVWyDUfuAmLQJUk6K44QhaumsNKrY4bR3WZF0nLcVdVJvj28/hyJbTeq3PWpiGmQtSEZ0c7nR0ylvP4c3Df9Kwa07SKqRGznI6W9kg0whUtJzByeqdGp1vXng/0iJyTJvAir3YkbAiXJ6aCTAB6RGo3boFRf/4m4ZiS377RwQmJk6q7MBwHz4qfAWlLWf09qOD0znxi5EigTd26VGXlkaVredwru6AwQra6ZGzcHX+HfDzDpCW4i6oDdWaoHMTrXUdeq1Pz0/CzIJUpzqM/fL+X6FeoTrfEx+agYVpl7vg6rPJ6gQOl3+Ouo5S5a/i5Cm4c8mP7Q6JHQm7LwErwASYgK0J7Pnu3RhoUR1gy/72PUhYZzhHd0tPA94/8Xe09jTqVTUpPAt5Ccvg7elra1NYnpkEhkcHcbp2L6rbivXOECGLwbVz70KkLNZMCTzMUgSGB0cEZ+LsAdWXKO25k7JjhR0KOkdh69bWoEDl2TrkLcuEj9/0UtXSmasPTmqGX67Puw0BPsG2NovlSYxA31AXtpzWTBhyzZxvgs542bOxI2FP+iybCTABuxA4++KfUb/zS6Xs2OUrMOt7P9CrS52iHO8c+6ve8xAe7h7IT1qF5HDXyiZjl0WzktCqtiIUVu/E2LhmdWUSR+cmbph/L+K54JeV6E9t2pJjlTiz74LB3QmaLTYtUnAoMuenTG3yafb+6K870N7QKTgTs5bNMNuheGX/r0HvOWLLjJmP3PjF09SOhzsLgbN1B1DSeExpDr033bHkYbuax46EXfGzcCbABOxBoGH3Lpx54Y9K0X6RkVj+F81wJ3qxtqMcbx35s94QGHlAFOanXAqqC8HNsQlQ3Yljlduh6FPVGREtopC1mwq+h4RQrh4slVUuOlSGokPlkzoUEfGhQrhTXHoU4m1Qg6KhvAXkTFCjXQlzHIp6RQVe1kr3ujH/2/Dx4nozUrn37K3H0MgANhf+Q0ONO5c8gjg7poNlR8LedwXLZwJMwOYEhru7sOvbd2JifFwpe/Hzv4MsWfUUs7m7Dm8c+j36h3t19KOY5YLU9XBzc7O57izQOgQmJiZwpGKLRgyyKMnfOxC3LHoAUUHx1hHOs5pFwBSHgiYODPFHXNpFhyI5Jw7evl5myTM2iBwJciiUTugUHYrtxe/hoFoiBwqZnJ+y1phYft3FCByr3KYRknlJ2jpcascEEexIuNgNyOYyASZwkcCxp3+K9jOqjDAzb78TSRuuFF4j5+G1A8+jrbdJB1daZB7yk1YyRiclUFi9C+UtupmCwgOjcdvih0BOBTdpETDVoSCtyfePTYtCcnac4FQEhVluPdV3JdQJmbpD8dLupzTqRizJ2MQFLKV1q0lCGyq4ub/0Y6UuVFfinhU/tZtu7EjYDT0LZgJMwJ4EKj54D6VvvqFUIbJgIeY8dDEDxttHX0Bps252poyoOchLXGZPtVm2DQicrtmL0uaTOpIyombhxgX32UADFmEOgak4FOL8odHBCI8LhTxShpDIIMgjgxASEQQ3d/N2G7V3JUx1KKjA5e+2qYpjjo6M4/wHXXjndc36ATRfZk4mfvv33yIlLdkcTE49ZnBwCM89+Rze+fc7SjsN8epUdOLh7zwi9Pv1i88hRB5iVzYv/e4l/PnXL+CNj1/HnII5BnWZmBjHB8dfBP0U2w/XPm+3gprsSNj1tmHhTIAJ2ItAb10t9j9wv1K8d1AQVv3rNey+8An2XNiso1ZKRC7mJq+2l7os18YETlR9icrWszpSl8/YiBUzLu5ccZMmgfqyZtSXt6ChrBmNla1mKUnVswWnQrhkkEdc/H/fAJ9J5zO0K2HMoahsK8Ybh/6g7BbkFYEDb5ZqfCEWX2RHwvASVJZX4Ud3/Qgl51TFJ52RFxWoo0J1Yrtl0Q+QEp5l1r0+3UHsSEyXII9nAkzAYQns+/530degqp6b8vgP8N/aN3XsiQ5JBoUZTLVtfm8zHvnuj/HcX36FnPxc4QNu3Ya1uOeH90B8zdCcNGbjdRunKpL7W5AAhQ9QGIF2u23xg0gMzbCgJJ7KWgR6O/tRW9KIutIm1Je1YKB3cFqi3D3c4eXtAU9vT3h6ecKLfn71b+H/vTwEOf09A0blqIc8FbUewebTryvHxMjSse3lY6ivrVc+LReftp86fkpjR+LkkZO4ZdOtyrHa7x36vlxT5+89fJ/wXqTvKb44h/iUXNuYJauWCHq9/crbGk/RRV3E17Wf8ou6zJ43G488/Qi2f7pN+R5J73f6nsqrv1cacwpE+aa8f2rvSCg6OnWcELJb2xZ1Juqv6dvhUP8MoLno80C7iTZ98dEWDZaG2JNt0XN9NM5JbMy7FXMSlxq956zRgR0Ja1DlOZkAE3AIAiWvvYKqzapY0+6VKTif1Kehu593INZk32RW5hR2JBziNjCoJGVI2VH0Fga0DtwnhKbj9sWqMBTHttK1tG+qbEVNSZPgXLTUtkvCeHIoQnI8UOS7DROeo4JOKaGz8cnfdht1JLSdCNEg0Umgfxvro+8Lq/aXW1Mciay8bGVYkaUcCX0PXAzNTTpq95/M8TDVkVB3uvSxuuEbNwhO0eDAgE6olDUcCbLpnqe/jh7vOuWyrJ55DZakr7fL/cyOhF2ws1AmwASkQKDj3Fkc/dkTSlWas/xQXSDTUO2S9I2INTO1nvgBTjGvIWFyvTsS2k/O9D1R036iqP4lQfww3L9zv4be2h+gkz3VEz8cf/b8T/HWq28LYQHqH9baTxF9fX00nhzSU1Nx50XcRVH/AK2rrhOetJnyZYRig/U91dS2U52BuixL7+I0KCpwsEw31M2eTwCl8LfjDDqMDo+io7kLiuZudDTRzy7h3z0dmg8TbGXruO8gOvMLQT/jA3Lwr59fjPMX4/e1dyRi4mKUX9zFuHrx76StpU25a6H+PqT+96X+N6Ruo75dAXEO7THqfWkOcWfEEo6E6Jio78oY23GYzCnSPlNiyJEQd0vofU7d7hvvuFFwFOIS4gTHgV4X33uIf0pGyqSOhPjepO/9lNhpc9f+t/r6f+fn30CXV7Vy2ewZcsmOhK3eIVgOE2ACkiPQW1uD/T/8vlKvjiQflK1UVZClQnPzUi41W2/6wPjlT57Fo794DPLQEOFDZtPXrhRClgx9+dX+oDQUlqD9FEzbkSClxT5i+IC6Ieof9Ia20MXxjfWNghOk/gGr/iEnOkni6ySHDjyKIRjilr0pjoS+p5o0jthp2yh+qbGmI0Gyj1duBxWuU29hgdH4zsqnzL43eKB0CSgdjKburxwN6zoYlI5Wnks7EtuVOxKy4Xi89OR/NP7mtB0JIqj9d0m/U/9yS46D9r8NOQXaT/PVD/0acyT+/Oqf8PZr/xW+ZNMXf3UHSH2lpxLaJH4x1/feps8J0hf6Ndl7g6k7EuJ7paHQJ+H97i+/wtLVS/W+T4mvm+tIaP+lkKzkhaEahel4R0K67yesGRNgAk5MYEihwK677lRa2BPpheLL5cp/X553O/x9gqxCwFRHQvzCLu5cqMczG3oKpv5h/YPHfoA/PPsHjRAJbWdFlCF+OGs/1dT3hUXdkdB+cih+4Ko7HjSHsS8jZA817aea+77cJ+x4aOsnflkRXzclLtqcxewf6sbnp1/VGXrt3G8hJ3aBOVPyGAckQLVGRofHMDoyitER+jkGcjq0///Y1rPobO02aiE5EHnLM4XiddpnJIYbfPHM3X9S3vM0mfYXZfHhhPoTcn2OBP2tbv10m84Ohfj3ZOxJuCl/u5dftR4VZZV44peP46+/f8nqjoT4kIN2BSZrht5zaIypjgT1Vd9VVj/ILcomluKOhT7HR/29aao7Etr2ke1r75yPxp4y5Uv23CHlHQmjf+rcgQkwAWclMD48jG1f/z+leUMyD5y69mKl6rTI2chPWmE1001xJMQnXOIXZvHgorojYOgpmBjaJH7ZmOypnvYXDe0vI+KOg74PUPGppfpTT9EZMBS2ZSg8wtBTTe0DndqLYujguqHQDXMWtbB6N8pbTmkMTY/MFapec2MCIgFTsjapOxB0PoKadtamI++XYvMrOzVSgZoT2kRza+9a6AvXEd9jfP38dMKlTHEkqI/6l2nt9yyRz1R2JPSFNk12p+k77Kz9IEZ9vCmhTWIfctbueeAePPHDJzRCmyabj96v9b32y9UfAAAV8klEQVTPT9WRUN8ZEuf70Z/vRHCyp1I8Z23i9yAmwASYgJ0I7Lj9Foz2XYyJHvdww7FbIoT/vzTnZgT7h1tNK1MciUs3rBU+1NVjhNU/1E3ZTp9su118qvfqi6/o5C9XdwxMcSTED0fKSkVN/QmoCNHYjoShp5rmOhIk11hOdlMXuKu/DdvP6Wb0+uHa3yDAR/Ncjalzcj/nIzBZHQl9DoRIQL2OxK63T+DL/xybFI4YblNZWqmRsUkcRF/qL7tqvd4sROoTv/Sfv+L1f76hEzao/bdj7G9X+8GFMUdC30MJdb3E+c4VntWb6cjQ37W+ME1D5zWmsiOh/V6pT1fxoY267ZZwJPTdCN/+9dVIyIpUvsR1JJzvvYQtYgJMwEEI7PjOnRhtVSi1PfqNSMgDo7AqW7VTYQ1TTHEk1NMhTiW0SXxySQ7Iz3/3NF76/d90nBGNLxNfFUIyN7SJ4rC1U0jqCz0w9mWEdNL3VFMMXRLnpH7qZzDELxvqOyDGDmWas6Y7i/6Ljr5mjaFXz7kTs+IWmjMdj3EyAoZ2IyZzIDT+Dr+qbD0VR4KeehtK/2rofJW6TO1wQvob+79v3IDHvv8TZapq6m/sb1f82zNW5M0UnUieerII7R1HYyGMhtKzat9upjoS2okrtJ0V7YPu1nYkbr//FqSu9Veaw5WtneyNhM1hAkzAsQh88cC3gDpVGsjC68ORmr4IOXGLrGqIqY7EdA5bi0/ixC/i2gaJH4DTPWwtVmFV/8DX92Fv7MuIoaeapLcph631LZildiRo7nP1h3C+4YiGmPnJK3F57k1WvVd4cscgoL0bYaoDIVq3vfg9HCzfCnIkaoqb8MCz92Bl/tU6xtPf64mjJ41WYxbfO+jcgnal5Mleszdteh95+cVXuHq3gYU4VrlNo4bEJWnrcGnWdXZbNj4jYTf0LJgJMAEpEPjokTvhW6HakTi3QY78xdchOjjZquqZ6kiQEuakf6Vx+mJrRaPUv+hPN/2r+CVF1JNk/Pbvv4V2ukVjjsRkTzW107+q73jY4owE2dTUVYX9F1R1R+h3XFPCqn8mDjO5+m7EVB0I0ch6RQVe3v+c0pH42oOrccOy7+nUsGFHwmFuC4srSrVtNhf+Q2PeO5c8gjgzU5RbQkF2JCxBkedgAkzAYQm885PbEHxBlWHlwupgLNpwNwKslK1JiqD05Y03R09DhwjNmUuKYyiOfYtW9iaZbwh+cOlzUlSXdbIhAdqNaKtXKLMwiYeop6rCK/t/jTpFuXJYZsx85MYvnuo03N9JCZytO6CR9jVenoY7ljxsV2vZkbArfhbOBJiAvQm8/tNbEFmkKkBVdYkMi296EB7uHvZWzWbyLeVIWLueg82AGBA0Nj6GD4//ReNVD3dPPHaF5u/srSfLty2BtgYFKs/WCWlczXUgRI3P1h/BByf/pWHA+rzbEOCjqm9jW+tYmlQI9A11Ycvp1zTUuWbON5EbV2BXFdmRsCt+Fs4EmIC9Cbz8zC06Kiz69qP2Vsum8qfrSKiHHZma392mBlpQ2HtH/6Qz2xMb/2ZBCTyVqxN4ef+vUK+oVGKID83AwrTLXR2Ly9t/uPxz1HWUKjnEyVNw55If250LOxJ2XwJWgAkwAXsSePaz72JsfFRDhavnfdeldiTsyd+RZPOOhCOtluPqWt56Dm8e1nRY5yStQmrkLMc1ijWfFoGKljM4Wb1TY46bF96PtIicac1ricHsSFiCIs/BBJiAwxL4w/ZH0DPYqaH/+rzbXeqMhMMuno0V5zMSNgbuwuI+O/Mmjlfv1iCwMut6hAXGuDAV1zS9vbcRu4rf1TB+XtIKXDHrZkkAYUdCEsvASjABJmAvAq8eeB61HWUa4pfM2GT1rE32spflmk+AszaZz45HTo0A7ZL+Y+8v0NrToBzo7xOEFZnXgn5ycw0C/UPd2F3yPuin2KhuxLeX/QR0PksKjR0JKawC68AEmIDdCHx+9i0cq9qlIX9mbIHV60jYzWAbCxYL1Z06fkpICSsWj7NkfQdbmcR1JGxFmuUQgTpFBV7Zr5kRLMQ/Ekszr4KPpx9DcnICQ6MD2FfyETr7WzQsvWPJI4i3Y7pXbezsSDj5jcjmMQEmMDmBM/WH8eHJlzU6hQZYv7K1q6yLMzkSXNnaVe5a6dh5pu4wPizUfH+SB0TikvSN8PMOlI6irIlFCQwM9+Jg2WYo+jSdiKvz78Ss+IUWlTXdydiRmC5BHs8EmIBDE+gb6sHvtj2oY8OlOTcj2D/cIWzTV79BOxOTdkE3Mkx9V0D8wv/Ov98RbFYvWCcWkhNhiBWzQ+Qhwq8MVd/+3sP34Z4f3gP1AlpilW1H25Ho6m/D9nNv6twPP1z7GwT4yBziPmElHZPA4Yrt2FqkGSMv85WjIG09QvwjHNMo1toggc7+Vhwp34KeQVWhVOq8Lvt6LEy9VHLk2JGQ3JKwQkyACdiawFtH/oyylrMaYtMiZyM/aYWtVTFLnjFHIisvG889+RxEJ0GfQyA6HuoK0Jf9kDA5fnTXj1ByrkRDN9FJoF9qOxpiR7EP1Zc4fvgEHnn6ERSfLsLPH31Gb+Vrs4y30aDC6t0obzmlIS09Mhc3FXzPRhqwGFcmcKD8C+wofl8DgaeHF+anrEOcPM2V0TiV7fWKchyr3IrRsRENu9ZkXYvFaZdJ0lZ2JCS5LKwUE2ACtiRwruEo3j/xTx2Rl+fd7hAHG405EnMK5mjYph1uJA8NwcPfeQRxCXHCl/3tn27DI9/9scaOhTiBPlmiIyHuMoj/Vnc2bLmelpZFBx0/16poTTKunfst5MQusLQ4no8J6CVwpHIHvjh3ccdQvWXFLkR2nLTCXXgJp06gqP4wihsO6wy8LOcGFKSsmfqENhrBjoSNQLMYJsAEpE3gxV0/RXtvk4aSyeHZmJciva1kbZKGQouon3YIkfrOQ2ZOps7OgPi6thOgHRqlXnhOrGjtrI7E8crtqGor0sAeFhiN76x8Sto3NWvndAT0nekiI6OCEjE7cTlkfqFOZ7OzG9Qz0IFTNXvQ3F2jY+rVc+7ELIk7iexIOPsdyvYxASZgEoGTNfuw+fTrOn3pUGOshDJk6DPGmCMhhjaJmZNi4mKEUCfx3ylpycppRUdCdDLoBQptmj1vtrBb0VjfqPFvX18f4QzE1k+3KZ0SZ9qRaFBUCIcetdvGvFsxJ3GpSfcWd2ICliRA6ao/PvUaOrQO4rrBDbkJSzAjeq4lxfFcViRwoekEztbuxwQmNKSEBkRi0+zbkBCabkXplpmaHQnLcORZmAATcAIC+mpKUGaUNdk3wcdLuukWjYU2ieccRGdgcGBACGVqa2kTvvx3titwy6ZbIe5CiPOt27AW8UnxQpiTePhadBLEHQl9joWzOBJDIwPYUfQWKIOKeqMP99sXP+QEdzyb4KgEBkb68Nnp/6Co8biOCVS0jkKdIoMSHdU8p9e7pbsGFMpExea0W3bMPFyRdwv8vPwdggM7Eg6xTKwkE2ACtiBQ01GK1w78RkdUdEgylmRssoUKZskw1ZHQPjAt7jqIZyT279yvIZ+cB2rkSGg3ciRuvP1GPPq9R3UOYqv3dbTsTOq67y/9GE2dVTq237b4QSSGZpi1VjyICViSwOHKHdiq59wEyUgIm4HMmAUI9guzpEieaxoEugbaUdJ4FLXtF/TOsi7nBiyU8HkIfUqzIzGNG4KHMgEm4HwEdl/4BHsu6IaypETkYm7yakkabMyRoMPW4jkGMoB2HhYuXSjsQog7DdrhUeLuhHZaWHIMDu87LIQyPfD4A/j9M793SkfiRNWXqGzVzORF7JbP2IgVM66U5H3ASrkmgZaeBmwv/h/KW87pBZASkYOM6DmQ+fL5CXvdIT2DHShtOonKVv1rlBaZg0uzvoZIWay9VDRbLjsSZqPjgUyACTgrgbePvoDS5jM65mVEzUFe4jJnNXvKdonOxxO/fBzamaEme23Kgmw84HTNXpQ2n9Sz/rNw44L7bKwNi2MCphE4WbMXO0s+Rt9Qt94BiWEzkRaZh9DAaNMm5F7TJtDR24TyltOoaT+vd64AnyCsytyEOQ78ucKOxLRvE56ACTABZyPQP9yL1w48jzatLE5kJ30Q5yetdDaTzbLHGR2Jwupdwge/dgsPjMZtix+CP1cTNute4UG2ITA8OoS9pZ+C6k4YapFBCaCMdAlhmbZRygWl1LaXCJneWrprDVpPdSGWZWyAt6ePQxNiR8Khl4+VZwJMwFoEmrvr8Mah34OcCu0WH5qBgtT1cHNzs5Z4ntfGBCYmJnCkYgvqOkp1JJPzcMuiBxAVFG9jrVgcEzCPAGV0OlC+FbRLYaj5egUgMSxTcCi4QrZ5nNVHUUVqciBq2kswONJncELafVictg6UmckZGjsSzrCKbAMTYAJWIVDbUQ6qej00OqAzvzwgCvNTLkUQH2S0CntbTto90I5jlduh6GvWEevj6SdUr04I5erBtlwTlmUZAm29jThcsQMnJnEoSBK9n1GF7Dh5OgJ9Qywj3AVm6R3sRL2iDFSRWt/7hzqCuYnLsDB1DcIDY5yKDDsSTrWcbAwTYAKWJlCnKMc7x/6KvqEenak93D2Qn7RKCBPg5pgEKPygsHonxsbHdAwI8JHhhvn3Il7OToRjri5rLRLoGujA8eo9OFG9B5Q6drImD4hEdHAKooOT+DyFHlB07qGpqxpNXZVQaNXy0O7u5xWAuUnLMS9pOYKdtFggOxL8PsMEmAATMEKAsqK8f+LvaO3RzflNQ5PCs5CXsAzenr7M0kEIDI8O4nTtXlS3FevVOEIWg2vn3uWQWVQcZAlYTTsQmJgYR2HtAZyqOwgqbGesUfgTnamICIpHhCwOAT7BxoY43et9Q11o7alHa3edcOZhsrAl0XiqNTM7/hLkJyyGm5u70zFRN4gdCadeXjaOCTABSxEYGO7Dh4WvoKxFN5sTyaAQmJz4xaBUi9ykTYBSMJ6rO6A3ZI00z4ichavy74Cfd4C0DWHtmMA0CDR2VeNs/VGcaziKnsFOk2aiLEOhgTEIDYhGaECUEBLlTGfF6KwUhSh1CFcTOnobDWbB0gYm8w1BTuwC5MYtQExwkkk8naETOxLOsIpsAxNgAjYjsKP4PeEQo6FGT++yYgsQLouzmU4syDQCbT31KG44YiSTyjqsybrOtAm5FxNwEgLlredwvqkQJU2FJn9xvmi6m3BQO9g/XCh8R2fGZH5y+HvLJE+mf7gHPQMK0BkpKhTX1d8GOjANTJisOzlWmdH5mBmdjzQXfYjEjoTJtwt3ZAJMgAlcJFDUeBxbzr6l99yEyIgyoWRGzxM+YLnZlwB9QShpOi5kVDHU6DzE+tybkB0zz77KsnQmYGcCVe0lKGs5KxS4a+mpN0sbTw8vBPqECKFQ9GWbHAs/4QoAhUv5evlbNeSHQrgGR/qFMCTaTR4Y7gE5DlRjg0KVeoc6MTo2YpZtkbI4UAG59MhcJHMKXbAjYdZtxIOYABNwdQL0gbS16F2crT8yKQoqApUelQ86wMjNtgToIGRZc6HBYlCiNrlxBViXfb3whYcbE2ACKgKd/W2obCtBdXsJqjtK0T3QYTE8dKZMuDx84OXhA08Pb5AD4uHuKVzubh5C2JQbVGcMJjAOCj8anxjD2PiocJFDMDo2jJGxIQzTNTooXJZqQX6hSArNQFJYJlLCKVUuPxxSZ8uOhKXuNJ6HCTABlyRA8cVfnv8Q9IE7WYsJSUFqxCxEhyS7JCdbGt3UWYWK1jNo7KycVCx9IVg982ohrpkbE2ACxglQfQrKZFevqERDVxUaOmumFApkXIK9e7ghNiQRscHJiJOnCBnbnKXeg7XIsiNhLbI8LxNgAi5DgJ6O7b6wGftKPzNqM8UQJ4dnITE8Szigzc0yBKjWR01bMaraioWYZ2NtacYVWDFjo/DUkxsTYALmERifGEdTVy1aeiijUT1aextBtSu6BxTmTWjDUUF+cqGmQ0RgDCKD4hApi0d0cALcnTzLkqURsyNhaaI8HxNgAi5LgJ7W7S/bgsLa/SYxiAtNR0LoDKEIFDfzCFAxqNqOC6g3IZUlSchPWIIl6ev5KaN5uHkUEzCJAIUWdfS1QtHfik7hIHM7ugcVQnYouqguDz2AsVajBwR07okyKdEV5CtHsH8YQvzCIPePQGhABKfrthB8diQsBJKnYQJMgAmIBOgJ3aGKbThTf9gkKF4e3oiVpyImhK4Ufko+CTX68kEhS42dFWhQVGBkbNgkxrPiFmJR6lrhiSM3JsAE7E+ACuPRQeiLh6L7MTQ6KJxzoL9pOvcgnIGYoDMR45jABOi0BNVk8KDL3VM4T0HvnXS+wsfTVzjATRcd6KZCcNxsQ4AdCdtwZilMgAm4IAHKeHKsapdQUdbURh+UVFE2KigRkcGJkPnKTR3qtP16BhVo6apBc3eNUFGWvliY2qii7PzklaBMK9yYABNgAkzAsgTYkbAsT56NCTABJqBDoHeoGydr9qGwdh86+43H76tPQJmEqCZFeGAswmQxkPmGOj3hnsEOtPdQrHUDqPYDZciaSgvxD0N+wlLMSVyKQM7ENBV03JcJMAEmMCUC7EhMCRd3ZgJMgAlMj8D5ppM4U3cY9NOcRge0qZospZO9WAgqwqHTlpKT0EVx1P2toHStVFWWDk6b02ZGz8Gs+IWgn9yYABNgAkzA+gTYkbA+Y5bABJgAE9Ah0DvUhaKG4yhuPI4aEw8KG8JIMcKU61xGl2/IxUJQvsEI8A4W4ojt3SjeuW+4C32DFwtBCQcuBzqEnPQUEz2dlhiajqyYeciOnYdAn+DpTMVjmQATYAJMYIoE2JGYIjDuzgSYABOwNAFFfxsuNJ9CafNpVLadt+j0tIPh5x0oXHQQ0YcuTz94C9fFQlB0YNHD3QueVARKKAblIRSBomJQYqMiUFQMamx8DONUBEooBjUiHIwUCkGN0jUg7CYMfXV4cmC4F3SZu8NgCERK+ExkROVhRtRsyLk4lEXvF56MCTABJjAVAuxITIUW92UCTIAJWJkAZTKpaC1CRWux4FR0mVATwcoq2X36YL8wkPOQGpGF1Ihszshi9xVhBZgAE2ACFwmwI8F3AhNgAkxAwgSouFNNexlqqV6CohyKvlYJa2sZ1eQBEUiQpyFBno7EsHShaBQ3JsAEmAATkB4BdiSktyasERNgAkzAIAE6X9DYVY3GLkqFSilR69A10OGwxIL9QhEVRBVlExEjXEnCOQ9uTIAJMAEmIH0C7EhIf41YQybABJjApAQoHKq1pxHtvU1o72sGVdimnYvOgTbh7IK9G53FCPELB+00hAZEIiwgCmGB0YiQxXCYkr0Xh+UzASbABKZBgB2JacDjoUyACTABqRPoH+5F94ACPUOd6B3sEmoy9A33CBVlyQEZGqED0oMYFirKDulUlBXt060o6wPvryrK+nj5CQ4BVZQN8JYJ6WgDfYMh8wlBkJ8c/t6BUsfE+jEBJsAEmIAZBP4fLtihXEyUoq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34" y="1783978"/>
            <a:ext cx="74866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0188" y="633075"/>
            <a:ext cx="9962683" cy="1280890"/>
          </a:xfrm>
        </p:spPr>
        <p:txBody>
          <a:bodyPr/>
          <a:lstStyle/>
          <a:p>
            <a:r>
              <a:rPr lang="uk-U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Презентація роботи тестової версії бота</a:t>
            </a:r>
            <a:endParaRPr lang="uk-UA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" y="1815434"/>
            <a:ext cx="3576177" cy="4413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874" y="2142565"/>
            <a:ext cx="7066997" cy="3357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14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35" y="733846"/>
            <a:ext cx="5696181" cy="55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159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Century Gothic</vt:lpstr>
      <vt:lpstr>Wingdings 3</vt:lpstr>
      <vt:lpstr>Легкий дым</vt:lpstr>
      <vt:lpstr>GUPY EVENTS Bot</vt:lpstr>
      <vt:lpstr>Соціальна проблема – розвиток соц.мереж, соціальне «відчудження» у 21 ст., вплив технологій на спосіб життя, що часто веде до ліні.</vt:lpstr>
      <vt:lpstr>Пандемія зробила ще більший розрив у живому спілкуванні людей. Соц.мережі – тепер не лише доповнення, але часто й заміна реальному життю</vt:lpstr>
      <vt:lpstr>Загальні підходи до вирішення проблеми</vt:lpstr>
      <vt:lpstr>Наша пропозиція</vt:lpstr>
      <vt:lpstr>Аудиторія</vt:lpstr>
      <vt:lpstr>Діаграма поточної системи подій</vt:lpstr>
      <vt:lpstr>Презентація роботи тестової версії бота</vt:lpstr>
      <vt:lpstr>Презентация PowerPoint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GUPY EVENTS Bot</dc:title>
  <dc:creator>Jogn Bick</dc:creator>
  <cp:lastModifiedBy>Jogn Bick</cp:lastModifiedBy>
  <cp:revision>21</cp:revision>
  <dcterms:created xsi:type="dcterms:W3CDTF">2021-05-06T11:42:57Z</dcterms:created>
  <dcterms:modified xsi:type="dcterms:W3CDTF">2021-05-06T13:25:12Z</dcterms:modified>
</cp:coreProperties>
</file>