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2.jpeg" ContentType="image/jpeg"/>
  <Override PartName="/ppt/media/image21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20.jpeg" ContentType="image/jpeg"/>
  <Override PartName="/ppt/media/image19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</a:t>
            </a: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12/5/18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D2CE5D-3D9C-46F7-8E66-B2BCD1D802C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rot="10800000">
            <a:off x="1295280" y="1028520"/>
            <a:ext cx="1294920" cy="102852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 flipH="1" rot="10800000">
            <a:off x="2590200" y="1028520"/>
            <a:ext cx="1294920" cy="102852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 rot="5400000">
            <a:off x="-352080" y="352080"/>
            <a:ext cx="2018880" cy="1314000"/>
          </a:xfrm>
          <a:prstGeom prst="triangle">
            <a:avLst>
              <a:gd name="adj" fmla="val 50000"/>
            </a:avLst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 rot="5400000">
            <a:off x="-371160" y="2371680"/>
            <a:ext cx="2018880" cy="1314000"/>
          </a:xfrm>
          <a:prstGeom prst="triangle">
            <a:avLst>
              <a:gd name="adj" fmla="val 50000"/>
            </a:avLst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oPub돋움체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80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4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6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8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0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2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4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6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8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0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2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493000" y="303120"/>
            <a:ext cx="55389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목차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493000" y="1629720"/>
            <a:ext cx="5538960" cy="43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1. </a:t>
            </a:r>
            <a:r>
              <a:rPr b="0" lang="en-US" sz="32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프로젝트 주제 소개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2. </a:t>
            </a:r>
            <a:r>
              <a:rPr b="0" lang="en-US" sz="32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구현한 기능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3. </a:t>
            </a:r>
            <a:r>
              <a:rPr b="0" lang="en-US" sz="32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프로그램 소개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4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6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8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493000" y="303120"/>
            <a:ext cx="55389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1. </a:t>
            </a:r>
            <a:r>
              <a:rPr b="0" lang="en-US" sz="32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프로젝트 주제 소개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385000" y="1249920"/>
            <a:ext cx="419616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c745b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 </a:t>
            </a:r>
            <a:r>
              <a:rPr b="1" lang="en-US" sz="4800" spc="-1" strike="noStrike">
                <a:solidFill>
                  <a:srgbClr val="ec745b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“</a:t>
            </a:r>
            <a:r>
              <a:rPr b="1" lang="en-US" sz="3200" spc="-1" strike="noStrike">
                <a:solidFill>
                  <a:srgbClr val="ec745b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 </a:t>
            </a:r>
            <a:r>
              <a:rPr b="1" lang="en-US" sz="3200" spc="-1" strike="noStrike">
                <a:solidFill>
                  <a:srgbClr val="ec745b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도서관리 프로그램 </a:t>
            </a:r>
            <a:r>
              <a:rPr b="1" lang="en-US" sz="4800" spc="-1" strike="noStrike">
                <a:solidFill>
                  <a:srgbClr val="ec745b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385000" y="2410200"/>
            <a:ext cx="75474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주제를 선택한 이유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콘솔창이 아닌 화면에서 프로그램을 만든적이 없어 이번 기회에 만들어보고 싶다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새로운 기능보다는 기존에 알던 지식과 간단하지만 많이 쓰이고 중요한 기능을   합쳐서 구현하는 것이 목표이다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1771280" y="6387840"/>
            <a:ext cx="42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493000" y="303120"/>
            <a:ext cx="55389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2. </a:t>
            </a:r>
            <a:r>
              <a:rPr b="0" lang="en-US" sz="32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구현한 기능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771280" y="6387840"/>
            <a:ext cx="42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57920" y="2105640"/>
            <a:ext cx="4053600" cy="4003200"/>
          </a:xfrm>
          <a:prstGeom prst="ellipse">
            <a:avLst/>
          </a:prstGeom>
          <a:solidFill>
            <a:srgbClr val="496f74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도서의 출판사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이름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저자 등 정보를 저장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069080" y="2105640"/>
            <a:ext cx="4053600" cy="4003200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-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재고 정보 출력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,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대출자 명단 저장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7680240" y="2105640"/>
            <a:ext cx="4053600" cy="4003200"/>
          </a:xfrm>
          <a:prstGeom prst="ellipse">
            <a:avLst/>
          </a:prstGeom>
          <a:solidFill>
            <a:srgbClr val="ec745b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-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이름순이나 날짜순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,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인기순 등으로 다양한 기준의 정렬기능 추가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56320" y="2311920"/>
            <a:ext cx="55389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3. </a:t>
            </a:r>
            <a:r>
              <a:rPr b="0" lang="en-US" sz="3200" spc="-1" strike="noStrike">
                <a:solidFill>
                  <a:srgbClr val="496f74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프로그램 소개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639880" y="1830600"/>
            <a:ext cx="67554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1771280" y="6387840"/>
            <a:ext cx="42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oPub돋움체 Medium"/>
                <a:ea typeface="KoPub돋움체 Medium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96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98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0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2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2018-12-04T18:09:08Z</dcterms:created>
  <dc:creator>예지 신</dc:creator>
  <dc:description/>
  <dc:language>en-US</dc:language>
  <cp:lastModifiedBy/>
  <dcterms:modified xsi:type="dcterms:W3CDTF">2018-12-05T09:18:28Z</dcterms:modified>
  <cp:revision>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