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15B75-94DA-44FB-A2B3-BC0211F4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70008-56EC-45DC-A568-EF0C989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B4AB-8423-47DF-B880-652856E7C46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52E7FA-9720-40E9-B1DA-F304BB0E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03896D-D1FF-48F4-B4F1-175F379B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55BC-4CBF-4D0B-95A8-E9652E5F9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38992-9F9A-460E-956F-6A0789F6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5C95D-3AEB-4E27-AFB7-BA474C3BD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CC1B9-EF10-4C26-954E-4E205F05A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B4AB-8423-47DF-B880-652856E7C469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03EF0-F9A0-4260-98BF-FEE265B43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80640-D370-4108-BE49-0D261AF4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55BC-4CBF-4D0B-95A8-E9652E5F9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3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7D27FDA-F79F-48ED-A0BB-4F4567D9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99706D-E527-4922-AE54-97A6451938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0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FF7E976-5846-4805-9C11-ED96F711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3CDAFD-A9BF-4278-8151-6FB79B4387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B624363-217B-4791-9547-E7F9AEA0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2CBD46-C541-4BA7-AD23-FAAD1F548B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92C0E1F-B1E2-4B8A-A7CA-5EA9D7DB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75C29A-C3F1-46B3-9A48-2E1FC9B70C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F5C0C1D-9705-4B30-ACDC-E270AC58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B3AD81-A0B4-4373-8A1C-1164047596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5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C438182-C461-4CB3-A547-73B0F022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E3B6E-F02E-400A-8D84-6BAD418120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675EB26-DBDC-4926-8114-14E93641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7429F-57B8-4591-A18A-960BCC61F0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9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1AEAB45-8AD8-4EB6-94FD-0C04070B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E0756-D68B-4D0E-95AE-60EB19ABD0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9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FD0A8ED-3C5C-4F6A-A9FC-8ECC2206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DA8F79-C4B3-4DBF-BD60-50D9AC8D3F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13656BC-986B-4631-A41F-1D70A236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03EF85-14AF-4EAB-A267-DF2D55DB25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14C027D-23B1-462E-A65A-2F439582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D0CC1D-9383-4D9E-BF80-5406983B93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6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FFA625D-EC5B-4C55-A362-E9F2F857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252B95-B09A-46D6-BEE7-75D4C5E6DE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25D41D3-F1A9-4871-AF59-695F62A9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8D89A4-4AF2-4172-B6EC-8FAF47DAE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4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ECF266D-6E1F-4790-8EF1-4F933749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D1D91B-9A95-48A3-AE14-4922B2CF60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8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B583B87-58FB-4B8E-8F1E-49D8BD7C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2D4A14-E076-4D00-9816-CEAC58E548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4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EE2602D-C661-440B-838D-09C616F3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AD14E-713D-41C4-9D86-27E0AAB7F4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E80484C-511F-4629-AB32-9856CF0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154934-F7C5-4357-8CA9-D73E39F706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7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39E0CA8-D093-4DC7-BB57-570EB061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8E2BA6-76F7-4AAC-B6CC-F9B4EE4DF9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1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예지 신</dc:creator>
  <cp:lastModifiedBy>예지 신</cp:lastModifiedBy>
  <cp:revision>1</cp:revision>
  <dcterms:created xsi:type="dcterms:W3CDTF">2018-12-04T18:09:08Z</dcterms:created>
  <dcterms:modified xsi:type="dcterms:W3CDTF">2018-12-04T18:09:08Z</dcterms:modified>
</cp:coreProperties>
</file>