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82" r:id="rId11"/>
    <p:sldId id="283" r:id="rId12"/>
    <p:sldId id="284" r:id="rId13"/>
    <p:sldId id="285" r:id="rId14"/>
    <p:sldId id="286" r:id="rId15"/>
    <p:sldId id="287" r:id="rId16"/>
    <p:sldId id="264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77" r:id="rId25"/>
    <p:sldId id="280" r:id="rId26"/>
    <p:sldId id="281" r:id="rId27"/>
    <p:sldId id="279" r:id="rId28"/>
    <p:sldId id="266" r:id="rId29"/>
    <p:sldId id="265" r:id="rId30"/>
    <p:sldId id="267" r:id="rId31"/>
    <p:sldId id="268" r:id="rId32"/>
    <p:sldId id="269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662FD-4DFB-40F5-AE00-ABDF36F7291D}" v="429" dt="2021-12-15T00:55:14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예원" userId="69b3719e-4098-46c1-b5ba-fb5b1afe1aeb" providerId="ADAL" clId="{EB2662FD-4DFB-40F5-AE00-ABDF36F7291D}"/>
    <pc:docChg chg="undo custSel addSld delSld modSld sldOrd modMainMaster">
      <pc:chgData name="노예원" userId="69b3719e-4098-46c1-b5ba-fb5b1afe1aeb" providerId="ADAL" clId="{EB2662FD-4DFB-40F5-AE00-ABDF36F7291D}" dt="2021-12-15T00:55:14.883" v="4186"/>
      <pc:docMkLst>
        <pc:docMk/>
      </pc:docMkLst>
      <pc:sldChg chg="addSp modSp mod setBg">
        <pc:chgData name="노예원" userId="69b3719e-4098-46c1-b5ba-fb5b1afe1aeb" providerId="ADAL" clId="{EB2662FD-4DFB-40F5-AE00-ABDF36F7291D}" dt="2021-12-14T18:44:14.387" v="65" actId="1076"/>
        <pc:sldMkLst>
          <pc:docMk/>
          <pc:sldMk cId="1898618909" sldId="256"/>
        </pc:sldMkLst>
        <pc:spChg chg="mod">
          <ac:chgData name="노예원" userId="69b3719e-4098-46c1-b5ba-fb5b1afe1aeb" providerId="ADAL" clId="{EB2662FD-4DFB-40F5-AE00-ABDF36F7291D}" dt="2021-12-14T18:44:14.387" v="65" actId="1076"/>
          <ac:spMkLst>
            <pc:docMk/>
            <pc:sldMk cId="1898618909" sldId="256"/>
            <ac:spMk id="9" creationId="{FF8FE625-78A9-4638-8B3E-D76B3E2DF2D4}"/>
          </ac:spMkLst>
        </pc:spChg>
        <pc:spChg chg="add mod">
          <ac:chgData name="노예원" userId="69b3719e-4098-46c1-b5ba-fb5b1afe1aeb" providerId="ADAL" clId="{EB2662FD-4DFB-40F5-AE00-ABDF36F7291D}" dt="2021-12-14T18:44:10.681" v="64" actId="1076"/>
          <ac:spMkLst>
            <pc:docMk/>
            <pc:sldMk cId="1898618909" sldId="256"/>
            <ac:spMk id="11" creationId="{1295E38D-9646-4857-B4D3-951603D5D766}"/>
          </ac:spMkLst>
        </pc:spChg>
      </pc:sldChg>
      <pc:sldChg chg="addSp delSp modSp new mod setBg">
        <pc:chgData name="노예원" userId="69b3719e-4098-46c1-b5ba-fb5b1afe1aeb" providerId="ADAL" clId="{EB2662FD-4DFB-40F5-AE00-ABDF36F7291D}" dt="2021-12-14T19:09:12.137" v="1839" actId="1076"/>
        <pc:sldMkLst>
          <pc:docMk/>
          <pc:sldMk cId="3211645464" sldId="257"/>
        </pc:sldMkLst>
        <pc:spChg chg="add mod">
          <ac:chgData name="노예원" userId="69b3719e-4098-46c1-b5ba-fb5b1afe1aeb" providerId="ADAL" clId="{EB2662FD-4DFB-40F5-AE00-ABDF36F7291D}" dt="2021-12-14T18:45:45.254" v="66"/>
          <ac:spMkLst>
            <pc:docMk/>
            <pc:sldMk cId="3211645464" sldId="257"/>
            <ac:spMk id="2" creationId="{59A989FA-6450-4CB7-A631-5633330BC7A2}"/>
          </ac:spMkLst>
        </pc:spChg>
        <pc:spChg chg="add mod">
          <ac:chgData name="노예원" userId="69b3719e-4098-46c1-b5ba-fb5b1afe1aeb" providerId="ADAL" clId="{EB2662FD-4DFB-40F5-AE00-ABDF36F7291D}" dt="2021-12-14T19:09:12.137" v="1839" actId="1076"/>
          <ac:spMkLst>
            <pc:docMk/>
            <pc:sldMk cId="3211645464" sldId="257"/>
            <ac:spMk id="3" creationId="{439B94B2-1D7D-479A-9639-A4932AC0033E}"/>
          </ac:spMkLst>
        </pc:spChg>
        <pc:spChg chg="add mod">
          <ac:chgData name="노예원" userId="69b3719e-4098-46c1-b5ba-fb5b1afe1aeb" providerId="ADAL" clId="{EB2662FD-4DFB-40F5-AE00-ABDF36F7291D}" dt="2021-12-14T19:09:12.137" v="1839" actId="1076"/>
          <ac:spMkLst>
            <pc:docMk/>
            <pc:sldMk cId="3211645464" sldId="257"/>
            <ac:spMk id="4" creationId="{05B43D6B-65F5-4D4E-8D62-1CC6935DB80F}"/>
          </ac:spMkLst>
        </pc:spChg>
        <pc:spChg chg="add mod">
          <ac:chgData name="노예원" userId="69b3719e-4098-46c1-b5ba-fb5b1afe1aeb" providerId="ADAL" clId="{EB2662FD-4DFB-40F5-AE00-ABDF36F7291D}" dt="2021-12-14T19:09:12.137" v="1839" actId="1076"/>
          <ac:spMkLst>
            <pc:docMk/>
            <pc:sldMk cId="3211645464" sldId="257"/>
            <ac:spMk id="5" creationId="{AE7B9185-DEC9-4ED4-97B8-EF53E41EC7AE}"/>
          </ac:spMkLst>
        </pc:spChg>
        <pc:spChg chg="add mod">
          <ac:chgData name="노예원" userId="69b3719e-4098-46c1-b5ba-fb5b1afe1aeb" providerId="ADAL" clId="{EB2662FD-4DFB-40F5-AE00-ABDF36F7291D}" dt="2021-12-14T19:09:12.137" v="1839" actId="1076"/>
          <ac:spMkLst>
            <pc:docMk/>
            <pc:sldMk cId="3211645464" sldId="257"/>
            <ac:spMk id="6" creationId="{6565C9E2-97D3-4A6D-A18F-3FCE466349DA}"/>
          </ac:spMkLst>
        </pc:spChg>
        <pc:spChg chg="add del mod">
          <ac:chgData name="노예원" userId="69b3719e-4098-46c1-b5ba-fb5b1afe1aeb" providerId="ADAL" clId="{EB2662FD-4DFB-40F5-AE00-ABDF36F7291D}" dt="2021-12-14T18:49:32.701" v="300" actId="478"/>
          <ac:spMkLst>
            <pc:docMk/>
            <pc:sldMk cId="3211645464" sldId="257"/>
            <ac:spMk id="7" creationId="{69B57934-118F-4106-80A9-1DB9DAAEBADD}"/>
          </ac:spMkLst>
        </pc:spChg>
        <pc:spChg chg="add del mod">
          <ac:chgData name="노예원" userId="69b3719e-4098-46c1-b5ba-fb5b1afe1aeb" providerId="ADAL" clId="{EB2662FD-4DFB-40F5-AE00-ABDF36F7291D}" dt="2021-12-14T18:49:32.701" v="300" actId="478"/>
          <ac:spMkLst>
            <pc:docMk/>
            <pc:sldMk cId="3211645464" sldId="257"/>
            <ac:spMk id="8" creationId="{F440B9A5-9DB2-45B6-AD7A-958A814F2397}"/>
          </ac:spMkLst>
        </pc:spChg>
        <pc:spChg chg="add del mod">
          <ac:chgData name="노예원" userId="69b3719e-4098-46c1-b5ba-fb5b1afe1aeb" providerId="ADAL" clId="{EB2662FD-4DFB-40F5-AE00-ABDF36F7291D}" dt="2021-12-14T18:49:32.701" v="300" actId="478"/>
          <ac:spMkLst>
            <pc:docMk/>
            <pc:sldMk cId="3211645464" sldId="257"/>
            <ac:spMk id="9" creationId="{BCD6A2D1-4CF5-496C-968F-372F01FD61DE}"/>
          </ac:spMkLst>
        </pc:spChg>
        <pc:spChg chg="add del mod">
          <ac:chgData name="노예원" userId="69b3719e-4098-46c1-b5ba-fb5b1afe1aeb" providerId="ADAL" clId="{EB2662FD-4DFB-40F5-AE00-ABDF36F7291D}" dt="2021-12-14T19:06:14.578" v="1774" actId="478"/>
          <ac:spMkLst>
            <pc:docMk/>
            <pc:sldMk cId="3211645464" sldId="257"/>
            <ac:spMk id="10" creationId="{985A9615-4D4F-40EE-9548-A35D65C75CE3}"/>
          </ac:spMkLst>
        </pc:spChg>
        <pc:spChg chg="add mod">
          <ac:chgData name="노예원" userId="69b3719e-4098-46c1-b5ba-fb5b1afe1aeb" providerId="ADAL" clId="{EB2662FD-4DFB-40F5-AE00-ABDF36F7291D}" dt="2021-12-14T19:09:12.137" v="1839" actId="1076"/>
          <ac:spMkLst>
            <pc:docMk/>
            <pc:sldMk cId="3211645464" sldId="257"/>
            <ac:spMk id="11" creationId="{0A714DFF-4C2D-41CB-AA04-2E66436B7814}"/>
          </ac:spMkLst>
        </pc:spChg>
        <pc:spChg chg="add mod">
          <ac:chgData name="노예원" userId="69b3719e-4098-46c1-b5ba-fb5b1afe1aeb" providerId="ADAL" clId="{EB2662FD-4DFB-40F5-AE00-ABDF36F7291D}" dt="2021-12-14T19:09:12.137" v="1839" actId="1076"/>
          <ac:spMkLst>
            <pc:docMk/>
            <pc:sldMk cId="3211645464" sldId="257"/>
            <ac:spMk id="12" creationId="{3E56A444-90FB-4404-A518-1BFD0CF73162}"/>
          </ac:spMkLst>
        </pc:spChg>
        <pc:spChg chg="add mod">
          <ac:chgData name="노예원" userId="69b3719e-4098-46c1-b5ba-fb5b1afe1aeb" providerId="ADAL" clId="{EB2662FD-4DFB-40F5-AE00-ABDF36F7291D}" dt="2021-12-14T19:09:12.137" v="1839" actId="1076"/>
          <ac:spMkLst>
            <pc:docMk/>
            <pc:sldMk cId="3211645464" sldId="257"/>
            <ac:spMk id="13" creationId="{7F6BCD03-F9E9-441A-AB4B-16D2D5CC894A}"/>
          </ac:spMkLst>
        </pc:spChg>
        <pc:spChg chg="add mod">
          <ac:chgData name="노예원" userId="69b3719e-4098-46c1-b5ba-fb5b1afe1aeb" providerId="ADAL" clId="{EB2662FD-4DFB-40F5-AE00-ABDF36F7291D}" dt="2021-12-14T19:09:12.137" v="1839" actId="1076"/>
          <ac:spMkLst>
            <pc:docMk/>
            <pc:sldMk cId="3211645464" sldId="257"/>
            <ac:spMk id="14" creationId="{CB0954B6-DFDD-4BFF-8563-51B479C70E78}"/>
          </ac:spMkLst>
        </pc:spChg>
        <pc:spChg chg="add mod">
          <ac:chgData name="노예원" userId="69b3719e-4098-46c1-b5ba-fb5b1afe1aeb" providerId="ADAL" clId="{EB2662FD-4DFB-40F5-AE00-ABDF36F7291D}" dt="2021-12-14T19:09:12.137" v="1839" actId="1076"/>
          <ac:spMkLst>
            <pc:docMk/>
            <pc:sldMk cId="3211645464" sldId="257"/>
            <ac:spMk id="15" creationId="{D2834847-951D-4DFE-8BFE-981B20401F0D}"/>
          </ac:spMkLst>
        </pc:spChg>
      </pc:sldChg>
      <pc:sldChg chg="addSp delSp modSp new mod">
        <pc:chgData name="노예원" userId="69b3719e-4098-46c1-b5ba-fb5b1afe1aeb" providerId="ADAL" clId="{EB2662FD-4DFB-40F5-AE00-ABDF36F7291D}" dt="2021-12-15T00:24:29.925" v="4037"/>
        <pc:sldMkLst>
          <pc:docMk/>
          <pc:sldMk cId="816780194" sldId="258"/>
        </pc:sldMkLst>
        <pc:spChg chg="add mod">
          <ac:chgData name="노예원" userId="69b3719e-4098-46c1-b5ba-fb5b1afe1aeb" providerId="ADAL" clId="{EB2662FD-4DFB-40F5-AE00-ABDF36F7291D}" dt="2021-12-14T18:54:56.703" v="653" actId="1076"/>
          <ac:spMkLst>
            <pc:docMk/>
            <pc:sldMk cId="816780194" sldId="258"/>
            <ac:spMk id="2" creationId="{2CCD0CC9-0101-4248-BFF7-F5024252E5DB}"/>
          </ac:spMkLst>
        </pc:spChg>
        <pc:spChg chg="add mod">
          <ac:chgData name="노예원" userId="69b3719e-4098-46c1-b5ba-fb5b1afe1aeb" providerId="ADAL" clId="{EB2662FD-4DFB-40F5-AE00-ABDF36F7291D}" dt="2021-12-14T18:55:37.406" v="792" actId="1076"/>
          <ac:spMkLst>
            <pc:docMk/>
            <pc:sldMk cId="816780194" sldId="258"/>
            <ac:spMk id="3" creationId="{5B83615B-8E1C-4BDF-B482-4B5F86BCB7C9}"/>
          </ac:spMkLst>
        </pc:spChg>
        <pc:spChg chg="add mod">
          <ac:chgData name="노예원" userId="69b3719e-4098-46c1-b5ba-fb5b1afe1aeb" providerId="ADAL" clId="{EB2662FD-4DFB-40F5-AE00-ABDF36F7291D}" dt="2021-12-14T18:55:38.824" v="793" actId="1076"/>
          <ac:spMkLst>
            <pc:docMk/>
            <pc:sldMk cId="816780194" sldId="258"/>
            <ac:spMk id="4" creationId="{9B4EB6E4-FDC7-4899-AA0C-0CD96168BC92}"/>
          </ac:spMkLst>
        </pc:spChg>
        <pc:spChg chg="add mod">
          <ac:chgData name="노예원" userId="69b3719e-4098-46c1-b5ba-fb5b1afe1aeb" providerId="ADAL" clId="{EB2662FD-4DFB-40F5-AE00-ABDF36F7291D}" dt="2021-12-15T00:23:31.549" v="3964" actId="20577"/>
          <ac:spMkLst>
            <pc:docMk/>
            <pc:sldMk cId="816780194" sldId="258"/>
            <ac:spMk id="5" creationId="{1FE94695-865D-419E-BDE0-E0A4F7F5B56A}"/>
          </ac:spMkLst>
        </pc:spChg>
        <pc:spChg chg="add mod">
          <ac:chgData name="노예원" userId="69b3719e-4098-46c1-b5ba-fb5b1afe1aeb" providerId="ADAL" clId="{EB2662FD-4DFB-40F5-AE00-ABDF36F7291D}" dt="2021-12-14T18:52:35.872" v="528"/>
          <ac:spMkLst>
            <pc:docMk/>
            <pc:sldMk cId="816780194" sldId="258"/>
            <ac:spMk id="6" creationId="{8F5D4F4B-A609-4711-8A76-5A4AA77E6FEC}"/>
          </ac:spMkLst>
        </pc:spChg>
        <pc:spChg chg="add mod">
          <ac:chgData name="노예원" userId="69b3719e-4098-46c1-b5ba-fb5b1afe1aeb" providerId="ADAL" clId="{EB2662FD-4DFB-40F5-AE00-ABDF36F7291D}" dt="2021-12-14T18:55:48.152" v="812"/>
          <ac:spMkLst>
            <pc:docMk/>
            <pc:sldMk cId="816780194" sldId="258"/>
            <ac:spMk id="7" creationId="{BD9C44D1-7BBB-4515-ABA7-855FC044F624}"/>
          </ac:spMkLst>
        </pc:spChg>
        <pc:spChg chg="add del mod">
          <ac:chgData name="노예원" userId="69b3719e-4098-46c1-b5ba-fb5b1afe1aeb" providerId="ADAL" clId="{EB2662FD-4DFB-40F5-AE00-ABDF36F7291D}" dt="2021-12-14T18:55:51.800" v="814"/>
          <ac:spMkLst>
            <pc:docMk/>
            <pc:sldMk cId="816780194" sldId="258"/>
            <ac:spMk id="8" creationId="{46CF1226-46F9-4CD1-A63F-5382B40AE67A}"/>
          </ac:spMkLst>
        </pc:spChg>
        <pc:spChg chg="add mod">
          <ac:chgData name="노예원" userId="69b3719e-4098-46c1-b5ba-fb5b1afe1aeb" providerId="ADAL" clId="{EB2662FD-4DFB-40F5-AE00-ABDF36F7291D}" dt="2021-12-15T00:24:29.925" v="4037"/>
          <ac:spMkLst>
            <pc:docMk/>
            <pc:sldMk cId="816780194" sldId="258"/>
            <ac:spMk id="9" creationId="{B5F8B256-46C5-49E0-A365-8D03C8B06AFE}"/>
          </ac:spMkLst>
        </pc:spChg>
        <pc:spChg chg="add del mod">
          <ac:chgData name="노예원" userId="69b3719e-4098-46c1-b5ba-fb5b1afe1aeb" providerId="ADAL" clId="{EB2662FD-4DFB-40F5-AE00-ABDF36F7291D}" dt="2021-12-15T00:24:13.548" v="3965" actId="478"/>
          <ac:spMkLst>
            <pc:docMk/>
            <pc:sldMk cId="816780194" sldId="258"/>
            <ac:spMk id="10" creationId="{815BBA03-92EB-4A9B-8FD7-26030A94A110}"/>
          </ac:spMkLst>
        </pc:spChg>
      </pc:sldChg>
      <pc:sldChg chg="delSp modSp add mod">
        <pc:chgData name="노예원" userId="69b3719e-4098-46c1-b5ba-fb5b1afe1aeb" providerId="ADAL" clId="{EB2662FD-4DFB-40F5-AE00-ABDF36F7291D}" dt="2021-12-15T00:55:14.883" v="4186"/>
        <pc:sldMkLst>
          <pc:docMk/>
          <pc:sldMk cId="2797426161" sldId="259"/>
        </pc:sldMkLst>
        <pc:spChg chg="mod">
          <ac:chgData name="노예원" userId="69b3719e-4098-46c1-b5ba-fb5b1afe1aeb" providerId="ADAL" clId="{EB2662FD-4DFB-40F5-AE00-ABDF36F7291D}" dt="2021-12-14T18:57:22.687" v="886"/>
          <ac:spMkLst>
            <pc:docMk/>
            <pc:sldMk cId="2797426161" sldId="259"/>
            <ac:spMk id="2" creationId="{2CCD0CC9-0101-4248-BFF7-F5024252E5DB}"/>
          </ac:spMkLst>
        </pc:spChg>
        <pc:spChg chg="mod">
          <ac:chgData name="노예원" userId="69b3719e-4098-46c1-b5ba-fb5b1afe1aeb" providerId="ADAL" clId="{EB2662FD-4DFB-40F5-AE00-ABDF36F7291D}" dt="2021-12-15T00:55:14.883" v="4186"/>
          <ac:spMkLst>
            <pc:docMk/>
            <pc:sldMk cId="2797426161" sldId="259"/>
            <ac:spMk id="3" creationId="{5B83615B-8E1C-4BDF-B482-4B5F86BCB7C9}"/>
          </ac:spMkLst>
        </pc:spChg>
        <pc:spChg chg="mod">
          <ac:chgData name="노예원" userId="69b3719e-4098-46c1-b5ba-fb5b1afe1aeb" providerId="ADAL" clId="{EB2662FD-4DFB-40F5-AE00-ABDF36F7291D}" dt="2021-12-14T18:57:57.151" v="1079"/>
          <ac:spMkLst>
            <pc:docMk/>
            <pc:sldMk cId="2797426161" sldId="259"/>
            <ac:spMk id="4" creationId="{9B4EB6E4-FDC7-4899-AA0C-0CD96168BC92}"/>
          </ac:spMkLst>
        </pc:spChg>
        <pc:spChg chg="del">
          <ac:chgData name="노예원" userId="69b3719e-4098-46c1-b5ba-fb5b1afe1aeb" providerId="ADAL" clId="{EB2662FD-4DFB-40F5-AE00-ABDF36F7291D}" dt="2021-12-14T18:57:59.419" v="1080" actId="478"/>
          <ac:spMkLst>
            <pc:docMk/>
            <pc:sldMk cId="2797426161" sldId="259"/>
            <ac:spMk id="5" creationId="{1FE94695-865D-419E-BDE0-E0A4F7F5B56A}"/>
          </ac:spMkLst>
        </pc:spChg>
        <pc:spChg chg="mod">
          <ac:chgData name="노예원" userId="69b3719e-4098-46c1-b5ba-fb5b1afe1aeb" providerId="ADAL" clId="{EB2662FD-4DFB-40F5-AE00-ABDF36F7291D}" dt="2021-12-14T18:56:52.423" v="879"/>
          <ac:spMkLst>
            <pc:docMk/>
            <pc:sldMk cId="2797426161" sldId="259"/>
            <ac:spMk id="6" creationId="{8F5D4F4B-A609-4711-8A76-5A4AA77E6FEC}"/>
          </ac:spMkLst>
        </pc:spChg>
        <pc:spChg chg="del mod">
          <ac:chgData name="노예원" userId="69b3719e-4098-46c1-b5ba-fb5b1afe1aeb" providerId="ADAL" clId="{EB2662FD-4DFB-40F5-AE00-ABDF36F7291D}" dt="2021-12-14T19:05:59.814" v="1773" actId="478"/>
          <ac:spMkLst>
            <pc:docMk/>
            <pc:sldMk cId="2797426161" sldId="259"/>
            <ac:spMk id="7" creationId="{BD9C44D1-7BBB-4515-ABA7-855FC044F624}"/>
          </ac:spMkLst>
        </pc:spChg>
        <pc:spChg chg="del mod">
          <ac:chgData name="노예원" userId="69b3719e-4098-46c1-b5ba-fb5b1afe1aeb" providerId="ADAL" clId="{EB2662FD-4DFB-40F5-AE00-ABDF36F7291D}" dt="2021-12-14T19:05:59.814" v="1773" actId="478"/>
          <ac:spMkLst>
            <pc:docMk/>
            <pc:sldMk cId="2797426161" sldId="259"/>
            <ac:spMk id="9" creationId="{B5F8B256-46C5-49E0-A365-8D03C8B06AFE}"/>
          </ac:spMkLst>
        </pc:spChg>
        <pc:spChg chg="del mod">
          <ac:chgData name="노예원" userId="69b3719e-4098-46c1-b5ba-fb5b1afe1aeb" providerId="ADAL" clId="{EB2662FD-4DFB-40F5-AE00-ABDF36F7291D}" dt="2021-12-14T19:05:59.814" v="1773" actId="478"/>
          <ac:spMkLst>
            <pc:docMk/>
            <pc:sldMk cId="2797426161" sldId="259"/>
            <ac:spMk id="10" creationId="{815BBA03-92EB-4A9B-8FD7-26030A94A110}"/>
          </ac:spMkLst>
        </pc:spChg>
      </pc:sldChg>
      <pc:sldChg chg="addSp delSp modSp add mod">
        <pc:chgData name="노예원" userId="69b3719e-4098-46c1-b5ba-fb5b1afe1aeb" providerId="ADAL" clId="{EB2662FD-4DFB-40F5-AE00-ABDF36F7291D}" dt="2021-12-14T19:00:39.276" v="1557"/>
        <pc:sldMkLst>
          <pc:docMk/>
          <pc:sldMk cId="990017058" sldId="260"/>
        </pc:sldMkLst>
        <pc:spChg chg="mod">
          <ac:chgData name="노예원" userId="69b3719e-4098-46c1-b5ba-fb5b1afe1aeb" providerId="ADAL" clId="{EB2662FD-4DFB-40F5-AE00-ABDF36F7291D}" dt="2021-12-14T18:58:24.991" v="1113"/>
          <ac:spMkLst>
            <pc:docMk/>
            <pc:sldMk cId="990017058" sldId="260"/>
            <ac:spMk id="2" creationId="{2CCD0CC9-0101-4248-BFF7-F5024252E5DB}"/>
          </ac:spMkLst>
        </pc:spChg>
        <pc:spChg chg="mod">
          <ac:chgData name="노예원" userId="69b3719e-4098-46c1-b5ba-fb5b1afe1aeb" providerId="ADAL" clId="{EB2662FD-4DFB-40F5-AE00-ABDF36F7291D}" dt="2021-12-14T18:59:00.122" v="1251"/>
          <ac:spMkLst>
            <pc:docMk/>
            <pc:sldMk cId="990017058" sldId="260"/>
            <ac:spMk id="3" creationId="{5B83615B-8E1C-4BDF-B482-4B5F86BCB7C9}"/>
          </ac:spMkLst>
        </pc:spChg>
        <pc:spChg chg="mod">
          <ac:chgData name="노예원" userId="69b3719e-4098-46c1-b5ba-fb5b1afe1aeb" providerId="ADAL" clId="{EB2662FD-4DFB-40F5-AE00-ABDF36F7291D}" dt="2021-12-14T18:58:57.632" v="1244"/>
          <ac:spMkLst>
            <pc:docMk/>
            <pc:sldMk cId="990017058" sldId="260"/>
            <ac:spMk id="4" creationId="{9B4EB6E4-FDC7-4899-AA0C-0CD96168BC92}"/>
          </ac:spMkLst>
        </pc:spChg>
        <pc:spChg chg="mod">
          <ac:chgData name="노예원" userId="69b3719e-4098-46c1-b5ba-fb5b1afe1aeb" providerId="ADAL" clId="{EB2662FD-4DFB-40F5-AE00-ABDF36F7291D}" dt="2021-12-14T18:58:29.975" v="1121"/>
          <ac:spMkLst>
            <pc:docMk/>
            <pc:sldMk cId="990017058" sldId="260"/>
            <ac:spMk id="6" creationId="{8F5D4F4B-A609-4711-8A76-5A4AA77E6FEC}"/>
          </ac:spMkLst>
        </pc:spChg>
        <pc:spChg chg="del">
          <ac:chgData name="노예원" userId="69b3719e-4098-46c1-b5ba-fb5b1afe1aeb" providerId="ADAL" clId="{EB2662FD-4DFB-40F5-AE00-ABDF36F7291D}" dt="2021-12-14T18:58:31.255" v="1122" actId="478"/>
          <ac:spMkLst>
            <pc:docMk/>
            <pc:sldMk cId="990017058" sldId="260"/>
            <ac:spMk id="7" creationId="{BD9C44D1-7BBB-4515-ABA7-855FC044F624}"/>
          </ac:spMkLst>
        </pc:spChg>
        <pc:spChg chg="del">
          <ac:chgData name="노예원" userId="69b3719e-4098-46c1-b5ba-fb5b1afe1aeb" providerId="ADAL" clId="{EB2662FD-4DFB-40F5-AE00-ABDF36F7291D}" dt="2021-12-14T18:58:31.255" v="1122" actId="478"/>
          <ac:spMkLst>
            <pc:docMk/>
            <pc:sldMk cId="990017058" sldId="260"/>
            <ac:spMk id="9" creationId="{B5F8B256-46C5-49E0-A365-8D03C8B06AFE}"/>
          </ac:spMkLst>
        </pc:spChg>
        <pc:spChg chg="del">
          <ac:chgData name="노예원" userId="69b3719e-4098-46c1-b5ba-fb5b1afe1aeb" providerId="ADAL" clId="{EB2662FD-4DFB-40F5-AE00-ABDF36F7291D}" dt="2021-12-14T18:58:31.255" v="1122" actId="478"/>
          <ac:spMkLst>
            <pc:docMk/>
            <pc:sldMk cId="990017058" sldId="260"/>
            <ac:spMk id="10" creationId="{815BBA03-92EB-4A9B-8FD7-26030A94A110}"/>
          </ac:spMkLst>
        </pc:spChg>
        <pc:spChg chg="add del mod">
          <ac:chgData name="노예원" userId="69b3719e-4098-46c1-b5ba-fb5b1afe1aeb" providerId="ADAL" clId="{EB2662FD-4DFB-40F5-AE00-ABDF36F7291D}" dt="2021-12-14T18:59:02.171" v="1253"/>
          <ac:spMkLst>
            <pc:docMk/>
            <pc:sldMk cId="990017058" sldId="260"/>
            <ac:spMk id="11" creationId="{754F7AD5-88A1-42B2-99BF-B719F39DD791}"/>
          </ac:spMkLst>
        </pc:spChg>
        <pc:spChg chg="add mod">
          <ac:chgData name="노예원" userId="69b3719e-4098-46c1-b5ba-fb5b1afe1aeb" providerId="ADAL" clId="{EB2662FD-4DFB-40F5-AE00-ABDF36F7291D}" dt="2021-12-14T18:59:51.410" v="1383"/>
          <ac:spMkLst>
            <pc:docMk/>
            <pc:sldMk cId="990017058" sldId="260"/>
            <ac:spMk id="12" creationId="{AE53B7DF-94EA-4C8A-8344-AD6417C1D782}"/>
          </ac:spMkLst>
        </pc:spChg>
        <pc:spChg chg="add mod">
          <ac:chgData name="노예원" userId="69b3719e-4098-46c1-b5ba-fb5b1afe1aeb" providerId="ADAL" clId="{EB2662FD-4DFB-40F5-AE00-ABDF36F7291D}" dt="2021-12-14T19:00:19.166" v="1463" actId="20577"/>
          <ac:spMkLst>
            <pc:docMk/>
            <pc:sldMk cId="990017058" sldId="260"/>
            <ac:spMk id="13" creationId="{A7E489E9-9877-4C2A-9101-E20E7B91C88C}"/>
          </ac:spMkLst>
        </pc:spChg>
        <pc:spChg chg="add mod">
          <ac:chgData name="노예원" userId="69b3719e-4098-46c1-b5ba-fb5b1afe1aeb" providerId="ADAL" clId="{EB2662FD-4DFB-40F5-AE00-ABDF36F7291D}" dt="2021-12-14T19:00:39.276" v="1557"/>
          <ac:spMkLst>
            <pc:docMk/>
            <pc:sldMk cId="990017058" sldId="260"/>
            <ac:spMk id="14" creationId="{C9EA833E-FD9C-4B66-AFA5-ADFFA50E6BFC}"/>
          </ac:spMkLst>
        </pc:spChg>
      </pc:sldChg>
      <pc:sldChg chg="addSp delSp modSp add mod">
        <pc:chgData name="노예원" userId="69b3719e-4098-46c1-b5ba-fb5b1afe1aeb" providerId="ADAL" clId="{EB2662FD-4DFB-40F5-AE00-ABDF36F7291D}" dt="2021-12-15T00:30:54.551" v="4158" actId="478"/>
        <pc:sldMkLst>
          <pc:docMk/>
          <pc:sldMk cId="2383134637" sldId="261"/>
        </pc:sldMkLst>
        <pc:spChg chg="mod">
          <ac:chgData name="노예원" userId="69b3719e-4098-46c1-b5ba-fb5b1afe1aeb" providerId="ADAL" clId="{EB2662FD-4DFB-40F5-AE00-ABDF36F7291D}" dt="2021-12-14T19:44:04.525" v="3211" actId="1076"/>
          <ac:spMkLst>
            <pc:docMk/>
            <pc:sldMk cId="2383134637" sldId="261"/>
            <ac:spMk id="2" creationId="{2CCD0CC9-0101-4248-BFF7-F5024252E5DB}"/>
          </ac:spMkLst>
        </pc:spChg>
        <pc:spChg chg="del">
          <ac:chgData name="노예원" userId="69b3719e-4098-46c1-b5ba-fb5b1afe1aeb" providerId="ADAL" clId="{EB2662FD-4DFB-40F5-AE00-ABDF36F7291D}" dt="2021-12-14T19:05:20.914" v="1737" actId="478"/>
          <ac:spMkLst>
            <pc:docMk/>
            <pc:sldMk cId="2383134637" sldId="261"/>
            <ac:spMk id="3" creationId="{5B83615B-8E1C-4BDF-B482-4B5F86BCB7C9}"/>
          </ac:spMkLst>
        </pc:spChg>
        <pc:spChg chg="del">
          <ac:chgData name="노예원" userId="69b3719e-4098-46c1-b5ba-fb5b1afe1aeb" providerId="ADAL" clId="{EB2662FD-4DFB-40F5-AE00-ABDF36F7291D}" dt="2021-12-14T19:05:20.914" v="1737" actId="478"/>
          <ac:spMkLst>
            <pc:docMk/>
            <pc:sldMk cId="2383134637" sldId="261"/>
            <ac:spMk id="4" creationId="{9B4EB6E4-FDC7-4899-AA0C-0CD96168BC92}"/>
          </ac:spMkLst>
        </pc:spChg>
        <pc:spChg chg="add mod">
          <ac:chgData name="노예원" userId="69b3719e-4098-46c1-b5ba-fb5b1afe1aeb" providerId="ADAL" clId="{EB2662FD-4DFB-40F5-AE00-ABDF36F7291D}" dt="2021-12-14T19:58:38.203" v="3839" actId="1076"/>
          <ac:spMkLst>
            <pc:docMk/>
            <pc:sldMk cId="2383134637" sldId="261"/>
            <ac:spMk id="5" creationId="{A94B1060-0369-4918-8C29-724FA17600AB}"/>
          </ac:spMkLst>
        </pc:spChg>
        <pc:spChg chg="mod">
          <ac:chgData name="노예원" userId="69b3719e-4098-46c1-b5ba-fb5b1afe1aeb" providerId="ADAL" clId="{EB2662FD-4DFB-40F5-AE00-ABDF36F7291D}" dt="2021-12-14T19:01:07.633" v="1576" actId="207"/>
          <ac:spMkLst>
            <pc:docMk/>
            <pc:sldMk cId="2383134637" sldId="261"/>
            <ac:spMk id="6" creationId="{8F5D4F4B-A609-4711-8A76-5A4AA77E6FEC}"/>
          </ac:spMkLst>
        </pc:spChg>
        <pc:spChg chg="add mod">
          <ac:chgData name="노예원" userId="69b3719e-4098-46c1-b5ba-fb5b1afe1aeb" providerId="ADAL" clId="{EB2662FD-4DFB-40F5-AE00-ABDF36F7291D}" dt="2021-12-14T19:58:38.203" v="3839" actId="1076"/>
          <ac:spMkLst>
            <pc:docMk/>
            <pc:sldMk cId="2383134637" sldId="261"/>
            <ac:spMk id="7" creationId="{03B3B3E5-736E-4458-9B61-67EAEE4BD406}"/>
          </ac:spMkLst>
        </pc:spChg>
        <pc:spChg chg="add mod">
          <ac:chgData name="노예원" userId="69b3719e-4098-46c1-b5ba-fb5b1afe1aeb" providerId="ADAL" clId="{EB2662FD-4DFB-40F5-AE00-ABDF36F7291D}" dt="2021-12-14T19:58:38.203" v="3839" actId="1076"/>
          <ac:spMkLst>
            <pc:docMk/>
            <pc:sldMk cId="2383134637" sldId="261"/>
            <ac:spMk id="8" creationId="{B6CB8894-6F7A-490C-A5BE-020B5195188D}"/>
          </ac:spMkLst>
        </pc:spChg>
        <pc:spChg chg="add del mod">
          <ac:chgData name="노예원" userId="69b3719e-4098-46c1-b5ba-fb5b1afe1aeb" providerId="ADAL" clId="{EB2662FD-4DFB-40F5-AE00-ABDF36F7291D}" dt="2021-12-14T19:52:31.064" v="3670" actId="478"/>
          <ac:spMkLst>
            <pc:docMk/>
            <pc:sldMk cId="2383134637" sldId="261"/>
            <ac:spMk id="9" creationId="{25DC8DEB-EDA1-4E7E-ABDB-DBC23C073F82}"/>
          </ac:spMkLst>
        </pc:spChg>
        <pc:spChg chg="add mod">
          <ac:chgData name="노예원" userId="69b3719e-4098-46c1-b5ba-fb5b1afe1aeb" providerId="ADAL" clId="{EB2662FD-4DFB-40F5-AE00-ABDF36F7291D}" dt="2021-12-14T19:58:38.203" v="3839" actId="1076"/>
          <ac:spMkLst>
            <pc:docMk/>
            <pc:sldMk cId="2383134637" sldId="261"/>
            <ac:spMk id="10" creationId="{39281E18-E5E5-4724-AF6C-8738CB5C9E40}"/>
          </ac:spMkLst>
        </pc:spChg>
        <pc:spChg chg="add mod">
          <ac:chgData name="노예원" userId="69b3719e-4098-46c1-b5ba-fb5b1afe1aeb" providerId="ADAL" clId="{EB2662FD-4DFB-40F5-AE00-ABDF36F7291D}" dt="2021-12-14T19:58:38.203" v="3839" actId="1076"/>
          <ac:spMkLst>
            <pc:docMk/>
            <pc:sldMk cId="2383134637" sldId="261"/>
            <ac:spMk id="11" creationId="{9A96F517-9069-473D-80D5-4FEC21EA27AD}"/>
          </ac:spMkLst>
        </pc:spChg>
        <pc:spChg chg="del">
          <ac:chgData name="노예원" userId="69b3719e-4098-46c1-b5ba-fb5b1afe1aeb" providerId="ADAL" clId="{EB2662FD-4DFB-40F5-AE00-ABDF36F7291D}" dt="2021-12-14T19:05:20.914" v="1737" actId="478"/>
          <ac:spMkLst>
            <pc:docMk/>
            <pc:sldMk cId="2383134637" sldId="261"/>
            <ac:spMk id="12" creationId="{AE53B7DF-94EA-4C8A-8344-AD6417C1D782}"/>
          </ac:spMkLst>
        </pc:spChg>
        <pc:spChg chg="del">
          <ac:chgData name="노예원" userId="69b3719e-4098-46c1-b5ba-fb5b1afe1aeb" providerId="ADAL" clId="{EB2662FD-4DFB-40F5-AE00-ABDF36F7291D}" dt="2021-12-14T19:05:20.914" v="1737" actId="478"/>
          <ac:spMkLst>
            <pc:docMk/>
            <pc:sldMk cId="2383134637" sldId="261"/>
            <ac:spMk id="13" creationId="{A7E489E9-9877-4C2A-9101-E20E7B91C88C}"/>
          </ac:spMkLst>
        </pc:spChg>
        <pc:spChg chg="del">
          <ac:chgData name="노예원" userId="69b3719e-4098-46c1-b5ba-fb5b1afe1aeb" providerId="ADAL" clId="{EB2662FD-4DFB-40F5-AE00-ABDF36F7291D}" dt="2021-12-14T19:05:20.914" v="1737" actId="478"/>
          <ac:spMkLst>
            <pc:docMk/>
            <pc:sldMk cId="2383134637" sldId="261"/>
            <ac:spMk id="14" creationId="{C9EA833E-FD9C-4B66-AFA5-ADFFA50E6BFC}"/>
          </ac:spMkLst>
        </pc:spChg>
        <pc:spChg chg="add mod">
          <ac:chgData name="노예원" userId="69b3719e-4098-46c1-b5ba-fb5b1afe1aeb" providerId="ADAL" clId="{EB2662FD-4DFB-40F5-AE00-ABDF36F7291D}" dt="2021-12-14T19:58:38.203" v="3839" actId="1076"/>
          <ac:spMkLst>
            <pc:docMk/>
            <pc:sldMk cId="2383134637" sldId="261"/>
            <ac:spMk id="15" creationId="{78C532F1-5F0E-4173-A26C-5127FDF9A165}"/>
          </ac:spMkLst>
        </pc:spChg>
        <pc:spChg chg="add mod">
          <ac:chgData name="노예원" userId="69b3719e-4098-46c1-b5ba-fb5b1afe1aeb" providerId="ADAL" clId="{EB2662FD-4DFB-40F5-AE00-ABDF36F7291D}" dt="2021-12-14T19:58:38.203" v="3839" actId="1076"/>
          <ac:spMkLst>
            <pc:docMk/>
            <pc:sldMk cId="2383134637" sldId="261"/>
            <ac:spMk id="16" creationId="{C6D0C393-EB90-46F9-97AB-683D8AF32EBD}"/>
          </ac:spMkLst>
        </pc:spChg>
        <pc:spChg chg="add del mod ord">
          <ac:chgData name="노예원" userId="69b3719e-4098-46c1-b5ba-fb5b1afe1aeb" providerId="ADAL" clId="{EB2662FD-4DFB-40F5-AE00-ABDF36F7291D}" dt="2021-12-14T19:54:48.371" v="3765" actId="478"/>
          <ac:spMkLst>
            <pc:docMk/>
            <pc:sldMk cId="2383134637" sldId="261"/>
            <ac:spMk id="17" creationId="{FFE14CC1-2395-49C8-86F3-47BD39654668}"/>
          </ac:spMkLst>
        </pc:spChg>
        <pc:spChg chg="add del mod">
          <ac:chgData name="노예원" userId="69b3719e-4098-46c1-b5ba-fb5b1afe1aeb" providerId="ADAL" clId="{EB2662FD-4DFB-40F5-AE00-ABDF36F7291D}" dt="2021-12-14T19:54:49.514" v="3766" actId="478"/>
          <ac:spMkLst>
            <pc:docMk/>
            <pc:sldMk cId="2383134637" sldId="261"/>
            <ac:spMk id="18" creationId="{14B3623F-E3A7-446A-9D64-A3B32722089C}"/>
          </ac:spMkLst>
        </pc:spChg>
        <pc:spChg chg="add del">
          <ac:chgData name="노예원" userId="69b3719e-4098-46c1-b5ba-fb5b1afe1aeb" providerId="ADAL" clId="{EB2662FD-4DFB-40F5-AE00-ABDF36F7291D}" dt="2021-12-14T19:55:10.561" v="3773" actId="478"/>
          <ac:spMkLst>
            <pc:docMk/>
            <pc:sldMk cId="2383134637" sldId="261"/>
            <ac:spMk id="19" creationId="{F45F9AB3-DBD5-49F8-B3F8-A51294737084}"/>
          </ac:spMkLst>
        </pc:spChg>
        <pc:spChg chg="add del mod">
          <ac:chgData name="노예원" userId="69b3719e-4098-46c1-b5ba-fb5b1afe1aeb" providerId="ADAL" clId="{EB2662FD-4DFB-40F5-AE00-ABDF36F7291D}" dt="2021-12-15T00:30:52.036" v="4157" actId="478"/>
          <ac:spMkLst>
            <pc:docMk/>
            <pc:sldMk cId="2383134637" sldId="261"/>
            <ac:spMk id="32" creationId="{5F0BF3C2-D914-43E0-BE23-ADA6C10C5F4E}"/>
          </ac:spMkLst>
        </pc:spChg>
        <pc:spChg chg="add del mod">
          <ac:chgData name="노예원" userId="69b3719e-4098-46c1-b5ba-fb5b1afe1aeb" providerId="ADAL" clId="{EB2662FD-4DFB-40F5-AE00-ABDF36F7291D}" dt="2021-12-15T00:30:54.551" v="4158" actId="478"/>
          <ac:spMkLst>
            <pc:docMk/>
            <pc:sldMk cId="2383134637" sldId="261"/>
            <ac:spMk id="33" creationId="{9C73FDD1-68B5-4129-990A-199DEA30D469}"/>
          </ac:spMkLst>
        </pc:spChg>
        <pc:picChg chg="add mod">
          <ac:chgData name="노예원" userId="69b3719e-4098-46c1-b5ba-fb5b1afe1aeb" providerId="ADAL" clId="{EB2662FD-4DFB-40F5-AE00-ABDF36F7291D}" dt="2021-12-14T19:58:38.203" v="3839" actId="1076"/>
          <ac:picMkLst>
            <pc:docMk/>
            <pc:sldMk cId="2383134637" sldId="261"/>
            <ac:picMk id="1026" creationId="{4FE3FA85-12BD-4244-A386-25AFB550282E}"/>
          </ac:picMkLst>
        </pc:picChg>
        <pc:picChg chg="add mod">
          <ac:chgData name="노예원" userId="69b3719e-4098-46c1-b5ba-fb5b1afe1aeb" providerId="ADAL" clId="{EB2662FD-4DFB-40F5-AE00-ABDF36F7291D}" dt="2021-12-14T19:58:38.203" v="3839" actId="1076"/>
          <ac:picMkLst>
            <pc:docMk/>
            <pc:sldMk cId="2383134637" sldId="261"/>
            <ac:picMk id="1028" creationId="{DFA1DF4F-B946-4236-8498-31A7043A25D9}"/>
          </ac:picMkLst>
        </pc:picChg>
        <pc:cxnChg chg="add del">
          <ac:chgData name="노예원" userId="69b3719e-4098-46c1-b5ba-fb5b1afe1aeb" providerId="ADAL" clId="{EB2662FD-4DFB-40F5-AE00-ABDF36F7291D}" dt="2021-12-14T19:55:20.504" v="3775" actId="478"/>
          <ac:cxnSpMkLst>
            <pc:docMk/>
            <pc:sldMk cId="2383134637" sldId="261"/>
            <ac:cxnSpMk id="21" creationId="{EA985D17-0C59-47D6-AE5E-E8C7F663D2A6}"/>
          </ac:cxnSpMkLst>
        </pc:cxnChg>
        <pc:cxnChg chg="add mod">
          <ac:chgData name="노예원" userId="69b3719e-4098-46c1-b5ba-fb5b1afe1aeb" providerId="ADAL" clId="{EB2662FD-4DFB-40F5-AE00-ABDF36F7291D}" dt="2021-12-14T19:58:38.203" v="3839" actId="1076"/>
          <ac:cxnSpMkLst>
            <pc:docMk/>
            <pc:sldMk cId="2383134637" sldId="261"/>
            <ac:cxnSpMk id="23" creationId="{EB243A9E-92DF-45D9-B977-5522481DF8E9}"/>
          </ac:cxnSpMkLst>
        </pc:cxnChg>
        <pc:cxnChg chg="add mod">
          <ac:chgData name="노예원" userId="69b3719e-4098-46c1-b5ba-fb5b1afe1aeb" providerId="ADAL" clId="{EB2662FD-4DFB-40F5-AE00-ABDF36F7291D}" dt="2021-12-14T19:58:38.203" v="3839" actId="1076"/>
          <ac:cxnSpMkLst>
            <pc:docMk/>
            <pc:sldMk cId="2383134637" sldId="261"/>
            <ac:cxnSpMk id="25" creationId="{CD8D9B29-5EC6-47D1-B7E6-9D16066C3FB9}"/>
          </ac:cxnSpMkLst>
        </pc:cxnChg>
        <pc:cxnChg chg="add mod">
          <ac:chgData name="노예원" userId="69b3719e-4098-46c1-b5ba-fb5b1afe1aeb" providerId="ADAL" clId="{EB2662FD-4DFB-40F5-AE00-ABDF36F7291D}" dt="2021-12-14T19:58:38.203" v="3839" actId="1076"/>
          <ac:cxnSpMkLst>
            <pc:docMk/>
            <pc:sldMk cId="2383134637" sldId="261"/>
            <ac:cxnSpMk id="28" creationId="{5A464EF3-A6A0-418C-86A3-63A7C6AF1A36}"/>
          </ac:cxnSpMkLst>
        </pc:cxnChg>
        <pc:cxnChg chg="add mod">
          <ac:chgData name="노예원" userId="69b3719e-4098-46c1-b5ba-fb5b1afe1aeb" providerId="ADAL" clId="{EB2662FD-4DFB-40F5-AE00-ABDF36F7291D}" dt="2021-12-14T19:58:38.203" v="3839" actId="1076"/>
          <ac:cxnSpMkLst>
            <pc:docMk/>
            <pc:sldMk cId="2383134637" sldId="261"/>
            <ac:cxnSpMk id="30" creationId="{0020393A-6AA4-4372-A762-684755E9366B}"/>
          </ac:cxnSpMkLst>
        </pc:cxnChg>
      </pc:sldChg>
      <pc:sldChg chg="addSp delSp modSp add mod">
        <pc:chgData name="노예원" userId="69b3719e-4098-46c1-b5ba-fb5b1afe1aeb" providerId="ADAL" clId="{EB2662FD-4DFB-40F5-AE00-ABDF36F7291D}" dt="2021-12-14T19:44:02.182" v="3210" actId="1076"/>
        <pc:sldMkLst>
          <pc:docMk/>
          <pc:sldMk cId="1209564086" sldId="262"/>
        </pc:sldMkLst>
        <pc:spChg chg="mod">
          <ac:chgData name="노예원" userId="69b3719e-4098-46c1-b5ba-fb5b1afe1aeb" providerId="ADAL" clId="{EB2662FD-4DFB-40F5-AE00-ABDF36F7291D}" dt="2021-12-14T19:44:02.182" v="3210" actId="1076"/>
          <ac:spMkLst>
            <pc:docMk/>
            <pc:sldMk cId="1209564086" sldId="262"/>
            <ac:spMk id="2" creationId="{2CCD0CC9-0101-4248-BFF7-F5024252E5DB}"/>
          </ac:spMkLst>
        </pc:spChg>
        <pc:spChg chg="del">
          <ac:chgData name="노예원" userId="69b3719e-4098-46c1-b5ba-fb5b1afe1aeb" providerId="ADAL" clId="{EB2662FD-4DFB-40F5-AE00-ABDF36F7291D}" dt="2021-12-14T19:01:29.851" v="1623" actId="478"/>
          <ac:spMkLst>
            <pc:docMk/>
            <pc:sldMk cId="1209564086" sldId="262"/>
            <ac:spMk id="3" creationId="{5B83615B-8E1C-4BDF-B482-4B5F86BCB7C9}"/>
          </ac:spMkLst>
        </pc:spChg>
        <pc:spChg chg="del">
          <ac:chgData name="노예원" userId="69b3719e-4098-46c1-b5ba-fb5b1afe1aeb" providerId="ADAL" clId="{EB2662FD-4DFB-40F5-AE00-ABDF36F7291D}" dt="2021-12-14T19:01:29.851" v="1623" actId="478"/>
          <ac:spMkLst>
            <pc:docMk/>
            <pc:sldMk cId="1209564086" sldId="262"/>
            <ac:spMk id="4" creationId="{9B4EB6E4-FDC7-4899-AA0C-0CD96168BC92}"/>
          </ac:spMkLst>
        </pc:spChg>
        <pc:spChg chg="add del mod">
          <ac:chgData name="노예원" userId="69b3719e-4098-46c1-b5ba-fb5b1afe1aeb" providerId="ADAL" clId="{EB2662FD-4DFB-40F5-AE00-ABDF36F7291D}" dt="2021-12-14T19:02:19.407" v="1629"/>
          <ac:spMkLst>
            <pc:docMk/>
            <pc:sldMk cId="1209564086" sldId="262"/>
            <ac:spMk id="8" creationId="{09E9C89E-F6FE-471D-B15F-64AAD4F6697F}"/>
          </ac:spMkLst>
        </pc:spChg>
        <pc:spChg chg="del">
          <ac:chgData name="노예원" userId="69b3719e-4098-46c1-b5ba-fb5b1afe1aeb" providerId="ADAL" clId="{EB2662FD-4DFB-40F5-AE00-ABDF36F7291D}" dt="2021-12-14T19:01:29.851" v="1623" actId="478"/>
          <ac:spMkLst>
            <pc:docMk/>
            <pc:sldMk cId="1209564086" sldId="262"/>
            <ac:spMk id="12" creationId="{AE53B7DF-94EA-4C8A-8344-AD6417C1D782}"/>
          </ac:spMkLst>
        </pc:spChg>
        <pc:spChg chg="del">
          <ac:chgData name="노예원" userId="69b3719e-4098-46c1-b5ba-fb5b1afe1aeb" providerId="ADAL" clId="{EB2662FD-4DFB-40F5-AE00-ABDF36F7291D}" dt="2021-12-14T19:01:29.851" v="1623" actId="478"/>
          <ac:spMkLst>
            <pc:docMk/>
            <pc:sldMk cId="1209564086" sldId="262"/>
            <ac:spMk id="13" creationId="{A7E489E9-9877-4C2A-9101-E20E7B91C88C}"/>
          </ac:spMkLst>
        </pc:spChg>
        <pc:spChg chg="del">
          <ac:chgData name="노예원" userId="69b3719e-4098-46c1-b5ba-fb5b1afe1aeb" providerId="ADAL" clId="{EB2662FD-4DFB-40F5-AE00-ABDF36F7291D}" dt="2021-12-14T19:01:29.851" v="1623" actId="478"/>
          <ac:spMkLst>
            <pc:docMk/>
            <pc:sldMk cId="1209564086" sldId="262"/>
            <ac:spMk id="14" creationId="{C9EA833E-FD9C-4B66-AFA5-ADFFA50E6BFC}"/>
          </ac:spMkLst>
        </pc:spChg>
        <pc:spChg chg="add mod">
          <ac:chgData name="노예원" userId="69b3719e-4098-46c1-b5ba-fb5b1afe1aeb" providerId="ADAL" clId="{EB2662FD-4DFB-40F5-AE00-ABDF36F7291D}" dt="2021-12-14T19:05:16.684" v="1736" actId="1076"/>
          <ac:spMkLst>
            <pc:docMk/>
            <pc:sldMk cId="1209564086" sldId="262"/>
            <ac:spMk id="15" creationId="{4FFE106A-FF31-43D9-AE87-4AAC3F96C98D}"/>
          </ac:spMkLst>
        </pc:spChg>
        <pc:spChg chg="add mod">
          <ac:chgData name="노예원" userId="69b3719e-4098-46c1-b5ba-fb5b1afe1aeb" providerId="ADAL" clId="{EB2662FD-4DFB-40F5-AE00-ABDF36F7291D}" dt="2021-12-14T19:05:16.684" v="1736" actId="1076"/>
          <ac:spMkLst>
            <pc:docMk/>
            <pc:sldMk cId="1209564086" sldId="262"/>
            <ac:spMk id="16" creationId="{B33332D0-CF32-4190-837A-DAA3E1435A40}"/>
          </ac:spMkLst>
        </pc:spChg>
        <pc:spChg chg="add mod">
          <ac:chgData name="노예원" userId="69b3719e-4098-46c1-b5ba-fb5b1afe1aeb" providerId="ADAL" clId="{EB2662FD-4DFB-40F5-AE00-ABDF36F7291D}" dt="2021-12-14T19:05:16.684" v="1736" actId="1076"/>
          <ac:spMkLst>
            <pc:docMk/>
            <pc:sldMk cId="1209564086" sldId="262"/>
            <ac:spMk id="17" creationId="{3899654B-E857-4620-B82D-640802FA5B4A}"/>
          </ac:spMkLst>
        </pc:spChg>
        <pc:spChg chg="add mod">
          <ac:chgData name="노예원" userId="69b3719e-4098-46c1-b5ba-fb5b1afe1aeb" providerId="ADAL" clId="{EB2662FD-4DFB-40F5-AE00-ABDF36F7291D}" dt="2021-12-14T19:05:16.684" v="1736" actId="1076"/>
          <ac:spMkLst>
            <pc:docMk/>
            <pc:sldMk cId="1209564086" sldId="262"/>
            <ac:spMk id="18" creationId="{516F0EE7-8821-4978-9468-67C78028D547}"/>
          </ac:spMkLst>
        </pc:spChg>
        <pc:spChg chg="add mod">
          <ac:chgData name="노예원" userId="69b3719e-4098-46c1-b5ba-fb5b1afe1aeb" providerId="ADAL" clId="{EB2662FD-4DFB-40F5-AE00-ABDF36F7291D}" dt="2021-12-14T19:05:16.684" v="1736" actId="1076"/>
          <ac:spMkLst>
            <pc:docMk/>
            <pc:sldMk cId="1209564086" sldId="262"/>
            <ac:spMk id="19" creationId="{21F26B89-B179-446F-8746-229D8F09C8E3}"/>
          </ac:spMkLst>
        </pc:spChg>
        <pc:picChg chg="add del mod">
          <ac:chgData name="노예원" userId="69b3719e-4098-46c1-b5ba-fb5b1afe1aeb" providerId="ADAL" clId="{EB2662FD-4DFB-40F5-AE00-ABDF36F7291D}" dt="2021-12-14T19:04:22.203" v="1701" actId="478"/>
          <ac:picMkLst>
            <pc:docMk/>
            <pc:sldMk cId="1209564086" sldId="262"/>
            <ac:picMk id="7" creationId="{0DDC040B-9050-479A-932C-7DAB0216B3BA}"/>
          </ac:picMkLst>
        </pc:picChg>
        <pc:picChg chg="add mod ord">
          <ac:chgData name="노예원" userId="69b3719e-4098-46c1-b5ba-fb5b1afe1aeb" providerId="ADAL" clId="{EB2662FD-4DFB-40F5-AE00-ABDF36F7291D}" dt="2021-12-14T19:05:16.684" v="1736" actId="1076"/>
          <ac:picMkLst>
            <pc:docMk/>
            <pc:sldMk cId="1209564086" sldId="262"/>
            <ac:picMk id="10" creationId="{FA684B0C-5B3D-4A33-B8B3-F577BEF3ADB5}"/>
          </ac:picMkLst>
        </pc:picChg>
      </pc:sldChg>
      <pc:sldChg chg="addSp delSp modSp add mod">
        <pc:chgData name="노예원" userId="69b3719e-4098-46c1-b5ba-fb5b1afe1aeb" providerId="ADAL" clId="{EB2662FD-4DFB-40F5-AE00-ABDF36F7291D}" dt="2021-12-14T19:47:54.580" v="3642" actId="1076"/>
        <pc:sldMkLst>
          <pc:docMk/>
          <pc:sldMk cId="3909753919" sldId="263"/>
        </pc:sldMkLst>
        <pc:spChg chg="mod">
          <ac:chgData name="노예원" userId="69b3719e-4098-46c1-b5ba-fb5b1afe1aeb" providerId="ADAL" clId="{EB2662FD-4DFB-40F5-AE00-ABDF36F7291D}" dt="2021-12-14T19:05:36.696" v="1751"/>
          <ac:spMkLst>
            <pc:docMk/>
            <pc:sldMk cId="3909753919" sldId="263"/>
            <ac:spMk id="2" creationId="{2CCD0CC9-0101-4248-BFF7-F5024252E5DB}"/>
          </ac:spMkLst>
        </pc:spChg>
        <pc:spChg chg="add mod">
          <ac:chgData name="노예원" userId="69b3719e-4098-46c1-b5ba-fb5b1afe1aeb" providerId="ADAL" clId="{EB2662FD-4DFB-40F5-AE00-ABDF36F7291D}" dt="2021-12-14T19:45:09.060" v="3288"/>
          <ac:spMkLst>
            <pc:docMk/>
            <pc:sldMk cId="3909753919" sldId="263"/>
            <ac:spMk id="11" creationId="{A7352F61-F559-4ECB-BB34-9E7F58977EC5}"/>
          </ac:spMkLst>
        </pc:spChg>
        <pc:spChg chg="add mod">
          <ac:chgData name="노예원" userId="69b3719e-4098-46c1-b5ba-fb5b1afe1aeb" providerId="ADAL" clId="{EB2662FD-4DFB-40F5-AE00-ABDF36F7291D}" dt="2021-12-14T19:47:25.347" v="3523"/>
          <ac:spMkLst>
            <pc:docMk/>
            <pc:sldMk cId="3909753919" sldId="263"/>
            <ac:spMk id="12" creationId="{06FD681C-5BC3-4C87-A1A7-83512071E8C7}"/>
          </ac:spMkLst>
        </pc:spChg>
        <pc:spChg chg="add mod">
          <ac:chgData name="노예원" userId="69b3719e-4098-46c1-b5ba-fb5b1afe1aeb" providerId="ADAL" clId="{EB2662FD-4DFB-40F5-AE00-ABDF36F7291D}" dt="2021-12-14T19:47:19.819" v="3517" actId="20577"/>
          <ac:spMkLst>
            <pc:docMk/>
            <pc:sldMk cId="3909753919" sldId="263"/>
            <ac:spMk id="13" creationId="{3190E53A-CCE6-4708-B018-678F51577CEC}"/>
          </ac:spMkLst>
        </pc:spChg>
        <pc:spChg chg="add mod">
          <ac:chgData name="노예원" userId="69b3719e-4098-46c1-b5ba-fb5b1afe1aeb" providerId="ADAL" clId="{EB2662FD-4DFB-40F5-AE00-ABDF36F7291D}" dt="2021-12-14T19:47:54.580" v="3642" actId="1076"/>
          <ac:spMkLst>
            <pc:docMk/>
            <pc:sldMk cId="3909753919" sldId="263"/>
            <ac:spMk id="14" creationId="{B020DC6B-3B1E-4029-84F3-B4AB7C667014}"/>
          </ac:spMkLst>
        </pc:spChg>
        <pc:spChg chg="del">
          <ac:chgData name="노예원" userId="69b3719e-4098-46c1-b5ba-fb5b1afe1aeb" providerId="ADAL" clId="{EB2662FD-4DFB-40F5-AE00-ABDF36F7291D}" dt="2021-12-14T19:05:40.529" v="1752" actId="478"/>
          <ac:spMkLst>
            <pc:docMk/>
            <pc:sldMk cId="3909753919" sldId="263"/>
            <ac:spMk id="15" creationId="{4FFE106A-FF31-43D9-AE87-4AAC3F96C98D}"/>
          </ac:spMkLst>
        </pc:spChg>
        <pc:spChg chg="del">
          <ac:chgData name="노예원" userId="69b3719e-4098-46c1-b5ba-fb5b1afe1aeb" providerId="ADAL" clId="{EB2662FD-4DFB-40F5-AE00-ABDF36F7291D}" dt="2021-12-14T19:05:40.529" v="1752" actId="478"/>
          <ac:spMkLst>
            <pc:docMk/>
            <pc:sldMk cId="3909753919" sldId="263"/>
            <ac:spMk id="16" creationId="{B33332D0-CF32-4190-837A-DAA3E1435A40}"/>
          </ac:spMkLst>
        </pc:spChg>
        <pc:spChg chg="del">
          <ac:chgData name="노예원" userId="69b3719e-4098-46c1-b5ba-fb5b1afe1aeb" providerId="ADAL" clId="{EB2662FD-4DFB-40F5-AE00-ABDF36F7291D}" dt="2021-12-14T19:05:40.529" v="1752" actId="478"/>
          <ac:spMkLst>
            <pc:docMk/>
            <pc:sldMk cId="3909753919" sldId="263"/>
            <ac:spMk id="17" creationId="{3899654B-E857-4620-B82D-640802FA5B4A}"/>
          </ac:spMkLst>
        </pc:spChg>
        <pc:spChg chg="del">
          <ac:chgData name="노예원" userId="69b3719e-4098-46c1-b5ba-fb5b1afe1aeb" providerId="ADAL" clId="{EB2662FD-4DFB-40F5-AE00-ABDF36F7291D}" dt="2021-12-14T19:05:40.529" v="1752" actId="478"/>
          <ac:spMkLst>
            <pc:docMk/>
            <pc:sldMk cId="3909753919" sldId="263"/>
            <ac:spMk id="18" creationId="{516F0EE7-8821-4978-9468-67C78028D547}"/>
          </ac:spMkLst>
        </pc:spChg>
        <pc:spChg chg="del">
          <ac:chgData name="노예원" userId="69b3719e-4098-46c1-b5ba-fb5b1afe1aeb" providerId="ADAL" clId="{EB2662FD-4DFB-40F5-AE00-ABDF36F7291D}" dt="2021-12-14T19:05:40.529" v="1752" actId="478"/>
          <ac:spMkLst>
            <pc:docMk/>
            <pc:sldMk cId="3909753919" sldId="263"/>
            <ac:spMk id="19" creationId="{21F26B89-B179-446F-8746-229D8F09C8E3}"/>
          </ac:spMkLst>
        </pc:spChg>
        <pc:spChg chg="add mod">
          <ac:chgData name="노예원" userId="69b3719e-4098-46c1-b5ba-fb5b1afe1aeb" providerId="ADAL" clId="{EB2662FD-4DFB-40F5-AE00-ABDF36F7291D}" dt="2021-12-14T19:47:49.347" v="3640"/>
          <ac:spMkLst>
            <pc:docMk/>
            <pc:sldMk cId="3909753919" sldId="263"/>
            <ac:spMk id="20" creationId="{B2EA5EC7-3275-413F-8870-ACC1A7B16E12}"/>
          </ac:spMkLst>
        </pc:spChg>
        <pc:spChg chg="add mod">
          <ac:chgData name="노예원" userId="69b3719e-4098-46c1-b5ba-fb5b1afe1aeb" providerId="ADAL" clId="{EB2662FD-4DFB-40F5-AE00-ABDF36F7291D}" dt="2021-12-14T19:45:57.249" v="3391"/>
          <ac:spMkLst>
            <pc:docMk/>
            <pc:sldMk cId="3909753919" sldId="263"/>
            <ac:spMk id="21" creationId="{BA28C083-F899-4787-AF80-17FBD101FC92}"/>
          </ac:spMkLst>
        </pc:spChg>
        <pc:picChg chg="del">
          <ac:chgData name="노예원" userId="69b3719e-4098-46c1-b5ba-fb5b1afe1aeb" providerId="ADAL" clId="{EB2662FD-4DFB-40F5-AE00-ABDF36F7291D}" dt="2021-12-14T19:05:40.529" v="1752" actId="478"/>
          <ac:picMkLst>
            <pc:docMk/>
            <pc:sldMk cId="3909753919" sldId="263"/>
            <ac:picMk id="10" creationId="{FA684B0C-5B3D-4A33-B8B3-F577BEF3ADB5}"/>
          </ac:picMkLst>
        </pc:picChg>
      </pc:sldChg>
      <pc:sldChg chg="addSp delSp modSp add mod">
        <pc:chgData name="노예원" userId="69b3719e-4098-46c1-b5ba-fb5b1afe1aeb" providerId="ADAL" clId="{EB2662FD-4DFB-40F5-AE00-ABDF36F7291D}" dt="2021-12-14T19:25:46.811" v="2430" actId="14861"/>
        <pc:sldMkLst>
          <pc:docMk/>
          <pc:sldMk cId="1488362017" sldId="264"/>
        </pc:sldMkLst>
        <pc:spChg chg="mod">
          <ac:chgData name="노예원" userId="69b3719e-4098-46c1-b5ba-fb5b1afe1aeb" providerId="ADAL" clId="{EB2662FD-4DFB-40F5-AE00-ABDF36F7291D}" dt="2021-12-14T19:19:42.926" v="2336" actId="20577"/>
          <ac:spMkLst>
            <pc:docMk/>
            <pc:sldMk cId="1488362017" sldId="264"/>
            <ac:spMk id="2" creationId="{2CCD0CC9-0101-4248-BFF7-F5024252E5DB}"/>
          </ac:spMkLst>
        </pc:spChg>
        <pc:picChg chg="add del mod">
          <ac:chgData name="노예원" userId="69b3719e-4098-46c1-b5ba-fb5b1afe1aeb" providerId="ADAL" clId="{EB2662FD-4DFB-40F5-AE00-ABDF36F7291D}" dt="2021-12-14T19:18:20.778" v="2269" actId="478"/>
          <ac:picMkLst>
            <pc:docMk/>
            <pc:sldMk cId="1488362017" sldId="264"/>
            <ac:picMk id="4" creationId="{EAC859D9-BB23-424D-8F49-92B8C574D791}"/>
          </ac:picMkLst>
        </pc:picChg>
        <pc:picChg chg="add del mod">
          <ac:chgData name="노예원" userId="69b3719e-4098-46c1-b5ba-fb5b1afe1aeb" providerId="ADAL" clId="{EB2662FD-4DFB-40F5-AE00-ABDF36F7291D}" dt="2021-12-14T19:18:57.197" v="2277" actId="478"/>
          <ac:picMkLst>
            <pc:docMk/>
            <pc:sldMk cId="1488362017" sldId="264"/>
            <ac:picMk id="5" creationId="{1AB99E03-CA13-4F1F-9E29-04D5D6D8A957}"/>
          </ac:picMkLst>
        </pc:picChg>
        <pc:picChg chg="add del mod">
          <ac:chgData name="노예원" userId="69b3719e-4098-46c1-b5ba-fb5b1afe1aeb" providerId="ADAL" clId="{EB2662FD-4DFB-40F5-AE00-ABDF36F7291D}" dt="2021-12-14T19:18:32.892" v="2274"/>
          <ac:picMkLst>
            <pc:docMk/>
            <pc:sldMk cId="1488362017" sldId="264"/>
            <ac:picMk id="7" creationId="{9DE3ED72-55CB-4EE3-B43F-A22046C75402}"/>
          </ac:picMkLst>
        </pc:picChg>
        <pc:picChg chg="add del mod">
          <ac:chgData name="노예원" userId="69b3719e-4098-46c1-b5ba-fb5b1afe1aeb" providerId="ADAL" clId="{EB2662FD-4DFB-40F5-AE00-ABDF36F7291D}" dt="2021-12-14T19:18:55.747" v="2276" actId="478"/>
          <ac:picMkLst>
            <pc:docMk/>
            <pc:sldMk cId="1488362017" sldId="264"/>
            <ac:picMk id="8" creationId="{5A3E223D-09DE-4ECD-A07B-C87CE12692B7}"/>
          </ac:picMkLst>
        </pc:picChg>
        <pc:picChg chg="add mod">
          <ac:chgData name="노예원" userId="69b3719e-4098-46c1-b5ba-fb5b1afe1aeb" providerId="ADAL" clId="{EB2662FD-4DFB-40F5-AE00-ABDF36F7291D}" dt="2021-12-14T19:25:46.811" v="2430" actId="14861"/>
          <ac:picMkLst>
            <pc:docMk/>
            <pc:sldMk cId="1488362017" sldId="264"/>
            <ac:picMk id="9" creationId="{D7332F6D-39BE-4058-B037-B67E17404D4A}"/>
          </ac:picMkLst>
        </pc:picChg>
      </pc:sldChg>
      <pc:sldChg chg="addSp delSp modSp add mod">
        <pc:chgData name="노예원" userId="69b3719e-4098-46c1-b5ba-fb5b1afe1aeb" providerId="ADAL" clId="{EB2662FD-4DFB-40F5-AE00-ABDF36F7291D}" dt="2021-12-15T00:27:35.673" v="4142" actId="14734"/>
        <pc:sldMkLst>
          <pc:docMk/>
          <pc:sldMk cId="735554087" sldId="265"/>
        </pc:sldMkLst>
        <pc:spChg chg="del">
          <ac:chgData name="노예원" userId="69b3719e-4098-46c1-b5ba-fb5b1afe1aeb" providerId="ADAL" clId="{EB2662FD-4DFB-40F5-AE00-ABDF36F7291D}" dt="2021-12-14T19:09:43.818" v="1869" actId="478"/>
          <ac:spMkLst>
            <pc:docMk/>
            <pc:sldMk cId="735554087" sldId="265"/>
            <ac:spMk id="2" creationId="{2CCD0CC9-0101-4248-BFF7-F5024252E5DB}"/>
          </ac:spMkLst>
        </pc:spChg>
        <pc:spChg chg="add del mod">
          <ac:chgData name="노예원" userId="69b3719e-4098-46c1-b5ba-fb5b1afe1aeb" providerId="ADAL" clId="{EB2662FD-4DFB-40F5-AE00-ABDF36F7291D}" dt="2021-12-14T19:40:50.234" v="3114" actId="478"/>
          <ac:spMkLst>
            <pc:docMk/>
            <pc:sldMk cId="735554087" sldId="265"/>
            <ac:spMk id="5" creationId="{F3142528-D8BE-4F1B-AF35-3CEEAE60BDB7}"/>
          </ac:spMkLst>
        </pc:spChg>
        <pc:spChg chg="mod">
          <ac:chgData name="노예원" userId="69b3719e-4098-46c1-b5ba-fb5b1afe1aeb" providerId="ADAL" clId="{EB2662FD-4DFB-40F5-AE00-ABDF36F7291D}" dt="2021-12-14T19:09:57.783" v="1884"/>
          <ac:spMkLst>
            <pc:docMk/>
            <pc:sldMk cId="735554087" sldId="265"/>
            <ac:spMk id="6" creationId="{8F5D4F4B-A609-4711-8A76-5A4AA77E6FEC}"/>
          </ac:spMkLst>
        </pc:spChg>
        <pc:spChg chg="add mod">
          <ac:chgData name="노예원" userId="69b3719e-4098-46c1-b5ba-fb5b1afe1aeb" providerId="ADAL" clId="{EB2662FD-4DFB-40F5-AE00-ABDF36F7291D}" dt="2021-12-15T00:27:14.249" v="4139" actId="1036"/>
          <ac:spMkLst>
            <pc:docMk/>
            <pc:sldMk cId="735554087" sldId="265"/>
            <ac:spMk id="8" creationId="{C6645E74-EED6-4CB7-A99D-4FAD2733A3C3}"/>
          </ac:spMkLst>
        </pc:spChg>
        <pc:spChg chg="add mod">
          <ac:chgData name="노예원" userId="69b3719e-4098-46c1-b5ba-fb5b1afe1aeb" providerId="ADAL" clId="{EB2662FD-4DFB-40F5-AE00-ABDF36F7291D}" dt="2021-12-15T00:27:22.057" v="4140" actId="1076"/>
          <ac:spMkLst>
            <pc:docMk/>
            <pc:sldMk cId="735554087" sldId="265"/>
            <ac:spMk id="9" creationId="{3463B3F0-12CB-4DBF-851C-3F88F4373544}"/>
          </ac:spMkLst>
        </pc:spChg>
        <pc:spChg chg="add mod">
          <ac:chgData name="노예원" userId="69b3719e-4098-46c1-b5ba-fb5b1afe1aeb" providerId="ADAL" clId="{EB2662FD-4DFB-40F5-AE00-ABDF36F7291D}" dt="2021-12-15T00:27:22.057" v="4140" actId="1076"/>
          <ac:spMkLst>
            <pc:docMk/>
            <pc:sldMk cId="735554087" sldId="265"/>
            <ac:spMk id="10" creationId="{25BAFB94-38B4-4F01-99DD-0EB7FFA35CA5}"/>
          </ac:spMkLst>
        </pc:spChg>
        <pc:spChg chg="add mod">
          <ac:chgData name="노예원" userId="69b3719e-4098-46c1-b5ba-fb5b1afe1aeb" providerId="ADAL" clId="{EB2662FD-4DFB-40F5-AE00-ABDF36F7291D}" dt="2021-12-14T19:41:07.246" v="3131"/>
          <ac:spMkLst>
            <pc:docMk/>
            <pc:sldMk cId="735554087" sldId="265"/>
            <ac:spMk id="11" creationId="{07D00029-AB26-4853-947C-E011C3B878A5}"/>
          </ac:spMkLst>
        </pc:spChg>
        <pc:spChg chg="add mod">
          <ac:chgData name="노예원" userId="69b3719e-4098-46c1-b5ba-fb5b1afe1aeb" providerId="ADAL" clId="{EB2662FD-4DFB-40F5-AE00-ABDF36F7291D}" dt="2021-12-15T00:27:14.249" v="4139" actId="1036"/>
          <ac:spMkLst>
            <pc:docMk/>
            <pc:sldMk cId="735554087" sldId="265"/>
            <ac:spMk id="12" creationId="{DC99EDEB-0A45-41B2-9806-B6B2CFFB196C}"/>
          </ac:spMkLst>
        </pc:spChg>
        <pc:graphicFrameChg chg="add del mod">
          <ac:chgData name="노예원" userId="69b3719e-4098-46c1-b5ba-fb5b1afe1aeb" providerId="ADAL" clId="{EB2662FD-4DFB-40F5-AE00-ABDF36F7291D}" dt="2021-12-14T19:40:50.234" v="3114" actId="478"/>
          <ac:graphicFrameMkLst>
            <pc:docMk/>
            <pc:sldMk cId="735554087" sldId="265"/>
            <ac:graphicFrameMk id="4" creationId="{62353856-D18B-4EE1-91F3-FA04BE63C635}"/>
          </ac:graphicFrameMkLst>
        </pc:graphicFrameChg>
        <pc:graphicFrameChg chg="add mod modGraphic">
          <ac:chgData name="노예원" userId="69b3719e-4098-46c1-b5ba-fb5b1afe1aeb" providerId="ADAL" clId="{EB2662FD-4DFB-40F5-AE00-ABDF36F7291D}" dt="2021-12-15T00:27:35.673" v="4142" actId="14734"/>
          <ac:graphicFrameMkLst>
            <pc:docMk/>
            <pc:sldMk cId="735554087" sldId="265"/>
            <ac:graphicFrameMk id="7" creationId="{487BD464-9536-4935-A207-08DC8CAEDC57}"/>
          </ac:graphicFrameMkLst>
        </pc:graphicFrameChg>
      </pc:sldChg>
      <pc:sldChg chg="delSp modSp add mod">
        <pc:chgData name="노예원" userId="69b3719e-4098-46c1-b5ba-fb5b1afe1aeb" providerId="ADAL" clId="{EB2662FD-4DFB-40F5-AE00-ABDF36F7291D}" dt="2021-12-14T19:10:07.672" v="1910" actId="478"/>
        <pc:sldMkLst>
          <pc:docMk/>
          <pc:sldMk cId="4227430094" sldId="266"/>
        </pc:sldMkLst>
        <pc:spChg chg="del">
          <ac:chgData name="노예원" userId="69b3719e-4098-46c1-b5ba-fb5b1afe1aeb" providerId="ADAL" clId="{EB2662FD-4DFB-40F5-AE00-ABDF36F7291D}" dt="2021-12-14T19:10:07.672" v="1910" actId="478"/>
          <ac:spMkLst>
            <pc:docMk/>
            <pc:sldMk cId="4227430094" sldId="266"/>
            <ac:spMk id="2" creationId="{2CCD0CC9-0101-4248-BFF7-F5024252E5DB}"/>
          </ac:spMkLst>
        </pc:spChg>
        <pc:spChg chg="mod">
          <ac:chgData name="노예원" userId="69b3719e-4098-46c1-b5ba-fb5b1afe1aeb" providerId="ADAL" clId="{EB2662FD-4DFB-40F5-AE00-ABDF36F7291D}" dt="2021-12-14T19:10:05.681" v="1909"/>
          <ac:spMkLst>
            <pc:docMk/>
            <pc:sldMk cId="4227430094" sldId="266"/>
            <ac:spMk id="6" creationId="{8F5D4F4B-A609-4711-8A76-5A4AA77E6FEC}"/>
          </ac:spMkLst>
        </pc:spChg>
      </pc:sldChg>
      <pc:sldChg chg="addSp delSp modSp add mod">
        <pc:chgData name="노예원" userId="69b3719e-4098-46c1-b5ba-fb5b1afe1aeb" providerId="ADAL" clId="{EB2662FD-4DFB-40F5-AE00-ABDF36F7291D}" dt="2021-12-14T19:14:58.822" v="2117" actId="20577"/>
        <pc:sldMkLst>
          <pc:docMk/>
          <pc:sldMk cId="3343382741" sldId="267"/>
        </pc:sldMkLst>
        <pc:spChg chg="mod">
          <ac:chgData name="노예원" userId="69b3719e-4098-46c1-b5ba-fb5b1afe1aeb" providerId="ADAL" clId="{EB2662FD-4DFB-40F5-AE00-ABDF36F7291D}" dt="2021-12-14T19:13:07.725" v="1978" actId="1076"/>
          <ac:spMkLst>
            <pc:docMk/>
            <pc:sldMk cId="3343382741" sldId="267"/>
            <ac:spMk id="2" creationId="{2CCD0CC9-0101-4248-BFF7-F5024252E5DB}"/>
          </ac:spMkLst>
        </pc:spChg>
        <pc:spChg chg="mod">
          <ac:chgData name="노예원" userId="69b3719e-4098-46c1-b5ba-fb5b1afe1aeb" providerId="ADAL" clId="{EB2662FD-4DFB-40F5-AE00-ABDF36F7291D}" dt="2021-12-14T19:12:49.550" v="1972"/>
          <ac:spMkLst>
            <pc:docMk/>
            <pc:sldMk cId="3343382741" sldId="267"/>
            <ac:spMk id="3" creationId="{5B83615B-8E1C-4BDF-B482-4B5F86BCB7C9}"/>
          </ac:spMkLst>
        </pc:spChg>
        <pc:spChg chg="mod">
          <ac:chgData name="노예원" userId="69b3719e-4098-46c1-b5ba-fb5b1afe1aeb" providerId="ADAL" clId="{EB2662FD-4DFB-40F5-AE00-ABDF36F7291D}" dt="2021-12-14T19:12:53.046" v="1973"/>
          <ac:spMkLst>
            <pc:docMk/>
            <pc:sldMk cId="3343382741" sldId="267"/>
            <ac:spMk id="4" creationId="{9B4EB6E4-FDC7-4899-AA0C-0CD96168BC92}"/>
          </ac:spMkLst>
        </pc:spChg>
        <pc:spChg chg="mod">
          <ac:chgData name="노예원" userId="69b3719e-4098-46c1-b5ba-fb5b1afe1aeb" providerId="ADAL" clId="{EB2662FD-4DFB-40F5-AE00-ABDF36F7291D}" dt="2021-12-14T19:10:30.755" v="1948"/>
          <ac:spMkLst>
            <pc:docMk/>
            <pc:sldMk cId="3343382741" sldId="267"/>
            <ac:spMk id="6" creationId="{8F5D4F4B-A609-4711-8A76-5A4AA77E6FEC}"/>
          </ac:spMkLst>
        </pc:spChg>
        <pc:spChg chg="add mod">
          <ac:chgData name="노예원" userId="69b3719e-4098-46c1-b5ba-fb5b1afe1aeb" providerId="ADAL" clId="{EB2662FD-4DFB-40F5-AE00-ABDF36F7291D}" dt="2021-12-14T19:13:13.451" v="1980" actId="20577"/>
          <ac:spMkLst>
            <pc:docMk/>
            <pc:sldMk cId="3343382741" sldId="267"/>
            <ac:spMk id="9" creationId="{8196278B-2942-4036-B246-97109ABD9EB7}"/>
          </ac:spMkLst>
        </pc:spChg>
        <pc:spChg chg="add mod">
          <ac:chgData name="노예원" userId="69b3719e-4098-46c1-b5ba-fb5b1afe1aeb" providerId="ADAL" clId="{EB2662FD-4DFB-40F5-AE00-ABDF36F7291D}" dt="2021-12-14T19:14:09.859" v="2009" actId="20577"/>
          <ac:spMkLst>
            <pc:docMk/>
            <pc:sldMk cId="3343382741" sldId="267"/>
            <ac:spMk id="10" creationId="{1FB5D12E-A45B-410F-AA0B-D906F4BD1945}"/>
          </ac:spMkLst>
        </pc:spChg>
        <pc:spChg chg="add mod">
          <ac:chgData name="노예원" userId="69b3719e-4098-46c1-b5ba-fb5b1afe1aeb" providerId="ADAL" clId="{EB2662FD-4DFB-40F5-AE00-ABDF36F7291D}" dt="2021-12-14T19:14:20.089" v="2033" actId="20577"/>
          <ac:spMkLst>
            <pc:docMk/>
            <pc:sldMk cId="3343382741" sldId="267"/>
            <ac:spMk id="11" creationId="{20097630-DC0D-42FF-8518-1F3757B351C7}"/>
          </ac:spMkLst>
        </pc:spChg>
        <pc:spChg chg="del">
          <ac:chgData name="노예원" userId="69b3719e-4098-46c1-b5ba-fb5b1afe1aeb" providerId="ADAL" clId="{EB2662FD-4DFB-40F5-AE00-ABDF36F7291D}" dt="2021-12-14T19:12:56.914" v="1974" actId="478"/>
          <ac:spMkLst>
            <pc:docMk/>
            <pc:sldMk cId="3343382741" sldId="267"/>
            <ac:spMk id="12" creationId="{AE53B7DF-94EA-4C8A-8344-AD6417C1D782}"/>
          </ac:spMkLst>
        </pc:spChg>
        <pc:spChg chg="del">
          <ac:chgData name="노예원" userId="69b3719e-4098-46c1-b5ba-fb5b1afe1aeb" providerId="ADAL" clId="{EB2662FD-4DFB-40F5-AE00-ABDF36F7291D}" dt="2021-12-14T19:12:56.914" v="1974" actId="478"/>
          <ac:spMkLst>
            <pc:docMk/>
            <pc:sldMk cId="3343382741" sldId="267"/>
            <ac:spMk id="13" creationId="{A7E489E9-9877-4C2A-9101-E20E7B91C88C}"/>
          </ac:spMkLst>
        </pc:spChg>
        <pc:spChg chg="del">
          <ac:chgData name="노예원" userId="69b3719e-4098-46c1-b5ba-fb5b1afe1aeb" providerId="ADAL" clId="{EB2662FD-4DFB-40F5-AE00-ABDF36F7291D}" dt="2021-12-14T19:12:56.914" v="1974" actId="478"/>
          <ac:spMkLst>
            <pc:docMk/>
            <pc:sldMk cId="3343382741" sldId="267"/>
            <ac:spMk id="14" creationId="{C9EA833E-FD9C-4B66-AFA5-ADFFA50E6BFC}"/>
          </ac:spMkLst>
        </pc:spChg>
        <pc:spChg chg="add mod">
          <ac:chgData name="노예원" userId="69b3719e-4098-46c1-b5ba-fb5b1afe1aeb" providerId="ADAL" clId="{EB2662FD-4DFB-40F5-AE00-ABDF36F7291D}" dt="2021-12-14T19:14:58.822" v="2117" actId="20577"/>
          <ac:spMkLst>
            <pc:docMk/>
            <pc:sldMk cId="3343382741" sldId="267"/>
            <ac:spMk id="15" creationId="{C89C37CE-EA9F-414C-8E89-DBA85E105488}"/>
          </ac:spMkLst>
        </pc:spChg>
      </pc:sldChg>
      <pc:sldChg chg="modSp add mod">
        <pc:chgData name="노예원" userId="69b3719e-4098-46c1-b5ba-fb5b1afe1aeb" providerId="ADAL" clId="{EB2662FD-4DFB-40F5-AE00-ABDF36F7291D}" dt="2021-12-14T19:38:10.144" v="2881"/>
        <pc:sldMkLst>
          <pc:docMk/>
          <pc:sldMk cId="1689816704" sldId="268"/>
        </pc:sldMkLst>
        <pc:spChg chg="mod">
          <ac:chgData name="노예원" userId="69b3719e-4098-46c1-b5ba-fb5b1afe1aeb" providerId="ADAL" clId="{EB2662FD-4DFB-40F5-AE00-ABDF36F7291D}" dt="2021-12-14T19:15:49.398" v="2216"/>
          <ac:spMkLst>
            <pc:docMk/>
            <pc:sldMk cId="1689816704" sldId="268"/>
            <ac:spMk id="2" creationId="{2CCD0CC9-0101-4248-BFF7-F5024252E5DB}"/>
          </ac:spMkLst>
        </pc:spChg>
        <pc:spChg chg="mod">
          <ac:chgData name="노예원" userId="69b3719e-4098-46c1-b5ba-fb5b1afe1aeb" providerId="ADAL" clId="{EB2662FD-4DFB-40F5-AE00-ABDF36F7291D}" dt="2021-12-14T19:38:10.144" v="2881"/>
          <ac:spMkLst>
            <pc:docMk/>
            <pc:sldMk cId="1689816704" sldId="268"/>
            <ac:spMk id="3" creationId="{5B83615B-8E1C-4BDF-B482-4B5F86BCB7C9}"/>
          </ac:spMkLst>
        </pc:spChg>
        <pc:spChg chg="mod">
          <ac:chgData name="노예원" userId="69b3719e-4098-46c1-b5ba-fb5b1afe1aeb" providerId="ADAL" clId="{EB2662FD-4DFB-40F5-AE00-ABDF36F7291D}" dt="2021-12-14T19:37:42.941" v="2875"/>
          <ac:spMkLst>
            <pc:docMk/>
            <pc:sldMk cId="1689816704" sldId="268"/>
            <ac:spMk id="4" creationId="{9B4EB6E4-FDC7-4899-AA0C-0CD96168BC92}"/>
          </ac:spMkLst>
        </pc:spChg>
        <pc:spChg chg="mod">
          <ac:chgData name="노예원" userId="69b3719e-4098-46c1-b5ba-fb5b1afe1aeb" providerId="ADAL" clId="{EB2662FD-4DFB-40F5-AE00-ABDF36F7291D}" dt="2021-12-14T19:15:30.892" v="2161"/>
          <ac:spMkLst>
            <pc:docMk/>
            <pc:sldMk cId="1689816704" sldId="268"/>
            <ac:spMk id="6" creationId="{8F5D4F4B-A609-4711-8A76-5A4AA77E6FEC}"/>
          </ac:spMkLst>
        </pc:spChg>
        <pc:spChg chg="mod">
          <ac:chgData name="노예원" userId="69b3719e-4098-46c1-b5ba-fb5b1afe1aeb" providerId="ADAL" clId="{EB2662FD-4DFB-40F5-AE00-ABDF36F7291D}" dt="2021-12-14T19:15:47.337" v="2209"/>
          <ac:spMkLst>
            <pc:docMk/>
            <pc:sldMk cId="1689816704" sldId="268"/>
            <ac:spMk id="9" creationId="{8196278B-2942-4036-B246-97109ABD9EB7}"/>
          </ac:spMkLst>
        </pc:spChg>
        <pc:spChg chg="mod">
          <ac:chgData name="노예원" userId="69b3719e-4098-46c1-b5ba-fb5b1afe1aeb" providerId="ADAL" clId="{EB2662FD-4DFB-40F5-AE00-ABDF36F7291D}" dt="2021-12-14T19:34:09.920" v="2497"/>
          <ac:spMkLst>
            <pc:docMk/>
            <pc:sldMk cId="1689816704" sldId="268"/>
            <ac:spMk id="10" creationId="{1FB5D12E-A45B-410F-AA0B-D906F4BD1945}"/>
          </ac:spMkLst>
        </pc:spChg>
        <pc:spChg chg="mod">
          <ac:chgData name="노예원" userId="69b3719e-4098-46c1-b5ba-fb5b1afe1aeb" providerId="ADAL" clId="{EB2662FD-4DFB-40F5-AE00-ABDF36F7291D}" dt="2021-12-14T19:35:07.735" v="2561"/>
          <ac:spMkLst>
            <pc:docMk/>
            <pc:sldMk cId="1689816704" sldId="268"/>
            <ac:spMk id="11" creationId="{20097630-DC0D-42FF-8518-1F3757B351C7}"/>
          </ac:spMkLst>
        </pc:spChg>
        <pc:spChg chg="mod">
          <ac:chgData name="노예원" userId="69b3719e-4098-46c1-b5ba-fb5b1afe1aeb" providerId="ADAL" clId="{EB2662FD-4DFB-40F5-AE00-ABDF36F7291D}" dt="2021-12-14T19:35:31.258" v="2637"/>
          <ac:spMkLst>
            <pc:docMk/>
            <pc:sldMk cId="1689816704" sldId="268"/>
            <ac:spMk id="15" creationId="{C89C37CE-EA9F-414C-8E89-DBA85E105488}"/>
          </ac:spMkLst>
        </pc:spChg>
      </pc:sldChg>
      <pc:sldChg chg="addSp delSp modSp add mod">
        <pc:chgData name="노예원" userId="69b3719e-4098-46c1-b5ba-fb5b1afe1aeb" providerId="ADAL" clId="{EB2662FD-4DFB-40F5-AE00-ABDF36F7291D}" dt="2021-12-14T19:39:36.128" v="3113"/>
        <pc:sldMkLst>
          <pc:docMk/>
          <pc:sldMk cId="4141260154" sldId="269"/>
        </pc:sldMkLst>
        <pc:spChg chg="mod">
          <ac:chgData name="노예원" userId="69b3719e-4098-46c1-b5ba-fb5b1afe1aeb" providerId="ADAL" clId="{EB2662FD-4DFB-40F5-AE00-ABDF36F7291D}" dt="2021-12-14T19:16:09.215" v="2251"/>
          <ac:spMkLst>
            <pc:docMk/>
            <pc:sldMk cId="4141260154" sldId="269"/>
            <ac:spMk id="2" creationId="{2CCD0CC9-0101-4248-BFF7-F5024252E5DB}"/>
          </ac:spMkLst>
        </pc:spChg>
        <pc:spChg chg="mod">
          <ac:chgData name="노예원" userId="69b3719e-4098-46c1-b5ba-fb5b1afe1aeb" providerId="ADAL" clId="{EB2662FD-4DFB-40F5-AE00-ABDF36F7291D}" dt="2021-12-14T19:38:52.348" v="2999"/>
          <ac:spMkLst>
            <pc:docMk/>
            <pc:sldMk cId="4141260154" sldId="269"/>
            <ac:spMk id="3" creationId="{5B83615B-8E1C-4BDF-B482-4B5F86BCB7C9}"/>
          </ac:spMkLst>
        </pc:spChg>
        <pc:spChg chg="mod">
          <ac:chgData name="노예원" userId="69b3719e-4098-46c1-b5ba-fb5b1afe1aeb" providerId="ADAL" clId="{EB2662FD-4DFB-40F5-AE00-ABDF36F7291D}" dt="2021-12-14T19:38:59.916" v="3046"/>
          <ac:spMkLst>
            <pc:docMk/>
            <pc:sldMk cId="4141260154" sldId="269"/>
            <ac:spMk id="4" creationId="{9B4EB6E4-FDC7-4899-AA0C-0CD96168BC92}"/>
          </ac:spMkLst>
        </pc:spChg>
        <pc:spChg chg="mod">
          <ac:chgData name="노예원" userId="69b3719e-4098-46c1-b5ba-fb5b1afe1aeb" providerId="ADAL" clId="{EB2662FD-4DFB-40F5-AE00-ABDF36F7291D}" dt="2021-12-14T19:16:04.304" v="2244"/>
          <ac:spMkLst>
            <pc:docMk/>
            <pc:sldMk cId="4141260154" sldId="269"/>
            <ac:spMk id="6" creationId="{8F5D4F4B-A609-4711-8A76-5A4AA77E6FEC}"/>
          </ac:spMkLst>
        </pc:spChg>
        <pc:spChg chg="del mod">
          <ac:chgData name="노예원" userId="69b3719e-4098-46c1-b5ba-fb5b1afe1aeb" providerId="ADAL" clId="{EB2662FD-4DFB-40F5-AE00-ABDF36F7291D}" dt="2021-12-14T19:38:18.980" v="2882" actId="478"/>
          <ac:spMkLst>
            <pc:docMk/>
            <pc:sldMk cId="4141260154" sldId="269"/>
            <ac:spMk id="9" creationId="{8196278B-2942-4036-B246-97109ABD9EB7}"/>
          </ac:spMkLst>
        </pc:spChg>
        <pc:spChg chg="del">
          <ac:chgData name="노예원" userId="69b3719e-4098-46c1-b5ba-fb5b1afe1aeb" providerId="ADAL" clId="{EB2662FD-4DFB-40F5-AE00-ABDF36F7291D}" dt="2021-12-14T19:38:18.980" v="2882" actId="478"/>
          <ac:spMkLst>
            <pc:docMk/>
            <pc:sldMk cId="4141260154" sldId="269"/>
            <ac:spMk id="10" creationId="{1FB5D12E-A45B-410F-AA0B-D906F4BD1945}"/>
          </ac:spMkLst>
        </pc:spChg>
        <pc:spChg chg="del">
          <ac:chgData name="노예원" userId="69b3719e-4098-46c1-b5ba-fb5b1afe1aeb" providerId="ADAL" clId="{EB2662FD-4DFB-40F5-AE00-ABDF36F7291D}" dt="2021-12-14T19:38:18.980" v="2882" actId="478"/>
          <ac:spMkLst>
            <pc:docMk/>
            <pc:sldMk cId="4141260154" sldId="269"/>
            <ac:spMk id="11" creationId="{20097630-DC0D-42FF-8518-1F3757B351C7}"/>
          </ac:spMkLst>
        </pc:spChg>
        <pc:spChg chg="add mod">
          <ac:chgData name="노예원" userId="69b3719e-4098-46c1-b5ba-fb5b1afe1aeb" providerId="ADAL" clId="{EB2662FD-4DFB-40F5-AE00-ABDF36F7291D}" dt="2021-12-14T19:39:36.128" v="3113"/>
          <ac:spMkLst>
            <pc:docMk/>
            <pc:sldMk cId="4141260154" sldId="269"/>
            <ac:spMk id="12" creationId="{5ACA2A80-6A21-4908-BE35-1FB6333F1E1F}"/>
          </ac:spMkLst>
        </pc:spChg>
        <pc:spChg chg="del">
          <ac:chgData name="노예원" userId="69b3719e-4098-46c1-b5ba-fb5b1afe1aeb" providerId="ADAL" clId="{EB2662FD-4DFB-40F5-AE00-ABDF36F7291D}" dt="2021-12-14T19:38:18.980" v="2882" actId="478"/>
          <ac:spMkLst>
            <pc:docMk/>
            <pc:sldMk cId="4141260154" sldId="269"/>
            <ac:spMk id="15" creationId="{C89C37CE-EA9F-414C-8E89-DBA85E105488}"/>
          </ac:spMkLst>
        </pc:spChg>
      </pc:sldChg>
      <pc:sldChg chg="modSp add mod">
        <pc:chgData name="노예원" userId="69b3719e-4098-46c1-b5ba-fb5b1afe1aeb" providerId="ADAL" clId="{EB2662FD-4DFB-40F5-AE00-ABDF36F7291D}" dt="2021-12-14T19:25:38.058" v="2427" actId="14861"/>
        <pc:sldMkLst>
          <pc:docMk/>
          <pc:sldMk cId="1810757237" sldId="270"/>
        </pc:sldMkLst>
        <pc:picChg chg="mod">
          <ac:chgData name="노예원" userId="69b3719e-4098-46c1-b5ba-fb5b1afe1aeb" providerId="ADAL" clId="{EB2662FD-4DFB-40F5-AE00-ABDF36F7291D}" dt="2021-12-14T19:25:38.058" v="2427" actId="14861"/>
          <ac:picMkLst>
            <pc:docMk/>
            <pc:sldMk cId="1810757237" sldId="270"/>
            <ac:picMk id="9" creationId="{D7332F6D-39BE-4058-B037-B67E17404D4A}"/>
          </ac:picMkLst>
        </pc:picChg>
      </pc:sldChg>
      <pc:sldChg chg="modSp add mod">
        <pc:chgData name="노예원" userId="69b3719e-4098-46c1-b5ba-fb5b1afe1aeb" providerId="ADAL" clId="{EB2662FD-4DFB-40F5-AE00-ABDF36F7291D}" dt="2021-12-14T19:25:32.843" v="2426" actId="14861"/>
        <pc:sldMkLst>
          <pc:docMk/>
          <pc:sldMk cId="3702141030" sldId="271"/>
        </pc:sldMkLst>
        <pc:picChg chg="mod">
          <ac:chgData name="노예원" userId="69b3719e-4098-46c1-b5ba-fb5b1afe1aeb" providerId="ADAL" clId="{EB2662FD-4DFB-40F5-AE00-ABDF36F7291D}" dt="2021-12-14T19:25:32.843" v="2426" actId="14861"/>
          <ac:picMkLst>
            <pc:docMk/>
            <pc:sldMk cId="3702141030" sldId="271"/>
            <ac:picMk id="9" creationId="{D7332F6D-39BE-4058-B037-B67E17404D4A}"/>
          </ac:picMkLst>
        </pc:picChg>
      </pc:sldChg>
      <pc:sldChg chg="modSp add mod">
        <pc:chgData name="노예원" userId="69b3719e-4098-46c1-b5ba-fb5b1afe1aeb" providerId="ADAL" clId="{EB2662FD-4DFB-40F5-AE00-ABDF36F7291D}" dt="2021-12-14T19:25:27.438" v="2425" actId="14861"/>
        <pc:sldMkLst>
          <pc:docMk/>
          <pc:sldMk cId="4265103411" sldId="272"/>
        </pc:sldMkLst>
        <pc:spChg chg="mod">
          <ac:chgData name="노예원" userId="69b3719e-4098-46c1-b5ba-fb5b1afe1aeb" providerId="ADAL" clId="{EB2662FD-4DFB-40F5-AE00-ABDF36F7291D}" dt="2021-12-14T19:20:18.338" v="2348" actId="20577"/>
          <ac:spMkLst>
            <pc:docMk/>
            <pc:sldMk cId="4265103411" sldId="272"/>
            <ac:spMk id="2" creationId="{2CCD0CC9-0101-4248-BFF7-F5024252E5DB}"/>
          </ac:spMkLst>
        </pc:spChg>
        <pc:picChg chg="mod">
          <ac:chgData name="노예원" userId="69b3719e-4098-46c1-b5ba-fb5b1afe1aeb" providerId="ADAL" clId="{EB2662FD-4DFB-40F5-AE00-ABDF36F7291D}" dt="2021-12-14T19:25:27.438" v="2425" actId="14861"/>
          <ac:picMkLst>
            <pc:docMk/>
            <pc:sldMk cId="4265103411" sldId="272"/>
            <ac:picMk id="9" creationId="{D7332F6D-39BE-4058-B037-B67E17404D4A}"/>
          </ac:picMkLst>
        </pc:picChg>
      </pc:sldChg>
      <pc:sldChg chg="modSp add mod ord">
        <pc:chgData name="노예원" userId="69b3719e-4098-46c1-b5ba-fb5b1afe1aeb" providerId="ADAL" clId="{EB2662FD-4DFB-40F5-AE00-ABDF36F7291D}" dt="2021-12-15T00:32:54.549" v="4159" actId="14826"/>
        <pc:sldMkLst>
          <pc:docMk/>
          <pc:sldMk cId="2541961618" sldId="273"/>
        </pc:sldMkLst>
        <pc:spChg chg="mod">
          <ac:chgData name="노예원" userId="69b3719e-4098-46c1-b5ba-fb5b1afe1aeb" providerId="ADAL" clId="{EB2662FD-4DFB-40F5-AE00-ABDF36F7291D}" dt="2021-12-14T19:21:05.118" v="2354" actId="20577"/>
          <ac:spMkLst>
            <pc:docMk/>
            <pc:sldMk cId="2541961618" sldId="273"/>
            <ac:spMk id="2" creationId="{2CCD0CC9-0101-4248-BFF7-F5024252E5DB}"/>
          </ac:spMkLst>
        </pc:spChg>
        <pc:picChg chg="mod">
          <ac:chgData name="노예원" userId="69b3719e-4098-46c1-b5ba-fb5b1afe1aeb" providerId="ADAL" clId="{EB2662FD-4DFB-40F5-AE00-ABDF36F7291D}" dt="2021-12-15T00:32:54.549" v="4159" actId="14826"/>
          <ac:picMkLst>
            <pc:docMk/>
            <pc:sldMk cId="2541961618" sldId="273"/>
            <ac:picMk id="9" creationId="{D7332F6D-39BE-4058-B037-B67E17404D4A}"/>
          </ac:picMkLst>
        </pc:picChg>
      </pc:sldChg>
      <pc:sldChg chg="modSp add mod">
        <pc:chgData name="노예원" userId="69b3719e-4098-46c1-b5ba-fb5b1afe1aeb" providerId="ADAL" clId="{EB2662FD-4DFB-40F5-AE00-ABDF36F7291D}" dt="2021-12-14T19:25:18.236" v="2424" actId="14861"/>
        <pc:sldMkLst>
          <pc:docMk/>
          <pc:sldMk cId="2207323044" sldId="274"/>
        </pc:sldMkLst>
        <pc:picChg chg="mod">
          <ac:chgData name="노예원" userId="69b3719e-4098-46c1-b5ba-fb5b1afe1aeb" providerId="ADAL" clId="{EB2662FD-4DFB-40F5-AE00-ABDF36F7291D}" dt="2021-12-14T19:25:18.236" v="2424" actId="14861"/>
          <ac:picMkLst>
            <pc:docMk/>
            <pc:sldMk cId="2207323044" sldId="274"/>
            <ac:picMk id="9" creationId="{D7332F6D-39BE-4058-B037-B67E17404D4A}"/>
          </ac:picMkLst>
        </pc:picChg>
      </pc:sldChg>
      <pc:sldChg chg="modSp add mod">
        <pc:chgData name="노예원" userId="69b3719e-4098-46c1-b5ba-fb5b1afe1aeb" providerId="ADAL" clId="{EB2662FD-4DFB-40F5-AE00-ABDF36F7291D}" dt="2021-12-14T19:25:10.342" v="2423" actId="14861"/>
        <pc:sldMkLst>
          <pc:docMk/>
          <pc:sldMk cId="4015604339" sldId="275"/>
        </pc:sldMkLst>
        <pc:picChg chg="mod">
          <ac:chgData name="노예원" userId="69b3719e-4098-46c1-b5ba-fb5b1afe1aeb" providerId="ADAL" clId="{EB2662FD-4DFB-40F5-AE00-ABDF36F7291D}" dt="2021-12-14T19:25:10.342" v="2423" actId="14861"/>
          <ac:picMkLst>
            <pc:docMk/>
            <pc:sldMk cId="4015604339" sldId="275"/>
            <ac:picMk id="9" creationId="{D7332F6D-39BE-4058-B037-B67E17404D4A}"/>
          </ac:picMkLst>
        </pc:picChg>
      </pc:sldChg>
      <pc:sldChg chg="modSp add mod">
        <pc:chgData name="노예원" userId="69b3719e-4098-46c1-b5ba-fb5b1afe1aeb" providerId="ADAL" clId="{EB2662FD-4DFB-40F5-AE00-ABDF36F7291D}" dt="2021-12-14T19:25:03.082" v="2422" actId="14861"/>
        <pc:sldMkLst>
          <pc:docMk/>
          <pc:sldMk cId="2607245456" sldId="276"/>
        </pc:sldMkLst>
        <pc:picChg chg="mod">
          <ac:chgData name="노예원" userId="69b3719e-4098-46c1-b5ba-fb5b1afe1aeb" providerId="ADAL" clId="{EB2662FD-4DFB-40F5-AE00-ABDF36F7291D}" dt="2021-12-14T19:25:03.082" v="2422" actId="14861"/>
          <ac:picMkLst>
            <pc:docMk/>
            <pc:sldMk cId="2607245456" sldId="276"/>
            <ac:picMk id="9" creationId="{D7332F6D-39BE-4058-B037-B67E17404D4A}"/>
          </ac:picMkLst>
        </pc:picChg>
      </pc:sldChg>
      <pc:sldChg chg="modSp add mod">
        <pc:chgData name="노예원" userId="69b3719e-4098-46c1-b5ba-fb5b1afe1aeb" providerId="ADAL" clId="{EB2662FD-4DFB-40F5-AE00-ABDF36F7291D}" dt="2021-12-15T00:25:49.703" v="4105" actId="20577"/>
        <pc:sldMkLst>
          <pc:docMk/>
          <pc:sldMk cId="3993322183" sldId="277"/>
        </pc:sldMkLst>
        <pc:spChg chg="mod">
          <ac:chgData name="노예원" userId="69b3719e-4098-46c1-b5ba-fb5b1afe1aeb" providerId="ADAL" clId="{EB2662FD-4DFB-40F5-AE00-ABDF36F7291D}" dt="2021-12-15T00:25:49.703" v="4105" actId="20577"/>
          <ac:spMkLst>
            <pc:docMk/>
            <pc:sldMk cId="3993322183" sldId="277"/>
            <ac:spMk id="2" creationId="{2CCD0CC9-0101-4248-BFF7-F5024252E5DB}"/>
          </ac:spMkLst>
        </pc:spChg>
        <pc:picChg chg="mod">
          <ac:chgData name="노예원" userId="69b3719e-4098-46c1-b5ba-fb5b1afe1aeb" providerId="ADAL" clId="{EB2662FD-4DFB-40F5-AE00-ABDF36F7291D}" dt="2021-12-14T19:24:49.585" v="2420" actId="14861"/>
          <ac:picMkLst>
            <pc:docMk/>
            <pc:sldMk cId="3993322183" sldId="277"/>
            <ac:picMk id="9" creationId="{D7332F6D-39BE-4058-B037-B67E17404D4A}"/>
          </ac:picMkLst>
        </pc:picChg>
      </pc:sldChg>
      <pc:sldChg chg="modSp add mod ord">
        <pc:chgData name="노예원" userId="69b3719e-4098-46c1-b5ba-fb5b1afe1aeb" providerId="ADAL" clId="{EB2662FD-4DFB-40F5-AE00-ABDF36F7291D}" dt="2021-12-14T19:24:56.345" v="2421" actId="14861"/>
        <pc:sldMkLst>
          <pc:docMk/>
          <pc:sldMk cId="1252243232" sldId="278"/>
        </pc:sldMkLst>
        <pc:picChg chg="mod">
          <ac:chgData name="노예원" userId="69b3719e-4098-46c1-b5ba-fb5b1afe1aeb" providerId="ADAL" clId="{EB2662FD-4DFB-40F5-AE00-ABDF36F7291D}" dt="2021-12-14T19:24:56.345" v="2421" actId="14861"/>
          <ac:picMkLst>
            <pc:docMk/>
            <pc:sldMk cId="1252243232" sldId="278"/>
            <ac:picMk id="9" creationId="{D7332F6D-39BE-4058-B037-B67E17404D4A}"/>
          </ac:picMkLst>
        </pc:picChg>
      </pc:sldChg>
      <pc:sldChg chg="addSp delSp modSp add mod ord">
        <pc:chgData name="노예원" userId="69b3719e-4098-46c1-b5ba-fb5b1afe1aeb" providerId="ADAL" clId="{EB2662FD-4DFB-40F5-AE00-ABDF36F7291D}" dt="2021-12-15T00:25:59.390" v="4121" actId="20577"/>
        <pc:sldMkLst>
          <pc:docMk/>
          <pc:sldMk cId="1172609652" sldId="279"/>
        </pc:sldMkLst>
        <pc:spChg chg="mod">
          <ac:chgData name="노예원" userId="69b3719e-4098-46c1-b5ba-fb5b1afe1aeb" providerId="ADAL" clId="{EB2662FD-4DFB-40F5-AE00-ABDF36F7291D}" dt="2021-12-15T00:25:59.390" v="4121" actId="20577"/>
          <ac:spMkLst>
            <pc:docMk/>
            <pc:sldMk cId="1172609652" sldId="279"/>
            <ac:spMk id="2" creationId="{2CCD0CC9-0101-4248-BFF7-F5024252E5DB}"/>
          </ac:spMkLst>
        </pc:spChg>
        <pc:picChg chg="add del mod">
          <ac:chgData name="노예원" userId="69b3719e-4098-46c1-b5ba-fb5b1afe1aeb" providerId="ADAL" clId="{EB2662FD-4DFB-40F5-AE00-ABDF36F7291D}" dt="2021-12-14T19:22:29.296" v="2384"/>
          <ac:picMkLst>
            <pc:docMk/>
            <pc:sldMk cId="1172609652" sldId="279"/>
            <ac:picMk id="5" creationId="{7DF12B6F-3DF1-4345-928C-516C5AC4E966}"/>
          </ac:picMkLst>
        </pc:picChg>
        <pc:picChg chg="add mod">
          <ac:chgData name="노예원" userId="69b3719e-4098-46c1-b5ba-fb5b1afe1aeb" providerId="ADAL" clId="{EB2662FD-4DFB-40F5-AE00-ABDF36F7291D}" dt="2021-12-14T19:24:31.222" v="2417" actId="14861"/>
          <ac:picMkLst>
            <pc:docMk/>
            <pc:sldMk cId="1172609652" sldId="279"/>
            <ac:picMk id="7" creationId="{1C976C5C-21B9-41A4-B0A2-D1908156D0B4}"/>
          </ac:picMkLst>
        </pc:picChg>
        <pc:picChg chg="add mod">
          <ac:chgData name="노예원" userId="69b3719e-4098-46c1-b5ba-fb5b1afe1aeb" providerId="ADAL" clId="{EB2662FD-4DFB-40F5-AE00-ABDF36F7291D}" dt="2021-12-14T19:24:31.222" v="2417" actId="14861"/>
          <ac:picMkLst>
            <pc:docMk/>
            <pc:sldMk cId="1172609652" sldId="279"/>
            <ac:picMk id="8" creationId="{EB739C66-A945-4216-9691-B66E483358BC}"/>
          </ac:picMkLst>
        </pc:picChg>
        <pc:picChg chg="del">
          <ac:chgData name="노예원" userId="69b3719e-4098-46c1-b5ba-fb5b1afe1aeb" providerId="ADAL" clId="{EB2662FD-4DFB-40F5-AE00-ABDF36F7291D}" dt="2021-12-14T19:24:07.595" v="2415" actId="478"/>
          <ac:picMkLst>
            <pc:docMk/>
            <pc:sldMk cId="1172609652" sldId="279"/>
            <ac:picMk id="9" creationId="{D7332F6D-39BE-4058-B037-B67E17404D4A}"/>
          </ac:picMkLst>
        </pc:picChg>
      </pc:sldChg>
      <pc:sldChg chg="modSp add mod">
        <pc:chgData name="노예원" userId="69b3719e-4098-46c1-b5ba-fb5b1afe1aeb" providerId="ADAL" clId="{EB2662FD-4DFB-40F5-AE00-ABDF36F7291D}" dt="2021-12-14T19:24:43.880" v="2419" actId="14861"/>
        <pc:sldMkLst>
          <pc:docMk/>
          <pc:sldMk cId="4206102354" sldId="280"/>
        </pc:sldMkLst>
        <pc:picChg chg="mod">
          <ac:chgData name="노예원" userId="69b3719e-4098-46c1-b5ba-fb5b1afe1aeb" providerId="ADAL" clId="{EB2662FD-4DFB-40F5-AE00-ABDF36F7291D}" dt="2021-12-14T19:24:43.880" v="2419" actId="14861"/>
          <ac:picMkLst>
            <pc:docMk/>
            <pc:sldMk cId="4206102354" sldId="280"/>
            <ac:picMk id="9" creationId="{D7332F6D-39BE-4058-B037-B67E17404D4A}"/>
          </ac:picMkLst>
        </pc:picChg>
      </pc:sldChg>
      <pc:sldChg chg="modSp add mod">
        <pc:chgData name="노예원" userId="69b3719e-4098-46c1-b5ba-fb5b1afe1aeb" providerId="ADAL" clId="{EB2662FD-4DFB-40F5-AE00-ABDF36F7291D}" dt="2021-12-14T19:24:36.712" v="2418" actId="14861"/>
        <pc:sldMkLst>
          <pc:docMk/>
          <pc:sldMk cId="1794448816" sldId="281"/>
        </pc:sldMkLst>
        <pc:picChg chg="mod">
          <ac:chgData name="노예원" userId="69b3719e-4098-46c1-b5ba-fb5b1afe1aeb" providerId="ADAL" clId="{EB2662FD-4DFB-40F5-AE00-ABDF36F7291D}" dt="2021-12-14T19:24:36.712" v="2418" actId="14861"/>
          <ac:picMkLst>
            <pc:docMk/>
            <pc:sldMk cId="1794448816" sldId="281"/>
            <ac:picMk id="9" creationId="{D7332F6D-39BE-4058-B037-B67E17404D4A}"/>
          </ac:picMkLst>
        </pc:picChg>
      </pc:sldChg>
      <pc:sldChg chg="modSp add mod">
        <pc:chgData name="노예원" userId="69b3719e-4098-46c1-b5ba-fb5b1afe1aeb" providerId="ADAL" clId="{EB2662FD-4DFB-40F5-AE00-ABDF36F7291D}" dt="2021-12-14T19:41:37.713" v="3146" actId="14826"/>
        <pc:sldMkLst>
          <pc:docMk/>
          <pc:sldMk cId="4161469878" sldId="282"/>
        </pc:sldMkLst>
        <pc:spChg chg="mod">
          <ac:chgData name="노예원" userId="69b3719e-4098-46c1-b5ba-fb5b1afe1aeb" providerId="ADAL" clId="{EB2662FD-4DFB-40F5-AE00-ABDF36F7291D}" dt="2021-12-14T19:41:33.424" v="3145"/>
          <ac:spMkLst>
            <pc:docMk/>
            <pc:sldMk cId="4161469878" sldId="282"/>
            <ac:spMk id="2" creationId="{2CCD0CC9-0101-4248-BFF7-F5024252E5DB}"/>
          </ac:spMkLst>
        </pc:spChg>
        <pc:picChg chg="mod">
          <ac:chgData name="노예원" userId="69b3719e-4098-46c1-b5ba-fb5b1afe1aeb" providerId="ADAL" clId="{EB2662FD-4DFB-40F5-AE00-ABDF36F7291D}" dt="2021-12-14T19:41:37.713" v="3146" actId="14826"/>
          <ac:picMkLst>
            <pc:docMk/>
            <pc:sldMk cId="4161469878" sldId="282"/>
            <ac:picMk id="9" creationId="{D7332F6D-39BE-4058-B037-B67E17404D4A}"/>
          </ac:picMkLst>
        </pc:picChg>
      </pc:sldChg>
      <pc:sldChg chg="modSp add mod">
        <pc:chgData name="노예원" userId="69b3719e-4098-46c1-b5ba-fb5b1afe1aeb" providerId="ADAL" clId="{EB2662FD-4DFB-40F5-AE00-ABDF36F7291D}" dt="2021-12-14T19:42:06.767" v="3163"/>
        <pc:sldMkLst>
          <pc:docMk/>
          <pc:sldMk cId="4211291848" sldId="283"/>
        </pc:sldMkLst>
        <pc:spChg chg="mod">
          <ac:chgData name="노예원" userId="69b3719e-4098-46c1-b5ba-fb5b1afe1aeb" providerId="ADAL" clId="{EB2662FD-4DFB-40F5-AE00-ABDF36F7291D}" dt="2021-12-14T19:42:06.767" v="3163"/>
          <ac:spMkLst>
            <pc:docMk/>
            <pc:sldMk cId="4211291848" sldId="283"/>
            <ac:spMk id="2" creationId="{2CCD0CC9-0101-4248-BFF7-F5024252E5DB}"/>
          </ac:spMkLst>
        </pc:spChg>
        <pc:picChg chg="mod">
          <ac:chgData name="노예원" userId="69b3719e-4098-46c1-b5ba-fb5b1afe1aeb" providerId="ADAL" clId="{EB2662FD-4DFB-40F5-AE00-ABDF36F7291D}" dt="2021-12-14T19:42:01.344" v="3148" actId="14826"/>
          <ac:picMkLst>
            <pc:docMk/>
            <pc:sldMk cId="4211291848" sldId="283"/>
            <ac:picMk id="9" creationId="{D7332F6D-39BE-4058-B037-B67E17404D4A}"/>
          </ac:picMkLst>
        </pc:picChg>
      </pc:sldChg>
      <pc:sldChg chg="modSp add mod">
        <pc:chgData name="노예원" userId="69b3719e-4098-46c1-b5ba-fb5b1afe1aeb" providerId="ADAL" clId="{EB2662FD-4DFB-40F5-AE00-ABDF36F7291D}" dt="2021-12-14T19:42:26.717" v="3201" actId="14826"/>
        <pc:sldMkLst>
          <pc:docMk/>
          <pc:sldMk cId="1898742928" sldId="284"/>
        </pc:sldMkLst>
        <pc:spChg chg="mod">
          <ac:chgData name="노예원" userId="69b3719e-4098-46c1-b5ba-fb5b1afe1aeb" providerId="ADAL" clId="{EB2662FD-4DFB-40F5-AE00-ABDF36F7291D}" dt="2021-12-14T19:42:23.936" v="3200"/>
          <ac:spMkLst>
            <pc:docMk/>
            <pc:sldMk cId="1898742928" sldId="284"/>
            <ac:spMk id="2" creationId="{2CCD0CC9-0101-4248-BFF7-F5024252E5DB}"/>
          </ac:spMkLst>
        </pc:spChg>
        <pc:picChg chg="mod">
          <ac:chgData name="노예원" userId="69b3719e-4098-46c1-b5ba-fb5b1afe1aeb" providerId="ADAL" clId="{EB2662FD-4DFB-40F5-AE00-ABDF36F7291D}" dt="2021-12-14T19:42:26.717" v="3201" actId="14826"/>
          <ac:picMkLst>
            <pc:docMk/>
            <pc:sldMk cId="1898742928" sldId="284"/>
            <ac:picMk id="9" creationId="{D7332F6D-39BE-4058-B037-B67E17404D4A}"/>
          </ac:picMkLst>
        </pc:picChg>
      </pc:sldChg>
      <pc:sldChg chg="modSp add mod">
        <pc:chgData name="노예원" userId="69b3719e-4098-46c1-b5ba-fb5b1afe1aeb" providerId="ADAL" clId="{EB2662FD-4DFB-40F5-AE00-ABDF36F7291D}" dt="2021-12-14T19:42:43.734" v="3203" actId="14826"/>
        <pc:sldMkLst>
          <pc:docMk/>
          <pc:sldMk cId="1057855458" sldId="285"/>
        </pc:sldMkLst>
        <pc:picChg chg="mod">
          <ac:chgData name="노예원" userId="69b3719e-4098-46c1-b5ba-fb5b1afe1aeb" providerId="ADAL" clId="{EB2662FD-4DFB-40F5-AE00-ABDF36F7291D}" dt="2021-12-14T19:42:43.734" v="3203" actId="14826"/>
          <ac:picMkLst>
            <pc:docMk/>
            <pc:sldMk cId="1057855458" sldId="285"/>
            <ac:picMk id="9" creationId="{D7332F6D-39BE-4058-B037-B67E17404D4A}"/>
          </ac:picMkLst>
        </pc:picChg>
      </pc:sldChg>
      <pc:sldChg chg="modSp add mod">
        <pc:chgData name="노예원" userId="69b3719e-4098-46c1-b5ba-fb5b1afe1aeb" providerId="ADAL" clId="{EB2662FD-4DFB-40F5-AE00-ABDF36F7291D}" dt="2021-12-14T19:42:51.397" v="3205" actId="14826"/>
        <pc:sldMkLst>
          <pc:docMk/>
          <pc:sldMk cId="4090042106" sldId="286"/>
        </pc:sldMkLst>
        <pc:picChg chg="mod">
          <ac:chgData name="노예원" userId="69b3719e-4098-46c1-b5ba-fb5b1afe1aeb" providerId="ADAL" clId="{EB2662FD-4DFB-40F5-AE00-ABDF36F7291D}" dt="2021-12-14T19:42:51.397" v="3205" actId="14826"/>
          <ac:picMkLst>
            <pc:docMk/>
            <pc:sldMk cId="4090042106" sldId="286"/>
            <ac:picMk id="9" creationId="{D7332F6D-39BE-4058-B037-B67E17404D4A}"/>
          </ac:picMkLst>
        </pc:picChg>
      </pc:sldChg>
      <pc:sldChg chg="modSp add mod">
        <pc:chgData name="노예원" userId="69b3719e-4098-46c1-b5ba-fb5b1afe1aeb" providerId="ADAL" clId="{EB2662FD-4DFB-40F5-AE00-ABDF36F7291D}" dt="2021-12-14T19:43:05.164" v="3207" actId="14826"/>
        <pc:sldMkLst>
          <pc:docMk/>
          <pc:sldMk cId="903253201" sldId="287"/>
        </pc:sldMkLst>
        <pc:picChg chg="mod">
          <ac:chgData name="노예원" userId="69b3719e-4098-46c1-b5ba-fb5b1afe1aeb" providerId="ADAL" clId="{EB2662FD-4DFB-40F5-AE00-ABDF36F7291D}" dt="2021-12-14T19:43:05.164" v="3207" actId="14826"/>
          <ac:picMkLst>
            <pc:docMk/>
            <pc:sldMk cId="903253201" sldId="287"/>
            <ac:picMk id="9" creationId="{D7332F6D-39BE-4058-B037-B67E17404D4A}"/>
          </ac:picMkLst>
        </pc:picChg>
      </pc:sldChg>
      <pc:sldChg chg="addSp delSp modSp add mod setBg">
        <pc:chgData name="노예원" userId="69b3719e-4098-46c1-b5ba-fb5b1afe1aeb" providerId="ADAL" clId="{EB2662FD-4DFB-40F5-AE00-ABDF36F7291D}" dt="2021-12-15T00:28:11.807" v="4155" actId="1035"/>
        <pc:sldMkLst>
          <pc:docMk/>
          <pc:sldMk cId="3395175668" sldId="288"/>
        </pc:sldMkLst>
        <pc:spChg chg="add del mod">
          <ac:chgData name="노예원" userId="69b3719e-4098-46c1-b5ba-fb5b1afe1aeb" providerId="ADAL" clId="{EB2662FD-4DFB-40F5-AE00-ABDF36F7291D}" dt="2021-12-14T20:00:57.340" v="3888" actId="478"/>
          <ac:spMkLst>
            <pc:docMk/>
            <pc:sldMk cId="3395175668" sldId="288"/>
            <ac:spMk id="2" creationId="{7A8261DC-C7FE-455C-B6DC-F4C3E86247BC}"/>
          </ac:spMkLst>
        </pc:spChg>
        <pc:spChg chg="del">
          <ac:chgData name="노예원" userId="69b3719e-4098-46c1-b5ba-fb5b1afe1aeb" providerId="ADAL" clId="{EB2662FD-4DFB-40F5-AE00-ABDF36F7291D}" dt="2021-12-14T20:01:11.680" v="3896" actId="478"/>
          <ac:spMkLst>
            <pc:docMk/>
            <pc:sldMk cId="3395175668" sldId="288"/>
            <ac:spMk id="6" creationId="{52026FA1-4D78-450F-8DE9-3ADB3EF5CED7}"/>
          </ac:spMkLst>
        </pc:spChg>
        <pc:spChg chg="del">
          <ac:chgData name="노예원" userId="69b3719e-4098-46c1-b5ba-fb5b1afe1aeb" providerId="ADAL" clId="{EB2662FD-4DFB-40F5-AE00-ABDF36F7291D}" dt="2021-12-14T20:00:56.362" v="3887" actId="478"/>
          <ac:spMkLst>
            <pc:docMk/>
            <pc:sldMk cId="3395175668" sldId="288"/>
            <ac:spMk id="8" creationId="{6CE20AD0-F7FF-4A1C-AA87-C7EF24560DEE}"/>
          </ac:spMkLst>
        </pc:spChg>
        <pc:spChg chg="mod">
          <ac:chgData name="노예원" userId="69b3719e-4098-46c1-b5ba-fb5b1afe1aeb" providerId="ADAL" clId="{EB2662FD-4DFB-40F5-AE00-ABDF36F7291D}" dt="2021-12-15T00:28:11.807" v="4155" actId="1035"/>
          <ac:spMkLst>
            <pc:docMk/>
            <pc:sldMk cId="3395175668" sldId="288"/>
            <ac:spMk id="9" creationId="{FF8FE625-78A9-4638-8B3E-D76B3E2DF2D4}"/>
          </ac:spMkLst>
        </pc:spChg>
        <pc:spChg chg="del">
          <ac:chgData name="노예원" userId="69b3719e-4098-46c1-b5ba-fb5b1afe1aeb" providerId="ADAL" clId="{EB2662FD-4DFB-40F5-AE00-ABDF36F7291D}" dt="2021-12-14T20:00:52.304" v="3885" actId="478"/>
          <ac:spMkLst>
            <pc:docMk/>
            <pc:sldMk cId="3395175668" sldId="288"/>
            <ac:spMk id="10" creationId="{FC6A58F5-7797-47EB-8A4E-57FF9F58AEB6}"/>
          </ac:spMkLst>
        </pc:spChg>
        <pc:spChg chg="del">
          <ac:chgData name="노예원" userId="69b3719e-4098-46c1-b5ba-fb5b1afe1aeb" providerId="ADAL" clId="{EB2662FD-4DFB-40F5-AE00-ABDF36F7291D}" dt="2021-12-14T20:01:10.777" v="3895" actId="478"/>
          <ac:spMkLst>
            <pc:docMk/>
            <pc:sldMk cId="3395175668" sldId="288"/>
            <ac:spMk id="11" creationId="{1295E38D-9646-4857-B4D3-951603D5D766}"/>
          </ac:spMkLst>
        </pc:spChg>
        <pc:grpChg chg="add mod">
          <ac:chgData name="노예원" userId="69b3719e-4098-46c1-b5ba-fb5b1afe1aeb" providerId="ADAL" clId="{EB2662FD-4DFB-40F5-AE00-ABDF36F7291D}" dt="2021-12-15T00:28:11.807" v="4155" actId="1035"/>
          <ac:grpSpMkLst>
            <pc:docMk/>
            <pc:sldMk cId="3395175668" sldId="288"/>
            <ac:grpSpMk id="3" creationId="{363FE01C-7023-47F5-9205-AC182E457195}"/>
          </ac:grpSpMkLst>
        </pc:grpChg>
        <pc:picChg chg="mod">
          <ac:chgData name="노예원" userId="69b3719e-4098-46c1-b5ba-fb5b1afe1aeb" providerId="ADAL" clId="{EB2662FD-4DFB-40F5-AE00-ABDF36F7291D}" dt="2021-12-14T20:01:00.718" v="3889" actId="164"/>
          <ac:picMkLst>
            <pc:docMk/>
            <pc:sldMk cId="3395175668" sldId="288"/>
            <ac:picMk id="5" creationId="{6D25EDD6-878C-49A8-931B-F7FDCF890FB4}"/>
          </ac:picMkLst>
        </pc:picChg>
        <pc:picChg chg="mod">
          <ac:chgData name="노예원" userId="69b3719e-4098-46c1-b5ba-fb5b1afe1aeb" providerId="ADAL" clId="{EB2662FD-4DFB-40F5-AE00-ABDF36F7291D}" dt="2021-12-14T20:01:00.718" v="3889" actId="164"/>
          <ac:picMkLst>
            <pc:docMk/>
            <pc:sldMk cId="3395175668" sldId="288"/>
            <ac:picMk id="7" creationId="{7781E515-10A0-43F8-829B-BB5D8B0B4F9D}"/>
          </ac:picMkLst>
        </pc:picChg>
      </pc:sldChg>
      <pc:sldChg chg="delSp add del mod">
        <pc:chgData name="노예원" userId="69b3719e-4098-46c1-b5ba-fb5b1afe1aeb" providerId="ADAL" clId="{EB2662FD-4DFB-40F5-AE00-ABDF36F7291D}" dt="2021-12-14T19:19:52.733" v="2340" actId="47"/>
        <pc:sldMkLst>
          <pc:docMk/>
          <pc:sldMk cId="1399432318" sldId="325"/>
        </pc:sldMkLst>
        <pc:picChg chg="del">
          <ac:chgData name="노예원" userId="69b3719e-4098-46c1-b5ba-fb5b1afe1aeb" providerId="ADAL" clId="{EB2662FD-4DFB-40F5-AE00-ABDF36F7291D}" dt="2021-12-14T19:18:30.303" v="2272" actId="21"/>
          <ac:picMkLst>
            <pc:docMk/>
            <pc:sldMk cId="1399432318" sldId="325"/>
            <ac:picMk id="3" creationId="{5A18121B-68E7-4AA8-9194-86E2C1277C18}"/>
          </ac:picMkLst>
        </pc:picChg>
      </pc:sldChg>
      <pc:sldMasterChg chg="setBg modSldLayout">
        <pc:chgData name="노예원" userId="69b3719e-4098-46c1-b5ba-fb5b1afe1aeb" providerId="ADAL" clId="{EB2662FD-4DFB-40F5-AE00-ABDF36F7291D}" dt="2021-12-14T18:43:32.100" v="8"/>
        <pc:sldMasterMkLst>
          <pc:docMk/>
          <pc:sldMasterMk cId="337544246" sldId="2147483648"/>
        </pc:sldMasterMkLst>
        <pc:sldLayoutChg chg="setBg">
          <pc:chgData name="노예원" userId="69b3719e-4098-46c1-b5ba-fb5b1afe1aeb" providerId="ADAL" clId="{EB2662FD-4DFB-40F5-AE00-ABDF36F7291D}" dt="2021-12-14T18:43:32.100" v="8"/>
          <pc:sldLayoutMkLst>
            <pc:docMk/>
            <pc:sldMasterMk cId="337544246" sldId="2147483648"/>
            <pc:sldLayoutMk cId="3084791603" sldId="2147483649"/>
          </pc:sldLayoutMkLst>
        </pc:sldLayoutChg>
        <pc:sldLayoutChg chg="setBg">
          <pc:chgData name="노예원" userId="69b3719e-4098-46c1-b5ba-fb5b1afe1aeb" providerId="ADAL" clId="{EB2662FD-4DFB-40F5-AE00-ABDF36F7291D}" dt="2021-12-14T18:43:32.100" v="8"/>
          <pc:sldLayoutMkLst>
            <pc:docMk/>
            <pc:sldMasterMk cId="337544246" sldId="2147483648"/>
            <pc:sldLayoutMk cId="3061651546" sldId="2147483650"/>
          </pc:sldLayoutMkLst>
        </pc:sldLayoutChg>
        <pc:sldLayoutChg chg="setBg">
          <pc:chgData name="노예원" userId="69b3719e-4098-46c1-b5ba-fb5b1afe1aeb" providerId="ADAL" clId="{EB2662FD-4DFB-40F5-AE00-ABDF36F7291D}" dt="2021-12-14T18:43:32.100" v="8"/>
          <pc:sldLayoutMkLst>
            <pc:docMk/>
            <pc:sldMasterMk cId="337544246" sldId="2147483648"/>
            <pc:sldLayoutMk cId="1198394572" sldId="2147483651"/>
          </pc:sldLayoutMkLst>
        </pc:sldLayoutChg>
        <pc:sldLayoutChg chg="setBg">
          <pc:chgData name="노예원" userId="69b3719e-4098-46c1-b5ba-fb5b1afe1aeb" providerId="ADAL" clId="{EB2662FD-4DFB-40F5-AE00-ABDF36F7291D}" dt="2021-12-14T18:43:32.100" v="8"/>
          <pc:sldLayoutMkLst>
            <pc:docMk/>
            <pc:sldMasterMk cId="337544246" sldId="2147483648"/>
            <pc:sldLayoutMk cId="1169995181" sldId="2147483652"/>
          </pc:sldLayoutMkLst>
        </pc:sldLayoutChg>
        <pc:sldLayoutChg chg="setBg">
          <pc:chgData name="노예원" userId="69b3719e-4098-46c1-b5ba-fb5b1afe1aeb" providerId="ADAL" clId="{EB2662FD-4DFB-40F5-AE00-ABDF36F7291D}" dt="2021-12-14T18:43:32.100" v="8"/>
          <pc:sldLayoutMkLst>
            <pc:docMk/>
            <pc:sldMasterMk cId="337544246" sldId="2147483648"/>
            <pc:sldLayoutMk cId="1510441685" sldId="2147483653"/>
          </pc:sldLayoutMkLst>
        </pc:sldLayoutChg>
        <pc:sldLayoutChg chg="setBg">
          <pc:chgData name="노예원" userId="69b3719e-4098-46c1-b5ba-fb5b1afe1aeb" providerId="ADAL" clId="{EB2662FD-4DFB-40F5-AE00-ABDF36F7291D}" dt="2021-12-14T18:43:32.100" v="8"/>
          <pc:sldLayoutMkLst>
            <pc:docMk/>
            <pc:sldMasterMk cId="337544246" sldId="2147483648"/>
            <pc:sldLayoutMk cId="1028978807" sldId="2147483654"/>
          </pc:sldLayoutMkLst>
        </pc:sldLayoutChg>
        <pc:sldLayoutChg chg="setBg">
          <pc:chgData name="노예원" userId="69b3719e-4098-46c1-b5ba-fb5b1afe1aeb" providerId="ADAL" clId="{EB2662FD-4DFB-40F5-AE00-ABDF36F7291D}" dt="2021-12-14T18:43:32.100" v="8"/>
          <pc:sldLayoutMkLst>
            <pc:docMk/>
            <pc:sldMasterMk cId="337544246" sldId="2147483648"/>
            <pc:sldLayoutMk cId="1531486629" sldId="2147483655"/>
          </pc:sldLayoutMkLst>
        </pc:sldLayoutChg>
        <pc:sldLayoutChg chg="setBg">
          <pc:chgData name="노예원" userId="69b3719e-4098-46c1-b5ba-fb5b1afe1aeb" providerId="ADAL" clId="{EB2662FD-4DFB-40F5-AE00-ABDF36F7291D}" dt="2021-12-14T18:43:32.100" v="8"/>
          <pc:sldLayoutMkLst>
            <pc:docMk/>
            <pc:sldMasterMk cId="337544246" sldId="2147483648"/>
            <pc:sldLayoutMk cId="2823830763" sldId="2147483656"/>
          </pc:sldLayoutMkLst>
        </pc:sldLayoutChg>
        <pc:sldLayoutChg chg="setBg">
          <pc:chgData name="노예원" userId="69b3719e-4098-46c1-b5ba-fb5b1afe1aeb" providerId="ADAL" clId="{EB2662FD-4DFB-40F5-AE00-ABDF36F7291D}" dt="2021-12-14T18:43:32.100" v="8"/>
          <pc:sldLayoutMkLst>
            <pc:docMk/>
            <pc:sldMasterMk cId="337544246" sldId="2147483648"/>
            <pc:sldLayoutMk cId="3393100011" sldId="2147483657"/>
          </pc:sldLayoutMkLst>
        </pc:sldLayoutChg>
        <pc:sldLayoutChg chg="setBg">
          <pc:chgData name="노예원" userId="69b3719e-4098-46c1-b5ba-fb5b1afe1aeb" providerId="ADAL" clId="{EB2662FD-4DFB-40F5-AE00-ABDF36F7291D}" dt="2021-12-14T18:43:32.100" v="8"/>
          <pc:sldLayoutMkLst>
            <pc:docMk/>
            <pc:sldMasterMk cId="337544246" sldId="2147483648"/>
            <pc:sldLayoutMk cId="928234530" sldId="2147483658"/>
          </pc:sldLayoutMkLst>
        </pc:sldLayoutChg>
        <pc:sldLayoutChg chg="setBg">
          <pc:chgData name="노예원" userId="69b3719e-4098-46c1-b5ba-fb5b1afe1aeb" providerId="ADAL" clId="{EB2662FD-4DFB-40F5-AE00-ABDF36F7291D}" dt="2021-12-14T18:43:32.100" v="8"/>
          <pc:sldLayoutMkLst>
            <pc:docMk/>
            <pc:sldMasterMk cId="337544246" sldId="2147483648"/>
            <pc:sldLayoutMk cId="86045493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20F4B-3247-425F-AFBA-D6898EBB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9A831-8741-40FC-A256-68E0FC67B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67931-A388-42B4-93A1-A9CAA513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5A8B-DCBA-4588-AD01-290EFC9CC51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0CE04-ACC7-4953-9CE7-8B254944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7DE9E-1A40-4482-8AB0-20958A17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8597-AA4C-4108-8CD0-98AAED3F2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9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EC65-10D4-4DAF-A4BF-EBEAB4E6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80B03C-D098-4D8F-A6E9-B099A0A2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4BDC8-D655-4139-BBC1-F8868A27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5A8B-DCBA-4588-AD01-290EFC9CC51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0E4C4-C4FC-4845-8F95-D6F1D6B0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5A9F7-E67D-4895-9D4E-7CD96535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8597-AA4C-4108-8CD0-98AAED3F2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3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D4A9E-1957-4EBA-B5E5-DAAA54239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34973-0716-45E0-9B67-ABCAC916B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09830-8FDC-45D2-A792-2E6341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5A8B-DCBA-4588-AD01-290EFC9CC51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F9C1B-4CA6-4E1A-9207-833FEA1C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CC9A0-662F-4432-8043-329B2590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8597-AA4C-4108-8CD0-98AAED3F2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5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BC451-69B9-4B78-B3B1-672C8E24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EC78E-C454-418A-B2C2-9C54A88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3BBAF-1709-41CB-8B57-924AB323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5A8B-DCBA-4588-AD01-290EFC9CC51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2B6DE-9E64-4D9A-8701-C761C8C7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48F70-E76F-4F23-AC85-588D830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8597-AA4C-4108-8CD0-98AAED3F2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6AF41-6086-47BC-A259-189A2D2C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54892-DE33-4E1D-83D3-B8FB4090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FA3E5-8555-48D6-910F-4EA11FD0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5A8B-DCBA-4588-AD01-290EFC9CC51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EDAEF-D818-4F4B-8196-2CBF0DCC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CE8EC-CC52-46CE-BD03-0F7FC0C5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8597-AA4C-4108-8CD0-98AAED3F2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9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184DD-CC60-46A2-B68E-7C47CC6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5791-8147-41A8-9C13-617C23255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00538-FDA7-4FDD-890B-C533BB734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E11A95-4581-42CA-B9D9-8811F786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5A8B-DCBA-4588-AD01-290EFC9CC51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5873F-9572-4C0A-AAAB-EF0EEDF1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13F2F-EF97-4E7E-9C5D-027F177C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8597-AA4C-4108-8CD0-98AAED3F2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9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0C73-D697-4498-BEA7-272FBF21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C6EA0-D648-4B08-B435-ECF2E4AAD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22CC2-017B-4DB4-9D7F-419811F47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DA6708-8583-4F00-8639-5253061A6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4D8EF5-33F3-4861-8340-F030E7E6A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E55C-3CF6-4ECF-A5BB-4AD6422A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5A8B-DCBA-4588-AD01-290EFC9CC51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B2B3AA-E47B-4345-9CD8-533F5907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DE943F-9C7B-4BAB-A6CA-487DFEEE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8597-AA4C-4108-8CD0-98AAED3F2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21ED6-00BC-4C68-8E31-4CEC6AA6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A129DE-52AD-40EC-B8DD-F362850B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5A8B-DCBA-4588-AD01-290EFC9CC51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A4D2D7-7248-4202-9FAF-43534F36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78035-A55E-4C6F-A339-D1DE9831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8597-AA4C-4108-8CD0-98AAED3F2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7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99F99-69B2-49BE-B358-1F7DF39A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5A8B-DCBA-4588-AD01-290EFC9CC51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AEF367-93C7-46E9-9E99-169799A9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337D6C-3549-4DFC-972F-EB5CA7EB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8597-AA4C-4108-8CD0-98AAED3F2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8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1871D-6193-4D08-971C-7C1D6C4F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CBC80-DE41-4FBE-9960-16043BE85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7C66C9-ED4E-46A0-9CD5-4A1F8F28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FA8C0-56DB-48C7-8D01-D58A4E06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5A8B-DCBA-4588-AD01-290EFC9CC51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40C5B-E3D5-4F6F-A66E-AE304DA9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3D71E-6668-4130-8ADC-DE0B5561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8597-AA4C-4108-8CD0-98AAED3F2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3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0470B-DAD3-41EE-952C-F57430A5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F3AF63-5CCC-4812-9440-F7848EC41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0F9AA-D3D3-4664-A47E-519FE0426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8E207-144C-435B-B5B9-922ED7C8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5A8B-DCBA-4588-AD01-290EFC9CC51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0BBDF-D29A-4E40-8899-ED1D2616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FEBBA-5D9F-45FB-8104-5EAED930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8597-AA4C-4108-8CD0-98AAED3F2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0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455FFB-6BBE-494C-97C3-11ADFFF0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21AF3-5A2F-4845-A615-A55F0E69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7DEB1-0310-41A6-8831-2FA083071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35A8B-DCBA-4588-AD01-290EFC9CC51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DBE6A-2868-4A96-BFBA-4514632D1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3787F-C887-4D4E-B6F8-921CD0121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8597-AA4C-4108-8CD0-98AAED3F2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2026FA1-4D78-450F-8DE9-3ADB3EF5CED7}"/>
              </a:ext>
            </a:extLst>
          </p:cNvPr>
          <p:cNvSpPr/>
          <p:nvPr/>
        </p:nvSpPr>
        <p:spPr>
          <a:xfrm>
            <a:off x="2174032" y="1881479"/>
            <a:ext cx="7196857" cy="3026423"/>
          </a:xfrm>
          <a:prstGeom prst="roundRect">
            <a:avLst>
              <a:gd name="adj" fmla="val 4540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D25EDD6-878C-49A8-931B-F7FDCF890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35" y="3115020"/>
            <a:ext cx="5164498" cy="24517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81E515-10A0-43F8-829B-BB5D8B0B4F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308" l="0" r="24041">
                        <a14:foregroundMark x1="7546" y1="4399" x2="2227" y2="28765"/>
                        <a14:foregroundMark x1="2227" y1="28765" x2="1979" y2="59729"/>
                        <a14:foregroundMark x1="1979" y1="59729" x2="2804" y2="66328"/>
                        <a14:foregroundMark x1="1938" y1="28596" x2="1938" y2="63790"/>
                        <a14:foregroundMark x1="1938" y1="63790" x2="6680" y2="90863"/>
                        <a14:foregroundMark x1="6680" y1="90863" x2="13237" y2="94585"/>
                        <a14:foregroundMark x1="13237" y1="94585" x2="13649" y2="94078"/>
                        <a14:foregroundMark x1="8907" y1="97124" x2="15588" y2="95262"/>
                        <a14:foregroundMark x1="15588" y1="95262" x2="20412" y2="76311"/>
                        <a14:foregroundMark x1="20412" y1="76311" x2="22887" y2="45854"/>
                        <a14:foregroundMark x1="22887" y1="45854" x2="22804" y2="42640"/>
                        <a14:foregroundMark x1="6474" y1="10321" x2="12784" y2="2876"/>
                        <a14:foregroundMark x1="12784" y1="2876" x2="21031" y2="26058"/>
                        <a14:foregroundMark x1="21031" y1="26058" x2="23340" y2="57022"/>
                        <a14:foregroundMark x1="23340" y1="57022" x2="22367" y2="77675"/>
                        <a14:foregroundMark x1="21361" y1="66159" x2="4041" y2="50761"/>
                        <a14:foregroundMark x1="4041" y1="50761" x2="18186" y2="36041"/>
                        <a14:foregroundMark x1="18186" y1="36041" x2="14186" y2="84433"/>
                        <a14:foregroundMark x1="14186" y1="84433" x2="12165" y2="84772"/>
                        <a14:foregroundMark x1="12000" y1="81218" x2="8866" y2="51607"/>
                        <a14:foregroundMark x1="8866" y1="51607" x2="18351" y2="45178"/>
                        <a14:foregroundMark x1="18351" y1="45178" x2="10474" y2="74958"/>
                        <a14:foregroundMark x1="12495" y1="76142" x2="8330" y2="50761"/>
                        <a14:foregroundMark x1="8330" y1="50761" x2="19381" y2="35871"/>
                        <a14:foregroundMark x1="19381" y1="35871" x2="17567" y2="70897"/>
                        <a14:foregroundMark x1="6227" y1="37902" x2="6062" y2="58206"/>
                        <a14:foregroundMark x1="5443" y1="29442" x2="5443" y2="74788"/>
                        <a14:foregroundMark x1="9567" y1="20812" x2="8247" y2="67682"/>
                        <a14:foregroundMark x1="12206" y1="18274" x2="12784" y2="72927"/>
                        <a14:foregroundMark x1="15959" y1="22504" x2="15835" y2="71912"/>
                        <a14:foregroundMark x1="13526" y1="30288" x2="12371" y2="81557"/>
                        <a14:foregroundMark x1="10268" y1="64129" x2="8619" y2="82741"/>
                        <a14:foregroundMark x1="9897" y1="70389" x2="9938" y2="94416"/>
                        <a14:foregroundMark x1="15299" y1="70051" x2="15464" y2="92555"/>
                        <a14:foregroundMark x1="20948" y1="61929" x2="13856" y2="97970"/>
                        <a14:foregroundMark x1="16454" y1="88156" x2="7928" y2="95642"/>
                        <a14:foregroundMark x1="12701" y1="89340" x2="3241" y2="83415"/>
                        <a14:foregroundMark x1="5608" y1="84264" x2="2062" y2="60406"/>
                        <a14:foregroundMark x1="5155" y1="73096" x2="2969" y2="29949"/>
                        <a14:foregroundMark x1="3835" y1="61421" x2="4866" y2="33672"/>
                        <a14:foregroundMark x1="4866" y1="33672" x2="7876" y2="11337"/>
                        <a14:foregroundMark x1="4082" y1="29272" x2="14103" y2="12690"/>
                        <a14:foregroundMark x1="14103" y1="12690" x2="14103" y2="12690"/>
                        <a14:foregroundMark x1="8701" y1="11337" x2="18683" y2="9590"/>
                        <a14:foregroundMark x1="9608" y1="9137" x2="17847" y2="6028"/>
                        <a14:foregroundMark x1="11216" y1="3215" x2="13279" y2="3075"/>
                        <a14:foregroundMark x1="11670" y1="2200" x2="8165" y2="6768"/>
                        <a14:foregroundMark x1="8165" y1="5415" x2="12365" y2="2302"/>
                        <a14:foregroundMark x1="12313" y1="1931" x2="4247" y2="12521"/>
                        <a14:foregroundMark x1="4948" y1="12183" x2="948" y2="39255"/>
                        <a14:foregroundMark x1="2804" y1="21320" x2="1320" y2="35195"/>
                        <a14:foregroundMark x1="1649" y1="29780" x2="454" y2="44332"/>
                        <a14:foregroundMark x1="1361" y1="31303" x2="247" y2="40609"/>
                        <a14:foregroundMark x1="1649" y1="26227" x2="907" y2="36379"/>
                        <a14:foregroundMark x1="3299" y1="17936" x2="907" y2="45178"/>
                        <a14:foregroundMark x1="907" y1="45178" x2="866" y2="45347"/>
                        <a14:foregroundMark x1="495" y1="43655" x2="2227" y2="76650"/>
                        <a14:foregroundMark x1="2227" y1="76650" x2="6144" y2="82234"/>
                        <a14:foregroundMark x1="14268" y1="16920" x2="20825" y2="33503"/>
                        <a14:foregroundMark x1="20825" y1="33503" x2="23340" y2="55668"/>
                        <a14:foregroundMark x1="19876" y1="34179" x2="15629" y2="15567"/>
                        <a14:foregroundMark x1="16577" y1="16413" x2="16660" y2="20135"/>
                        <a14:foregroundMark x1="4412" y1="22335" x2="3876" y2="36041"/>
                        <a14:foregroundMark x1="7588" y1="4907" x2="14021" y2="1354"/>
                        <a14:foregroundMark x1="14021" y1="1354" x2="17485" y2="6937"/>
                        <a14:foregroundMark x1="13856" y1="1354" x2="8206" y2="4399"/>
                        <a14:foregroundMark x1="21814" y1="22843" x2="23835" y2="40948"/>
                        <a14:foregroundMark x1="23876" y1="41286" x2="23711" y2="55838"/>
                        <a14:foregroundMark x1="24041" y1="53638" x2="22598" y2="73266"/>
                        <a14:foregroundMark x1="22557" y1="73266" x2="22722" y2="72250"/>
                        <a14:backgroundMark x1="907" y1="80372" x2="2351" y2="88156"/>
                        <a14:backgroundMark x1="3052" y1="91201" x2="6268" y2="99154"/>
                        <a14:backgroundMark x1="5485" y1="95770" x2="6969" y2="97970"/>
                        <a14:backgroundMark x1="1485" y1="81557" x2="2515" y2="82910"/>
                        <a14:backgroundMark x1="495" y1="80711" x2="330" y2="85448"/>
                        <a14:backgroundMark x1="2021" y1="81557" x2="3175" y2="87817"/>
                        <a14:backgroundMark x1="6680" y1="97124" x2="7629" y2="97800"/>
                        <a14:backgroundMark x1="21856" y1="86294" x2="22845" y2="78849"/>
                        <a14:backgroundMark x1="7216" y1="96616" x2="7423" y2="97631"/>
                        <a14:backgroundMark x1="21649" y1="86294" x2="22598" y2="78173"/>
                        <a14:backgroundMark x1="21691" y1="85956" x2="22804" y2="77834"/>
                        <a14:backgroundMark x1="18309" y1="4061" x2="21031" y2="10660"/>
                        <a14:backgroundMark x1="17443" y1="3553" x2="17040" y2="3288"/>
                        <a14:backgroundMark x1="18186" y1="3046" x2="21402" y2="9306"/>
                        <a14:backgroundMark x1="20289" y1="4399" x2="20412" y2="8799"/>
                        <a14:backgroundMark x1="19340" y1="8460" x2="19423" y2="9983"/>
                        <a14:backgroundMark x1="22392" y1="78849" x2="22227" y2="82403"/>
                        <a14:backgroundMark x1="21856" y1="82910" x2="22763" y2="76311"/>
                        <a14:backgroundMark x1="22515" y1="77834" x2="22351" y2="80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546"/>
          <a:stretch/>
        </p:blipFill>
        <p:spPr>
          <a:xfrm rot="390738">
            <a:off x="10456479" y="4855640"/>
            <a:ext cx="465095" cy="445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E20AD0-F7FF-4A1C-AA87-C7EF24560DEE}"/>
              </a:ext>
            </a:extLst>
          </p:cNvPr>
          <p:cNvSpPr txBox="1"/>
          <p:nvPr/>
        </p:nvSpPr>
        <p:spPr>
          <a:xfrm>
            <a:off x="2332653" y="1356030"/>
            <a:ext cx="21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TCPIP Term Project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FE625-78A9-4638-8B3E-D76B3E2DF2D4}"/>
              </a:ext>
            </a:extLst>
          </p:cNvPr>
          <p:cNvSpPr txBox="1"/>
          <p:nvPr/>
        </p:nvSpPr>
        <p:spPr>
          <a:xfrm>
            <a:off x="2745134" y="2741571"/>
            <a:ext cx="3621504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HANDA!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A58F5-7797-47EB-8A4E-57FF9F58AEB6}"/>
              </a:ext>
            </a:extLst>
          </p:cNvPr>
          <p:cNvSpPr txBox="1"/>
          <p:nvPr/>
        </p:nvSpPr>
        <p:spPr>
          <a:xfrm>
            <a:off x="2745134" y="2196779"/>
            <a:ext cx="313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자격증 공부하다 막힐 땐</a:t>
            </a:r>
            <a:r>
              <a:rPr lang="en-US" altLang="ko-KR" sz="2000" dirty="0">
                <a:latin typeface="+mn-ea"/>
              </a:rPr>
              <a:t>?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5E38D-9646-4857-B4D3-951603D5D766}"/>
              </a:ext>
            </a:extLst>
          </p:cNvPr>
          <p:cNvSpPr txBox="1"/>
          <p:nvPr/>
        </p:nvSpPr>
        <p:spPr>
          <a:xfrm>
            <a:off x="4486897" y="3986547"/>
            <a:ext cx="168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202045073 </a:t>
            </a:r>
            <a:r>
              <a:rPr lang="ko-KR" altLang="en-US" sz="1400" dirty="0">
                <a:latin typeface="+mn-ea"/>
              </a:rPr>
              <a:t>노예원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202045080 </a:t>
            </a:r>
            <a:r>
              <a:rPr lang="ko-KR" altLang="en-US" sz="1400" dirty="0">
                <a:latin typeface="+mn-ea"/>
              </a:rPr>
              <a:t>이은선</a:t>
            </a:r>
          </a:p>
        </p:txBody>
      </p:sp>
    </p:spTree>
    <p:extLst>
      <p:ext uri="{BB962C8B-B14F-4D97-AF65-F5344CB8AC3E}">
        <p14:creationId xmlns:p14="http://schemas.microsoft.com/office/powerpoint/2010/main" val="189861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20409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-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로그인 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5" y="1638815"/>
            <a:ext cx="7895769" cy="44413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46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21755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-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회원가입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6" y="1638815"/>
            <a:ext cx="7895767" cy="44413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129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346280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–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아이디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/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비밀번호 찾기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6" y="1638815"/>
            <a:ext cx="7895767" cy="44413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874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346280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–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아이디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/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비밀번호 찾기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7" y="1638815"/>
            <a:ext cx="7895765" cy="44413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785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346280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–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아이디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/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비밀번호 찾기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7" y="1638815"/>
            <a:ext cx="7895765" cy="44413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00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346280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–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아이디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/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비밀번호 찾기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7" y="1638815"/>
            <a:ext cx="7895764" cy="44413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25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22140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–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로그인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X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15" y="1638815"/>
            <a:ext cx="7895769" cy="44413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8362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22140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–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로그인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X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5" y="1638815"/>
            <a:ext cx="7895769" cy="44413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075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22140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–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로그인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X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6" y="1638815"/>
            <a:ext cx="7895767" cy="44413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14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224292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–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로그인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O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6" y="1638815"/>
            <a:ext cx="7895767" cy="44413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10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A989FA-6450-4CB7-A631-5633330BC7A2}"/>
              </a:ext>
            </a:extLst>
          </p:cNvPr>
          <p:cNvSpPr txBox="1"/>
          <p:nvPr/>
        </p:nvSpPr>
        <p:spPr>
          <a:xfrm>
            <a:off x="761385" y="96808"/>
            <a:ext cx="66556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>
                <a:latin typeface="나눔고딕 ExtraBold" panose="020D0904000000000000"/>
                <a:ea typeface="나눔고딕 ExtraBold" panose="020D0904000000000000"/>
              </a:rPr>
              <a:t>목차</a:t>
            </a:r>
            <a:endParaRPr lang="ko-KR" altLang="en-US" sz="200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B94B2-1D7D-479A-9639-A4932AC0033E}"/>
              </a:ext>
            </a:extLst>
          </p:cNvPr>
          <p:cNvSpPr txBox="1"/>
          <p:nvPr/>
        </p:nvSpPr>
        <p:spPr>
          <a:xfrm>
            <a:off x="1084838" y="959542"/>
            <a:ext cx="21595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01. 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  <a:cs typeface="+mn-lt"/>
              </a:rPr>
              <a:t>프로젝트 개요</a:t>
            </a:r>
            <a:endParaRPr lang="ko-KR" altLang="en-US" sz="20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43D6B-65F5-4D4E-8D62-1CC6935DB80F}"/>
              </a:ext>
            </a:extLst>
          </p:cNvPr>
          <p:cNvSpPr txBox="1"/>
          <p:nvPr/>
        </p:nvSpPr>
        <p:spPr>
          <a:xfrm>
            <a:off x="1084838" y="1518435"/>
            <a:ext cx="21595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02. 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  <a:cs typeface="+mn-lt"/>
              </a:rPr>
              <a:t>프로젝트 목적</a:t>
            </a:r>
            <a:endParaRPr lang="ko-KR" altLang="en-US" sz="20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B9185-DEC9-4ED4-97B8-EF53E41EC7AE}"/>
              </a:ext>
            </a:extLst>
          </p:cNvPr>
          <p:cNvSpPr txBox="1"/>
          <p:nvPr/>
        </p:nvSpPr>
        <p:spPr>
          <a:xfrm>
            <a:off x="1084838" y="2103449"/>
            <a:ext cx="21595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03. 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프로젝트 특징</a:t>
            </a:r>
            <a:endParaRPr lang="ko-KR" altLang="en-US" sz="20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5C9E2-97D3-4A6D-A18F-3FCE466349DA}"/>
              </a:ext>
            </a:extLst>
          </p:cNvPr>
          <p:cNvSpPr txBox="1"/>
          <p:nvPr/>
        </p:nvSpPr>
        <p:spPr>
          <a:xfrm>
            <a:off x="1084838" y="2676861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14DFF-4C2D-41CB-AA04-2E66436B7814}"/>
              </a:ext>
            </a:extLst>
          </p:cNvPr>
          <p:cNvSpPr txBox="1"/>
          <p:nvPr/>
        </p:nvSpPr>
        <p:spPr>
          <a:xfrm>
            <a:off x="1084838" y="3804141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06. 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일정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6A444-90FB-4404-A518-1BFD0CF73162}"/>
              </a:ext>
            </a:extLst>
          </p:cNvPr>
          <p:cNvSpPr txBox="1"/>
          <p:nvPr/>
        </p:nvSpPr>
        <p:spPr>
          <a:xfrm>
            <a:off x="1094616" y="4411286"/>
            <a:ext cx="333777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07. 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시스템 사양 및 구현 도구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6BCD03-F9E9-441A-AB4B-16D2D5CC894A}"/>
              </a:ext>
            </a:extLst>
          </p:cNvPr>
          <p:cNvSpPr txBox="1"/>
          <p:nvPr/>
        </p:nvSpPr>
        <p:spPr>
          <a:xfrm>
            <a:off x="1094616" y="5018431"/>
            <a:ext cx="302518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08. 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구현 내용 및 보완사항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954B6-DFDD-4BFF-8563-51B479C70E78}"/>
              </a:ext>
            </a:extLst>
          </p:cNvPr>
          <p:cNvSpPr txBox="1"/>
          <p:nvPr/>
        </p:nvSpPr>
        <p:spPr>
          <a:xfrm>
            <a:off x="1084838" y="5625576"/>
            <a:ext cx="2472152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09. 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결론 및 기타사항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834847-951D-4DFE-8BFE-981B20401F0D}"/>
              </a:ext>
            </a:extLst>
          </p:cNvPr>
          <p:cNvSpPr txBox="1"/>
          <p:nvPr/>
        </p:nvSpPr>
        <p:spPr>
          <a:xfrm>
            <a:off x="1084838" y="3245248"/>
            <a:ext cx="240001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05. 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프로젝트 산출물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211645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224292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–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로그인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O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7" y="1638815"/>
            <a:ext cx="7895765" cy="44413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7323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224292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–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로그인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O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7" y="1638815"/>
            <a:ext cx="7895765" cy="44413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560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224292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–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로그인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O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7" y="1638815"/>
            <a:ext cx="7895764" cy="44413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7245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224292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–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로그인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O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7" y="1638815"/>
            <a:ext cx="7895764" cy="44413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243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224292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–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로그인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O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7" y="1638815"/>
            <a:ext cx="7895764" cy="44413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322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224292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–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로그인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O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8" y="1638815"/>
            <a:ext cx="7895762" cy="44413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102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224292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–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로그인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O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8" y="1638815"/>
            <a:ext cx="7895762" cy="44413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4448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174278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- </a:t>
            </a:r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채팅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976C5C-21B9-41A4-B0A2-D1908156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50" y="1638815"/>
            <a:ext cx="3808193" cy="44956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739C66-A945-4216-9691-B66E48335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57" y="1638815"/>
            <a:ext cx="3808193" cy="45028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609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240001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05. 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프로젝트 산출물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27430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0653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06. 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개발일정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7BD464-9536-4935-A207-08DC8CAED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01777"/>
              </p:ext>
            </p:extLst>
          </p:nvPr>
        </p:nvGraphicFramePr>
        <p:xfrm>
          <a:off x="389967" y="2041777"/>
          <a:ext cx="10728291" cy="38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`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현재진행률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기획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서버구축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D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D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기능구현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최종발표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6645E74-EED6-4CB7-A99D-4FAD2733A3C3}"/>
              </a:ext>
            </a:extLst>
          </p:cNvPr>
          <p:cNvSpPr/>
          <p:nvPr/>
        </p:nvSpPr>
        <p:spPr>
          <a:xfrm>
            <a:off x="1486678" y="1876687"/>
            <a:ext cx="101920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2021. 11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3B3F0-12CB-4DBF-851C-3F88F4373544}"/>
              </a:ext>
            </a:extLst>
          </p:cNvPr>
          <p:cNvSpPr/>
          <p:nvPr/>
        </p:nvSpPr>
        <p:spPr>
          <a:xfrm>
            <a:off x="9461240" y="4657348"/>
            <a:ext cx="81726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90%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BAFB94-38B4-4F01-99DD-0EB7FFA35CA5}"/>
              </a:ext>
            </a:extLst>
          </p:cNvPr>
          <p:cNvSpPr/>
          <p:nvPr/>
        </p:nvSpPr>
        <p:spPr>
          <a:xfrm>
            <a:off x="9461240" y="4103691"/>
            <a:ext cx="81726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90%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00029-AB26-4853-947C-E011C3B878A5}"/>
              </a:ext>
            </a:extLst>
          </p:cNvPr>
          <p:cNvSpPr txBox="1"/>
          <p:nvPr/>
        </p:nvSpPr>
        <p:spPr>
          <a:xfrm>
            <a:off x="1058742" y="1342180"/>
            <a:ext cx="105028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개발일정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99EDEB-0A45-41B2-9806-B6B2CFFB196C}"/>
              </a:ext>
            </a:extLst>
          </p:cNvPr>
          <p:cNvSpPr/>
          <p:nvPr/>
        </p:nvSpPr>
        <p:spPr>
          <a:xfrm>
            <a:off x="5586396" y="1876687"/>
            <a:ext cx="101920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2021. 12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58742" y="1342180"/>
            <a:ext cx="156485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프로젝트 개요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3615B-8E1C-4BDF-B482-4B5F86BCB7C9}"/>
              </a:ext>
            </a:extLst>
          </p:cNvPr>
          <p:cNvSpPr txBox="1"/>
          <p:nvPr/>
        </p:nvSpPr>
        <p:spPr>
          <a:xfrm>
            <a:off x="1058742" y="1949477"/>
            <a:ext cx="459933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자격증 공부 중 모르는 문제에 대한 궁금증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EB6E4-FDC7-4899-AA0C-0CD96168BC92}"/>
              </a:ext>
            </a:extLst>
          </p:cNvPr>
          <p:cNvSpPr txBox="1"/>
          <p:nvPr/>
        </p:nvSpPr>
        <p:spPr>
          <a:xfrm>
            <a:off x="1058742" y="2499209"/>
            <a:ext cx="405591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따라서 해당 궁금증 해결 수단이 필요</a:t>
            </a:r>
            <a:endParaRPr lang="en-US" altLang="ko-KR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94695-865D-419E-BDE0-E0A4F7F5B56A}"/>
              </a:ext>
            </a:extLst>
          </p:cNvPr>
          <p:cNvSpPr txBox="1"/>
          <p:nvPr/>
        </p:nvSpPr>
        <p:spPr>
          <a:xfrm>
            <a:off x="1058742" y="3059668"/>
            <a:ext cx="58119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유사 플랫폼 </a:t>
            </a:r>
            <a:r>
              <a:rPr lang="en-US" altLang="ko-KR" dirty="0">
                <a:ea typeface="맑은 고딕"/>
              </a:rPr>
              <a:t>‘</a:t>
            </a:r>
            <a:r>
              <a:rPr lang="ko-KR" altLang="en-US" dirty="0" err="1">
                <a:ea typeface="맑은 고딕"/>
              </a:rPr>
              <a:t>콴다</a:t>
            </a:r>
            <a:r>
              <a:rPr lang="en-US" altLang="ko-KR" dirty="0">
                <a:ea typeface="맑은 고딕"/>
              </a:rPr>
              <a:t>(QANDA)’</a:t>
            </a:r>
            <a:r>
              <a:rPr lang="ko-KR" altLang="en-US" dirty="0">
                <a:ea typeface="맑은 고딕"/>
              </a:rPr>
              <a:t>를 참고하여 프로젝트 진행</a:t>
            </a:r>
            <a:endParaRPr lang="en-US" altLang="ko-KR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21595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01. 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  <a:cs typeface="+mn-lt"/>
              </a:rPr>
              <a:t>프로젝트 개요</a:t>
            </a:r>
            <a:endParaRPr lang="ko-KR" altLang="en-US" sz="20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44D1-7BBB-4515-ABA7-855FC044F624}"/>
              </a:ext>
            </a:extLst>
          </p:cNvPr>
          <p:cNvSpPr txBox="1"/>
          <p:nvPr/>
        </p:nvSpPr>
        <p:spPr>
          <a:xfrm>
            <a:off x="1058742" y="3985193"/>
            <a:ext cx="105028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업무분담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8B256-46C5-49E0-A365-8D03C8B06AFE}"/>
              </a:ext>
            </a:extLst>
          </p:cNvPr>
          <p:cNvSpPr txBox="1"/>
          <p:nvPr/>
        </p:nvSpPr>
        <p:spPr>
          <a:xfrm>
            <a:off x="1058742" y="4539192"/>
            <a:ext cx="173316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전체 같이 구현</a:t>
            </a:r>
            <a:endParaRPr lang="en-US" altLang="ko-KR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16780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58742" y="1342180"/>
            <a:ext cx="202651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시스템 사양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(H/W)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3615B-8E1C-4BDF-B482-4B5F86BCB7C9}"/>
              </a:ext>
            </a:extLst>
          </p:cNvPr>
          <p:cNvSpPr txBox="1"/>
          <p:nvPr/>
        </p:nvSpPr>
        <p:spPr>
          <a:xfrm>
            <a:off x="1058742" y="1949477"/>
            <a:ext cx="179215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ea typeface="맑은 고딕"/>
              </a:rPr>
              <a:t>Intel i5-10210U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EB6E4-FDC7-4899-AA0C-0CD96168BC92}"/>
              </a:ext>
            </a:extLst>
          </p:cNvPr>
          <p:cNvSpPr txBox="1"/>
          <p:nvPr/>
        </p:nvSpPr>
        <p:spPr>
          <a:xfrm>
            <a:off x="1058742" y="2499209"/>
            <a:ext cx="149912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ea typeface="맑은 고딕"/>
              </a:rPr>
              <a:t>8.00GB 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326563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07. 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  <a:cs typeface="+mn-lt"/>
              </a:rPr>
              <a:t>시스템 사양 및 구현도구</a:t>
            </a:r>
            <a:endParaRPr lang="ko-KR" altLang="en-US" sz="20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6278B-2942-4036-B246-97109ABD9EB7}"/>
              </a:ext>
            </a:extLst>
          </p:cNvPr>
          <p:cNvSpPr txBox="1"/>
          <p:nvPr/>
        </p:nvSpPr>
        <p:spPr>
          <a:xfrm>
            <a:off x="1058742" y="3244334"/>
            <a:ext cx="202651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시스템 사양</a:t>
            </a:r>
            <a:r>
              <a:rPr lang="en-US" altLang="ko-KR" sz="1800" b="1" dirty="0">
                <a:latin typeface="+mj-lt"/>
                <a:ea typeface="나눔고딕 ExtraBold"/>
                <a:cs typeface="+mn-lt"/>
              </a:rPr>
              <a:t>(S/W)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5D12E-A45B-410F-AA0B-D906F4BD1945}"/>
              </a:ext>
            </a:extLst>
          </p:cNvPr>
          <p:cNvSpPr txBox="1"/>
          <p:nvPr/>
        </p:nvSpPr>
        <p:spPr>
          <a:xfrm>
            <a:off x="1058742" y="3798333"/>
            <a:ext cx="256243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맑은 고딕"/>
                <a:ea typeface="맑은 고딕"/>
              </a:rPr>
              <a:t>DB : MySQL Server 8.0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97630-DC0D-42FF-8518-1F3757B351C7}"/>
              </a:ext>
            </a:extLst>
          </p:cNvPr>
          <p:cNvSpPr txBox="1"/>
          <p:nvPr/>
        </p:nvSpPr>
        <p:spPr>
          <a:xfrm>
            <a:off x="1058742" y="4348065"/>
            <a:ext cx="247952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ea typeface="맑은 고딕"/>
              </a:rPr>
              <a:t>Web Server : Node 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C37CE-EA9F-414C-8E89-DBA85E105488}"/>
              </a:ext>
            </a:extLst>
          </p:cNvPr>
          <p:cNvSpPr txBox="1"/>
          <p:nvPr/>
        </p:nvSpPr>
        <p:spPr>
          <a:xfrm>
            <a:off x="1058741" y="4897797"/>
            <a:ext cx="432714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사용언어 </a:t>
            </a:r>
            <a:r>
              <a:rPr lang="en-US" altLang="ko-KR" dirty="0">
                <a:ea typeface="맑은 고딕"/>
              </a:rPr>
              <a:t>: html + </a:t>
            </a:r>
            <a:r>
              <a:rPr lang="en-US" altLang="ko-KR" dirty="0" err="1">
                <a:ea typeface="맑은 고딕"/>
              </a:rPr>
              <a:t>css</a:t>
            </a:r>
            <a:r>
              <a:rPr lang="en-US" altLang="ko-KR" dirty="0">
                <a:ea typeface="맑은 고딕"/>
              </a:rPr>
              <a:t> + </a:t>
            </a:r>
            <a:r>
              <a:rPr lang="en-US" altLang="ko-KR" dirty="0" err="1">
                <a:ea typeface="맑은 고딕"/>
              </a:rPr>
              <a:t>javascript</a:t>
            </a:r>
            <a:r>
              <a:rPr lang="en-US" altLang="ko-KR" dirty="0">
                <a:ea typeface="맑은 고딕"/>
              </a:rPr>
              <a:t> + </a:t>
            </a:r>
            <a:r>
              <a:rPr lang="en-US" altLang="ko-KR" dirty="0" err="1">
                <a:ea typeface="맑은 고딕"/>
              </a:rPr>
              <a:t>ejs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3382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58742" y="1342180"/>
            <a:ext cx="164660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현재 구현 사항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3615B-8E1C-4BDF-B482-4B5F86BCB7C9}"/>
              </a:ext>
            </a:extLst>
          </p:cNvPr>
          <p:cNvSpPr txBox="1"/>
          <p:nvPr/>
        </p:nvSpPr>
        <p:spPr>
          <a:xfrm>
            <a:off x="1058742" y="1949477"/>
            <a:ext cx="313258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질문 등록 및 답변 기능 구현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EB6E4-FDC7-4899-AA0C-0CD96168BC92}"/>
              </a:ext>
            </a:extLst>
          </p:cNvPr>
          <p:cNvSpPr txBox="1"/>
          <p:nvPr/>
        </p:nvSpPr>
        <p:spPr>
          <a:xfrm>
            <a:off x="1058742" y="2499209"/>
            <a:ext cx="118974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채팅 구현</a:t>
            </a:r>
            <a:endParaRPr lang="en-US" altLang="ko-KR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302518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08. 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  <a:cs typeface="+mn-lt"/>
              </a:rPr>
              <a:t>구현 내용 및 보완사항</a:t>
            </a:r>
            <a:endParaRPr lang="ko-KR" altLang="en-US" sz="20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6278B-2942-4036-B246-97109ABD9EB7}"/>
              </a:ext>
            </a:extLst>
          </p:cNvPr>
          <p:cNvSpPr txBox="1"/>
          <p:nvPr/>
        </p:nvSpPr>
        <p:spPr>
          <a:xfrm>
            <a:off x="1058742" y="3244334"/>
            <a:ext cx="164660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향후 보완 사항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5D12E-A45B-410F-AA0B-D906F4BD1945}"/>
              </a:ext>
            </a:extLst>
          </p:cNvPr>
          <p:cNvSpPr txBox="1"/>
          <p:nvPr/>
        </p:nvSpPr>
        <p:spPr>
          <a:xfrm>
            <a:off x="1058742" y="3798333"/>
            <a:ext cx="21948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다양한 자격증 추가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97630-DC0D-42FF-8518-1F3757B351C7}"/>
              </a:ext>
            </a:extLst>
          </p:cNvPr>
          <p:cNvSpPr txBox="1"/>
          <p:nvPr/>
        </p:nvSpPr>
        <p:spPr>
          <a:xfrm>
            <a:off x="1058742" y="4348065"/>
            <a:ext cx="32816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프로필 이미지 수정 기능 추가</a:t>
            </a:r>
            <a:endParaRPr lang="en-US" altLang="ko-KR" dirty="0"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C37CE-EA9F-414C-8E89-DBA85E105488}"/>
              </a:ext>
            </a:extLst>
          </p:cNvPr>
          <p:cNvSpPr txBox="1"/>
          <p:nvPr/>
        </p:nvSpPr>
        <p:spPr>
          <a:xfrm>
            <a:off x="1058741" y="4897797"/>
            <a:ext cx="445025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질문 등록 시 이미지 미리 보기 기능 추가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89816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58742" y="1342180"/>
            <a:ext cx="61747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결론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3615B-8E1C-4BDF-B482-4B5F86BCB7C9}"/>
              </a:ext>
            </a:extLst>
          </p:cNvPr>
          <p:cNvSpPr txBox="1"/>
          <p:nvPr/>
        </p:nvSpPr>
        <p:spPr>
          <a:xfrm>
            <a:off x="1058742" y="1949477"/>
            <a:ext cx="614379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ea typeface="맑은 고딕"/>
              </a:rPr>
              <a:t>HANDA(</a:t>
            </a:r>
            <a:r>
              <a:rPr lang="ko-KR" altLang="en-US" dirty="0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) </a:t>
            </a:r>
            <a:r>
              <a:rPr lang="ko-KR" altLang="en-US" dirty="0">
                <a:ea typeface="맑은 고딕"/>
              </a:rPr>
              <a:t>플랫폼을 통해 자격증 문제 질문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답변 가능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EB6E4-FDC7-4899-AA0C-0CD96168BC92}"/>
              </a:ext>
            </a:extLst>
          </p:cNvPr>
          <p:cNvSpPr txBox="1"/>
          <p:nvPr/>
        </p:nvSpPr>
        <p:spPr>
          <a:xfrm>
            <a:off x="1058742" y="2499209"/>
            <a:ext cx="273825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ea typeface="맑은 고딕"/>
              </a:rPr>
              <a:t>이는 자격증 공부에 도움</a:t>
            </a:r>
            <a:endParaRPr lang="en-US" altLang="ko-KR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2472152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09. 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  <a:cs typeface="+mn-lt"/>
              </a:rPr>
              <a:t>결론 및 기타사항</a:t>
            </a:r>
            <a:endParaRPr lang="ko-KR" altLang="en-US" sz="20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A2A80-6A21-4908-BE35-1FB6333F1E1F}"/>
              </a:ext>
            </a:extLst>
          </p:cNvPr>
          <p:cNvSpPr txBox="1"/>
          <p:nvPr/>
        </p:nvSpPr>
        <p:spPr>
          <a:xfrm>
            <a:off x="1058742" y="3048941"/>
            <a:ext cx="37433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프로젝트 목적에 맞는 플랫폼 구현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41260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3FE01C-7023-47F5-9205-AC182E457195}"/>
              </a:ext>
            </a:extLst>
          </p:cNvPr>
          <p:cNvGrpSpPr/>
          <p:nvPr/>
        </p:nvGrpSpPr>
        <p:grpSpPr>
          <a:xfrm>
            <a:off x="4326584" y="3242385"/>
            <a:ext cx="3538831" cy="1680009"/>
            <a:chOff x="6184435" y="3115020"/>
            <a:chExt cx="5164498" cy="2451771"/>
          </a:xfrm>
        </p:grpSpPr>
        <p:pic>
          <p:nvPicPr>
            <p:cNvPr id="5" name="그림 4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6D25EDD6-878C-49A8-931B-F7FDCF890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435" y="3115020"/>
              <a:ext cx="5164498" cy="245177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781E515-10A0-43F8-829B-BB5D8B0B4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8308" l="0" r="24041">
                          <a14:foregroundMark x1="7546" y1="4399" x2="2227" y2="28765"/>
                          <a14:foregroundMark x1="2227" y1="28765" x2="1979" y2="59729"/>
                          <a14:foregroundMark x1="1979" y1="59729" x2="2804" y2="66328"/>
                          <a14:foregroundMark x1="1938" y1="28596" x2="1938" y2="63790"/>
                          <a14:foregroundMark x1="1938" y1="63790" x2="6680" y2="90863"/>
                          <a14:foregroundMark x1="6680" y1="90863" x2="13237" y2="94585"/>
                          <a14:foregroundMark x1="13237" y1="94585" x2="13649" y2="94078"/>
                          <a14:foregroundMark x1="8907" y1="97124" x2="15588" y2="95262"/>
                          <a14:foregroundMark x1="15588" y1="95262" x2="20412" y2="76311"/>
                          <a14:foregroundMark x1="20412" y1="76311" x2="22887" y2="45854"/>
                          <a14:foregroundMark x1="22887" y1="45854" x2="22804" y2="42640"/>
                          <a14:foregroundMark x1="6474" y1="10321" x2="12784" y2="2876"/>
                          <a14:foregroundMark x1="12784" y1="2876" x2="21031" y2="26058"/>
                          <a14:foregroundMark x1="21031" y1="26058" x2="23340" y2="57022"/>
                          <a14:foregroundMark x1="23340" y1="57022" x2="22367" y2="77675"/>
                          <a14:foregroundMark x1="21361" y1="66159" x2="4041" y2="50761"/>
                          <a14:foregroundMark x1="4041" y1="50761" x2="18186" y2="36041"/>
                          <a14:foregroundMark x1="18186" y1="36041" x2="14186" y2="84433"/>
                          <a14:foregroundMark x1="14186" y1="84433" x2="12165" y2="84772"/>
                          <a14:foregroundMark x1="12000" y1="81218" x2="8866" y2="51607"/>
                          <a14:foregroundMark x1="8866" y1="51607" x2="18351" y2="45178"/>
                          <a14:foregroundMark x1="18351" y1="45178" x2="10474" y2="74958"/>
                          <a14:foregroundMark x1="12495" y1="76142" x2="8330" y2="50761"/>
                          <a14:foregroundMark x1="8330" y1="50761" x2="19381" y2="35871"/>
                          <a14:foregroundMark x1="19381" y1="35871" x2="17567" y2="70897"/>
                          <a14:foregroundMark x1="6227" y1="37902" x2="6062" y2="58206"/>
                          <a14:foregroundMark x1="5443" y1="29442" x2="5443" y2="74788"/>
                          <a14:foregroundMark x1="9567" y1="20812" x2="8247" y2="67682"/>
                          <a14:foregroundMark x1="12206" y1="18274" x2="12784" y2="72927"/>
                          <a14:foregroundMark x1="15959" y1="22504" x2="15835" y2="71912"/>
                          <a14:foregroundMark x1="13526" y1="30288" x2="12371" y2="81557"/>
                          <a14:foregroundMark x1="10268" y1="64129" x2="8619" y2="82741"/>
                          <a14:foregroundMark x1="9897" y1="70389" x2="9938" y2="94416"/>
                          <a14:foregroundMark x1="15299" y1="70051" x2="15464" y2="92555"/>
                          <a14:foregroundMark x1="20948" y1="61929" x2="13856" y2="97970"/>
                          <a14:foregroundMark x1="16454" y1="88156" x2="7928" y2="95642"/>
                          <a14:foregroundMark x1="12701" y1="89340" x2="3241" y2="83415"/>
                          <a14:foregroundMark x1="5608" y1="84264" x2="2062" y2="60406"/>
                          <a14:foregroundMark x1="5155" y1="73096" x2="2969" y2="29949"/>
                          <a14:foregroundMark x1="3835" y1="61421" x2="4866" y2="33672"/>
                          <a14:foregroundMark x1="4866" y1="33672" x2="7876" y2="11337"/>
                          <a14:foregroundMark x1="4082" y1="29272" x2="14103" y2="12690"/>
                          <a14:foregroundMark x1="14103" y1="12690" x2="14103" y2="12690"/>
                          <a14:foregroundMark x1="8701" y1="11337" x2="18683" y2="9590"/>
                          <a14:foregroundMark x1="9608" y1="9137" x2="17847" y2="6028"/>
                          <a14:foregroundMark x1="11216" y1="3215" x2="13279" y2="3075"/>
                          <a14:foregroundMark x1="11670" y1="2200" x2="8165" y2="6768"/>
                          <a14:foregroundMark x1="8165" y1="5415" x2="12365" y2="2302"/>
                          <a14:foregroundMark x1="12313" y1="1931" x2="4247" y2="12521"/>
                          <a14:foregroundMark x1="4948" y1="12183" x2="948" y2="39255"/>
                          <a14:foregroundMark x1="2804" y1="21320" x2="1320" y2="35195"/>
                          <a14:foregroundMark x1="1649" y1="29780" x2="454" y2="44332"/>
                          <a14:foregroundMark x1="1361" y1="31303" x2="247" y2="40609"/>
                          <a14:foregroundMark x1="1649" y1="26227" x2="907" y2="36379"/>
                          <a14:foregroundMark x1="3299" y1="17936" x2="907" y2="45178"/>
                          <a14:foregroundMark x1="907" y1="45178" x2="866" y2="45347"/>
                          <a14:foregroundMark x1="495" y1="43655" x2="2227" y2="76650"/>
                          <a14:foregroundMark x1="2227" y1="76650" x2="6144" y2="82234"/>
                          <a14:foregroundMark x1="14268" y1="16920" x2="20825" y2="33503"/>
                          <a14:foregroundMark x1="20825" y1="33503" x2="23340" y2="55668"/>
                          <a14:foregroundMark x1="19876" y1="34179" x2="15629" y2="15567"/>
                          <a14:foregroundMark x1="16577" y1="16413" x2="16660" y2="20135"/>
                          <a14:foregroundMark x1="4412" y1="22335" x2="3876" y2="36041"/>
                          <a14:foregroundMark x1="7588" y1="4907" x2="14021" y2="1354"/>
                          <a14:foregroundMark x1="14021" y1="1354" x2="17485" y2="6937"/>
                          <a14:foregroundMark x1="13856" y1="1354" x2="8206" y2="4399"/>
                          <a14:foregroundMark x1="21814" y1="22843" x2="23835" y2="40948"/>
                          <a14:foregroundMark x1="23876" y1="41286" x2="23711" y2="55838"/>
                          <a14:foregroundMark x1="24041" y1="53638" x2="22598" y2="73266"/>
                          <a14:foregroundMark x1="22557" y1="73266" x2="22722" y2="72250"/>
                          <a14:backgroundMark x1="907" y1="80372" x2="2351" y2="88156"/>
                          <a14:backgroundMark x1="3052" y1="91201" x2="6268" y2="99154"/>
                          <a14:backgroundMark x1="5485" y1="95770" x2="6969" y2="97970"/>
                          <a14:backgroundMark x1="1485" y1="81557" x2="2515" y2="82910"/>
                          <a14:backgroundMark x1="495" y1="80711" x2="330" y2="85448"/>
                          <a14:backgroundMark x1="2021" y1="81557" x2="3175" y2="87817"/>
                          <a14:backgroundMark x1="6680" y1="97124" x2="7629" y2="97800"/>
                          <a14:backgroundMark x1="21856" y1="86294" x2="22845" y2="78849"/>
                          <a14:backgroundMark x1="7216" y1="96616" x2="7423" y2="97631"/>
                          <a14:backgroundMark x1="21649" y1="86294" x2="22598" y2="78173"/>
                          <a14:backgroundMark x1="21691" y1="85956" x2="22804" y2="77834"/>
                          <a14:backgroundMark x1="18309" y1="4061" x2="21031" y2="10660"/>
                          <a14:backgroundMark x1="17443" y1="3553" x2="17040" y2="3288"/>
                          <a14:backgroundMark x1="18186" y1="3046" x2="21402" y2="9306"/>
                          <a14:backgroundMark x1="20289" y1="4399" x2="20412" y2="8799"/>
                          <a14:backgroundMark x1="19340" y1="8460" x2="19423" y2="9983"/>
                          <a14:backgroundMark x1="22392" y1="78849" x2="22227" y2="82403"/>
                          <a14:backgroundMark x1="21856" y1="82910" x2="22763" y2="76311"/>
                          <a14:backgroundMark x1="22515" y1="77834" x2="22351" y2="80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546"/>
            <a:stretch/>
          </p:blipFill>
          <p:spPr>
            <a:xfrm rot="390738">
              <a:off x="10456479" y="4855640"/>
              <a:ext cx="465095" cy="44530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F8FE625-78A9-4638-8B3E-D76B3E2DF2D4}"/>
              </a:ext>
            </a:extLst>
          </p:cNvPr>
          <p:cNvSpPr txBox="1"/>
          <p:nvPr/>
        </p:nvSpPr>
        <p:spPr>
          <a:xfrm>
            <a:off x="4917632" y="2428025"/>
            <a:ext cx="235673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17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58742" y="1342180"/>
            <a:ext cx="156485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프로젝트 목적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3615B-8E1C-4BDF-B482-4B5F86BCB7C9}"/>
              </a:ext>
            </a:extLst>
          </p:cNvPr>
          <p:cNvSpPr txBox="1"/>
          <p:nvPr/>
        </p:nvSpPr>
        <p:spPr>
          <a:xfrm>
            <a:off x="1058742" y="1949477"/>
            <a:ext cx="428675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질문과 답변을 통해 자격증 공부에 도움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EB6E4-FDC7-4899-AA0C-0CD96168BC92}"/>
              </a:ext>
            </a:extLst>
          </p:cNvPr>
          <p:cNvSpPr txBox="1"/>
          <p:nvPr/>
        </p:nvSpPr>
        <p:spPr>
          <a:xfrm>
            <a:off x="1058742" y="2499209"/>
            <a:ext cx="614783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같은 자격증 공부를 하는 사람들과 소통을 </a:t>
            </a:r>
            <a:r>
              <a:rPr lang="ko-KR" altLang="en-US">
                <a:ea typeface="맑은 고딕"/>
              </a:rPr>
              <a:t>통해 정보 공유</a:t>
            </a:r>
            <a:endParaRPr lang="en-US" altLang="ko-KR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21595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02. 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  <a:cs typeface="+mn-lt"/>
              </a:rPr>
              <a:t>프로젝트 목적</a:t>
            </a:r>
            <a:endParaRPr lang="ko-KR" altLang="en-US" sz="20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79742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58742" y="1342180"/>
            <a:ext cx="156485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프로젝트 특징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3615B-8E1C-4BDF-B482-4B5F86BCB7C9}"/>
              </a:ext>
            </a:extLst>
          </p:cNvPr>
          <p:cNvSpPr txBox="1"/>
          <p:nvPr/>
        </p:nvSpPr>
        <p:spPr>
          <a:xfrm>
            <a:off x="1058742" y="1949477"/>
            <a:ext cx="367600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자격증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및 과목 별 문제 검색 가능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EB6E4-FDC7-4899-AA0C-0CD96168BC92}"/>
              </a:ext>
            </a:extLst>
          </p:cNvPr>
          <p:cNvSpPr txBox="1"/>
          <p:nvPr/>
        </p:nvSpPr>
        <p:spPr>
          <a:xfrm>
            <a:off x="1058742" y="2499209"/>
            <a:ext cx="382508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모르는 문제에 대한 질문 등록 가능</a:t>
            </a:r>
            <a:endParaRPr lang="en-US" altLang="ko-KR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21595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03. 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  <a:cs typeface="+mn-lt"/>
              </a:rPr>
              <a:t>프로젝트 특징</a:t>
            </a:r>
            <a:endParaRPr lang="ko-KR" altLang="en-US" sz="20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3B7DF-94EA-4C8A-8344-AD6417C1D782}"/>
              </a:ext>
            </a:extLst>
          </p:cNvPr>
          <p:cNvSpPr txBox="1"/>
          <p:nvPr/>
        </p:nvSpPr>
        <p:spPr>
          <a:xfrm>
            <a:off x="1082948" y="3048941"/>
            <a:ext cx="5984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등록된 질문에 다수의 사용자가 답변함으로써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문제 해결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E489E9-9877-4C2A-9101-E20E7B91C88C}"/>
              </a:ext>
            </a:extLst>
          </p:cNvPr>
          <p:cNvSpPr txBox="1"/>
          <p:nvPr/>
        </p:nvSpPr>
        <p:spPr>
          <a:xfrm>
            <a:off x="1082948" y="3598673"/>
            <a:ext cx="519405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마이페이지를 통해 자신의 질문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답변 내역 확인</a:t>
            </a:r>
            <a:endParaRPr lang="en-US" altLang="ko-KR" dirty="0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A833E-FD9C-4B66-AFA5-ADFFA50E6BFC}"/>
              </a:ext>
            </a:extLst>
          </p:cNvPr>
          <p:cNvSpPr txBox="1"/>
          <p:nvPr/>
        </p:nvSpPr>
        <p:spPr>
          <a:xfrm>
            <a:off x="1058742" y="4148405"/>
            <a:ext cx="66095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채팅을 통해 같은 자격증 준비생들과 자유로운 정보 공유 가능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001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58742" y="1342180"/>
            <a:ext cx="156485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시스템 구성도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4B1060-0369-4918-8C29-724FA17600AB}"/>
              </a:ext>
            </a:extLst>
          </p:cNvPr>
          <p:cNvSpPr/>
          <p:nvPr/>
        </p:nvSpPr>
        <p:spPr>
          <a:xfrm>
            <a:off x="7966454" y="1741865"/>
            <a:ext cx="3234615" cy="2628900"/>
          </a:xfrm>
          <a:prstGeom prst="roundRect">
            <a:avLst>
              <a:gd name="adj" fmla="val 269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03B3B3E5-736E-4458-9B61-67EAEE4BD406}"/>
              </a:ext>
            </a:extLst>
          </p:cNvPr>
          <p:cNvSpPr/>
          <p:nvPr/>
        </p:nvSpPr>
        <p:spPr>
          <a:xfrm>
            <a:off x="9583761" y="2670259"/>
            <a:ext cx="1311990" cy="149289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구름 7">
            <a:extLst>
              <a:ext uri="{FF2B5EF4-FFF2-40B4-BE49-F238E27FC236}">
                <a16:creationId xmlns:a16="http://schemas.microsoft.com/office/drawing/2014/main" id="{B6CB8894-6F7A-490C-A5BE-020B5195188D}"/>
              </a:ext>
            </a:extLst>
          </p:cNvPr>
          <p:cNvSpPr/>
          <p:nvPr/>
        </p:nvSpPr>
        <p:spPr>
          <a:xfrm>
            <a:off x="4415359" y="3022487"/>
            <a:ext cx="2136710" cy="1511560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281E18-E5E5-4724-AF6C-8738CB5C9E40}"/>
              </a:ext>
            </a:extLst>
          </p:cNvPr>
          <p:cNvSpPr/>
          <p:nvPr/>
        </p:nvSpPr>
        <p:spPr>
          <a:xfrm>
            <a:off x="1271361" y="2894195"/>
            <a:ext cx="1203649" cy="522513"/>
          </a:xfrm>
          <a:prstGeom prst="roundRect">
            <a:avLst>
              <a:gd name="adj" fmla="val 543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8C532F1-5F0E-4173-A26C-5127FDF9A165}"/>
              </a:ext>
            </a:extLst>
          </p:cNvPr>
          <p:cNvSpPr/>
          <p:nvPr/>
        </p:nvSpPr>
        <p:spPr>
          <a:xfrm>
            <a:off x="761385" y="4076850"/>
            <a:ext cx="1203649" cy="522513"/>
          </a:xfrm>
          <a:prstGeom prst="roundRect">
            <a:avLst>
              <a:gd name="adj" fmla="val 543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6D0C393-EB90-46F9-97AB-683D8AF32EBD}"/>
              </a:ext>
            </a:extLst>
          </p:cNvPr>
          <p:cNvSpPr/>
          <p:nvPr/>
        </p:nvSpPr>
        <p:spPr>
          <a:xfrm>
            <a:off x="2202543" y="5069005"/>
            <a:ext cx="1203649" cy="522513"/>
          </a:xfrm>
          <a:prstGeom prst="roundRect">
            <a:avLst>
              <a:gd name="adj" fmla="val 543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6F517-9069-473D-80D5-4FEC21EA27AD}"/>
              </a:ext>
            </a:extLst>
          </p:cNvPr>
          <p:cNvSpPr txBox="1"/>
          <p:nvPr/>
        </p:nvSpPr>
        <p:spPr>
          <a:xfrm>
            <a:off x="8181987" y="1901838"/>
            <a:ext cx="145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Server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243A9E-92DF-45D9-B977-5522481DF8E9}"/>
              </a:ext>
            </a:extLst>
          </p:cNvPr>
          <p:cNvCxnSpPr>
            <a:cxnSpLocks/>
          </p:cNvCxnSpPr>
          <p:nvPr/>
        </p:nvCxnSpPr>
        <p:spPr>
          <a:xfrm flipH="1">
            <a:off x="6724669" y="2894195"/>
            <a:ext cx="936467" cy="4226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D8D9B29-5EC6-47D1-B7E6-9D16066C3FB9}"/>
              </a:ext>
            </a:extLst>
          </p:cNvPr>
          <p:cNvCxnSpPr>
            <a:cxnSpLocks/>
          </p:cNvCxnSpPr>
          <p:nvPr/>
        </p:nvCxnSpPr>
        <p:spPr>
          <a:xfrm flipH="1" flipV="1">
            <a:off x="2718563" y="3208123"/>
            <a:ext cx="1555780" cy="30199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A464EF3-A6A0-418C-86A3-63A7C6AF1A36}"/>
              </a:ext>
            </a:extLst>
          </p:cNvPr>
          <p:cNvCxnSpPr>
            <a:cxnSpLocks/>
          </p:cNvCxnSpPr>
          <p:nvPr/>
        </p:nvCxnSpPr>
        <p:spPr>
          <a:xfrm flipH="1">
            <a:off x="2202543" y="4045155"/>
            <a:ext cx="2071800" cy="2929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020393A-6AA4-4372-A762-684755E9366B}"/>
              </a:ext>
            </a:extLst>
          </p:cNvPr>
          <p:cNvCxnSpPr>
            <a:cxnSpLocks/>
          </p:cNvCxnSpPr>
          <p:nvPr/>
        </p:nvCxnSpPr>
        <p:spPr>
          <a:xfrm flipH="1">
            <a:off x="3720390" y="4370765"/>
            <a:ext cx="771419" cy="9382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E3FA85-12BD-4244-A386-25AFB5502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87" y="1123436"/>
            <a:ext cx="1503479" cy="40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로고 PNG 이미지는 무료로 다운로드 할 수 있습니다. - Crazy Png-Png 이미지 무료 다운로드-Crazy  Png-Png 이미지 무료 다운로드">
            <a:extLst>
              <a:ext uri="{FF2B5EF4-FFF2-40B4-BE49-F238E27FC236}">
                <a16:creationId xmlns:a16="http://schemas.microsoft.com/office/drawing/2014/main" id="{DFA1DF4F-B946-4236-8498-31A7043A2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927" y="3261413"/>
            <a:ext cx="1176155" cy="81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3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A684B0C-5B3D-4A33-B8B3-F577BEF3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1" y="1548882"/>
            <a:ext cx="9862457" cy="425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58742" y="1342180"/>
            <a:ext cx="19976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데이터베이스 구조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E106A-FF31-43D9-AE87-4AAC3F96C98D}"/>
              </a:ext>
            </a:extLst>
          </p:cNvPr>
          <p:cNvSpPr txBox="1"/>
          <p:nvPr/>
        </p:nvSpPr>
        <p:spPr>
          <a:xfrm>
            <a:off x="1188192" y="3594722"/>
            <a:ext cx="142058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답변 테이블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332D0-CF32-4190-837A-DAA3E1435A40}"/>
              </a:ext>
            </a:extLst>
          </p:cNvPr>
          <p:cNvSpPr txBox="1"/>
          <p:nvPr/>
        </p:nvSpPr>
        <p:spPr>
          <a:xfrm>
            <a:off x="4177569" y="2048951"/>
            <a:ext cx="142058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ea typeface="맑은 고딕"/>
              </a:rPr>
              <a:t>질문 </a:t>
            </a:r>
            <a:r>
              <a:rPr lang="ko-KR" altLang="en-US" dirty="0">
                <a:ea typeface="맑은 고딕"/>
              </a:rPr>
              <a:t>테이블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9654B-E857-4620-B82D-640802FA5B4A}"/>
              </a:ext>
            </a:extLst>
          </p:cNvPr>
          <p:cNvSpPr txBox="1"/>
          <p:nvPr/>
        </p:nvSpPr>
        <p:spPr>
          <a:xfrm>
            <a:off x="7698320" y="1342180"/>
            <a:ext cx="165141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자격증 테이블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6F0EE7-8821-4978-9468-67C78028D547}"/>
              </a:ext>
            </a:extLst>
          </p:cNvPr>
          <p:cNvSpPr txBox="1"/>
          <p:nvPr/>
        </p:nvSpPr>
        <p:spPr>
          <a:xfrm>
            <a:off x="7698320" y="2730203"/>
            <a:ext cx="142058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과목 테이블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26B89-B179-446F-8746-229D8F09C8E3}"/>
              </a:ext>
            </a:extLst>
          </p:cNvPr>
          <p:cNvSpPr txBox="1"/>
          <p:nvPr/>
        </p:nvSpPr>
        <p:spPr>
          <a:xfrm>
            <a:off x="7698320" y="3935292"/>
            <a:ext cx="142058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회원 테이블</a:t>
            </a:r>
            <a:endParaRPr lang="en-US" altLang="ko-KR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0956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58742" y="1342180"/>
            <a:ext cx="105028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주요기능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52F61-F559-4ECB-BB34-9E7F58977EC5}"/>
              </a:ext>
            </a:extLst>
          </p:cNvPr>
          <p:cNvSpPr txBox="1"/>
          <p:nvPr/>
        </p:nvSpPr>
        <p:spPr>
          <a:xfrm>
            <a:off x="1058742" y="1949477"/>
            <a:ext cx="431720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로그인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회원가입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아이디</a:t>
            </a:r>
            <a:r>
              <a:rPr lang="en-US" altLang="ko-KR" dirty="0">
                <a:ea typeface="맑은 고딕"/>
              </a:rPr>
              <a:t>/</a:t>
            </a:r>
            <a:r>
              <a:rPr lang="ko-KR" altLang="en-US" dirty="0">
                <a:ea typeface="맑은 고딕"/>
              </a:rPr>
              <a:t>비밀번호 찾기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D681C-5BC3-4C87-A1A7-83512071E8C7}"/>
              </a:ext>
            </a:extLst>
          </p:cNvPr>
          <p:cNvSpPr txBox="1"/>
          <p:nvPr/>
        </p:nvSpPr>
        <p:spPr>
          <a:xfrm>
            <a:off x="1058742" y="2499209"/>
            <a:ext cx="625844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질문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문제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 등록 </a:t>
            </a:r>
            <a:r>
              <a:rPr lang="en-US" altLang="ko-KR" dirty="0">
                <a:ea typeface="맑은 고딕"/>
              </a:rPr>
              <a:t>– </a:t>
            </a:r>
            <a:r>
              <a:rPr lang="ko-KR" altLang="en-US" dirty="0">
                <a:ea typeface="맑은 고딕"/>
              </a:rPr>
              <a:t>자격증 및 과목 명을 선택하여 질문 등록</a:t>
            </a:r>
            <a:endParaRPr lang="en-US" altLang="ko-KR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0E53A-CCE6-4708-B018-678F51577CEC}"/>
              </a:ext>
            </a:extLst>
          </p:cNvPr>
          <p:cNvSpPr txBox="1"/>
          <p:nvPr/>
        </p:nvSpPr>
        <p:spPr>
          <a:xfrm>
            <a:off x="1082948" y="3048941"/>
            <a:ext cx="393569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질문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문제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 검색 </a:t>
            </a:r>
            <a:r>
              <a:rPr lang="en-US" altLang="ko-KR" dirty="0">
                <a:ea typeface="맑은 고딕"/>
              </a:rPr>
              <a:t>– </a:t>
            </a:r>
            <a:r>
              <a:rPr lang="ko-KR" altLang="en-US" dirty="0">
                <a:ea typeface="맑은 고딕"/>
              </a:rPr>
              <a:t>등록된 질문 검색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0DC6B-3B1E-4029-84F3-B4AB7C667014}"/>
              </a:ext>
            </a:extLst>
          </p:cNvPr>
          <p:cNvSpPr txBox="1"/>
          <p:nvPr/>
        </p:nvSpPr>
        <p:spPr>
          <a:xfrm>
            <a:off x="1082948" y="3598673"/>
            <a:ext cx="402546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댓글 </a:t>
            </a:r>
            <a:r>
              <a:rPr lang="en-US" altLang="ko-KR" dirty="0">
                <a:ea typeface="맑은 고딕"/>
              </a:rPr>
              <a:t>– </a:t>
            </a:r>
            <a:r>
              <a:rPr lang="ko-KR" altLang="en-US" dirty="0">
                <a:ea typeface="맑은 고딕"/>
              </a:rPr>
              <a:t>등록된 질문에 대한 댓글 추가</a:t>
            </a:r>
            <a:endParaRPr lang="en-US" altLang="ko-KR" dirty="0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A5EC7-3275-413F-8870-ACC1A7B16E12}"/>
              </a:ext>
            </a:extLst>
          </p:cNvPr>
          <p:cNvSpPr txBox="1"/>
          <p:nvPr/>
        </p:nvSpPr>
        <p:spPr>
          <a:xfrm>
            <a:off x="1058742" y="4148405"/>
            <a:ext cx="417454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채팅 </a:t>
            </a:r>
            <a:r>
              <a:rPr lang="en-US" altLang="ko-KR" dirty="0">
                <a:ea typeface="맑은 고딕"/>
              </a:rPr>
              <a:t>– </a:t>
            </a:r>
            <a:r>
              <a:rPr lang="ko-KR" altLang="en-US" dirty="0">
                <a:ea typeface="맑은 고딕"/>
              </a:rPr>
              <a:t>다수의 사람들과 자유로운 채팅</a:t>
            </a:r>
            <a:endParaRPr lang="en-US" altLang="ko-KR" dirty="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28C083-F899-4787-AF80-17FBD101FC92}"/>
              </a:ext>
            </a:extLst>
          </p:cNvPr>
          <p:cNvSpPr txBox="1"/>
          <p:nvPr/>
        </p:nvSpPr>
        <p:spPr>
          <a:xfrm>
            <a:off x="1086064" y="4698137"/>
            <a:ext cx="133882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마이페이지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975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D0CC9-0101-4248-BFF7-F5024252E5DB}"/>
              </a:ext>
            </a:extLst>
          </p:cNvPr>
          <p:cNvSpPr txBox="1"/>
          <p:nvPr/>
        </p:nvSpPr>
        <p:spPr>
          <a:xfrm>
            <a:off x="1002758" y="1062262"/>
            <a:ext cx="113204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800" b="1" dirty="0">
                <a:latin typeface="+mj-lt"/>
                <a:ea typeface="나눔고딕 ExtraBold"/>
                <a:cs typeface="+mn-lt"/>
              </a:rPr>
              <a:t>개발화면 </a:t>
            </a:r>
            <a:endParaRPr lang="en-US" altLang="ko-KR" b="1" dirty="0">
              <a:latin typeface="+mj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D4F4B-A609-4711-8A76-5A4AA77E6FEC}"/>
              </a:ext>
            </a:extLst>
          </p:cNvPr>
          <p:cNvSpPr txBox="1"/>
          <p:nvPr/>
        </p:nvSpPr>
        <p:spPr>
          <a:xfrm>
            <a:off x="761385" y="96808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>
                <a:solidFill>
                  <a:srgbClr val="FFA247"/>
                </a:solidFill>
                <a:latin typeface="나눔고딕 ExtraBold" panose="020D0904000000000000"/>
                <a:ea typeface="나눔고딕 ExtraBold" panose="020D0904000000000000"/>
              </a:rPr>
              <a:t>04. </a:t>
            </a:r>
            <a:r>
              <a:rPr lang="ko-KR" altLang="en-US" sz="2000" dirty="0">
                <a:latin typeface="나눔고딕 ExtraBold" panose="020D0904000000000000"/>
                <a:ea typeface="나눔고딕 ExtraBold" panose="020D0904000000000000"/>
              </a:rPr>
              <a:t>개발 내용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32F6D-39BE-4058-B037-B67E1740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115" y="1638815"/>
            <a:ext cx="7895769" cy="44413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96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530</Words>
  <Application>Microsoft Office PowerPoint</Application>
  <PresentationFormat>와이드스크린</PresentationFormat>
  <Paragraphs>135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노예원</dc:creator>
  <cp:lastModifiedBy>노예원</cp:lastModifiedBy>
  <cp:revision>1</cp:revision>
  <dcterms:created xsi:type="dcterms:W3CDTF">2021-12-14T18:29:35Z</dcterms:created>
  <dcterms:modified xsi:type="dcterms:W3CDTF">2021-12-15T00:55:17Z</dcterms:modified>
</cp:coreProperties>
</file>