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8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61F5-FACF-490F-BCC7-BF575EEF237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622-6896-4803-81F5-DCF1C443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5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9483" y="457199"/>
            <a:ext cx="7313033" cy="974409"/>
          </a:xfrm>
        </p:spPr>
        <p:txBody>
          <a:bodyPr>
            <a:normAutofit/>
          </a:bodyPr>
          <a:lstStyle/>
          <a:p>
            <a:pPr lvl="0"/>
            <a:r>
              <a:rPr lang="en-US" altLang="ko-KR" sz="3100" dirty="0" smtClean="0"/>
              <a:t>      1.</a:t>
            </a:r>
            <a:r>
              <a:rPr lang="ko-KR" altLang="en-US" sz="3100" dirty="0" smtClean="0"/>
              <a:t>콘셉트 도출 및 디자인 스타일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72" y="1871345"/>
            <a:ext cx="4619254" cy="4351338"/>
          </a:xfrm>
        </p:spPr>
      </p:pic>
    </p:spTree>
    <p:extLst>
      <p:ext uri="{BB962C8B-B14F-4D97-AF65-F5344CB8AC3E}">
        <p14:creationId xmlns:p14="http://schemas.microsoft.com/office/powerpoint/2010/main" val="33672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9483" y="457199"/>
            <a:ext cx="7313033" cy="974409"/>
          </a:xfrm>
        </p:spPr>
        <p:txBody>
          <a:bodyPr>
            <a:normAutofit/>
          </a:bodyPr>
          <a:lstStyle/>
          <a:p>
            <a:pPr lvl="0"/>
            <a:r>
              <a:rPr lang="en-US" altLang="ko-KR" sz="3100" dirty="0" smtClean="0"/>
              <a:t>                2.</a:t>
            </a:r>
            <a:r>
              <a:rPr lang="ko-KR" altLang="en-US" sz="3100" dirty="0" smtClean="0"/>
              <a:t>와이어프레임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34" y="1255979"/>
            <a:ext cx="3292930" cy="5488218"/>
          </a:xfrm>
        </p:spPr>
      </p:pic>
    </p:spTree>
    <p:extLst>
      <p:ext uri="{BB962C8B-B14F-4D97-AF65-F5344CB8AC3E}">
        <p14:creationId xmlns:p14="http://schemas.microsoft.com/office/powerpoint/2010/main" val="28053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9483" y="457199"/>
            <a:ext cx="7313033" cy="974409"/>
          </a:xfrm>
        </p:spPr>
        <p:txBody>
          <a:bodyPr>
            <a:normAutofit/>
          </a:bodyPr>
          <a:lstStyle/>
          <a:p>
            <a:pPr lvl="0"/>
            <a:r>
              <a:rPr lang="en-US" altLang="ko-KR" sz="3100" dirty="0" smtClean="0"/>
              <a:t>             3.</a:t>
            </a:r>
            <a:r>
              <a:rPr lang="ko-KR" altLang="en-US" sz="3100" dirty="0" err="1" smtClean="0"/>
              <a:t>상세디자인</a:t>
            </a:r>
            <a:r>
              <a:rPr lang="ko-KR" altLang="en-US" sz="3100" dirty="0" smtClean="0"/>
              <a:t> 결과물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25" y="1308040"/>
            <a:ext cx="3134094" cy="5549959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28" y="1308040"/>
            <a:ext cx="2020079" cy="55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      1.콘셉트 도출 및 디자인 스타일</vt:lpstr>
      <vt:lpstr>                2.와이어프레임 </vt:lpstr>
      <vt:lpstr>             3.상세디자인 결과물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2020-08-04T04:06:44Z</dcterms:created>
  <dcterms:modified xsi:type="dcterms:W3CDTF">2020-08-04T07:14:06Z</dcterms:modified>
</cp:coreProperties>
</file>