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0" r:id="rId1"/>
  </p:sldMasterIdLst>
  <p:notesMasterIdLst>
    <p:notesMasterId r:id="rId3"/>
  </p:notesMasterIdLst>
  <p:sldIdLst>
    <p:sldId id="285" r:id="rId2"/>
  </p:sldIdLst>
  <p:sldSz cx="24384000" cy="13716000"/>
  <p:notesSz cx="13716000" cy="2438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202C"/>
    <a:srgbClr val="4F535B"/>
    <a:srgbClr val="7F7F7F"/>
    <a:srgbClr val="676767"/>
    <a:srgbClr val="29344A"/>
    <a:srgbClr val="232933"/>
    <a:srgbClr val="74CDC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90" autoAdjust="0"/>
    <p:restoredTop sz="94687" autoAdjust="0"/>
  </p:normalViewPr>
  <p:slideViewPr>
    <p:cSldViewPr snapToGrid="0" snapToObjects="1">
      <p:cViewPr varScale="1">
        <p:scale>
          <a:sx n="54" d="100"/>
          <a:sy n="54" d="100"/>
        </p:scale>
        <p:origin x="1014" y="1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28334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09C162-8A8C-200B-76FB-9A01938F2F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46F4E1-2DFC-DC28-4EAB-D52E5AF8D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DE4ACE-3385-863F-6BD5-1C4472D4D1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5306C3-7267-488D-0781-F719418C7B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840567"/>
            <a:ext cx="10363200" cy="196003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5181600"/>
            <a:ext cx="85344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182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99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366185"/>
            <a:ext cx="2743200" cy="780203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66185"/>
            <a:ext cx="8026400" cy="78020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7098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340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20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5875867"/>
            <a:ext cx="10363200" cy="1816100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3875618"/>
            <a:ext cx="10363200" cy="2000249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44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133601"/>
            <a:ext cx="5384800" cy="6034617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39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046817"/>
            <a:ext cx="5386917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899833"/>
            <a:ext cx="5386917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2046817"/>
            <a:ext cx="5389033" cy="853016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899833"/>
            <a:ext cx="5389033" cy="5268384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9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2225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D53241B7-1BA1-496E-9033-B34E577E03A5}"/>
              </a:ext>
            </a:extLst>
          </p:cNvPr>
          <p:cNvSpPr/>
          <p:nvPr userDrawn="1"/>
        </p:nvSpPr>
        <p:spPr>
          <a:xfrm>
            <a:off x="638293" y="12871659"/>
            <a:ext cx="1060372" cy="171948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fld id="{677293F7-A825-46ED-9F4F-D9FDFDB99FAF}" type="slidenum">
              <a:rPr lang="en-US" altLang="ko-KR" sz="3200" b="1" smtClean="0">
                <a:solidFill>
                  <a:srgbClr val="1A202C"/>
                </a:solidFill>
                <a:latin typeface="+mn-ea"/>
              </a:rPr>
              <a:t>‹#›</a:t>
            </a:fld>
            <a:endParaRPr lang="ko-KR" altLang="en-US" sz="3200" b="1" dirty="0">
              <a:solidFill>
                <a:srgbClr val="1A202C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9892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364067"/>
            <a:ext cx="4011084" cy="1549400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364067"/>
            <a:ext cx="6815667" cy="7804151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913467"/>
            <a:ext cx="4011084" cy="6254751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783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6400800"/>
            <a:ext cx="7315200" cy="7556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817033"/>
            <a:ext cx="7315200" cy="54864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7156451"/>
            <a:ext cx="7315200" cy="1073149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080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66184"/>
            <a:ext cx="109728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33601"/>
            <a:ext cx="109728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8475134"/>
            <a:ext cx="3860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8475134"/>
            <a:ext cx="28448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394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</p:sldLayoutIdLst>
  <p:hf hdr="0" ftr="0" dt="0"/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02C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55700B-A9CF-70DB-E4DC-D89C97F04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9A7B535D-1163-652D-9359-D0A57FB7F2F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02932" y="215154"/>
            <a:ext cx="1292724" cy="126057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50BB23-701B-4167-9FB8-48B14E2A0310}"/>
              </a:ext>
            </a:extLst>
          </p:cNvPr>
          <p:cNvSpPr txBox="1"/>
          <p:nvPr/>
        </p:nvSpPr>
        <p:spPr>
          <a:xfrm>
            <a:off x="1823110" y="3984889"/>
            <a:ext cx="23821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Description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graphicFrame>
        <p:nvGraphicFramePr>
          <p:cNvPr id="7" name="표 7">
            <a:extLst>
              <a:ext uri="{FF2B5EF4-FFF2-40B4-BE49-F238E27FC236}">
                <a16:creationId xmlns:a16="http://schemas.microsoft.com/office/drawing/2014/main" id="{F72C7769-93F7-4B48-9CB1-C228679688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1282975"/>
              </p:ext>
            </p:extLst>
          </p:nvPr>
        </p:nvGraphicFramePr>
        <p:xfrm>
          <a:off x="2925480" y="511121"/>
          <a:ext cx="18533040" cy="13832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6630">
                  <a:extLst>
                    <a:ext uri="{9D8B030D-6E8A-4147-A177-3AD203B41FA5}">
                      <a16:colId xmlns:a16="http://schemas.microsoft.com/office/drawing/2014/main" val="2047916167"/>
                    </a:ext>
                  </a:extLst>
                </a:gridCol>
                <a:gridCol w="2316630">
                  <a:extLst>
                    <a:ext uri="{9D8B030D-6E8A-4147-A177-3AD203B41FA5}">
                      <a16:colId xmlns:a16="http://schemas.microsoft.com/office/drawing/2014/main" val="3280834591"/>
                    </a:ext>
                  </a:extLst>
                </a:gridCol>
                <a:gridCol w="2316630">
                  <a:extLst>
                    <a:ext uri="{9D8B030D-6E8A-4147-A177-3AD203B41FA5}">
                      <a16:colId xmlns:a16="http://schemas.microsoft.com/office/drawing/2014/main" val="3989833546"/>
                    </a:ext>
                  </a:extLst>
                </a:gridCol>
                <a:gridCol w="2316630">
                  <a:extLst>
                    <a:ext uri="{9D8B030D-6E8A-4147-A177-3AD203B41FA5}">
                      <a16:colId xmlns:a16="http://schemas.microsoft.com/office/drawing/2014/main" val="373004830"/>
                    </a:ext>
                  </a:extLst>
                </a:gridCol>
                <a:gridCol w="2316630">
                  <a:extLst>
                    <a:ext uri="{9D8B030D-6E8A-4147-A177-3AD203B41FA5}">
                      <a16:colId xmlns:a16="http://schemas.microsoft.com/office/drawing/2014/main" val="3979385107"/>
                    </a:ext>
                  </a:extLst>
                </a:gridCol>
                <a:gridCol w="2316630">
                  <a:extLst>
                    <a:ext uri="{9D8B030D-6E8A-4147-A177-3AD203B41FA5}">
                      <a16:colId xmlns:a16="http://schemas.microsoft.com/office/drawing/2014/main" val="1717252318"/>
                    </a:ext>
                  </a:extLst>
                </a:gridCol>
                <a:gridCol w="2316630">
                  <a:extLst>
                    <a:ext uri="{9D8B030D-6E8A-4147-A177-3AD203B41FA5}">
                      <a16:colId xmlns:a16="http://schemas.microsoft.com/office/drawing/2014/main" val="236514432"/>
                    </a:ext>
                  </a:extLst>
                </a:gridCol>
                <a:gridCol w="2316630">
                  <a:extLst>
                    <a:ext uri="{9D8B030D-6E8A-4147-A177-3AD203B41FA5}">
                      <a16:colId xmlns:a16="http://schemas.microsoft.com/office/drawing/2014/main" val="4115554676"/>
                    </a:ext>
                  </a:extLst>
                </a:gridCol>
              </a:tblGrid>
              <a:tr h="69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PAGETITLE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상세페이지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SCREEN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UI-H-0000</a:t>
                      </a:r>
                      <a:endParaRPr lang="ko-KR" altLang="en-US" sz="2400" b="1" dirty="0">
                        <a:solidFill>
                          <a:schemeClr val="bg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조</a:t>
                      </a: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DATE</a:t>
                      </a:r>
                      <a:endParaRPr lang="ko-KR" altLang="en-US" dirty="0"/>
                    </a:p>
                  </a:txBody>
                  <a:tcPr>
                    <a:solidFill>
                      <a:srgbClr val="1A202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2025.07.15</a:t>
                      </a:r>
                      <a:endParaRPr lang="ko-KR" altLang="en-US" dirty="0"/>
                    </a:p>
                  </a:txBody>
                  <a:tcPr>
                    <a:solidFill>
                      <a:srgbClr val="4F535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948062"/>
                  </a:ext>
                </a:extLst>
              </a:tr>
              <a:tr h="6916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SCREEN PATH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1A202C"/>
                    </a:solidFill>
                  </a:tcPr>
                </a:tc>
                <a:tc gridSpan="7"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홈화면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-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메인컨텐츠</a:t>
                      </a:r>
                      <a:r>
                        <a:rPr lang="en-US" altLang="ko-KR" dirty="0">
                          <a:solidFill>
                            <a:schemeClr val="bg1"/>
                          </a:solidFill>
                        </a:rPr>
                        <a:t>&gt;</a:t>
                      </a:r>
                      <a:r>
                        <a:rPr lang="ko-KR" altLang="en-US" dirty="0" err="1">
                          <a:solidFill>
                            <a:schemeClr val="bg1"/>
                          </a:solidFill>
                        </a:rPr>
                        <a:t>개발물상세페이지</a:t>
                      </a:r>
                      <a:endParaRPr lang="en-US" altLang="ko-KR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solidFill>
                      <a:srgbClr val="4F535B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142444"/>
                  </a:ext>
                </a:extLst>
              </a:tr>
            </a:tbl>
          </a:graphicData>
        </a:graphic>
      </p:graphicFrame>
      <p:sp>
        <p:nvSpPr>
          <p:cNvPr id="17" name="직사각형 16">
            <a:extLst>
              <a:ext uri="{FF2B5EF4-FFF2-40B4-BE49-F238E27FC236}">
                <a16:creationId xmlns:a16="http://schemas.microsoft.com/office/drawing/2014/main" id="{6147925D-A65E-4DB6-B79A-9210AB9F40B8}"/>
              </a:ext>
            </a:extLst>
          </p:cNvPr>
          <p:cNvSpPr/>
          <p:nvPr/>
        </p:nvSpPr>
        <p:spPr>
          <a:xfrm>
            <a:off x="9034950" y="5089194"/>
            <a:ext cx="15060706" cy="8662664"/>
          </a:xfrm>
          <a:prstGeom prst="rect">
            <a:avLst/>
          </a:prstGeom>
          <a:noFill/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C9F118A5-1C31-41E3-A28F-128D8E1B4B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01411" y="5147620"/>
            <a:ext cx="14527784" cy="858630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78AFDA8-795C-4529-BDE1-205D7B9513F2}"/>
              </a:ext>
            </a:extLst>
          </p:cNvPr>
          <p:cNvSpPr txBox="1"/>
          <p:nvPr/>
        </p:nvSpPr>
        <p:spPr>
          <a:xfrm>
            <a:off x="1823110" y="4660301"/>
            <a:ext cx="5218095" cy="22018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01 </a:t>
            </a:r>
            <a:r>
              <a:rPr lang="ko-KR" altLang="en-US" sz="2400" dirty="0">
                <a:solidFill>
                  <a:schemeClr val="bg1"/>
                </a:solidFill>
              </a:rPr>
              <a:t>키워드 검색 엔진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02 </a:t>
            </a:r>
            <a:r>
              <a:rPr lang="ko-KR" altLang="en-US" sz="2400" dirty="0">
                <a:solidFill>
                  <a:schemeClr val="bg1"/>
                </a:solidFill>
              </a:rPr>
              <a:t>클릭 시 키워드 관련 상품목록 이동</a:t>
            </a:r>
            <a:endParaRPr lang="en-US" altLang="ko-KR" sz="24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en-US" altLang="ko-KR" sz="2400" dirty="0">
                <a:solidFill>
                  <a:schemeClr val="bg1"/>
                </a:solidFill>
              </a:rPr>
              <a:t>03 </a:t>
            </a:r>
            <a:r>
              <a:rPr lang="ko-KR" altLang="en-US" sz="2400" dirty="0">
                <a:solidFill>
                  <a:schemeClr val="bg1"/>
                </a:solidFill>
              </a:rPr>
              <a:t>클릭 시 구매페이지 이동</a:t>
            </a:r>
            <a:endParaRPr lang="en-US" altLang="ko-KR" sz="2400" dirty="0">
              <a:solidFill>
                <a:schemeClr val="bg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0AE559-DB60-4854-8B1B-C85E0DB26FB1}"/>
              </a:ext>
            </a:extLst>
          </p:cNvPr>
          <p:cNvSpPr txBox="1"/>
          <p:nvPr/>
        </p:nvSpPr>
        <p:spPr>
          <a:xfrm>
            <a:off x="1823110" y="8261649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b="1" dirty="0">
                <a:solidFill>
                  <a:schemeClr val="bg1"/>
                </a:solidFill>
              </a:rPr>
              <a:t>Caution!</a:t>
            </a:r>
            <a:endParaRPr lang="ko-KR" altLang="en-US" sz="3600" b="1" dirty="0">
              <a:solidFill>
                <a:schemeClr val="bg1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96B1C86-6746-4F61-B372-93D8E812405F}"/>
              </a:ext>
            </a:extLst>
          </p:cNvPr>
          <p:cNvSpPr txBox="1"/>
          <p:nvPr/>
        </p:nvSpPr>
        <p:spPr>
          <a:xfrm>
            <a:off x="1823110" y="8927030"/>
            <a:ext cx="5347939" cy="1406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300" dirty="0">
                <a:solidFill>
                  <a:schemeClr val="bg1"/>
                </a:solidFill>
              </a:rPr>
              <a:t>비회원은 구매페이지 이동 불가</a:t>
            </a:r>
            <a:endParaRPr lang="en-US" altLang="ko-KR" sz="2300" dirty="0">
              <a:solidFill>
                <a:schemeClr val="bg1"/>
              </a:solidFill>
            </a:endParaRPr>
          </a:p>
          <a:p>
            <a:pPr>
              <a:lnSpc>
                <a:spcPct val="200000"/>
              </a:lnSpc>
            </a:pPr>
            <a:r>
              <a:rPr lang="ko-KR" altLang="en-US" sz="2300" dirty="0">
                <a:solidFill>
                  <a:schemeClr val="bg1"/>
                </a:solidFill>
              </a:rPr>
              <a:t> → 안내창과 함께 회원가입 페이지 이동</a:t>
            </a:r>
            <a:endParaRPr lang="en-US" altLang="ko-KR" sz="2300" dirty="0">
              <a:solidFill>
                <a:schemeClr val="bg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52FB17CF-A461-466F-A165-E0B54E7A009A}"/>
              </a:ext>
            </a:extLst>
          </p:cNvPr>
          <p:cNvSpPr/>
          <p:nvPr/>
        </p:nvSpPr>
        <p:spPr>
          <a:xfrm>
            <a:off x="18870678" y="6534149"/>
            <a:ext cx="2736000" cy="504000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48F434D0-D194-4FCB-9140-A59FBBD0897F}"/>
              </a:ext>
            </a:extLst>
          </p:cNvPr>
          <p:cNvCxnSpPr>
            <a:cxnSpLocks/>
          </p:cNvCxnSpPr>
          <p:nvPr/>
        </p:nvCxnSpPr>
        <p:spPr>
          <a:xfrm>
            <a:off x="21621750" y="6743700"/>
            <a:ext cx="487080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1ED73A78-DDF8-4E18-AFDD-CCF5B3770FDB}"/>
              </a:ext>
            </a:extLst>
          </p:cNvPr>
          <p:cNvSpPr txBox="1"/>
          <p:nvPr/>
        </p:nvSpPr>
        <p:spPr>
          <a:xfrm>
            <a:off x="22167314" y="6512867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01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E3C8409-6A20-4264-A389-D5C25E30B1F9}"/>
              </a:ext>
            </a:extLst>
          </p:cNvPr>
          <p:cNvSpPr/>
          <p:nvPr/>
        </p:nvSpPr>
        <p:spPr>
          <a:xfrm>
            <a:off x="12409596" y="9382426"/>
            <a:ext cx="811278" cy="495300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4AA31A61-F44A-4F4B-BE4F-ADFE272EA8B0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11974405" y="9630076"/>
            <a:ext cx="435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742FE2C9-9F91-4E5F-8F73-3A0B2063510A}"/>
              </a:ext>
            </a:extLst>
          </p:cNvPr>
          <p:cNvSpPr txBox="1"/>
          <p:nvPr/>
        </p:nvSpPr>
        <p:spPr>
          <a:xfrm>
            <a:off x="11486627" y="938242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03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DCF46232-3363-42BE-9C05-BA573CA30BEA}"/>
              </a:ext>
            </a:extLst>
          </p:cNvPr>
          <p:cNvSpPr/>
          <p:nvPr/>
        </p:nvSpPr>
        <p:spPr>
          <a:xfrm>
            <a:off x="12390546" y="8242168"/>
            <a:ext cx="1287354" cy="360000"/>
          </a:xfrm>
          <a:prstGeom prst="rect">
            <a:avLst/>
          </a:prstGeom>
          <a:noFill/>
          <a:ln w="349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accent3"/>
              </a:solidFill>
            </a:endParaRPr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9EC1A086-375E-4D70-A028-A9D44B36923E}"/>
              </a:ext>
            </a:extLst>
          </p:cNvPr>
          <p:cNvCxnSpPr>
            <a:cxnSpLocks/>
          </p:cNvCxnSpPr>
          <p:nvPr/>
        </p:nvCxnSpPr>
        <p:spPr>
          <a:xfrm flipH="1">
            <a:off x="11943468" y="8421494"/>
            <a:ext cx="435191" cy="0"/>
          </a:xfrm>
          <a:prstGeom prst="straightConnector1">
            <a:avLst/>
          </a:prstGeom>
          <a:ln w="3175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12FE464-2F36-46C6-BCB2-6379C5145502}"/>
              </a:ext>
            </a:extLst>
          </p:cNvPr>
          <p:cNvSpPr txBox="1"/>
          <p:nvPr/>
        </p:nvSpPr>
        <p:spPr>
          <a:xfrm>
            <a:off x="11455690" y="8173844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chemeClr val="accent3"/>
                </a:solidFill>
              </a:rPr>
              <a:t>02</a:t>
            </a:r>
            <a:endParaRPr lang="ko-KR" altLang="en-US" sz="2400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66097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1451</TotalTime>
  <Words>50</Words>
  <Application>Microsoft Office PowerPoint</Application>
  <PresentationFormat>사용자 지정</PresentationFormat>
  <Paragraphs>21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Calibri</vt:lpstr>
      <vt:lpstr>1_Office Theme</vt:lpstr>
      <vt:lpstr>PowerPoint 프레젠테이션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FullName</cp:lastModifiedBy>
  <cp:revision>55</cp:revision>
  <dcterms:created xsi:type="dcterms:W3CDTF">2025-07-10T04:24:41Z</dcterms:created>
  <dcterms:modified xsi:type="dcterms:W3CDTF">2025-07-14T08:37:42Z</dcterms:modified>
</cp:coreProperties>
</file>