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F_8589F277.xml" ContentType="application/vnd.ms-powerpoint.comments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4"/>
  </p:notesMasterIdLst>
  <p:sldIdLst>
    <p:sldId id="271" r:id="rId2"/>
    <p:sldId id="274" r:id="rId3"/>
  </p:sldIdLst>
  <p:sldSz cx="24384000" cy="13716000"/>
  <p:notesSz cx="13716000" cy="2438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9F6009-1D84-C237-4184-F2F969EBE5F2}" name="예진" initials="예" userId="S::syjuuu@g.yju.ac.kr::92783728-03c3-4b3e-9fb9-ac65ab8e60c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  <a:srgbClr val="4F535B"/>
    <a:srgbClr val="1A202C"/>
    <a:srgbClr val="676767"/>
    <a:srgbClr val="29344A"/>
    <a:srgbClr val="232933"/>
    <a:srgbClr val="74C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0" autoAdjust="0"/>
    <p:restoredTop sz="94687" autoAdjust="0"/>
  </p:normalViewPr>
  <p:slideViewPr>
    <p:cSldViewPr snapToGrid="0" snapToObjects="1">
      <p:cViewPr varScale="1">
        <p:scale>
          <a:sx n="39" d="100"/>
          <a:sy n="39" d="100"/>
        </p:scale>
        <p:origin x="26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comments/modernComment_10F_8589F2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BC4187-7592-4C94-9FFE-85176917BBD7}" authorId="{F09F6009-1D84-C237-4184-F2F969EBE5F2}" created="2025-07-12T09:53:41.745">
    <pc:sldMkLst xmlns:pc="http://schemas.microsoft.com/office/powerpoint/2013/main/command">
      <pc:docMk/>
      <pc:sldMk cId="2240410231" sldId="271"/>
    </pc:sldMkLst>
    <p188:txBody>
      <a:bodyPr/>
      <a:lstStyle/>
      <a:p>
        <a:r>
          <a:rPr lang="ko-KR" altLang="en-US"/>
          <a:t>1번 - 전체 프로세스 사이즈 큰 버전
2번  - 전체 프로세스 사이즈 작은 버전
1번은 전체 프로세스 사이즈가 커서 보기 편한 것 같은데 2번이 오히려 사이즈가 전체랑 세부 항목이 크기 차이가 있어서 두 가지를 구분해주는 느낌이라 고민중이에요! 참고부탁드려요 :)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83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29B7E-9F90-2E75-A05A-5CB6E8B21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7CBA36-F51F-867E-1FF0-4D64CB2851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E9D98A-8C95-9776-072B-A90199CDF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0D348-D65D-EBEA-4732-FF9E308101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7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9B2EB-889F-BFC0-6C31-A5002F45E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8C4EA4-1BD4-E12F-F8B8-8BC45CE32F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1FB2A6-1263-6AC0-372E-C58FC6125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FFE79-AF5C-7410-36F4-0A313D312D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4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40567"/>
            <a:ext cx="103632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9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6185"/>
            <a:ext cx="274320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6185"/>
            <a:ext cx="802640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9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34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0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875867"/>
            <a:ext cx="103632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875618"/>
            <a:ext cx="1036320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9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6817"/>
            <a:ext cx="5386917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899833"/>
            <a:ext cx="5386917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046817"/>
            <a:ext cx="5389033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899833"/>
            <a:ext cx="5389033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241B7-1BA1-496E-9033-B34E577E03A5}"/>
              </a:ext>
            </a:extLst>
          </p:cNvPr>
          <p:cNvSpPr/>
          <p:nvPr userDrawn="1"/>
        </p:nvSpPr>
        <p:spPr>
          <a:xfrm>
            <a:off x="638293" y="12871659"/>
            <a:ext cx="1060372" cy="1719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fld id="{677293F7-A825-46ED-9F4F-D9FDFDB99FAF}" type="slidenum">
              <a:rPr lang="en-US" altLang="ko-KR" sz="3200" b="1" smtClean="0">
                <a:solidFill>
                  <a:srgbClr val="1A202C"/>
                </a:solidFill>
                <a:latin typeface="+mn-ea"/>
              </a:rPr>
              <a:t>‹#›</a:t>
            </a:fld>
            <a:endParaRPr lang="ko-KR" altLang="en-US" sz="3200" b="1" dirty="0">
              <a:solidFill>
                <a:srgbClr val="1A202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892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64067"/>
            <a:ext cx="4011084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364067"/>
            <a:ext cx="6815667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913467"/>
            <a:ext cx="4011084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6400800"/>
            <a:ext cx="73152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17033"/>
            <a:ext cx="73152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7156451"/>
            <a:ext cx="73152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33601"/>
            <a:ext cx="109728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8475134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8475134"/>
            <a:ext cx="3860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8475134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9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F_8589F27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0D94E-3456-FD15-DDDE-1CB80C947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3" descr="preencoded.png">
            <a:extLst>
              <a:ext uri="{FF2B5EF4-FFF2-40B4-BE49-F238E27FC236}">
                <a16:creationId xmlns:a16="http://schemas.microsoft.com/office/drawing/2014/main" id="{48F4635F-EEFD-E1C5-66AA-11670ED46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8" y="624858"/>
            <a:ext cx="2782570" cy="827632"/>
          </a:xfrm>
          <a:prstGeom prst="rect">
            <a:avLst/>
          </a:prstGeom>
        </p:spPr>
      </p:pic>
      <p:pic>
        <p:nvPicPr>
          <p:cNvPr id="23" name="Image 21" descr="preencoded.png">
            <a:extLst>
              <a:ext uri="{FF2B5EF4-FFF2-40B4-BE49-F238E27FC236}">
                <a16:creationId xmlns:a16="http://schemas.microsoft.com/office/drawing/2014/main" id="{E178D62E-4EC4-4694-83E1-035E07E25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3286" y="732264"/>
            <a:ext cx="5312410" cy="69414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44EB06-9AD7-006E-D82D-2C921CBDFFB7}"/>
              </a:ext>
            </a:extLst>
          </p:cNvPr>
          <p:cNvSpPr/>
          <p:nvPr/>
        </p:nvSpPr>
        <p:spPr>
          <a:xfrm>
            <a:off x="-86360" y="391735"/>
            <a:ext cx="25011529" cy="13991681"/>
          </a:xfrm>
          <a:prstGeom prst="rect">
            <a:avLst/>
          </a:prstGeom>
          <a:solidFill>
            <a:srgbClr val="1A20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44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endParaRPr lang="ko-KR" altLang="en-US" sz="4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ED48B7B-46FB-C3B4-8E10-1B7E2D98E6B5}"/>
              </a:ext>
            </a:extLst>
          </p:cNvPr>
          <p:cNvGrpSpPr/>
          <p:nvPr/>
        </p:nvGrpSpPr>
        <p:grpSpPr>
          <a:xfrm>
            <a:off x="-648067" y="-170024"/>
            <a:ext cx="25680134" cy="3023324"/>
            <a:chOff x="-611040" y="11489982"/>
            <a:chExt cx="25041517" cy="30233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B72818-0DD4-F0F0-C89D-64D7B119B06B}"/>
                </a:ext>
              </a:extLst>
            </p:cNvPr>
            <p:cNvSpPr/>
            <p:nvPr/>
          </p:nvSpPr>
          <p:spPr>
            <a:xfrm>
              <a:off x="-611040" y="11489982"/>
              <a:ext cx="25041517" cy="302332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５</a:t>
              </a:r>
              <a:r>
                <a:rPr lang="ko-KR" altLang="en-US" sz="9600" b="1" kern="0" dirty="0">
                  <a:solidFill>
                    <a:srgbClr val="1A202C"/>
                  </a:solidFill>
                  <a:latin typeface="Calibri" panose="020F0502020204030204"/>
                  <a:ea typeface="맑은 고딕" panose="020B0503020000020004" pitchFamily="50" charset="-127"/>
                </a:rPr>
                <a:t>５</a:t>
              </a:r>
              <a:r>
                <a:rPr lang="en-US" altLang="ko-KR" sz="9600" b="1" kern="0" dirty="0">
                  <a:solidFill>
                    <a:srgbClr val="1A202C"/>
                  </a:solidFill>
                  <a:latin typeface="Calibri" panose="020F0502020204030204"/>
                  <a:ea typeface="맑은 고딕" panose="020B0503020000020004" pitchFamily="50" charset="-127"/>
                </a:rPr>
                <a:t>.Process</a:t>
              </a:r>
              <a:endParaRPr kumimoji="0" lang="ko-KR" altLang="en-US" sz="9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7AD5C25-0E77-9752-657F-1D228A59A17A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3817" y="12180880"/>
              <a:ext cx="1641527" cy="1641527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7DCB6-4953-4891-A37E-674F90AC1EA5}"/>
              </a:ext>
            </a:extLst>
          </p:cNvPr>
          <p:cNvSpPr/>
          <p:nvPr/>
        </p:nvSpPr>
        <p:spPr>
          <a:xfrm>
            <a:off x="638293" y="13022943"/>
            <a:ext cx="1060372" cy="1719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 b="1" dirty="0">
                <a:solidFill>
                  <a:srgbClr val="1A202C"/>
                </a:solidFill>
                <a:latin typeface="+mn-ea"/>
              </a:rPr>
              <a:t>1</a:t>
            </a:r>
            <a:endParaRPr lang="ko-KR" altLang="en-US" sz="3200" b="1" dirty="0">
              <a:solidFill>
                <a:srgbClr val="1A202C"/>
              </a:solidFill>
              <a:latin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FAA8BF1-4F28-47E7-A656-C42FACCE3545}"/>
              </a:ext>
            </a:extLst>
          </p:cNvPr>
          <p:cNvSpPr/>
          <p:nvPr/>
        </p:nvSpPr>
        <p:spPr>
          <a:xfrm>
            <a:off x="3935969" y="5939011"/>
            <a:ext cx="2303082" cy="572495"/>
          </a:xfrm>
          <a:prstGeom prst="round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마켓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6372C74-3BDF-4EAE-B3DB-B07B4E6A01C9}"/>
              </a:ext>
            </a:extLst>
          </p:cNvPr>
          <p:cNvSpPr/>
          <p:nvPr/>
        </p:nvSpPr>
        <p:spPr>
          <a:xfrm>
            <a:off x="3951208" y="5152192"/>
            <a:ext cx="2287842" cy="573910"/>
          </a:xfrm>
          <a:prstGeom prst="roundRect">
            <a:avLst/>
          </a:prstGeom>
          <a:noFill/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3061ECE-E90A-495E-BB6D-F9631187D52E}"/>
              </a:ext>
            </a:extLst>
          </p:cNvPr>
          <p:cNvSpPr/>
          <p:nvPr/>
        </p:nvSpPr>
        <p:spPr>
          <a:xfrm>
            <a:off x="918449" y="7553003"/>
            <a:ext cx="2318320" cy="54825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사용자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0DD6859-A196-4DB9-85D0-365D070E1F56}"/>
              </a:ext>
            </a:extLst>
          </p:cNvPr>
          <p:cNvSpPr/>
          <p:nvPr/>
        </p:nvSpPr>
        <p:spPr>
          <a:xfrm>
            <a:off x="6968727" y="7553777"/>
            <a:ext cx="2318611" cy="571231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관리자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5163350-3AA6-4CF5-8BE4-E82386CB05A0}"/>
              </a:ext>
            </a:extLst>
          </p:cNvPr>
          <p:cNvSpPr/>
          <p:nvPr/>
        </p:nvSpPr>
        <p:spPr>
          <a:xfrm>
            <a:off x="3951207" y="6730043"/>
            <a:ext cx="2303081" cy="571231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커뮤니티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E761906-DD9A-46B1-B8A2-53F923A104C4}"/>
              </a:ext>
            </a:extLst>
          </p:cNvPr>
          <p:cNvSpPr/>
          <p:nvPr/>
        </p:nvSpPr>
        <p:spPr>
          <a:xfrm>
            <a:off x="3935968" y="4128816"/>
            <a:ext cx="2287842" cy="59521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시스템관리자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0494EE7-2B39-4F92-9FC2-35C16EFA9B2E}"/>
              </a:ext>
            </a:extLst>
          </p:cNvPr>
          <p:cNvSpPr/>
          <p:nvPr/>
        </p:nvSpPr>
        <p:spPr>
          <a:xfrm>
            <a:off x="10773572" y="5864713"/>
            <a:ext cx="2066371" cy="42284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사용자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F124D0E-303D-4A7F-9DA0-B617FA73ADBA}"/>
              </a:ext>
            </a:extLst>
          </p:cNvPr>
          <p:cNvSpPr/>
          <p:nvPr/>
        </p:nvSpPr>
        <p:spPr>
          <a:xfrm>
            <a:off x="15993270" y="5864714"/>
            <a:ext cx="2066370" cy="42284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승인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006E551-6394-44AD-8AE2-68B71CE6761F}"/>
              </a:ext>
            </a:extLst>
          </p:cNvPr>
          <p:cNvSpPr/>
          <p:nvPr/>
        </p:nvSpPr>
        <p:spPr>
          <a:xfrm>
            <a:off x="15993270" y="4837523"/>
            <a:ext cx="2066370" cy="42284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반려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42B6F4A-63BE-49E0-92D0-2F3F059CF987}"/>
              </a:ext>
            </a:extLst>
          </p:cNvPr>
          <p:cNvSpPr/>
          <p:nvPr/>
        </p:nvSpPr>
        <p:spPr>
          <a:xfrm>
            <a:off x="13386410" y="5864504"/>
            <a:ext cx="2066371" cy="422842"/>
          </a:xfrm>
          <a:prstGeom prst="roundRect">
            <a:avLst/>
          </a:prstGeom>
          <a:noFill/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상품등록신청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331EBF5-909D-4676-A6AA-BE63974D2363}"/>
              </a:ext>
            </a:extLst>
          </p:cNvPr>
          <p:cNvSpPr/>
          <p:nvPr/>
        </p:nvSpPr>
        <p:spPr>
          <a:xfrm>
            <a:off x="18599065" y="5864714"/>
            <a:ext cx="2066370" cy="42284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판매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5FA15E0-1072-49DC-A6D7-0A8ECE6A880E}"/>
              </a:ext>
            </a:extLst>
          </p:cNvPr>
          <p:cNvSpPr/>
          <p:nvPr/>
        </p:nvSpPr>
        <p:spPr>
          <a:xfrm>
            <a:off x="21204860" y="5864714"/>
            <a:ext cx="2066370" cy="42284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수익정산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06F35B3-D3CB-401A-8D0C-96E0B4B284DF}"/>
              </a:ext>
            </a:extLst>
          </p:cNvPr>
          <p:cNvSpPr/>
          <p:nvPr/>
        </p:nvSpPr>
        <p:spPr>
          <a:xfrm>
            <a:off x="18606107" y="4837523"/>
            <a:ext cx="2066370" cy="42284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사유조회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788AA3F-FB4D-488B-8EC2-86594DF1B717}"/>
              </a:ext>
            </a:extLst>
          </p:cNvPr>
          <p:cNvSpPr/>
          <p:nvPr/>
        </p:nvSpPr>
        <p:spPr>
          <a:xfrm>
            <a:off x="10766529" y="6891695"/>
            <a:ext cx="2066371" cy="42284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관리자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6FD2698-6B31-401E-9BB0-EA704ABEEB99}"/>
              </a:ext>
            </a:extLst>
          </p:cNvPr>
          <p:cNvSpPr/>
          <p:nvPr/>
        </p:nvSpPr>
        <p:spPr>
          <a:xfrm>
            <a:off x="13379367" y="6891695"/>
            <a:ext cx="2066371" cy="422842"/>
          </a:xfrm>
          <a:prstGeom prst="roundRect">
            <a:avLst/>
          </a:prstGeom>
          <a:noFill/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상품등록접수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622C0A1-9104-4F28-B4BC-970D249B80B3}"/>
              </a:ext>
            </a:extLst>
          </p:cNvPr>
          <p:cNvSpPr/>
          <p:nvPr/>
        </p:nvSpPr>
        <p:spPr>
          <a:xfrm>
            <a:off x="15986228" y="6891695"/>
            <a:ext cx="2066370" cy="42284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검수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1EE050A-B5CD-4358-BD5A-B38575399A25}"/>
              </a:ext>
            </a:extLst>
          </p:cNvPr>
          <p:cNvSpPr/>
          <p:nvPr/>
        </p:nvSpPr>
        <p:spPr>
          <a:xfrm>
            <a:off x="18599065" y="6891695"/>
            <a:ext cx="2066370" cy="42284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적합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E4CA632-7E15-4D32-B7B6-E900E9EC9F44}"/>
              </a:ext>
            </a:extLst>
          </p:cNvPr>
          <p:cNvSpPr/>
          <p:nvPr/>
        </p:nvSpPr>
        <p:spPr>
          <a:xfrm>
            <a:off x="18599065" y="7918886"/>
            <a:ext cx="2066370" cy="42284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비적합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7898F-6A4A-4092-A5DD-24029FDEF010}"/>
              </a:ext>
            </a:extLst>
          </p:cNvPr>
          <p:cNvSpPr txBox="1"/>
          <p:nvPr/>
        </p:nvSpPr>
        <p:spPr>
          <a:xfrm>
            <a:off x="15824867" y="7389799"/>
            <a:ext cx="247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보안성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안정성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호환성 등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CF31912-7974-4B8D-9A90-80EF38099BEE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 flipV="1">
            <a:off x="12839943" y="6075925"/>
            <a:ext cx="546467" cy="21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D6945C4-D525-43E2-AFB8-4AF5AF0DCE30}"/>
              </a:ext>
            </a:extLst>
          </p:cNvPr>
          <p:cNvCxnSpPr>
            <a:stCxn id="25" idx="3"/>
            <a:endCxn id="22" idx="1"/>
          </p:cNvCxnSpPr>
          <p:nvPr/>
        </p:nvCxnSpPr>
        <p:spPr>
          <a:xfrm>
            <a:off x="15452781" y="6075925"/>
            <a:ext cx="540489" cy="2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C5A2511-4E9E-4B07-BCAB-76F5E0691345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>
            <a:off x="18059640" y="5048944"/>
            <a:ext cx="5464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055D3F6-1582-4354-8E36-B15890C2334C}"/>
              </a:ext>
            </a:extLst>
          </p:cNvPr>
          <p:cNvCxnSpPr>
            <a:stCxn id="22" idx="3"/>
            <a:endCxn id="28" idx="1"/>
          </p:cNvCxnSpPr>
          <p:nvPr/>
        </p:nvCxnSpPr>
        <p:spPr>
          <a:xfrm>
            <a:off x="18059640" y="6076135"/>
            <a:ext cx="5394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CE8F292-6E54-4643-AE2F-7EDA98858315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20665435" y="6076135"/>
            <a:ext cx="5394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A5D1A22-172C-4EE1-9434-7A3E66CD42E6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12832900" y="7103116"/>
            <a:ext cx="5464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7474F06-5ACD-408C-AF79-FD33CF99C921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15445738" y="7103116"/>
            <a:ext cx="5404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AB5D05A-D2A0-417C-BBFF-A8930808C178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18052598" y="7103116"/>
            <a:ext cx="5464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F61ECEE-3D8D-4199-B99D-DF66FC794126}"/>
              </a:ext>
            </a:extLst>
          </p:cNvPr>
          <p:cNvSpPr/>
          <p:nvPr/>
        </p:nvSpPr>
        <p:spPr>
          <a:xfrm>
            <a:off x="21204860" y="6896935"/>
            <a:ext cx="2066370" cy="42284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마켓 업로드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F895EB4-6252-42C4-BA38-2A00BC964576}"/>
              </a:ext>
            </a:extLst>
          </p:cNvPr>
          <p:cNvCxnSpPr>
            <a:stCxn id="35" idx="3"/>
            <a:endCxn id="61" idx="1"/>
          </p:cNvCxnSpPr>
          <p:nvPr/>
        </p:nvCxnSpPr>
        <p:spPr>
          <a:xfrm>
            <a:off x="20665435" y="7103116"/>
            <a:ext cx="539425" cy="52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FC2F81D-3F59-399E-65CC-19E169FEBA92}"/>
              </a:ext>
            </a:extLst>
          </p:cNvPr>
          <p:cNvSpPr/>
          <p:nvPr/>
        </p:nvSpPr>
        <p:spPr>
          <a:xfrm>
            <a:off x="3951208" y="9144910"/>
            <a:ext cx="2333877" cy="541301"/>
          </a:xfrm>
          <a:prstGeom prst="roundRect">
            <a:avLst/>
          </a:prstGeom>
          <a:noFill/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고객센터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969E10F-C1CB-845A-E2BC-9A206A359D11}"/>
              </a:ext>
            </a:extLst>
          </p:cNvPr>
          <p:cNvSpPr/>
          <p:nvPr/>
        </p:nvSpPr>
        <p:spPr>
          <a:xfrm>
            <a:off x="10767594" y="10918176"/>
            <a:ext cx="2066371" cy="42284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사용자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21A1516-4A52-C51B-5377-B74AFF6C3ECB}"/>
              </a:ext>
            </a:extLst>
          </p:cNvPr>
          <p:cNvSpPr/>
          <p:nvPr/>
        </p:nvSpPr>
        <p:spPr>
          <a:xfrm>
            <a:off x="13380432" y="10918176"/>
            <a:ext cx="2066371" cy="422842"/>
          </a:xfrm>
          <a:prstGeom prst="roundRect">
            <a:avLst/>
          </a:prstGeom>
          <a:noFill/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EB1812E-E444-6791-E2B6-23A735AC3D53}"/>
              </a:ext>
            </a:extLst>
          </p:cNvPr>
          <p:cNvSpPr/>
          <p:nvPr/>
        </p:nvSpPr>
        <p:spPr>
          <a:xfrm>
            <a:off x="15993270" y="12362378"/>
            <a:ext cx="2066370" cy="422842"/>
          </a:xfrm>
          <a:prstGeom prst="round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549551D-5FD1-55EF-2C2D-734F34B83CF0}"/>
              </a:ext>
            </a:extLst>
          </p:cNvPr>
          <p:cNvSpPr/>
          <p:nvPr/>
        </p:nvSpPr>
        <p:spPr>
          <a:xfrm>
            <a:off x="18606107" y="12362378"/>
            <a:ext cx="2066370" cy="422842"/>
          </a:xfrm>
          <a:prstGeom prst="round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상품구매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AED7E1-458D-1B0A-44A0-DEA8BABA6C12}"/>
              </a:ext>
            </a:extLst>
          </p:cNvPr>
          <p:cNvSpPr/>
          <p:nvPr/>
        </p:nvSpPr>
        <p:spPr>
          <a:xfrm>
            <a:off x="18606106" y="10185431"/>
            <a:ext cx="2066370" cy="42284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내 보관함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2F4CCA8-1276-65A2-BCC0-864788D300FF}"/>
              </a:ext>
            </a:extLst>
          </p:cNvPr>
          <p:cNvSpPr/>
          <p:nvPr/>
        </p:nvSpPr>
        <p:spPr>
          <a:xfrm>
            <a:off x="3951208" y="7550341"/>
            <a:ext cx="2303080" cy="571231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이벤트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2AFA099-C951-CA30-91EA-E395F225D2F4}"/>
              </a:ext>
            </a:extLst>
          </p:cNvPr>
          <p:cNvSpPr/>
          <p:nvPr/>
        </p:nvSpPr>
        <p:spPr>
          <a:xfrm>
            <a:off x="3935968" y="8350319"/>
            <a:ext cx="2318320" cy="571230"/>
          </a:xfrm>
          <a:prstGeom prst="round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상품등록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E3DE4C1-A401-E78D-B9BD-7FDEC28FE8C3}"/>
              </a:ext>
            </a:extLst>
          </p:cNvPr>
          <p:cNvSpPr/>
          <p:nvPr/>
        </p:nvSpPr>
        <p:spPr>
          <a:xfrm>
            <a:off x="3935968" y="10709043"/>
            <a:ext cx="2349117" cy="574967"/>
          </a:xfrm>
          <a:prstGeom prst="roundRect">
            <a:avLst/>
          </a:prstGeom>
          <a:noFill/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상품관리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E0CE318-FC97-5267-1479-0DEDB756466E}"/>
              </a:ext>
            </a:extLst>
          </p:cNvPr>
          <p:cNvSpPr/>
          <p:nvPr/>
        </p:nvSpPr>
        <p:spPr>
          <a:xfrm>
            <a:off x="3951207" y="9902074"/>
            <a:ext cx="2333876" cy="569137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마이페이지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E5CF0FF-C119-6856-4554-592D86168964}"/>
              </a:ext>
            </a:extLst>
          </p:cNvPr>
          <p:cNvSpPr/>
          <p:nvPr/>
        </p:nvSpPr>
        <p:spPr>
          <a:xfrm>
            <a:off x="16008510" y="10912555"/>
            <a:ext cx="2066370" cy="42284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마이페이지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C3AA8FC-FD31-107F-5C42-DED6FD07E280}"/>
              </a:ext>
            </a:extLst>
          </p:cNvPr>
          <p:cNvSpPr/>
          <p:nvPr/>
        </p:nvSpPr>
        <p:spPr>
          <a:xfrm>
            <a:off x="18606106" y="11394143"/>
            <a:ext cx="2066370" cy="42284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프로필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C2C3BA5-A827-96BB-1CE5-CF5A9DFA30DA}"/>
              </a:ext>
            </a:extLst>
          </p:cNvPr>
          <p:cNvSpPr/>
          <p:nvPr/>
        </p:nvSpPr>
        <p:spPr>
          <a:xfrm>
            <a:off x="21204859" y="10192333"/>
            <a:ext cx="2066370" cy="42284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코드 다운로드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9704DEF-8E8A-70D7-38A3-349BACEBC3FB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12833965" y="11129597"/>
            <a:ext cx="54646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886EC19-3A42-5DD4-B7CE-C9A1168E7354}"/>
              </a:ext>
            </a:extLst>
          </p:cNvPr>
          <p:cNvCxnSpPr>
            <a:stCxn id="9" idx="3"/>
            <a:endCxn id="40" idx="1"/>
          </p:cNvCxnSpPr>
          <p:nvPr/>
        </p:nvCxnSpPr>
        <p:spPr>
          <a:xfrm flipV="1">
            <a:off x="15446803" y="11123976"/>
            <a:ext cx="561707" cy="56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7FBDE89-4975-9050-88F8-4DB2C998C894}"/>
              </a:ext>
            </a:extLst>
          </p:cNvPr>
          <p:cNvCxnSpPr>
            <a:stCxn id="40" idx="3"/>
            <a:endCxn id="14" idx="1"/>
          </p:cNvCxnSpPr>
          <p:nvPr/>
        </p:nvCxnSpPr>
        <p:spPr>
          <a:xfrm flipV="1">
            <a:off x="18074880" y="10396852"/>
            <a:ext cx="531226" cy="727124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D9676881-6532-AA77-713B-63E870FEF5C4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>
            <a:off x="18074880" y="11123976"/>
            <a:ext cx="531226" cy="481588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55300C49-2C2E-F1F8-C18F-7D3BADB1CCA7}"/>
              </a:ext>
            </a:extLst>
          </p:cNvPr>
          <p:cNvCxnSpPr>
            <a:endCxn id="10" idx="1"/>
          </p:cNvCxnSpPr>
          <p:nvPr/>
        </p:nvCxnSpPr>
        <p:spPr>
          <a:xfrm rot="16200000" flipH="1">
            <a:off x="15142425" y="11722953"/>
            <a:ext cx="1449823" cy="25186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0489410-4880-9686-E940-5850BDFBB722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18059640" y="12573799"/>
            <a:ext cx="5464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8F59EBC-03F1-2F22-CC4A-4945594AA052}"/>
              </a:ext>
            </a:extLst>
          </p:cNvPr>
          <p:cNvCxnSpPr>
            <a:stCxn id="14" idx="3"/>
            <a:endCxn id="46" idx="1"/>
          </p:cNvCxnSpPr>
          <p:nvPr/>
        </p:nvCxnSpPr>
        <p:spPr>
          <a:xfrm>
            <a:off x="20672476" y="10396852"/>
            <a:ext cx="532383" cy="69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00C9269-DE41-5F82-54E6-F04ED0F89321}"/>
              </a:ext>
            </a:extLst>
          </p:cNvPr>
          <p:cNvSpPr/>
          <p:nvPr/>
        </p:nvSpPr>
        <p:spPr>
          <a:xfrm>
            <a:off x="3951208" y="11508617"/>
            <a:ext cx="2349117" cy="596624"/>
          </a:xfrm>
          <a:prstGeom prst="roundRect">
            <a:avLst/>
          </a:prstGeom>
          <a:noFill/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회원관리</a:t>
            </a:r>
          </a:p>
        </p:txBody>
      </p: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F0826881-BA5A-FD94-811F-C6BAEA064215}"/>
              </a:ext>
            </a:extLst>
          </p:cNvPr>
          <p:cNvCxnSpPr>
            <a:cxnSpLocks/>
            <a:endCxn id="24" idx="1"/>
          </p:cNvCxnSpPr>
          <p:nvPr/>
        </p:nvCxnSpPr>
        <p:spPr>
          <a:xfrm rot="5400000" flipH="1" flipV="1">
            <a:off x="15302187" y="5385052"/>
            <a:ext cx="1027191" cy="354976"/>
          </a:xfrm>
          <a:prstGeom prst="bentConnector2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39936AFA-EF2B-B877-A79A-8CBE30BFF1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940273" y="7451636"/>
            <a:ext cx="1021951" cy="295634"/>
          </a:xfrm>
          <a:prstGeom prst="bentConnector2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D90AB753-1480-9B86-11C5-582AFAC97B73}"/>
              </a:ext>
            </a:extLst>
          </p:cNvPr>
          <p:cNvCxnSpPr>
            <a:stCxn id="17" idx="3"/>
            <a:endCxn id="26" idx="1"/>
          </p:cNvCxnSpPr>
          <p:nvPr/>
        </p:nvCxnSpPr>
        <p:spPr>
          <a:xfrm>
            <a:off x="3236769" y="7827128"/>
            <a:ext cx="714439" cy="88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A996EF1A-E0A4-7117-365A-5C823A3355D0}"/>
              </a:ext>
            </a:extLst>
          </p:cNvPr>
          <p:cNvCxnSpPr>
            <a:stCxn id="18" idx="1"/>
            <a:endCxn id="26" idx="3"/>
          </p:cNvCxnSpPr>
          <p:nvPr/>
        </p:nvCxnSpPr>
        <p:spPr>
          <a:xfrm flipH="1" flipV="1">
            <a:off x="6254288" y="7835957"/>
            <a:ext cx="714439" cy="34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71CA0AF4-40FE-AC15-3896-E8F35E350E41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3236769" y="7015659"/>
            <a:ext cx="714438" cy="811469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566DB41C-F5B9-CCF9-ECCF-9EEF9E8AB731}"/>
              </a:ext>
            </a:extLst>
          </p:cNvPr>
          <p:cNvCxnSpPr>
            <a:stCxn id="17" idx="3"/>
            <a:endCxn id="2" idx="1"/>
          </p:cNvCxnSpPr>
          <p:nvPr/>
        </p:nvCxnSpPr>
        <p:spPr>
          <a:xfrm flipV="1">
            <a:off x="3236769" y="6225259"/>
            <a:ext cx="699200" cy="1601869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90984EC5-5BD0-E140-8709-9B4BAD750191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 flipV="1">
            <a:off x="3236769" y="5439147"/>
            <a:ext cx="714439" cy="238798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2A14FF0A-A4E3-97BF-20B8-EA7E2F8CDFB8}"/>
              </a:ext>
            </a:extLst>
          </p:cNvPr>
          <p:cNvCxnSpPr>
            <a:stCxn id="17" idx="3"/>
            <a:endCxn id="29" idx="1"/>
          </p:cNvCxnSpPr>
          <p:nvPr/>
        </p:nvCxnSpPr>
        <p:spPr>
          <a:xfrm>
            <a:off x="3236769" y="7827128"/>
            <a:ext cx="699199" cy="808806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29C0334F-C973-CCC4-02D0-E3FBDCB4B724}"/>
              </a:ext>
            </a:extLst>
          </p:cNvPr>
          <p:cNvCxnSpPr>
            <a:stCxn id="17" idx="3"/>
            <a:endCxn id="6" idx="1"/>
          </p:cNvCxnSpPr>
          <p:nvPr/>
        </p:nvCxnSpPr>
        <p:spPr>
          <a:xfrm>
            <a:off x="3236769" y="7827128"/>
            <a:ext cx="714439" cy="1588433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0F046105-4D67-FA89-1AF1-BF759CDF2653}"/>
              </a:ext>
            </a:extLst>
          </p:cNvPr>
          <p:cNvCxnSpPr>
            <a:stCxn id="17" idx="3"/>
            <a:endCxn id="39" idx="1"/>
          </p:cNvCxnSpPr>
          <p:nvPr/>
        </p:nvCxnSpPr>
        <p:spPr>
          <a:xfrm>
            <a:off x="3236769" y="7827128"/>
            <a:ext cx="714438" cy="235951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9158DC5F-87CD-67FA-83E9-9043CC00EE22}"/>
              </a:ext>
            </a:extLst>
          </p:cNvPr>
          <p:cNvCxnSpPr>
            <a:stCxn id="18" idx="1"/>
            <a:endCxn id="2" idx="3"/>
          </p:cNvCxnSpPr>
          <p:nvPr/>
        </p:nvCxnSpPr>
        <p:spPr>
          <a:xfrm rot="10800000">
            <a:off x="6239051" y="6225259"/>
            <a:ext cx="729676" cy="1614134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2227E914-3195-B040-8159-02F46C91A9D3}"/>
              </a:ext>
            </a:extLst>
          </p:cNvPr>
          <p:cNvCxnSpPr>
            <a:stCxn id="18" idx="1"/>
            <a:endCxn id="29" idx="3"/>
          </p:cNvCxnSpPr>
          <p:nvPr/>
        </p:nvCxnSpPr>
        <p:spPr>
          <a:xfrm rot="10800000" flipV="1">
            <a:off x="6254289" y="7839392"/>
            <a:ext cx="714439" cy="79654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4DDA88E3-2DB7-9DC0-D757-6272B2542F3B}"/>
              </a:ext>
            </a:extLst>
          </p:cNvPr>
          <p:cNvCxnSpPr>
            <a:stCxn id="18" idx="1"/>
            <a:endCxn id="6" idx="3"/>
          </p:cNvCxnSpPr>
          <p:nvPr/>
        </p:nvCxnSpPr>
        <p:spPr>
          <a:xfrm rot="10800000" flipV="1">
            <a:off x="6285085" y="7839393"/>
            <a:ext cx="683642" cy="1576168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9D4B7118-C414-174B-395A-CE96C821675A}"/>
              </a:ext>
            </a:extLst>
          </p:cNvPr>
          <p:cNvCxnSpPr>
            <a:stCxn id="18" idx="1"/>
            <a:endCxn id="38" idx="3"/>
          </p:cNvCxnSpPr>
          <p:nvPr/>
        </p:nvCxnSpPr>
        <p:spPr>
          <a:xfrm rot="10800000" flipV="1">
            <a:off x="6285085" y="7839393"/>
            <a:ext cx="683642" cy="3157134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D2A3A939-9F8A-CFA6-36F6-C164CCA582B4}"/>
              </a:ext>
            </a:extLst>
          </p:cNvPr>
          <p:cNvCxnSpPr>
            <a:stCxn id="18" idx="1"/>
            <a:endCxn id="100" idx="3"/>
          </p:cNvCxnSpPr>
          <p:nvPr/>
        </p:nvCxnSpPr>
        <p:spPr>
          <a:xfrm rot="10800000" flipV="1">
            <a:off x="6300325" y="7839393"/>
            <a:ext cx="668402" cy="3967536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BBA7E7EB-91E4-457C-43E3-15200D92055D}"/>
              </a:ext>
            </a:extLst>
          </p:cNvPr>
          <p:cNvSpPr txBox="1"/>
          <p:nvPr/>
        </p:nvSpPr>
        <p:spPr>
          <a:xfrm>
            <a:off x="10766529" y="4087667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*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상품등록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6CBA334-F296-874A-0033-85BDEE6CD61C}"/>
              </a:ext>
            </a:extLst>
          </p:cNvPr>
          <p:cNvSpPr txBox="1"/>
          <p:nvPr/>
        </p:nvSpPr>
        <p:spPr>
          <a:xfrm>
            <a:off x="10773572" y="913075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*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상품구매</a:t>
            </a:r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ko-KR" altLang="en-US" sz="2400" dirty="0">
                <a:solidFill>
                  <a:schemeClr val="bg1"/>
                </a:solidFill>
              </a:rPr>
              <a:t>이용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41023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CD16C-41B4-D666-6DAE-D22834B22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3" descr="preencoded.png">
            <a:extLst>
              <a:ext uri="{FF2B5EF4-FFF2-40B4-BE49-F238E27FC236}">
                <a16:creationId xmlns:a16="http://schemas.microsoft.com/office/drawing/2014/main" id="{FEA29F33-34C9-EB76-ED1D-929ED00C8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8" y="624858"/>
            <a:ext cx="2782570" cy="827632"/>
          </a:xfrm>
          <a:prstGeom prst="rect">
            <a:avLst/>
          </a:prstGeom>
        </p:spPr>
      </p:pic>
      <p:pic>
        <p:nvPicPr>
          <p:cNvPr id="23" name="Image 21" descr="preencoded.png">
            <a:extLst>
              <a:ext uri="{FF2B5EF4-FFF2-40B4-BE49-F238E27FC236}">
                <a16:creationId xmlns:a16="http://schemas.microsoft.com/office/drawing/2014/main" id="{6675C22D-67C3-95C4-318E-887A2E17D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3286" y="732264"/>
            <a:ext cx="5312410" cy="69414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B614C1-D830-072D-ACF6-7A69D54E37B0}"/>
              </a:ext>
            </a:extLst>
          </p:cNvPr>
          <p:cNvSpPr/>
          <p:nvPr/>
        </p:nvSpPr>
        <p:spPr>
          <a:xfrm>
            <a:off x="-86360" y="391735"/>
            <a:ext cx="25011529" cy="13991681"/>
          </a:xfrm>
          <a:prstGeom prst="rect">
            <a:avLst/>
          </a:prstGeom>
          <a:solidFill>
            <a:srgbClr val="1A20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44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endParaRPr lang="ko-KR" altLang="en-US" sz="4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A80B41-D8E4-8E0F-AE76-05B18EB0C5A1}"/>
              </a:ext>
            </a:extLst>
          </p:cNvPr>
          <p:cNvGrpSpPr/>
          <p:nvPr/>
        </p:nvGrpSpPr>
        <p:grpSpPr>
          <a:xfrm>
            <a:off x="-648067" y="-170024"/>
            <a:ext cx="25680134" cy="3023324"/>
            <a:chOff x="-611040" y="11489982"/>
            <a:chExt cx="25041517" cy="30233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3BC38A6-2327-85D8-DFDA-3FB829A7D967}"/>
                </a:ext>
              </a:extLst>
            </p:cNvPr>
            <p:cNvSpPr/>
            <p:nvPr/>
          </p:nvSpPr>
          <p:spPr>
            <a:xfrm>
              <a:off x="-611040" y="11489982"/>
              <a:ext cx="25041517" cy="302332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５</a:t>
              </a:r>
              <a:r>
                <a:rPr lang="ko-KR" altLang="en-US" sz="9600" b="1" kern="0" dirty="0">
                  <a:solidFill>
                    <a:srgbClr val="1A202C"/>
                  </a:solidFill>
                  <a:latin typeface="Calibri" panose="020F0502020204030204"/>
                  <a:ea typeface="맑은 고딕" panose="020B0503020000020004" pitchFamily="50" charset="-127"/>
                </a:rPr>
                <a:t>５</a:t>
              </a:r>
              <a:r>
                <a:rPr lang="en-US" altLang="ko-KR" sz="9600" b="1" kern="0" dirty="0">
                  <a:solidFill>
                    <a:srgbClr val="1A202C"/>
                  </a:solidFill>
                  <a:latin typeface="Calibri" panose="020F0502020204030204"/>
                  <a:ea typeface="맑은 고딕" panose="020B0503020000020004" pitchFamily="50" charset="-127"/>
                </a:rPr>
                <a:t>.Process</a:t>
              </a:r>
              <a:endParaRPr kumimoji="0" lang="ko-KR" altLang="en-US" sz="9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DE89018-C80E-ABCB-8F5A-E7C284D7A5B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817" y="12180880"/>
              <a:ext cx="1641527" cy="1641527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7A9C7A-5DF5-2B44-D5F4-DC7FD5BCBC9D}"/>
              </a:ext>
            </a:extLst>
          </p:cNvPr>
          <p:cNvSpPr/>
          <p:nvPr/>
        </p:nvSpPr>
        <p:spPr>
          <a:xfrm>
            <a:off x="638293" y="13022943"/>
            <a:ext cx="1060372" cy="1719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 b="1" dirty="0">
                <a:solidFill>
                  <a:srgbClr val="1A202C"/>
                </a:solidFill>
                <a:latin typeface="+mn-ea"/>
              </a:rPr>
              <a:t>1</a:t>
            </a:r>
            <a:endParaRPr lang="ko-KR" altLang="en-US" sz="3200" b="1" dirty="0">
              <a:solidFill>
                <a:srgbClr val="1A202C"/>
              </a:solidFill>
              <a:latin typeface="+mn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D583C6C-39A4-57FF-FA76-490764432DCC}"/>
              </a:ext>
            </a:extLst>
          </p:cNvPr>
          <p:cNvSpPr/>
          <p:nvPr/>
        </p:nvSpPr>
        <p:spPr>
          <a:xfrm>
            <a:off x="10773572" y="5864713"/>
            <a:ext cx="2066371" cy="42284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사용자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DEAF6A6-A363-84AB-9659-74A959CFA4AD}"/>
              </a:ext>
            </a:extLst>
          </p:cNvPr>
          <p:cNvSpPr/>
          <p:nvPr/>
        </p:nvSpPr>
        <p:spPr>
          <a:xfrm>
            <a:off x="15993270" y="5864714"/>
            <a:ext cx="2066370" cy="42284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승인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7B8B2A9-E18F-6661-7756-586CBC1878BD}"/>
              </a:ext>
            </a:extLst>
          </p:cNvPr>
          <p:cNvSpPr/>
          <p:nvPr/>
        </p:nvSpPr>
        <p:spPr>
          <a:xfrm>
            <a:off x="15993270" y="4837523"/>
            <a:ext cx="2066370" cy="42284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반려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77FC13C-8142-93C1-1C19-EC48F378F1A2}"/>
              </a:ext>
            </a:extLst>
          </p:cNvPr>
          <p:cNvSpPr/>
          <p:nvPr/>
        </p:nvSpPr>
        <p:spPr>
          <a:xfrm>
            <a:off x="13386410" y="5864504"/>
            <a:ext cx="2066371" cy="422842"/>
          </a:xfrm>
          <a:prstGeom prst="roundRect">
            <a:avLst/>
          </a:prstGeom>
          <a:noFill/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상품등록신청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E58AC0B-20F6-102A-268E-95DE5F3BD92B}"/>
              </a:ext>
            </a:extLst>
          </p:cNvPr>
          <p:cNvSpPr/>
          <p:nvPr/>
        </p:nvSpPr>
        <p:spPr>
          <a:xfrm>
            <a:off x="18599065" y="5864714"/>
            <a:ext cx="2066370" cy="42284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판매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49C3C0-4E4B-3ED8-6895-B9DBB359A23C}"/>
              </a:ext>
            </a:extLst>
          </p:cNvPr>
          <p:cNvSpPr/>
          <p:nvPr/>
        </p:nvSpPr>
        <p:spPr>
          <a:xfrm>
            <a:off x="21204860" y="5864714"/>
            <a:ext cx="2066370" cy="42284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수익정산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61E6F1B-D1CC-C540-8395-BBDF0D8D8205}"/>
              </a:ext>
            </a:extLst>
          </p:cNvPr>
          <p:cNvSpPr/>
          <p:nvPr/>
        </p:nvSpPr>
        <p:spPr>
          <a:xfrm>
            <a:off x="18606107" y="4837523"/>
            <a:ext cx="2066370" cy="42284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사유조회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CDE8770-5213-C412-4604-138DB789EA64}"/>
              </a:ext>
            </a:extLst>
          </p:cNvPr>
          <p:cNvSpPr/>
          <p:nvPr/>
        </p:nvSpPr>
        <p:spPr>
          <a:xfrm>
            <a:off x="10766529" y="6891695"/>
            <a:ext cx="2066371" cy="42284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관리자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594437A-B1E2-2D6D-1291-018B38ECD9CB}"/>
              </a:ext>
            </a:extLst>
          </p:cNvPr>
          <p:cNvSpPr/>
          <p:nvPr/>
        </p:nvSpPr>
        <p:spPr>
          <a:xfrm>
            <a:off x="13379367" y="6891695"/>
            <a:ext cx="2066371" cy="422842"/>
          </a:xfrm>
          <a:prstGeom prst="roundRect">
            <a:avLst/>
          </a:prstGeom>
          <a:noFill/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상품등록접수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E139BC1-0B9F-CFFF-705C-19FE97BC9911}"/>
              </a:ext>
            </a:extLst>
          </p:cNvPr>
          <p:cNvSpPr/>
          <p:nvPr/>
        </p:nvSpPr>
        <p:spPr>
          <a:xfrm>
            <a:off x="15986228" y="6891695"/>
            <a:ext cx="2066370" cy="42284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검수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4D990E4-09A2-2F1F-DF47-025F7A63DDDB}"/>
              </a:ext>
            </a:extLst>
          </p:cNvPr>
          <p:cNvSpPr/>
          <p:nvPr/>
        </p:nvSpPr>
        <p:spPr>
          <a:xfrm>
            <a:off x="18599065" y="6891695"/>
            <a:ext cx="2066370" cy="42284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적합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34BEF7D-FE2E-B24C-F264-2A7C7D00F946}"/>
              </a:ext>
            </a:extLst>
          </p:cNvPr>
          <p:cNvSpPr/>
          <p:nvPr/>
        </p:nvSpPr>
        <p:spPr>
          <a:xfrm>
            <a:off x="18599065" y="7918886"/>
            <a:ext cx="2066370" cy="42284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비적합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F18FA-108F-EBCD-3C1F-3105F39D7426}"/>
              </a:ext>
            </a:extLst>
          </p:cNvPr>
          <p:cNvSpPr txBox="1"/>
          <p:nvPr/>
        </p:nvSpPr>
        <p:spPr>
          <a:xfrm>
            <a:off x="15824867" y="7389799"/>
            <a:ext cx="247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보안성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안정성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호환성 등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2B42866-B46F-2884-D7F8-3BD1BB0B853E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 flipV="1">
            <a:off x="12839943" y="6075925"/>
            <a:ext cx="546467" cy="21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548690D-1AD4-AD92-736C-79AD95FA17EB}"/>
              </a:ext>
            </a:extLst>
          </p:cNvPr>
          <p:cNvCxnSpPr>
            <a:stCxn id="25" idx="3"/>
            <a:endCxn id="22" idx="1"/>
          </p:cNvCxnSpPr>
          <p:nvPr/>
        </p:nvCxnSpPr>
        <p:spPr>
          <a:xfrm>
            <a:off x="15452781" y="6075925"/>
            <a:ext cx="540489" cy="2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93B365C-F9DE-9722-514B-03B0DC3D78C1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>
            <a:off x="18059640" y="5048944"/>
            <a:ext cx="5464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CEA1EEF-269C-FBF9-4C25-657636DC3B30}"/>
              </a:ext>
            </a:extLst>
          </p:cNvPr>
          <p:cNvCxnSpPr>
            <a:stCxn id="22" idx="3"/>
            <a:endCxn id="28" idx="1"/>
          </p:cNvCxnSpPr>
          <p:nvPr/>
        </p:nvCxnSpPr>
        <p:spPr>
          <a:xfrm>
            <a:off x="18059640" y="6076135"/>
            <a:ext cx="5394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BD5BC33-A71A-1916-65BC-9516C280A529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20665435" y="6076135"/>
            <a:ext cx="5394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F15CF90-C8E4-CB26-FD92-02BB181F8AAD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12832900" y="7103116"/>
            <a:ext cx="5464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32B8755-20FC-C495-B2B2-9F29CBCE2FE2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15445738" y="7103116"/>
            <a:ext cx="5404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FBBB986-3BFE-21CE-C7A5-A7AE51D15ABA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18052598" y="7103116"/>
            <a:ext cx="5464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49DF695-E1A9-7025-DFC5-0EABA4B4D2D6}"/>
              </a:ext>
            </a:extLst>
          </p:cNvPr>
          <p:cNvSpPr/>
          <p:nvPr/>
        </p:nvSpPr>
        <p:spPr>
          <a:xfrm>
            <a:off x="21204860" y="6896935"/>
            <a:ext cx="2066370" cy="42284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마켓 업로드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646FD78-6B4D-7CB5-A897-E2B64314BB2C}"/>
              </a:ext>
            </a:extLst>
          </p:cNvPr>
          <p:cNvCxnSpPr>
            <a:stCxn id="35" idx="3"/>
            <a:endCxn id="61" idx="1"/>
          </p:cNvCxnSpPr>
          <p:nvPr/>
        </p:nvCxnSpPr>
        <p:spPr>
          <a:xfrm>
            <a:off x="20665435" y="7103116"/>
            <a:ext cx="539425" cy="52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175E7B1-145D-7AFF-4233-36ABC4DAD1BE}"/>
              </a:ext>
            </a:extLst>
          </p:cNvPr>
          <p:cNvSpPr/>
          <p:nvPr/>
        </p:nvSpPr>
        <p:spPr>
          <a:xfrm>
            <a:off x="10767594" y="10918176"/>
            <a:ext cx="2066371" cy="42284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사용자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A6E76DE-D693-F54E-ABCF-DE0ADB9F2497}"/>
              </a:ext>
            </a:extLst>
          </p:cNvPr>
          <p:cNvSpPr/>
          <p:nvPr/>
        </p:nvSpPr>
        <p:spPr>
          <a:xfrm>
            <a:off x="13380432" y="10918176"/>
            <a:ext cx="2066371" cy="422842"/>
          </a:xfrm>
          <a:prstGeom prst="roundRect">
            <a:avLst/>
          </a:prstGeom>
          <a:noFill/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4413159-D00F-E4EA-DF1B-80909FA85998}"/>
              </a:ext>
            </a:extLst>
          </p:cNvPr>
          <p:cNvSpPr/>
          <p:nvPr/>
        </p:nvSpPr>
        <p:spPr>
          <a:xfrm>
            <a:off x="15993270" y="12362378"/>
            <a:ext cx="2066370" cy="422842"/>
          </a:xfrm>
          <a:prstGeom prst="round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3BA389-F548-AAE6-B390-4463D9B250FD}"/>
              </a:ext>
            </a:extLst>
          </p:cNvPr>
          <p:cNvSpPr/>
          <p:nvPr/>
        </p:nvSpPr>
        <p:spPr>
          <a:xfrm>
            <a:off x="18606107" y="12362378"/>
            <a:ext cx="2066370" cy="422842"/>
          </a:xfrm>
          <a:prstGeom prst="round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상품구매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072F7F-25E8-0A14-4E69-C14B7FE9F703}"/>
              </a:ext>
            </a:extLst>
          </p:cNvPr>
          <p:cNvSpPr/>
          <p:nvPr/>
        </p:nvSpPr>
        <p:spPr>
          <a:xfrm>
            <a:off x="18606106" y="10185431"/>
            <a:ext cx="2066370" cy="42284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내 보관함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62C507A-D5A6-D0C2-848A-A7A654FA80F5}"/>
              </a:ext>
            </a:extLst>
          </p:cNvPr>
          <p:cNvSpPr/>
          <p:nvPr/>
        </p:nvSpPr>
        <p:spPr>
          <a:xfrm>
            <a:off x="16008510" y="10912555"/>
            <a:ext cx="2066370" cy="42284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마이페이지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9DFE729-8000-C881-BC29-FD4E7A89B302}"/>
              </a:ext>
            </a:extLst>
          </p:cNvPr>
          <p:cNvSpPr/>
          <p:nvPr/>
        </p:nvSpPr>
        <p:spPr>
          <a:xfrm>
            <a:off x="18606106" y="11394143"/>
            <a:ext cx="2066370" cy="42284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프로필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3DB6BA9-6EAF-8302-8834-CD94E22FF13F}"/>
              </a:ext>
            </a:extLst>
          </p:cNvPr>
          <p:cNvSpPr/>
          <p:nvPr/>
        </p:nvSpPr>
        <p:spPr>
          <a:xfrm>
            <a:off x="21204859" y="10192333"/>
            <a:ext cx="2066370" cy="42284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코드 다운로드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088C3E3-0A65-A9D2-FD22-9ADBBFEB010D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12833965" y="11129597"/>
            <a:ext cx="54646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B9DE38A-399C-2A2F-C90C-6A934EE68FA9}"/>
              </a:ext>
            </a:extLst>
          </p:cNvPr>
          <p:cNvCxnSpPr>
            <a:stCxn id="9" idx="3"/>
            <a:endCxn id="40" idx="1"/>
          </p:cNvCxnSpPr>
          <p:nvPr/>
        </p:nvCxnSpPr>
        <p:spPr>
          <a:xfrm flipV="1">
            <a:off x="15446803" y="11123976"/>
            <a:ext cx="561707" cy="56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3042329D-0D9F-1805-7B4F-36C6DA2E27DC}"/>
              </a:ext>
            </a:extLst>
          </p:cNvPr>
          <p:cNvCxnSpPr>
            <a:stCxn id="40" idx="3"/>
            <a:endCxn id="14" idx="1"/>
          </p:cNvCxnSpPr>
          <p:nvPr/>
        </p:nvCxnSpPr>
        <p:spPr>
          <a:xfrm flipV="1">
            <a:off x="18074880" y="10396852"/>
            <a:ext cx="531226" cy="727124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B45A3BC2-0E55-57BB-864D-2051F183B0DB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>
            <a:off x="18074880" y="11123976"/>
            <a:ext cx="531226" cy="481588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65FFA3BE-AD06-C60A-3C9B-6BA722D049C4}"/>
              </a:ext>
            </a:extLst>
          </p:cNvPr>
          <p:cNvCxnSpPr>
            <a:endCxn id="10" idx="1"/>
          </p:cNvCxnSpPr>
          <p:nvPr/>
        </p:nvCxnSpPr>
        <p:spPr>
          <a:xfrm rot="16200000" flipH="1">
            <a:off x="15142425" y="11722953"/>
            <a:ext cx="1449823" cy="25186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FEE5B54-1235-1F50-D4D5-8EAE77C4D0F1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18059640" y="12573799"/>
            <a:ext cx="5464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E58C1D8-911E-06A4-C6F3-E25E2D9690D7}"/>
              </a:ext>
            </a:extLst>
          </p:cNvPr>
          <p:cNvCxnSpPr>
            <a:stCxn id="14" idx="3"/>
            <a:endCxn id="46" idx="1"/>
          </p:cNvCxnSpPr>
          <p:nvPr/>
        </p:nvCxnSpPr>
        <p:spPr>
          <a:xfrm>
            <a:off x="20672476" y="10396852"/>
            <a:ext cx="532383" cy="69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0B0B6044-8383-4AA8-11E6-159862C3A11A}"/>
              </a:ext>
            </a:extLst>
          </p:cNvPr>
          <p:cNvCxnSpPr>
            <a:cxnSpLocks/>
            <a:endCxn id="24" idx="1"/>
          </p:cNvCxnSpPr>
          <p:nvPr/>
        </p:nvCxnSpPr>
        <p:spPr>
          <a:xfrm rot="5400000" flipH="1" flipV="1">
            <a:off x="15302187" y="5385052"/>
            <a:ext cx="1027191" cy="354976"/>
          </a:xfrm>
          <a:prstGeom prst="bentConnector2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C6BA73C4-1A76-9BC8-C460-1CA9CA813A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940273" y="7451636"/>
            <a:ext cx="1021951" cy="295634"/>
          </a:xfrm>
          <a:prstGeom prst="bentConnector2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7CB0A373-4DC5-54D0-648D-5CE57698FDC6}"/>
              </a:ext>
            </a:extLst>
          </p:cNvPr>
          <p:cNvSpPr/>
          <p:nvPr/>
        </p:nvSpPr>
        <p:spPr>
          <a:xfrm>
            <a:off x="4212150" y="6683827"/>
            <a:ext cx="2066370" cy="422842"/>
          </a:xfrm>
          <a:prstGeom prst="round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마켓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8BAF2063-71E7-C27D-BFBA-B342E70C43A7}"/>
              </a:ext>
            </a:extLst>
          </p:cNvPr>
          <p:cNvSpPr/>
          <p:nvPr/>
        </p:nvSpPr>
        <p:spPr>
          <a:xfrm>
            <a:off x="4207332" y="6109482"/>
            <a:ext cx="2066371" cy="422842"/>
          </a:xfrm>
          <a:prstGeom prst="roundRect">
            <a:avLst/>
          </a:prstGeom>
          <a:noFill/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0634E31E-638F-A27F-8225-722D289A99A1}"/>
              </a:ext>
            </a:extLst>
          </p:cNvPr>
          <p:cNvSpPr/>
          <p:nvPr/>
        </p:nvSpPr>
        <p:spPr>
          <a:xfrm>
            <a:off x="1555817" y="7849751"/>
            <a:ext cx="2066371" cy="42284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사용자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FA1593FD-B754-2EFD-2039-8AE885E97F97}"/>
              </a:ext>
            </a:extLst>
          </p:cNvPr>
          <p:cNvSpPr/>
          <p:nvPr/>
        </p:nvSpPr>
        <p:spPr>
          <a:xfrm>
            <a:off x="6813125" y="7852858"/>
            <a:ext cx="2066371" cy="42284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관리자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D6CE53A3-1BD1-BEF0-4CC9-A24EA5227F15}"/>
              </a:ext>
            </a:extLst>
          </p:cNvPr>
          <p:cNvSpPr/>
          <p:nvPr/>
        </p:nvSpPr>
        <p:spPr>
          <a:xfrm>
            <a:off x="4222572" y="7255391"/>
            <a:ext cx="2066370" cy="42284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커뮤니티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022FB144-519D-8BE3-8DEE-946912A5EDBB}"/>
              </a:ext>
            </a:extLst>
          </p:cNvPr>
          <p:cNvSpPr/>
          <p:nvPr/>
        </p:nvSpPr>
        <p:spPr>
          <a:xfrm>
            <a:off x="4192092" y="5365831"/>
            <a:ext cx="2066371" cy="42284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시스템관리자</a:t>
            </a: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4378A083-2CE6-09F4-5ED7-BB73196FF612}"/>
              </a:ext>
            </a:extLst>
          </p:cNvPr>
          <p:cNvSpPr/>
          <p:nvPr/>
        </p:nvSpPr>
        <p:spPr>
          <a:xfrm>
            <a:off x="4242630" y="8994607"/>
            <a:ext cx="2066371" cy="422842"/>
          </a:xfrm>
          <a:prstGeom prst="roundRect">
            <a:avLst/>
          </a:prstGeom>
          <a:noFill/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고객센터</a:t>
            </a:r>
            <a:endParaRPr lang="ko-KR" altLang="en-US" b="1" dirty="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D6B3B1C3-21C5-E569-B5C0-71137F58BF81}"/>
              </a:ext>
            </a:extLst>
          </p:cNvPr>
          <p:cNvSpPr/>
          <p:nvPr/>
        </p:nvSpPr>
        <p:spPr>
          <a:xfrm>
            <a:off x="4227390" y="7847973"/>
            <a:ext cx="2066370" cy="42284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이벤트</a:t>
            </a: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CB1F910D-41D0-E4DB-28AF-C43F28E14237}"/>
              </a:ext>
            </a:extLst>
          </p:cNvPr>
          <p:cNvSpPr/>
          <p:nvPr/>
        </p:nvSpPr>
        <p:spPr>
          <a:xfrm>
            <a:off x="4227390" y="8419537"/>
            <a:ext cx="2066370" cy="422842"/>
          </a:xfrm>
          <a:prstGeom prst="round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상품등록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933FB478-51CC-0209-E3F8-A17ACADF5127}"/>
              </a:ext>
            </a:extLst>
          </p:cNvPr>
          <p:cNvSpPr/>
          <p:nvPr/>
        </p:nvSpPr>
        <p:spPr>
          <a:xfrm>
            <a:off x="4253052" y="10150613"/>
            <a:ext cx="2066371" cy="422842"/>
          </a:xfrm>
          <a:prstGeom prst="roundRect">
            <a:avLst/>
          </a:prstGeom>
          <a:noFill/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상품관리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F3BE7AAE-C686-946F-662C-4EE406260D15}"/>
              </a:ext>
            </a:extLst>
          </p:cNvPr>
          <p:cNvSpPr/>
          <p:nvPr/>
        </p:nvSpPr>
        <p:spPr>
          <a:xfrm>
            <a:off x="4242630" y="9584044"/>
            <a:ext cx="2066370" cy="42284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마이페이지</a:t>
            </a: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00EA65E9-5AB5-CB7F-F7DB-13AFAE7A37BD}"/>
              </a:ext>
            </a:extLst>
          </p:cNvPr>
          <p:cNvCxnSpPr>
            <a:stCxn id="161" idx="1"/>
            <a:endCxn id="165" idx="3"/>
          </p:cNvCxnSpPr>
          <p:nvPr/>
        </p:nvCxnSpPr>
        <p:spPr>
          <a:xfrm flipH="1" flipV="1">
            <a:off x="6293760" y="8059394"/>
            <a:ext cx="519365" cy="48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373AE9DE-7671-05AD-C2F3-8CFAF536C34D}"/>
              </a:ext>
            </a:extLst>
          </p:cNvPr>
          <p:cNvSpPr/>
          <p:nvPr/>
        </p:nvSpPr>
        <p:spPr>
          <a:xfrm>
            <a:off x="4273109" y="10745105"/>
            <a:ext cx="2066371" cy="422842"/>
          </a:xfrm>
          <a:prstGeom prst="roundRect">
            <a:avLst/>
          </a:prstGeom>
          <a:noFill/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회원관리</a:t>
            </a:r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954EC243-320C-D180-0AA5-0699AB597150}"/>
              </a:ext>
            </a:extLst>
          </p:cNvPr>
          <p:cNvCxnSpPr>
            <a:stCxn id="160" idx="3"/>
            <a:endCxn id="165" idx="1"/>
          </p:cNvCxnSpPr>
          <p:nvPr/>
        </p:nvCxnSpPr>
        <p:spPr>
          <a:xfrm flipV="1">
            <a:off x="3622188" y="8059394"/>
            <a:ext cx="605202" cy="1779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A76BFE38-1DB9-819F-2D2E-4BF55E88C74B}"/>
              </a:ext>
            </a:extLst>
          </p:cNvPr>
          <p:cNvCxnSpPr>
            <a:stCxn id="160" idx="3"/>
            <a:endCxn id="162" idx="1"/>
          </p:cNvCxnSpPr>
          <p:nvPr/>
        </p:nvCxnSpPr>
        <p:spPr>
          <a:xfrm flipV="1">
            <a:off x="3622188" y="7466812"/>
            <a:ext cx="600384" cy="59436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9B712FBE-DD64-5CDE-AA48-14A3AB1ED0CA}"/>
              </a:ext>
            </a:extLst>
          </p:cNvPr>
          <p:cNvCxnSpPr>
            <a:stCxn id="160" idx="3"/>
            <a:endCxn id="158" idx="1"/>
          </p:cNvCxnSpPr>
          <p:nvPr/>
        </p:nvCxnSpPr>
        <p:spPr>
          <a:xfrm flipV="1">
            <a:off x="3622188" y="6895248"/>
            <a:ext cx="589962" cy="116592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83832844-00D8-7648-A3B5-A83EECAED028}"/>
              </a:ext>
            </a:extLst>
          </p:cNvPr>
          <p:cNvCxnSpPr>
            <a:stCxn id="160" idx="3"/>
            <a:endCxn id="159" idx="1"/>
          </p:cNvCxnSpPr>
          <p:nvPr/>
        </p:nvCxnSpPr>
        <p:spPr>
          <a:xfrm flipV="1">
            <a:off x="3622188" y="6320903"/>
            <a:ext cx="585144" cy="174027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ABE2A63A-A05A-DA8F-6713-719DA9EE0E95}"/>
              </a:ext>
            </a:extLst>
          </p:cNvPr>
          <p:cNvCxnSpPr>
            <a:stCxn id="160" idx="3"/>
            <a:endCxn id="166" idx="1"/>
          </p:cNvCxnSpPr>
          <p:nvPr/>
        </p:nvCxnSpPr>
        <p:spPr>
          <a:xfrm>
            <a:off x="3622188" y="8061173"/>
            <a:ext cx="605202" cy="56978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56A6CD14-D79D-0DA0-8F6C-F662846929A3}"/>
              </a:ext>
            </a:extLst>
          </p:cNvPr>
          <p:cNvCxnSpPr>
            <a:stCxn id="160" idx="3"/>
            <a:endCxn id="164" idx="1"/>
          </p:cNvCxnSpPr>
          <p:nvPr/>
        </p:nvCxnSpPr>
        <p:spPr>
          <a:xfrm>
            <a:off x="3622188" y="8061173"/>
            <a:ext cx="620442" cy="114485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E0E1D5E4-89D3-89B5-1DA3-BB2D2D094C2A}"/>
              </a:ext>
            </a:extLst>
          </p:cNvPr>
          <p:cNvCxnSpPr>
            <a:stCxn id="160" idx="3"/>
            <a:endCxn id="168" idx="1"/>
          </p:cNvCxnSpPr>
          <p:nvPr/>
        </p:nvCxnSpPr>
        <p:spPr>
          <a:xfrm>
            <a:off x="3622188" y="8061173"/>
            <a:ext cx="620442" cy="173429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4F4B76BC-04AF-05B8-D92A-8E2B2F9C4E13}"/>
              </a:ext>
            </a:extLst>
          </p:cNvPr>
          <p:cNvCxnSpPr>
            <a:stCxn id="161" idx="1"/>
            <a:endCxn id="158" idx="3"/>
          </p:cNvCxnSpPr>
          <p:nvPr/>
        </p:nvCxnSpPr>
        <p:spPr>
          <a:xfrm rot="10800000">
            <a:off x="6278521" y="6895249"/>
            <a:ext cx="534605" cy="1169031"/>
          </a:xfrm>
          <a:prstGeom prst="bentConnector3">
            <a:avLst>
              <a:gd name="adj1" fmla="val 481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095FCF72-421D-378B-7FB3-56AC91E750B3}"/>
              </a:ext>
            </a:extLst>
          </p:cNvPr>
          <p:cNvCxnSpPr>
            <a:stCxn id="161" idx="1"/>
            <a:endCxn id="166" idx="3"/>
          </p:cNvCxnSpPr>
          <p:nvPr/>
        </p:nvCxnSpPr>
        <p:spPr>
          <a:xfrm rot="10800000" flipV="1">
            <a:off x="6293761" y="8064278"/>
            <a:ext cx="519365" cy="566679"/>
          </a:xfrm>
          <a:prstGeom prst="bentConnector3">
            <a:avLst>
              <a:gd name="adj1" fmla="val 4804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B9F41397-63E9-D162-9D67-4BA7359B2B40}"/>
              </a:ext>
            </a:extLst>
          </p:cNvPr>
          <p:cNvCxnSpPr>
            <a:stCxn id="161" idx="1"/>
            <a:endCxn id="164" idx="3"/>
          </p:cNvCxnSpPr>
          <p:nvPr/>
        </p:nvCxnSpPr>
        <p:spPr>
          <a:xfrm rot="10800000" flipV="1">
            <a:off x="6309001" y="8064278"/>
            <a:ext cx="504124" cy="1141749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1C12426B-8405-3126-F219-458CF571BA61}"/>
              </a:ext>
            </a:extLst>
          </p:cNvPr>
          <p:cNvCxnSpPr>
            <a:stCxn id="161" idx="1"/>
            <a:endCxn id="167" idx="3"/>
          </p:cNvCxnSpPr>
          <p:nvPr/>
        </p:nvCxnSpPr>
        <p:spPr>
          <a:xfrm rot="10800000" flipV="1">
            <a:off x="6319423" y="8064278"/>
            <a:ext cx="493702" cy="229775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D894B8FC-D530-B737-7F93-4CF10EC32B68}"/>
              </a:ext>
            </a:extLst>
          </p:cNvPr>
          <p:cNvCxnSpPr>
            <a:cxnSpLocks/>
            <a:stCxn id="161" idx="1"/>
            <a:endCxn id="170" idx="3"/>
          </p:cNvCxnSpPr>
          <p:nvPr/>
        </p:nvCxnSpPr>
        <p:spPr>
          <a:xfrm rot="10800000" flipV="1">
            <a:off x="6339481" y="8064278"/>
            <a:ext cx="473645" cy="2892247"/>
          </a:xfrm>
          <a:prstGeom prst="bentConnector3">
            <a:avLst>
              <a:gd name="adj1" fmla="val 5214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95C913-64F7-6518-32E7-09C76A8C749F}"/>
              </a:ext>
            </a:extLst>
          </p:cNvPr>
          <p:cNvSpPr txBox="1"/>
          <p:nvPr/>
        </p:nvSpPr>
        <p:spPr>
          <a:xfrm>
            <a:off x="10766529" y="4087667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*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상품등록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4C918C-A0CE-D437-437C-FDFFBAE8777E}"/>
              </a:ext>
            </a:extLst>
          </p:cNvPr>
          <p:cNvSpPr txBox="1"/>
          <p:nvPr/>
        </p:nvSpPr>
        <p:spPr>
          <a:xfrm>
            <a:off x="10773572" y="9130758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*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상품구매</a:t>
            </a:r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ko-KR" altLang="en-US" sz="2400" dirty="0">
                <a:solidFill>
                  <a:schemeClr val="bg1"/>
                </a:solidFill>
              </a:rPr>
              <a:t>이용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09781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110</Words>
  <Application>Microsoft Office PowerPoint</Application>
  <PresentationFormat>사용자 지정</PresentationFormat>
  <Paragraphs>80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Calibri</vt:lpstr>
      <vt:lpstr>1_Office Theme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예진</cp:lastModifiedBy>
  <cp:revision>37</cp:revision>
  <dcterms:created xsi:type="dcterms:W3CDTF">2025-07-10T04:24:41Z</dcterms:created>
  <dcterms:modified xsi:type="dcterms:W3CDTF">2025-07-12T09:55:38Z</dcterms:modified>
</cp:coreProperties>
</file>