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6" r:id="rId2"/>
    <p:sldId id="29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5F20C-A788-4EF9-963A-1A8D30733935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93A40-532E-467D-B75E-4B5665FE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7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4BC60-BCDA-D088-7B3C-348798AEA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6640DA-45B6-4B37-31AB-3920FD42FD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5DFBEC-724B-C5D3-A134-C889565FF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C08C8-7989-19FB-11DE-091996827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2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4BC60-BCDA-D088-7B3C-348798AEA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6640DA-45B6-4B37-31AB-3920FD42FD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5DFBEC-724B-C5D3-A134-C889565FF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C08C8-7989-19FB-11DE-091996827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2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893DD-024A-4F41-8222-0D8AE460D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61EC65-9F7C-472B-8414-D51ECBAFC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C53A4-72F7-443B-A671-1B5A8CAF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5E2-A9DA-4C43-AB4D-A3B3AEC04739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814CA-96ED-4863-8F34-4D388BEF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47340-5382-4BEA-908D-62BE54BB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9078-4763-42E3-AA2D-1F0D1A6A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7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0F74C-224C-442C-A7EA-D52EC1E8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E1927D-43F4-48AB-819D-472BC6FA4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89781-FA56-4A7D-9F8F-8F121149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5E2-A9DA-4C43-AB4D-A3B3AEC04739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2D935-85C3-4597-9AE9-3B8045BA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C9B9F-F6AC-4F19-8ED7-2A3C2B49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9078-4763-42E3-AA2D-1F0D1A6A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2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737FD3-D8C7-4CE1-9D51-07DB41470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AE041-D93A-4673-BBBD-4A50808A9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5686F-97EB-4EED-8459-D93EAB68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5E2-A9DA-4C43-AB4D-A3B3AEC04739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B2F3F-52C4-4368-B919-ACE137BC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36D93-254D-487A-A6E6-0E6E758E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9078-4763-42E3-AA2D-1F0D1A6A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78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57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36AA2-5D13-45DC-B2AC-BA0F5EC3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EA29D-35AC-4F68-80CC-A580500A6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ABE5F-1DB4-4BE8-ABB9-1E41198F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5E2-A9DA-4C43-AB4D-A3B3AEC04739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E5C58-8C61-4CB2-9F09-E0AFBDAA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B80D6-656C-4E12-B439-FB5A4A77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9078-4763-42E3-AA2D-1F0D1A6A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1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77030-1B72-4C9A-B2EA-0B38E6DD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1B3CAA-C1DD-4BF7-9DB2-4E5FB04DD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9F578-F0A0-4B0E-823B-655A0389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5E2-A9DA-4C43-AB4D-A3B3AEC04739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4FFC6-41DD-4548-9E89-D3F0E8E0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BACC6-555F-49E4-8E39-744BA559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9078-4763-42E3-AA2D-1F0D1A6A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1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58C5E-60EC-4446-A807-D856846E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A16A5-D90E-45B8-BFD5-5535338AF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77F945-95D0-45BE-9DCC-51892B1FB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78255-B302-4121-8A87-C3A9E92F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5E2-A9DA-4C43-AB4D-A3B3AEC04739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26116A-7F96-4F96-B1F1-9177E212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7BC81-4946-4647-838D-36A9B20B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9078-4763-42E3-AA2D-1F0D1A6A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15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991DB-C83E-410C-AAB2-108403A7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2419C-6807-4153-9A00-566877D19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77E8BA-D444-40C3-B6F6-5B5FBC690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17C65C-0285-43CD-AE4D-BDB4BCC08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A201DC-9A66-4177-A5FE-18788707A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28D307-8E56-4AD0-ACA7-5A83D0D9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5E2-A9DA-4C43-AB4D-A3B3AEC04739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29EB82-F4F1-4B33-BE29-9E5C2C24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28BC64-1AE3-42F8-802F-420F4671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9078-4763-42E3-AA2D-1F0D1A6A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9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53E2C-EA58-459C-BDF4-86CC1D1F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B69A-2CFE-4AC7-B9F2-E101802A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5E2-A9DA-4C43-AB4D-A3B3AEC04739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D1634A-95FA-43BB-8998-2A035D1A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D00EAE-86F0-4887-A0AB-CF2B9D1E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9078-4763-42E3-AA2D-1F0D1A6A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8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98432-0612-4CDE-8EFE-4654C26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5E2-A9DA-4C43-AB4D-A3B3AEC04739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7A691B-6736-42E3-A58F-3CF1EBD3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200BC1-5F14-4862-95F0-4E349257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9078-4763-42E3-AA2D-1F0D1A6A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0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E2FB9-A508-4D8A-A095-50636C36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A9C83-2785-4A30-A7D0-989C2435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053E3-CBC0-4D04-8979-2A5F41E55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B2245-7A4B-44CC-83B6-2167765F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5E2-A9DA-4C43-AB4D-A3B3AEC04739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C4267-E6BC-45EF-8785-153B4A2A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E572B-1BD9-4F43-876E-89A6FA36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9078-4763-42E3-AA2D-1F0D1A6A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2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70F50-56EE-41F7-B3A4-901D4D44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BAA592-90EE-4319-B52D-86F66EDCD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62676-2906-4BCB-98D7-8F465855C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45B3C-0ABB-4085-BC45-D1DEA2CD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5E2-A9DA-4C43-AB4D-A3B3AEC04739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8810B6-DF6E-43DD-89A7-AA897FB5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FC07E2-A981-4B3A-BBC0-334AFF86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D9078-4763-42E3-AA2D-1F0D1A6A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14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FB86E1-D17A-4493-B1B0-57F4A87A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E1F8F9-3A55-4BEA-9382-15F4D784E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3CB19-1F0A-4BD3-97AF-869D612BD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155E2-A9DA-4C43-AB4D-A3B3AEC04739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823CA-8397-47EA-86A9-921C634DF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05BAF-BA09-4E3B-8300-C768C981A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D9078-4763-42E3-AA2D-1F0D1A6A4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19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02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0AF8A6-3698-3744-6357-866F26BE5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3" descr="preencoded.png">
            <a:extLst>
              <a:ext uri="{FF2B5EF4-FFF2-40B4-BE49-F238E27FC236}">
                <a16:creationId xmlns:a16="http://schemas.microsoft.com/office/drawing/2014/main" id="{19128488-3CBB-3A8E-45F4-2CB591BFC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9" y="312429"/>
            <a:ext cx="1391285" cy="413816"/>
          </a:xfrm>
          <a:prstGeom prst="rect">
            <a:avLst/>
          </a:prstGeom>
        </p:spPr>
      </p:pic>
      <p:pic>
        <p:nvPicPr>
          <p:cNvPr id="23" name="Image 21" descr="preencoded.png">
            <a:extLst>
              <a:ext uri="{FF2B5EF4-FFF2-40B4-BE49-F238E27FC236}">
                <a16:creationId xmlns:a16="http://schemas.microsoft.com/office/drawing/2014/main" id="{3735B785-D404-0ADF-B937-B3105161E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643" y="366132"/>
            <a:ext cx="2656205" cy="34707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918F26A-6D88-6344-B84A-025226D24385}"/>
              </a:ext>
            </a:extLst>
          </p:cNvPr>
          <p:cNvGrpSpPr/>
          <p:nvPr/>
        </p:nvGrpSpPr>
        <p:grpSpPr>
          <a:xfrm>
            <a:off x="-324034" y="-85012"/>
            <a:ext cx="12840067" cy="1511662"/>
            <a:chOff x="-611040" y="11489982"/>
            <a:chExt cx="25041517" cy="302332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30EEB45-D1C8-55A1-FBE0-EE5AE8CA022B}"/>
                </a:ext>
              </a:extLst>
            </p:cNvPr>
            <p:cNvSpPr/>
            <p:nvPr/>
          </p:nvSpPr>
          <p:spPr>
            <a:xfrm>
              <a:off x="-611040" y="11489982"/>
              <a:ext cx="25041517" cy="302332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latinLnBrk="0">
                <a:defRPr/>
              </a:pPr>
              <a:r>
                <a:rPr lang="en-US" altLang="ko-KR" sz="3300" b="1" kern="0" dirty="0">
                  <a:solidFill>
                    <a:srgbClr val="1A202C"/>
                  </a:solidFill>
                  <a:latin typeface="+mn-ea"/>
                </a:rPr>
                <a:t>6. </a:t>
              </a:r>
              <a:r>
                <a:rPr lang="ko-KR" altLang="en-US" sz="3300" b="1" kern="0" dirty="0">
                  <a:solidFill>
                    <a:srgbClr val="1A202C"/>
                  </a:solidFill>
                  <a:latin typeface="+mn-ea"/>
                </a:rPr>
                <a:t>로그인 페이지 레이아웃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41FAE59-88B4-2201-3208-FD022A521A22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817" y="12180880"/>
              <a:ext cx="1641527" cy="1641527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8182C7-2FD2-4756-9C05-82C5A524683E}"/>
              </a:ext>
            </a:extLst>
          </p:cNvPr>
          <p:cNvSpPr/>
          <p:nvPr/>
        </p:nvSpPr>
        <p:spPr>
          <a:xfrm>
            <a:off x="10923079" y="6238989"/>
            <a:ext cx="893117" cy="859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rgbClr val="1A202C"/>
                </a:solidFill>
                <a:latin typeface="+mn-ea"/>
              </a:rPr>
              <a:t>8P </a:t>
            </a:r>
          </a:p>
          <a:p>
            <a:pPr algn="ctr"/>
            <a:r>
              <a:rPr lang="ko-KR" altLang="en-US" sz="1600" b="1" dirty="0" err="1">
                <a:solidFill>
                  <a:srgbClr val="1A202C"/>
                </a:solidFill>
                <a:latin typeface="+mn-ea"/>
              </a:rPr>
              <a:t>손보금</a:t>
            </a:r>
            <a:endParaRPr lang="ko-KR" altLang="en-US" sz="1600" b="1" dirty="0">
              <a:solidFill>
                <a:srgbClr val="1A202C"/>
              </a:solidFill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04EB93-CE93-4FE0-802E-2DE3B5669E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009" r="12670"/>
          <a:stretch/>
        </p:blipFill>
        <p:spPr>
          <a:xfrm>
            <a:off x="528506" y="2216964"/>
            <a:ext cx="6105486" cy="393813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F5E00E0-E58B-464C-B493-6C7C22F3A183}"/>
              </a:ext>
            </a:extLst>
          </p:cNvPr>
          <p:cNvSpPr/>
          <p:nvPr/>
        </p:nvSpPr>
        <p:spPr>
          <a:xfrm>
            <a:off x="1208634" y="2164360"/>
            <a:ext cx="5057942" cy="4949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33D66-0123-4474-B548-C344E8E48CEE}"/>
              </a:ext>
            </a:extLst>
          </p:cNvPr>
          <p:cNvSpPr txBox="1"/>
          <p:nvPr/>
        </p:nvSpPr>
        <p:spPr>
          <a:xfrm>
            <a:off x="3602295" y="1645713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35D4AD-BCBB-4458-9664-DD68FD12C03D}"/>
              </a:ext>
            </a:extLst>
          </p:cNvPr>
          <p:cNvSpPr/>
          <p:nvPr/>
        </p:nvSpPr>
        <p:spPr>
          <a:xfrm>
            <a:off x="3603769" y="1681408"/>
            <a:ext cx="261611" cy="1977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BB118E4-7016-49ED-AEC6-DA1EEE111569}"/>
              </a:ext>
            </a:extLst>
          </p:cNvPr>
          <p:cNvCxnSpPr>
            <a:cxnSpLocks/>
            <a:stCxn id="2" idx="0"/>
            <a:endCxn id="18" idx="2"/>
          </p:cNvCxnSpPr>
          <p:nvPr/>
        </p:nvCxnSpPr>
        <p:spPr>
          <a:xfrm flipH="1" flipV="1">
            <a:off x="3734575" y="1879134"/>
            <a:ext cx="3030" cy="28522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BBB0DC-CB77-4854-8B50-E5EAA876AF5A}"/>
              </a:ext>
            </a:extLst>
          </p:cNvPr>
          <p:cNvSpPr/>
          <p:nvPr/>
        </p:nvSpPr>
        <p:spPr>
          <a:xfrm>
            <a:off x="2416029" y="2806694"/>
            <a:ext cx="2231472" cy="247836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2320B31-E999-4F0E-864F-CC332AE09D45}"/>
              </a:ext>
            </a:extLst>
          </p:cNvPr>
          <p:cNvCxnSpPr>
            <a:stCxn id="21" idx="3"/>
          </p:cNvCxnSpPr>
          <p:nvPr/>
        </p:nvCxnSpPr>
        <p:spPr>
          <a:xfrm flipV="1">
            <a:off x="4647501" y="4030911"/>
            <a:ext cx="2239860" cy="14968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935976-6741-430C-B6F8-FC9297844301}"/>
              </a:ext>
            </a:extLst>
          </p:cNvPr>
          <p:cNvSpPr txBox="1"/>
          <p:nvPr/>
        </p:nvSpPr>
        <p:spPr>
          <a:xfrm>
            <a:off x="6887361" y="390010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DBFE54-7BBF-44D4-A352-DF3802577A68}"/>
              </a:ext>
            </a:extLst>
          </p:cNvPr>
          <p:cNvSpPr/>
          <p:nvPr/>
        </p:nvSpPr>
        <p:spPr>
          <a:xfrm>
            <a:off x="6888835" y="3935801"/>
            <a:ext cx="261611" cy="1977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0E897C-964F-4B9E-A08B-C7FB3FC56C85}"/>
              </a:ext>
            </a:extLst>
          </p:cNvPr>
          <p:cNvSpPr txBox="1"/>
          <p:nvPr/>
        </p:nvSpPr>
        <p:spPr>
          <a:xfrm>
            <a:off x="6887361" y="5778745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F18852-C840-4FED-867F-DCB001451028}"/>
              </a:ext>
            </a:extLst>
          </p:cNvPr>
          <p:cNvSpPr/>
          <p:nvPr/>
        </p:nvSpPr>
        <p:spPr>
          <a:xfrm>
            <a:off x="6888835" y="5814440"/>
            <a:ext cx="261611" cy="1977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F3A25E-267F-4592-8915-C49FA0AD605D}"/>
              </a:ext>
            </a:extLst>
          </p:cNvPr>
          <p:cNvSpPr/>
          <p:nvPr/>
        </p:nvSpPr>
        <p:spPr>
          <a:xfrm>
            <a:off x="1208633" y="5576851"/>
            <a:ext cx="5057942" cy="66408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1EE7E0C-015C-440D-80CD-E7918976B4F6}"/>
              </a:ext>
            </a:extLst>
          </p:cNvPr>
          <p:cNvCxnSpPr>
            <a:stCxn id="29" idx="3"/>
            <a:endCxn id="28" idx="1"/>
          </p:cNvCxnSpPr>
          <p:nvPr/>
        </p:nvCxnSpPr>
        <p:spPr>
          <a:xfrm>
            <a:off x="6266575" y="5908894"/>
            <a:ext cx="622260" cy="440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DB2CF2E-F776-4367-A42D-2B2D9AE5A003}"/>
              </a:ext>
            </a:extLst>
          </p:cNvPr>
          <p:cNvSpPr txBox="1"/>
          <p:nvPr/>
        </p:nvSpPr>
        <p:spPr>
          <a:xfrm>
            <a:off x="7609374" y="2368917"/>
            <a:ext cx="38723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 </a:t>
            </a:r>
            <a:r>
              <a:rPr lang="ko-KR" altLang="en-US" sz="1400" b="1" dirty="0">
                <a:solidFill>
                  <a:schemeClr val="bg1"/>
                </a:solidFill>
              </a:rPr>
              <a:t>헤더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전체페이지 공유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</a:rPr>
              <a:t>로고</a:t>
            </a:r>
            <a:r>
              <a:rPr lang="en-US" altLang="ko-KR" sz="1400" dirty="0">
                <a:solidFill>
                  <a:schemeClr val="bg1"/>
                </a:solidFill>
              </a:rPr>
              <a:t>, Market(Store</a:t>
            </a:r>
            <a:r>
              <a:rPr lang="ko-KR" altLang="en-US" sz="1400" dirty="0">
                <a:solidFill>
                  <a:schemeClr val="bg1"/>
                </a:solidFill>
              </a:rPr>
              <a:t>로 대체</a:t>
            </a:r>
            <a:r>
              <a:rPr lang="en-US" altLang="ko-KR" sz="1400" dirty="0">
                <a:solidFill>
                  <a:schemeClr val="bg1"/>
                </a:solidFill>
              </a:rPr>
              <a:t>), Event(</a:t>
            </a:r>
            <a:r>
              <a:rPr lang="ko-KR" altLang="en-US" sz="1400" dirty="0">
                <a:solidFill>
                  <a:schemeClr val="bg1"/>
                </a:solidFill>
              </a:rPr>
              <a:t>구현</a:t>
            </a:r>
            <a:r>
              <a:rPr lang="en-US" altLang="ko-KR" sz="1400" dirty="0">
                <a:solidFill>
                  <a:schemeClr val="bg1"/>
                </a:solidFill>
              </a:rPr>
              <a:t>x), Community, About, Support, </a:t>
            </a:r>
            <a:r>
              <a:rPr lang="ko-KR" altLang="en-US" sz="1400" dirty="0">
                <a:solidFill>
                  <a:schemeClr val="bg1"/>
                </a:solidFill>
              </a:rPr>
              <a:t>회원가입</a:t>
            </a:r>
            <a:r>
              <a:rPr lang="en-US" altLang="ko-KR" sz="1400" dirty="0">
                <a:solidFill>
                  <a:schemeClr val="bg1"/>
                </a:solidFill>
              </a:rPr>
              <a:t>(Sign-up), </a:t>
            </a:r>
            <a:r>
              <a:rPr lang="ko-KR" altLang="en-US" sz="1400" dirty="0">
                <a:solidFill>
                  <a:schemeClr val="bg1"/>
                </a:solidFill>
              </a:rPr>
              <a:t>로그인</a:t>
            </a:r>
            <a:r>
              <a:rPr lang="en-US" altLang="ko-KR" sz="1400" dirty="0">
                <a:solidFill>
                  <a:schemeClr val="bg1"/>
                </a:solidFill>
              </a:rPr>
              <a:t>(Sign-in)</a:t>
            </a:r>
            <a:r>
              <a:rPr lang="ko-KR" altLang="en-US" sz="1400" dirty="0">
                <a:solidFill>
                  <a:schemeClr val="bg1"/>
                </a:solidFill>
              </a:rPr>
              <a:t>으로 구성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2 </a:t>
            </a:r>
            <a:r>
              <a:rPr lang="ko-KR" altLang="en-US" sz="1400" b="1" dirty="0">
                <a:solidFill>
                  <a:schemeClr val="bg1"/>
                </a:solidFill>
              </a:rPr>
              <a:t>메인 컨텐츠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로그인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</a:rPr>
              <a:t>로그인 타이틀</a:t>
            </a:r>
            <a:r>
              <a:rPr lang="en-US" altLang="ko-KR" sz="1400" dirty="0">
                <a:solidFill>
                  <a:schemeClr val="bg1"/>
                </a:solidFill>
              </a:rPr>
              <a:t>, ID, Password, </a:t>
            </a:r>
            <a:r>
              <a:rPr lang="ko-KR" altLang="en-US" sz="1400" dirty="0">
                <a:solidFill>
                  <a:schemeClr val="bg1"/>
                </a:solidFill>
              </a:rPr>
              <a:t>로그인 버튼</a:t>
            </a:r>
            <a:r>
              <a:rPr lang="en-US" altLang="ko-KR" sz="1400" dirty="0">
                <a:solidFill>
                  <a:schemeClr val="bg1"/>
                </a:solidFill>
              </a:rPr>
              <a:t>, Sign-up | Help!(</a:t>
            </a:r>
            <a:r>
              <a:rPr lang="ko-KR" altLang="en-US" sz="1400" dirty="0">
                <a:solidFill>
                  <a:schemeClr val="bg1"/>
                </a:solidFill>
              </a:rPr>
              <a:t>회원가입 이동 페이지 </a:t>
            </a:r>
            <a:r>
              <a:rPr lang="en-US" altLang="ko-KR" sz="1400" dirty="0">
                <a:solidFill>
                  <a:schemeClr val="bg1"/>
                </a:solidFill>
              </a:rPr>
              <a:t>| </a:t>
            </a:r>
            <a:r>
              <a:rPr lang="ko-KR" altLang="en-US" sz="1400" dirty="0">
                <a:solidFill>
                  <a:schemeClr val="bg1"/>
                </a:solidFill>
              </a:rPr>
              <a:t>회원정보 찾기 페이지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r>
              <a:rPr lang="ko-KR" altLang="en-US" sz="1400" dirty="0">
                <a:solidFill>
                  <a:schemeClr val="bg1"/>
                </a:solidFill>
              </a:rPr>
              <a:t>로 구성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3. </a:t>
            </a:r>
            <a:r>
              <a:rPr lang="ko-KR" altLang="en-US" sz="1400" b="1" dirty="0" err="1">
                <a:solidFill>
                  <a:schemeClr val="bg1"/>
                </a:solidFill>
              </a:rPr>
              <a:t>푸터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전체페이지 공유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로고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, Privacy Policy, Terms &amp; Conditions,  Cookie Policy, Contact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로 구성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92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02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0AF8A6-3698-3744-6357-866F26BE5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C43100C-5964-4505-BABE-383E7A370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3" b="-1"/>
          <a:stretch/>
        </p:blipFill>
        <p:spPr>
          <a:xfrm>
            <a:off x="574148" y="1731812"/>
            <a:ext cx="4251833" cy="4594818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5" name="Image 13" descr="preencoded.png">
            <a:extLst>
              <a:ext uri="{FF2B5EF4-FFF2-40B4-BE49-F238E27FC236}">
                <a16:creationId xmlns:a16="http://schemas.microsoft.com/office/drawing/2014/main" id="{19128488-3CBB-3A8E-45F4-2CB591BFC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19" y="312429"/>
            <a:ext cx="1391285" cy="413816"/>
          </a:xfrm>
          <a:prstGeom prst="rect">
            <a:avLst/>
          </a:prstGeom>
        </p:spPr>
      </p:pic>
      <p:pic>
        <p:nvPicPr>
          <p:cNvPr id="23" name="Image 21" descr="preencoded.png">
            <a:extLst>
              <a:ext uri="{FF2B5EF4-FFF2-40B4-BE49-F238E27FC236}">
                <a16:creationId xmlns:a16="http://schemas.microsoft.com/office/drawing/2014/main" id="{3735B785-D404-0ADF-B937-B3105161E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643" y="366132"/>
            <a:ext cx="2656205" cy="34707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918F26A-6D88-6344-B84A-025226D24385}"/>
              </a:ext>
            </a:extLst>
          </p:cNvPr>
          <p:cNvGrpSpPr/>
          <p:nvPr/>
        </p:nvGrpSpPr>
        <p:grpSpPr>
          <a:xfrm>
            <a:off x="-324034" y="-85012"/>
            <a:ext cx="12840067" cy="1511662"/>
            <a:chOff x="-611040" y="11489982"/>
            <a:chExt cx="25041517" cy="302332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30EEB45-D1C8-55A1-FBE0-EE5AE8CA022B}"/>
                </a:ext>
              </a:extLst>
            </p:cNvPr>
            <p:cNvSpPr/>
            <p:nvPr/>
          </p:nvSpPr>
          <p:spPr>
            <a:xfrm>
              <a:off x="-611040" y="11489982"/>
              <a:ext cx="25041517" cy="302332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latinLnBrk="0">
                <a:defRPr/>
              </a:pPr>
              <a:r>
                <a:rPr lang="en-US" altLang="ko-KR" sz="3300" b="1" kern="0" dirty="0">
                  <a:solidFill>
                    <a:srgbClr val="1A202C"/>
                  </a:solidFill>
                  <a:latin typeface="+mn-ea"/>
                </a:rPr>
                <a:t>6. </a:t>
              </a:r>
              <a:r>
                <a:rPr lang="ko-KR" altLang="en-US" sz="3300" b="1" kern="0" dirty="0">
                  <a:solidFill>
                    <a:srgbClr val="1A202C"/>
                  </a:solidFill>
                  <a:latin typeface="+mn-ea"/>
                </a:rPr>
                <a:t>로그인 페이지 컨텐츠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41FAE59-88B4-2201-3208-FD022A521A22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3817" y="12180880"/>
              <a:ext cx="1641527" cy="1641527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8182C7-2FD2-4756-9C05-82C5A524683E}"/>
              </a:ext>
            </a:extLst>
          </p:cNvPr>
          <p:cNvSpPr/>
          <p:nvPr/>
        </p:nvSpPr>
        <p:spPr>
          <a:xfrm>
            <a:off x="10923079" y="6238989"/>
            <a:ext cx="893117" cy="859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rgbClr val="1A202C"/>
                </a:solidFill>
                <a:latin typeface="+mn-ea"/>
              </a:rPr>
              <a:t>8P </a:t>
            </a:r>
          </a:p>
          <a:p>
            <a:pPr algn="ctr"/>
            <a:r>
              <a:rPr lang="ko-KR" altLang="en-US" sz="1600" b="1" dirty="0" err="1">
                <a:solidFill>
                  <a:srgbClr val="1A202C"/>
                </a:solidFill>
                <a:latin typeface="+mn-ea"/>
              </a:rPr>
              <a:t>손보금</a:t>
            </a:r>
            <a:endParaRPr lang="ko-KR" altLang="en-US" sz="1600" b="1" dirty="0">
              <a:solidFill>
                <a:srgbClr val="1A202C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5E00E0-E58B-464C-B493-6C7C22F3A183}"/>
              </a:ext>
            </a:extLst>
          </p:cNvPr>
          <p:cNvSpPr/>
          <p:nvPr/>
        </p:nvSpPr>
        <p:spPr>
          <a:xfrm>
            <a:off x="1168766" y="2304549"/>
            <a:ext cx="3079373" cy="72899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B71695-829F-40FD-B766-DEBAC6A385D9}"/>
              </a:ext>
            </a:extLst>
          </p:cNvPr>
          <p:cNvSpPr/>
          <p:nvPr/>
        </p:nvSpPr>
        <p:spPr>
          <a:xfrm>
            <a:off x="1168766" y="3213621"/>
            <a:ext cx="3079373" cy="75656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4E01DE-F7B3-49BC-B739-6B321378FC80}"/>
              </a:ext>
            </a:extLst>
          </p:cNvPr>
          <p:cNvSpPr/>
          <p:nvPr/>
        </p:nvSpPr>
        <p:spPr>
          <a:xfrm>
            <a:off x="1168766" y="4029221"/>
            <a:ext cx="3079373" cy="75656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262B05-FE6F-4658-B83A-2C0130975C87}"/>
              </a:ext>
            </a:extLst>
          </p:cNvPr>
          <p:cNvSpPr/>
          <p:nvPr/>
        </p:nvSpPr>
        <p:spPr>
          <a:xfrm>
            <a:off x="1168766" y="5090676"/>
            <a:ext cx="3079373" cy="54308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06783B-E2FD-4320-BF3C-3870704F1B41}"/>
              </a:ext>
            </a:extLst>
          </p:cNvPr>
          <p:cNvSpPr/>
          <p:nvPr/>
        </p:nvSpPr>
        <p:spPr>
          <a:xfrm>
            <a:off x="1168766" y="5669740"/>
            <a:ext cx="3079373" cy="18245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70D7E9-5F7A-4FF1-B73F-D300F98B414D}"/>
              </a:ext>
            </a:extLst>
          </p:cNvPr>
          <p:cNvSpPr txBox="1"/>
          <p:nvPr/>
        </p:nvSpPr>
        <p:spPr>
          <a:xfrm>
            <a:off x="5420599" y="2292082"/>
            <a:ext cx="58038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bg1"/>
                </a:solidFill>
              </a:rPr>
              <a:t>로그인 타이틀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b="1" dirty="0">
                <a:solidFill>
                  <a:schemeClr val="bg1"/>
                </a:solidFill>
              </a:rPr>
              <a:t>Email ID</a:t>
            </a:r>
            <a:r>
              <a:rPr lang="ko-KR" altLang="en-US" sz="1400" b="1" dirty="0" err="1">
                <a:solidFill>
                  <a:schemeClr val="bg1"/>
                </a:solidFill>
              </a:rPr>
              <a:t>입력창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b="1" dirty="0">
                <a:solidFill>
                  <a:schemeClr val="bg1"/>
                </a:solidFill>
              </a:rPr>
              <a:t>Password</a:t>
            </a:r>
            <a:r>
              <a:rPr lang="ko-KR" altLang="en-US" sz="1400" b="1" dirty="0" err="1">
                <a:solidFill>
                  <a:schemeClr val="bg1"/>
                </a:solidFill>
              </a:rPr>
              <a:t>입력창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400" b="1" dirty="0">
                <a:solidFill>
                  <a:schemeClr val="bg1"/>
                </a:solidFill>
              </a:rPr>
              <a:t>Sign in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 - </a:t>
            </a:r>
            <a:r>
              <a:rPr lang="ko-KR" altLang="en-US" sz="1400" dirty="0">
                <a:solidFill>
                  <a:schemeClr val="bg1"/>
                </a:solidFill>
              </a:rPr>
              <a:t>회원정보 일치 시 로그인 후 </a:t>
            </a:r>
            <a:r>
              <a:rPr lang="ko-KR" altLang="en-US" sz="1400" dirty="0" err="1">
                <a:solidFill>
                  <a:schemeClr val="bg1"/>
                </a:solidFill>
              </a:rPr>
              <a:t>메인페이지로</a:t>
            </a:r>
            <a:r>
              <a:rPr lang="ko-KR" altLang="en-US" sz="1400" dirty="0">
                <a:solidFill>
                  <a:schemeClr val="bg1"/>
                </a:solidFill>
              </a:rPr>
              <a:t> 화면이동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>
                <a:solidFill>
                  <a:schemeClr val="bg1"/>
                </a:solidFill>
              </a:rPr>
              <a:t>5.   Sign-up | Help!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 - Sign-up : (</a:t>
            </a:r>
            <a:r>
              <a:rPr lang="ko-KR" altLang="en-US" sz="1400" dirty="0">
                <a:solidFill>
                  <a:schemeClr val="bg1"/>
                </a:solidFill>
              </a:rPr>
              <a:t>비회원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r>
              <a:rPr lang="ko-KR" altLang="en-US" sz="1400" dirty="0">
                <a:solidFill>
                  <a:schemeClr val="bg1"/>
                </a:solidFill>
              </a:rPr>
              <a:t> 회원가입 페이지로 이동 가능한 </a:t>
            </a:r>
            <a:r>
              <a:rPr lang="en-US" altLang="ko-KR" sz="1400" dirty="0">
                <a:solidFill>
                  <a:schemeClr val="bg1"/>
                </a:solidFill>
              </a:rPr>
              <a:t>a</a:t>
            </a:r>
            <a:r>
              <a:rPr lang="ko-KR" altLang="en-US" sz="1400" dirty="0">
                <a:solidFill>
                  <a:schemeClr val="bg1"/>
                </a:solidFill>
              </a:rPr>
              <a:t>태그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     - Help! : ID/Password </a:t>
            </a:r>
            <a:r>
              <a:rPr lang="ko-KR" altLang="en-US" sz="1400" dirty="0">
                <a:solidFill>
                  <a:schemeClr val="bg1"/>
                </a:solidFill>
              </a:rPr>
              <a:t>분실 시 </a:t>
            </a:r>
            <a:r>
              <a:rPr lang="en-US" altLang="ko-KR" sz="1400" dirty="0">
                <a:solidFill>
                  <a:schemeClr val="bg1"/>
                </a:solidFill>
              </a:rPr>
              <a:t>ID</a:t>
            </a:r>
            <a:r>
              <a:rPr lang="ko-KR" altLang="en-US" sz="1400" dirty="0">
                <a:solidFill>
                  <a:schemeClr val="bg1"/>
                </a:solidFill>
              </a:rPr>
              <a:t>찾기</a:t>
            </a:r>
            <a:r>
              <a:rPr lang="en-US" altLang="ko-KR" sz="1400" dirty="0">
                <a:solidFill>
                  <a:schemeClr val="bg1"/>
                </a:solidFill>
              </a:rPr>
              <a:t>/Password</a:t>
            </a:r>
            <a:r>
              <a:rPr lang="ko-KR" altLang="en-US" sz="1400" dirty="0">
                <a:solidFill>
                  <a:schemeClr val="bg1"/>
                </a:solidFill>
              </a:rPr>
              <a:t>재설정 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                 </a:t>
            </a:r>
            <a:r>
              <a:rPr lang="ko-KR" altLang="en-US" sz="1400" dirty="0">
                <a:solidFill>
                  <a:schemeClr val="bg1"/>
                </a:solidFill>
              </a:rPr>
              <a:t>페이지로 이동 가능한 </a:t>
            </a:r>
            <a:r>
              <a:rPr lang="en-US" altLang="ko-KR" sz="1400" dirty="0">
                <a:solidFill>
                  <a:schemeClr val="bg1"/>
                </a:solidFill>
              </a:rPr>
              <a:t>a</a:t>
            </a:r>
            <a:r>
              <a:rPr lang="ko-KR" altLang="en-US" sz="1400" dirty="0">
                <a:solidFill>
                  <a:schemeClr val="bg1"/>
                </a:solidFill>
              </a:rPr>
              <a:t>태그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99CAF79-FBB4-40B2-844E-8998DAD16D3D}"/>
              </a:ext>
            </a:extLst>
          </p:cNvPr>
          <p:cNvCxnSpPr/>
          <p:nvPr/>
        </p:nvCxnSpPr>
        <p:spPr>
          <a:xfrm flipV="1">
            <a:off x="4248139" y="3321356"/>
            <a:ext cx="1082986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0520A2-1B12-4934-8008-3EA70D523C13}"/>
              </a:ext>
            </a:extLst>
          </p:cNvPr>
          <p:cNvCxnSpPr/>
          <p:nvPr/>
        </p:nvCxnSpPr>
        <p:spPr>
          <a:xfrm flipV="1">
            <a:off x="4248139" y="4165881"/>
            <a:ext cx="1082986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B3CAE41-83EC-4C04-AA85-4F73C0AD430B}"/>
              </a:ext>
            </a:extLst>
          </p:cNvPr>
          <p:cNvCxnSpPr/>
          <p:nvPr/>
        </p:nvCxnSpPr>
        <p:spPr>
          <a:xfrm flipV="1">
            <a:off x="4232260" y="5237865"/>
            <a:ext cx="1082986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1073110-34AD-48B6-B1AA-F7454592170B}"/>
              </a:ext>
            </a:extLst>
          </p:cNvPr>
          <p:cNvCxnSpPr>
            <a:cxnSpLocks/>
          </p:cNvCxnSpPr>
          <p:nvPr/>
        </p:nvCxnSpPr>
        <p:spPr>
          <a:xfrm flipV="1">
            <a:off x="4248139" y="2470323"/>
            <a:ext cx="1082986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4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164</Words>
  <Application>Microsoft Office PowerPoint</Application>
  <PresentationFormat>와이드스크린</PresentationFormat>
  <Paragraphs>41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8</cp:revision>
  <dcterms:created xsi:type="dcterms:W3CDTF">2025-07-31T05:13:53Z</dcterms:created>
  <dcterms:modified xsi:type="dcterms:W3CDTF">2025-07-31T06:16:44Z</dcterms:modified>
</cp:coreProperties>
</file>