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71" r:id="rId8"/>
    <p:sldId id="272" r:id="rId9"/>
    <p:sldId id="273" r:id="rId10"/>
    <p:sldId id="265" r:id="rId11"/>
    <p:sldId id="274" r:id="rId12"/>
    <p:sldId id="267" r:id="rId13"/>
    <p:sldId id="275" r:id="rId14"/>
    <p:sldId id="270" r:id="rId15"/>
    <p:sldId id="262" r:id="rId16"/>
    <p:sldId id="263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90" d="100"/>
          <a:sy n="90" d="100"/>
        </p:scale>
        <p:origin x="-1092" y="-90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6.png"  /><Relationship Id="rId11" Type="http://schemas.openxmlformats.org/officeDocument/2006/relationships/image" Target="../media/image54.png"  /><Relationship Id="rId12" Type="http://schemas.openxmlformats.org/officeDocument/2006/relationships/image" Target="../media/image57.png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Relationship Id="rId9" Type="http://schemas.openxmlformats.org/officeDocument/2006/relationships/image" Target="../media/image3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2.png"  /><Relationship Id="rId11" Type="http://schemas.openxmlformats.org/officeDocument/2006/relationships/image" Target="../media/image53.png"  /><Relationship Id="rId2" Type="http://schemas.openxmlformats.org/officeDocument/2006/relationships/image" Target="../media/image32.png"  /><Relationship Id="rId3" Type="http://schemas.openxmlformats.org/officeDocument/2006/relationships/image" Target="../media/image3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Relationship Id="rId8" Type="http://schemas.openxmlformats.org/officeDocument/2006/relationships/image" Target="../media/image47.png"  /><Relationship Id="rId9" Type="http://schemas.openxmlformats.org/officeDocument/2006/relationships/image" Target="../media/image5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3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Relationship Id="rId9" Type="http://schemas.openxmlformats.org/officeDocument/2006/relationships/image" Target="../media/image5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2.png"  /><Relationship Id="rId3" Type="http://schemas.openxmlformats.org/officeDocument/2006/relationships/image" Target="../media/image3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Relationship Id="rId8" Type="http://schemas.openxmlformats.org/officeDocument/2006/relationships/image" Target="../media/image47.png"  /><Relationship Id="rId9" Type="http://schemas.openxmlformats.org/officeDocument/2006/relationships/image" Target="../media/image5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8.png"  /><Relationship Id="rId2" Type="http://schemas.openxmlformats.org/officeDocument/2006/relationships/image" Target="../media/image33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60.png"  /><Relationship Id="rId9" Type="http://schemas.openxmlformats.org/officeDocument/2006/relationships/image" Target="../media/image3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6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3.png"  /><Relationship Id="rId11" Type="http://schemas.openxmlformats.org/officeDocument/2006/relationships/image" Target="../media/image64.png"  /><Relationship Id="rId12" Type="http://schemas.openxmlformats.org/officeDocument/2006/relationships/image" Target="../media/image9.png"  /><Relationship Id="rId13" Type="http://schemas.openxmlformats.org/officeDocument/2006/relationships/image" Target="../media/image11.png"  /><Relationship Id="rId14" Type="http://schemas.openxmlformats.org/officeDocument/2006/relationships/image" Target="../media/image65.png"  /><Relationship Id="rId15" Type="http://schemas.openxmlformats.org/officeDocument/2006/relationships/image" Target="../media/image66.png"  /><Relationship Id="rId16" Type="http://schemas.openxmlformats.org/officeDocument/2006/relationships/image" Target="../media/image67.png"  /><Relationship Id="rId17" Type="http://schemas.openxmlformats.org/officeDocument/2006/relationships/image" Target="../media/image6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6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5.png"  /><Relationship Id="rId11" Type="http://schemas.openxmlformats.org/officeDocument/2006/relationships/image" Target="../media/image4.png"  /><Relationship Id="rId12" Type="http://schemas.openxmlformats.org/officeDocument/2006/relationships/image" Target="../media/image5.png"  /><Relationship Id="rId13" Type="http://schemas.openxmlformats.org/officeDocument/2006/relationships/image" Target="../media/image6.png"  /><Relationship Id="rId14" Type="http://schemas.openxmlformats.org/officeDocument/2006/relationships/image" Target="../media/image16.png"  /><Relationship Id="rId2" Type="http://schemas.openxmlformats.org/officeDocument/2006/relationships/image" Target="../media/image14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.png"  /><Relationship Id="rId11" Type="http://schemas.openxmlformats.org/officeDocument/2006/relationships/image" Target="../media/image7.png"  /><Relationship Id="rId12" Type="http://schemas.openxmlformats.org/officeDocument/2006/relationships/image" Target="../media/image20.png"  /><Relationship Id="rId13" Type="http://schemas.openxmlformats.org/officeDocument/2006/relationships/image" Target="../media/image21.png"  /><Relationship Id="rId2" Type="http://schemas.openxmlformats.org/officeDocument/2006/relationships/image" Target="../media/image1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.png"  /><Relationship Id="rId7" Type="http://schemas.openxmlformats.org/officeDocument/2006/relationships/image" Target="../media/image3.png"  /><Relationship Id="rId8" Type="http://schemas.openxmlformats.org/officeDocument/2006/relationships/image" Target="../media/image4.png"  /><Relationship Id="rId9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7.png"  /><Relationship Id="rId11" Type="http://schemas.openxmlformats.org/officeDocument/2006/relationships/image" Target="../media/image28.png"  /><Relationship Id="rId12" Type="http://schemas.openxmlformats.org/officeDocument/2006/relationships/image" Target="../media/image29.png"  /><Relationship Id="rId13" Type="http://schemas.openxmlformats.org/officeDocument/2006/relationships/image" Target="../media/image30.png"  /><Relationship Id="rId14" Type="http://schemas.openxmlformats.org/officeDocument/2006/relationships/image" Target="../media/image31.png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25.png"  /><Relationship Id="rId9" Type="http://schemas.openxmlformats.org/officeDocument/2006/relationships/image" Target="../media/image2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0.png"  /><Relationship Id="rId11" Type="http://schemas.openxmlformats.org/officeDocument/2006/relationships/image" Target="../media/image41.png"  /><Relationship Id="rId12" Type="http://schemas.openxmlformats.org/officeDocument/2006/relationships/image" Target="../media/image42.png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Relationship Id="rId9" Type="http://schemas.openxmlformats.org/officeDocument/2006/relationships/image" Target="../media/image3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9.png"  /><Relationship Id="rId11" Type="http://schemas.openxmlformats.org/officeDocument/2006/relationships/image" Target="../media/image50.png"  /><Relationship Id="rId2" Type="http://schemas.openxmlformats.org/officeDocument/2006/relationships/image" Target="../media/image32.png"  /><Relationship Id="rId3" Type="http://schemas.openxmlformats.org/officeDocument/2006/relationships/image" Target="../media/image3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Relationship Id="rId8" Type="http://schemas.openxmlformats.org/officeDocument/2006/relationships/image" Target="../media/image47.png"  /><Relationship Id="rId9" Type="http://schemas.openxmlformats.org/officeDocument/2006/relationships/image" Target="../media/image4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2.png"  /><Relationship Id="rId11" Type="http://schemas.openxmlformats.org/officeDocument/2006/relationships/image" Target="../media/image53.png"  /><Relationship Id="rId2" Type="http://schemas.openxmlformats.org/officeDocument/2006/relationships/image" Target="../media/image32.png"  /><Relationship Id="rId3" Type="http://schemas.openxmlformats.org/officeDocument/2006/relationships/image" Target="../media/image3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Relationship Id="rId8" Type="http://schemas.openxmlformats.org/officeDocument/2006/relationships/image" Target="../media/image47.png"  /><Relationship Id="rId9" Type="http://schemas.openxmlformats.org/officeDocument/2006/relationships/image" Target="../media/image5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4.png"  /><Relationship Id="rId11" Type="http://schemas.openxmlformats.org/officeDocument/2006/relationships/image" Target="../media/image55.png"  /><Relationship Id="rId2" Type="http://schemas.openxmlformats.org/officeDocument/2006/relationships/image" Target="../media/image32.png"  /><Relationship Id="rId3" Type="http://schemas.openxmlformats.org/officeDocument/2006/relationships/image" Target="../media/image3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Relationship Id="rId7" Type="http://schemas.openxmlformats.org/officeDocument/2006/relationships/image" Target="../media/image46.png"  /><Relationship Id="rId8" Type="http://schemas.openxmlformats.org/officeDocument/2006/relationships/image" Target="../media/image47.png"  /><Relationship Id="rId9" Type="http://schemas.openxmlformats.org/officeDocument/2006/relationships/image" Target="../media/image4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  <a:effectLst>
            <a:outerShdw dir="4020000" dist="362644" blurRad="1106733">
              <a:srgbClr val="000000">
                <a:alpha val="50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473700" y="6350000"/>
            <a:ext cx="1193800" cy="1193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572500" y="6350000"/>
            <a:ext cx="1181100" cy="1181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274300" y="6985000"/>
            <a:ext cx="673100" cy="596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645900" y="6489700"/>
            <a:ext cx="914400" cy="914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175500" y="6781800"/>
            <a:ext cx="1003300" cy="10033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6845300" y="698500"/>
            <a:ext cx="4597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Pretendard Light"/>
              </a:rPr>
              <a:t>presentation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35300" y="3670300"/>
            <a:ext cx="12230100" cy="800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4500" b="0" i="0" u="none" strike="noStrike">
                <a:solidFill>
                  <a:srgbClr val="494a4e"/>
                </a:solidFill>
                <a:ea typeface="Pretendard Medium"/>
              </a:rPr>
              <a:t>Cisce Pecket Tracer</a:t>
            </a:r>
            <a:endParaRPr lang="en-US" altLang="ko-KR" sz="4500" b="0" i="0" u="none" strike="noStrike">
              <a:solidFill>
                <a:srgbClr val="494a4e"/>
              </a:solidFill>
              <a:ea typeface="Pretendard Mediu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971800" y="4457700"/>
            <a:ext cx="12344400" cy="160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9000" b="0" i="0" u="none" strike="noStrike">
                <a:solidFill>
                  <a:srgbClr val="000000"/>
                </a:solidFill>
                <a:ea typeface="Pretendard Bold"/>
              </a:rPr>
              <a:t>Static &amp; Default Routing</a:t>
            </a:r>
            <a:endParaRPr lang="en-US" altLang="ko-KR" sz="9000" b="0" i="0" u="none" strike="noStrike">
              <a:solidFill>
                <a:srgbClr val="000000"/>
              </a:solidFill>
              <a:ea typeface="Pretendar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07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345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17100" y="774700"/>
            <a:ext cx="228600" cy="228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5410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93500" y="660400"/>
            <a:ext cx="4191000" cy="4445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645900" y="698500"/>
            <a:ext cx="38735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Pretendard Light"/>
              </a:rPr>
              <a:t>presentation_photo</a:t>
            </a:r>
            <a:endParaRPr lang="en-US" sz="2000" b="0" i="0" u="none" strike="noStrike">
              <a:solidFill>
                <a:srgbClr val="ffffff"/>
              </a:solidFill>
              <a:latin typeface="Pretendard Ligh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14400" y="1953117"/>
            <a:ext cx="1800225" cy="216027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43000" y="2144166"/>
            <a:ext cx="1345793" cy="18168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657600" y="1723654"/>
            <a:ext cx="4105848" cy="265784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14400" y="5802630"/>
            <a:ext cx="1800225" cy="216027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19200" y="6010380"/>
            <a:ext cx="1220233" cy="178341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657025" y="5600700"/>
            <a:ext cx="4115374" cy="2638793"/>
          </a:xfrm>
          <a:prstGeom prst="rect">
            <a:avLst/>
          </a:prstGeom>
        </p:spPr>
      </p:pic>
      <p:sp>
        <p:nvSpPr>
          <p:cNvPr id="21" name="TextBox 12"/>
          <p:cNvSpPr txBox="1"/>
          <p:nvPr/>
        </p:nvSpPr>
        <p:spPr>
          <a:xfrm>
            <a:off x="10058400" y="2108200"/>
            <a:ext cx="7213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4000" b="0" i="0" u="none" strike="noStrike">
                <a:solidFill>
                  <a:srgbClr val="000000"/>
                </a:solidFill>
                <a:ea typeface="Pretendard Bold"/>
              </a:rPr>
              <a:t>가장자리 라우터 </a:t>
            </a:r>
            <a:r>
              <a:rPr lang="en-US" altLang="ko-KR" sz="4000" b="0" i="0" u="none" strike="noStrike">
                <a:solidFill>
                  <a:srgbClr val="000000"/>
                </a:solidFill>
                <a:ea typeface="Pretendard Bold"/>
              </a:rPr>
              <a:t>Default </a:t>
            </a:r>
            <a:r>
              <a:rPr lang="ko-KR" altLang="en-US" sz="4000" b="0" i="0" u="none" strike="noStrike">
                <a:solidFill>
                  <a:srgbClr val="000000"/>
                </a:solidFill>
                <a:ea typeface="Pretendard Bold"/>
              </a:rPr>
              <a:t>할당</a:t>
            </a:r>
            <a:endParaRPr lang="ko-KR" altLang="en-US" sz="40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22" name="TextBox 14"/>
          <p:cNvSpPr txBox="1"/>
          <p:nvPr/>
        </p:nvSpPr>
        <p:spPr>
          <a:xfrm>
            <a:off x="10058400" y="2933700"/>
            <a:ext cx="7175500" cy="6400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 R1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라우터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Static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- Static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Network : 0.0.0.0	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Subnet Mask 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0.0.0.0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Next Hop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1.1.12.2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 R4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라우터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Serial 0/1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- Static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Network : 0.0.0.0	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Subnet Mask 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0.0.0.0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Next Hop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1.1.34.1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가장자리 라우터에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Default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를 쓰는 이유</a:t>
            </a:r>
            <a:b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</a:b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가장자리 라우터의 경우 특정 목적지가 아닌 모든 목적지 이기 때문에 특정 목적지를 직접 넣어주는거 보다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defaute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값을 사용함</a:t>
            </a:r>
            <a:b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</a:b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46091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345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17100" y="774700"/>
            <a:ext cx="228600" cy="228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5410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93500" y="660400"/>
            <a:ext cx="4191000" cy="4445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645900" y="698500"/>
            <a:ext cx="38735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Pretendard Light"/>
              </a:rPr>
              <a:t>presentation_photo</a:t>
            </a:r>
            <a:endParaRPr lang="en-US" sz="2000" b="0" i="0" u="none" strike="noStrike">
              <a:solidFill>
                <a:srgbClr val="ffffff"/>
              </a:solidFill>
              <a:latin typeface="Pretendard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58400" y="2108200"/>
            <a:ext cx="7213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4000" b="0" i="0" u="none" strike="noStrike">
                <a:solidFill>
                  <a:srgbClr val="000000"/>
                </a:solidFill>
                <a:ea typeface="Pretendard Bold"/>
              </a:rPr>
              <a:t>R3 </a:t>
            </a:r>
            <a:r>
              <a:rPr lang="ko-KR" altLang="en-US" sz="4000" b="0" i="0" u="none" strike="noStrike">
                <a:solidFill>
                  <a:srgbClr val="000000"/>
                </a:solidFill>
                <a:ea typeface="Pretendard Bold"/>
              </a:rPr>
              <a:t>라우터 할당</a:t>
            </a:r>
            <a:endParaRPr lang="ko-KR" altLang="en-US" sz="40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058400" y="2933700"/>
            <a:ext cx="7175500" cy="6400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 R3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라우터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Serial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- Serial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IP Address : 1.1.23.2	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Subnet Mask 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255.255.255.0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 R2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라우터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Serial 0/1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- Serial 0/1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IP Address : 1.1.34.1	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Subnet Mask 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255.255.255.0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b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</a:b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4400" y="4044040"/>
            <a:ext cx="1800225" cy="216027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8" name="가로 글상자 27"/>
          <p:cNvSpPr txBox="1"/>
          <p:nvPr/>
        </p:nvSpPr>
        <p:spPr>
          <a:xfrm>
            <a:off x="3733800" y="2068546"/>
            <a:ext cx="266700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R3</a:t>
            </a:r>
            <a:r>
              <a:rPr lang="ko-KR" altLang="en-US"/>
              <a:t> 라우터 </a:t>
            </a:r>
            <a:r>
              <a:rPr lang="en-US" altLang="ko-KR"/>
              <a:t>Serial 0/0 </a:t>
            </a:r>
            <a:r>
              <a:rPr lang="ko-KR" altLang="en-US"/>
              <a:t>할당</a:t>
            </a: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3733800" y="5032727"/>
            <a:ext cx="2667000" cy="3657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R3</a:t>
            </a:r>
            <a:r>
              <a:rPr lang="ko-KR" altLang="en-US"/>
              <a:t> 라우터 </a:t>
            </a:r>
            <a:r>
              <a:rPr lang="en-US" altLang="ko-KR"/>
              <a:t>Serial 0/0 </a:t>
            </a:r>
            <a:r>
              <a:rPr lang="ko-KR" altLang="en-US"/>
              <a:t>할당</a:t>
            </a:r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295400" y="4294161"/>
            <a:ext cx="1143664" cy="169867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733800" y="2428591"/>
            <a:ext cx="4124901" cy="202910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733800" y="5400392"/>
            <a:ext cx="4105848" cy="19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353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345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17100" y="774700"/>
            <a:ext cx="228600" cy="228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5410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93500" y="660400"/>
            <a:ext cx="4191000" cy="444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956800" y="3708400"/>
            <a:ext cx="736600" cy="7366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645900" y="698500"/>
            <a:ext cx="38735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Pretendard Light"/>
              </a:rPr>
              <a:t>presentation_photo</a:t>
            </a:r>
            <a:endParaRPr lang="en-US" sz="2000" b="0" i="0" u="none" strike="noStrike">
              <a:solidFill>
                <a:srgbClr val="ffffff"/>
              </a:solidFill>
              <a:latin typeface="Pretendard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58400" y="2108200"/>
            <a:ext cx="7213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4000" b="0" i="0" u="none" strike="noStrike">
                <a:solidFill>
                  <a:srgbClr val="000000"/>
                </a:solidFill>
                <a:ea typeface="Pretendard Bold"/>
              </a:rPr>
              <a:t>실행 과정</a:t>
            </a:r>
            <a:endParaRPr lang="ko-KR" altLang="en-US" sz="40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058400" y="4622800"/>
            <a:ext cx="71882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사진에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관한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핵심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설명을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입력해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주세요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.</a:t>
            </a:r>
            <a:endParaRPr lang="en-US" sz="3000" b="0" i="0" u="none" strike="noStrike">
              <a:solidFill>
                <a:srgbClr val="494a4e"/>
              </a:solidFill>
              <a:latin typeface="Pretendard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058400" y="5753100"/>
            <a:ext cx="7175500" cy="3238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해당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페이지는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사진과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함께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텍스트를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담는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페이지</a:t>
            </a:r>
            <a:endParaRPr lang="ko-KR" sz="2600" b="0" i="0" u="none" strike="noStrike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입니다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 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사진에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관한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자세한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설명을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적어주세요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</a:t>
            </a: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폰트는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000,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폰트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크기는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00pt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입니다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</a:t>
            </a: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2~3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줄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정도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입력해주시면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됩니다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</a:t>
            </a: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사진과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관련한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상황은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무엇인지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,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사진으로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설명하고</a:t>
            </a:r>
            <a:endParaRPr lang="ko-KR" sz="2600" b="0" i="0" u="none" strike="noStrike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싶은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것이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 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무엇인지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,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사진을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넣은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것인지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등에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대해</a:t>
            </a:r>
            <a:endParaRPr lang="ko-KR" sz="2600" b="0" i="0" u="none" strike="noStrike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자유롭게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설명해주세요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 </a:t>
            </a: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06878481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345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17100" y="774700"/>
            <a:ext cx="228600" cy="228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5410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93500" y="660400"/>
            <a:ext cx="4191000" cy="444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956800" y="3708400"/>
            <a:ext cx="736600" cy="7366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645900" y="698500"/>
            <a:ext cx="38735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Pretendard Light"/>
              </a:rPr>
              <a:t>presentation_photo</a:t>
            </a:r>
            <a:endParaRPr lang="en-US" sz="2000" b="0" i="0" u="none" strike="noStrike">
              <a:solidFill>
                <a:srgbClr val="ffffff"/>
              </a:solidFill>
              <a:latin typeface="Pretendard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58400" y="2108200"/>
            <a:ext cx="7213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4000" b="0" i="0" u="none" strike="noStrike">
                <a:solidFill>
                  <a:srgbClr val="000000"/>
                </a:solidFill>
                <a:ea typeface="Pretendard Bold"/>
              </a:rPr>
              <a:t>실행 결과</a:t>
            </a:r>
            <a:endParaRPr lang="ko-KR" altLang="en-US" sz="40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058400" y="4622800"/>
            <a:ext cx="71882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사진에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관한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핵심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설명을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입력해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주세요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.</a:t>
            </a:r>
            <a:endParaRPr lang="en-US" sz="3000" b="0" i="0" u="none" strike="noStrike">
              <a:solidFill>
                <a:srgbClr val="494a4e"/>
              </a:solidFill>
              <a:latin typeface="Pretendard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058400" y="5753100"/>
            <a:ext cx="7175500" cy="3238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해당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페이지는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사진과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함께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텍스트를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담는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페이지</a:t>
            </a:r>
            <a:endParaRPr lang="ko-KR" sz="2600" b="0" i="0" u="none" strike="noStrike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입니다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 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사진에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관한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자세한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설명을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적어주세요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</a:t>
            </a: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폰트는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000,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폰트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크기는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00pt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입니다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</a:t>
            </a: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2~3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줄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정도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입력해주시면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됩니다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</a:t>
            </a: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사진과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관련한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상황은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무엇인지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,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사진으로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설명하고</a:t>
            </a:r>
            <a:endParaRPr lang="ko-KR" sz="2600" b="0" i="0" u="none" strike="noStrike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싶은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것이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 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무엇인지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,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사진을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넣은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것인지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등에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대해</a:t>
            </a:r>
            <a:endParaRPr lang="ko-KR" sz="2600" b="0" i="0" u="none" strike="noStrike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자유롭게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설명해주세요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 </a:t>
            </a: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798580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345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17100" y="774700"/>
            <a:ext cx="228600" cy="228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541000" y="774700"/>
            <a:ext cx="228600" cy="22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00100" y="762000"/>
            <a:ext cx="7810500" cy="8750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493500" y="660400"/>
            <a:ext cx="4191000" cy="444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56800" y="3708400"/>
            <a:ext cx="736600" cy="7366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645900" y="698500"/>
            <a:ext cx="38735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Pretendard Light"/>
              </a:rPr>
              <a:t>presentation_photo</a:t>
            </a:r>
            <a:endParaRPr lang="en-US" sz="2000" b="0" i="0" u="none" strike="noStrike">
              <a:solidFill>
                <a:srgbClr val="ffffff"/>
              </a:solidFill>
              <a:latin typeface="Pretendard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58400" y="2108200"/>
            <a:ext cx="7213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사진을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설명하는</a:t>
            </a:r>
            <a:r>
              <a:rPr lang="en-US" sz="4000" b="0" i="0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0" i="0" u="none" strike="noStrike">
                <a:solidFill>
                  <a:srgbClr val="000000"/>
                </a:solidFill>
                <a:ea typeface="Pretendard Bold"/>
              </a:rPr>
              <a:t>페이지</a:t>
            </a:r>
            <a:endParaRPr lang="ko-KR" sz="40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058400" y="4622800"/>
            <a:ext cx="71882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사진에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관한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핵심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설명을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입력해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0" i="0" u="none" strike="noStrike">
                <a:solidFill>
                  <a:srgbClr val="494a4e"/>
                </a:solidFill>
                <a:ea typeface="Pretendard Medium"/>
              </a:rPr>
              <a:t>주세요</a:t>
            </a:r>
            <a:r>
              <a:rPr lang="en-US" sz="3000" b="0" i="0" u="none" strike="noStrike">
                <a:solidFill>
                  <a:srgbClr val="494a4e"/>
                </a:solidFill>
                <a:latin typeface="Pretendard Medium"/>
              </a:rPr>
              <a:t>.</a:t>
            </a:r>
            <a:endParaRPr lang="en-US" sz="3000" b="0" i="0" u="none" strike="noStrike">
              <a:solidFill>
                <a:srgbClr val="494a4e"/>
              </a:solidFill>
              <a:latin typeface="Pretendard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058400" y="5753100"/>
            <a:ext cx="7175500" cy="3238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해당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페이지는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사진과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함께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텍스트를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담는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페이지</a:t>
            </a:r>
            <a:endParaRPr lang="ko-KR" sz="2600" b="0" i="0" u="none" strike="noStrike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입니다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 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사진에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관한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자세한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설명을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적어주세요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</a:t>
            </a: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폰트는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000,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폰트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크기는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00pt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입니다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</a:t>
            </a: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2~3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줄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정도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입력해주시면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됩니다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</a:t>
            </a: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사진과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관련한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상황은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무엇인지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,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사진으로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설명하고</a:t>
            </a:r>
            <a:endParaRPr lang="ko-KR" sz="2600" b="0" i="0" u="none" strike="noStrike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싶은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것이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 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무엇인지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,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사진을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왜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넣은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것인지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등에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대해</a:t>
            </a:r>
            <a:endParaRPr lang="ko-KR" sz="2600" b="0" i="0" u="none" strike="noStrike">
              <a:solidFill>
                <a:srgbClr val="717377"/>
              </a:solidFill>
              <a:ea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자유롭게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600" b="0" i="0" u="none" strike="noStrike">
                <a:solidFill>
                  <a:srgbClr val="717377"/>
                </a:solidFill>
                <a:ea typeface="Pretendard Regular"/>
              </a:rPr>
              <a:t>설명해주세요</a:t>
            </a:r>
            <a:r>
              <a:rPr lang="en-US" sz="2600" b="0" i="0" u="none" strike="noStrike">
                <a:solidFill>
                  <a:srgbClr val="717377"/>
                </a:solidFill>
                <a:latin typeface="Pretendard Regular"/>
              </a:rPr>
              <a:t>. </a:t>
            </a:r>
            <a:endParaRPr lang="en-US" sz="2600" b="0" i="0" u="none" strike="noStrike">
              <a:solidFill>
                <a:srgbClr val="717377"/>
              </a:solidFill>
              <a:latin typeface="Pretendar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53987141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  <a:effectLst>
            <a:outerShdw dir="4020000" dist="362644" blurRad="1106733">
              <a:srgbClr val="000000">
                <a:alpha val="50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39800" y="4114800"/>
            <a:ext cx="16395700" cy="5143500"/>
          </a:xfrm>
          <a:prstGeom prst="rect">
            <a:avLst/>
          </a:prstGeom>
          <a:effectLst>
            <a:outerShdw dir="4020000" dist="197671" blurRad="493242">
              <a:srgbClr val="000000">
                <a:alpha val="20000"/>
              </a:srgbClr>
            </a:outerShdw>
          </a:effectLst>
        </p:spPr>
      </p:pic>
      <p:sp>
        <p:nvSpPr>
          <p:cNvPr name="TextBox 10" id="10"/>
          <p:cNvSpPr txBox="true"/>
          <p:nvPr/>
        </p:nvSpPr>
        <p:spPr>
          <a:xfrm rot="0">
            <a:off x="6845300" y="698500"/>
            <a:ext cx="4597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Pretendard Light"/>
              </a:rPr>
              <a:t>presentation_text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34000" y="2108200"/>
            <a:ext cx="76200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000000"/>
                </a:solidFill>
                <a:ea typeface="Pretendard Bold"/>
              </a:rPr>
              <a:t>긴</a:t>
            </a:r>
            <a:r>
              <a:rPr lang="en-US" sz="40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false" i="false" u="none" strike="noStrike">
                <a:solidFill>
                  <a:srgbClr val="000000"/>
                </a:solidFill>
                <a:ea typeface="Pretendard Bold"/>
              </a:rPr>
              <a:t>텍스트에</a:t>
            </a:r>
            <a:r>
              <a:rPr lang="en-US" sz="40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false" i="false" u="none" strike="noStrike">
                <a:solidFill>
                  <a:srgbClr val="000000"/>
                </a:solidFill>
                <a:ea typeface="Pretendard Bold"/>
              </a:rPr>
              <a:t>적합한</a:t>
            </a:r>
            <a:r>
              <a:rPr lang="en-US" sz="4000" b="false" i="false" u="none" strike="noStrike">
                <a:solidFill>
                  <a:srgbClr val="000000"/>
                </a:solidFill>
                <a:latin typeface="Pretendard Bold"/>
              </a:rPr>
              <a:t> </a:t>
            </a:r>
            <a:r>
              <a:rPr lang="ko-KR" sz="4000" b="false" i="false" u="none" strike="noStrike">
                <a:solidFill>
                  <a:srgbClr val="000000"/>
                </a:solidFill>
                <a:ea typeface="Pretendard Bold"/>
              </a:rPr>
              <a:t>페이지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6000" y="3263900"/>
            <a:ext cx="162433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494A4E"/>
                </a:solidFill>
                <a:ea typeface="Pretendard Medium"/>
              </a:rPr>
              <a:t>해당</a:t>
            </a:r>
            <a:r>
              <a:rPr lang="en-US" sz="30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494A4E"/>
                </a:solidFill>
                <a:ea typeface="Pretendard Medium"/>
              </a:rPr>
              <a:t>페이지는</a:t>
            </a:r>
            <a:r>
              <a:rPr lang="en-US" sz="30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494A4E"/>
                </a:solidFill>
                <a:ea typeface="Pretendard Medium"/>
              </a:rPr>
              <a:t>많은</a:t>
            </a:r>
            <a:r>
              <a:rPr lang="en-US" sz="30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494A4E"/>
                </a:solidFill>
                <a:ea typeface="Pretendard Medium"/>
              </a:rPr>
              <a:t>분량의</a:t>
            </a:r>
            <a:r>
              <a:rPr lang="en-US" sz="30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494A4E"/>
                </a:solidFill>
                <a:ea typeface="Pretendard Medium"/>
              </a:rPr>
              <a:t>텍스트를</a:t>
            </a:r>
            <a:r>
              <a:rPr lang="en-US" sz="30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494A4E"/>
                </a:solidFill>
                <a:ea typeface="Pretendard Medium"/>
              </a:rPr>
              <a:t>입력할</a:t>
            </a:r>
            <a:r>
              <a:rPr lang="en-US" sz="30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494A4E"/>
                </a:solidFill>
                <a:ea typeface="Pretendard Medium"/>
              </a:rPr>
              <a:t>때</a:t>
            </a:r>
            <a:r>
              <a:rPr lang="en-US" sz="30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494A4E"/>
                </a:solidFill>
                <a:ea typeface="Pretendard Medium"/>
              </a:rPr>
              <a:t>쓰기</a:t>
            </a:r>
            <a:r>
              <a:rPr lang="en-US" sz="30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494A4E"/>
                </a:solidFill>
                <a:ea typeface="Pretendard Medium"/>
              </a:rPr>
              <a:t>좋은</a:t>
            </a:r>
            <a:r>
              <a:rPr lang="en-US" sz="30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000" b="false" i="false" u="none" strike="noStrike">
                <a:solidFill>
                  <a:srgbClr val="494A4E"/>
                </a:solidFill>
                <a:ea typeface="Pretendard Medium"/>
              </a:rPr>
              <a:t>페이지입니다</a:t>
            </a:r>
            <a:r>
              <a:rPr lang="en-US" sz="3000" b="false" i="false" u="none" strike="noStrike">
                <a:solidFill>
                  <a:srgbClr val="494A4E"/>
                </a:solidFill>
                <a:latin typeface="Pretendard Medium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0500" y="4559300"/>
            <a:ext cx="15367000" cy="41656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124499"/>
              </a:lnSpc>
            </a:pP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10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줄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이상의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텍스트를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넣어야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할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때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이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페이지를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활용해보세요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. 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폰트는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000,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폰트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크기는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00pt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입니다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.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자간은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00,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행간은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00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입니다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.</a:t>
            </a:r>
          </a:p>
          <a:p>
            <a:pPr algn="ctr" lvl="0">
              <a:lnSpc>
                <a:spcPct val="124499"/>
              </a:lnSpc>
            </a:pP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/>
            </a:r>
          </a:p>
          <a:p>
            <a:pPr algn="ctr" lvl="0">
              <a:lnSpc>
                <a:spcPct val="124499"/>
              </a:lnSpc>
            </a:pP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중요한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내용이나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길게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의견을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보여주어야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할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경우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해당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페이지를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활용해보세요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.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프레젠테이션은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가독성이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생명입니다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.</a:t>
            </a:r>
          </a:p>
          <a:p>
            <a:pPr algn="ctr" lvl="0">
              <a:lnSpc>
                <a:spcPct val="124499"/>
              </a:lnSpc>
            </a:pP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가독성의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핵심은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얼마나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내용을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간결하게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전달하는가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입니다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.</a:t>
            </a:r>
          </a:p>
          <a:p>
            <a:pPr algn="ctr" lvl="0">
              <a:lnSpc>
                <a:spcPct val="124499"/>
              </a:lnSpc>
            </a:pP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/>
            </a:r>
          </a:p>
          <a:p>
            <a:pPr algn="ctr" lvl="0">
              <a:lnSpc>
                <a:spcPct val="124499"/>
              </a:lnSpc>
            </a:pP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쉽게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읽을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수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있고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,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눈에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잘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띄는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것이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중요해요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.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프레젠테이션의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전체적인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FC5230"/>
                </a:solidFill>
                <a:ea typeface="Pretendard Regular"/>
              </a:rPr>
              <a:t>톤앤매너와</a:t>
            </a:r>
            <a:r>
              <a:rPr lang="en-US" sz="2200" b="false" i="false" u="none" strike="noStrike">
                <a:solidFill>
                  <a:srgbClr val="FC523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FC5230"/>
                </a:solidFill>
                <a:ea typeface="Pretendard Regular"/>
              </a:rPr>
              <a:t>맞는</a:t>
            </a:r>
            <a:r>
              <a:rPr lang="en-US" sz="2200" b="false" i="false" u="none" strike="noStrike">
                <a:solidFill>
                  <a:srgbClr val="FC523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FC5230"/>
                </a:solidFill>
                <a:ea typeface="Pretendard Regular"/>
              </a:rPr>
              <a:t>폰트와</a:t>
            </a:r>
            <a:r>
              <a:rPr lang="en-US" sz="2200" b="false" i="false" u="none" strike="noStrike">
                <a:solidFill>
                  <a:srgbClr val="FC523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FC5230"/>
                </a:solidFill>
                <a:ea typeface="Pretendard Regular"/>
              </a:rPr>
              <a:t>색상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등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을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활용해주세요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.</a:t>
            </a:r>
          </a:p>
          <a:p>
            <a:pPr algn="ctr" lvl="0">
              <a:lnSpc>
                <a:spcPct val="124499"/>
              </a:lnSpc>
            </a:pP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줄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글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중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494A4E"/>
                </a:solidFill>
                <a:ea typeface="Pretendard ExtraBold"/>
              </a:rPr>
              <a:t>강조하고</a:t>
            </a:r>
            <a:r>
              <a:rPr lang="en-US" sz="2200" b="false" i="false" u="none" strike="noStrike">
                <a:solidFill>
                  <a:srgbClr val="494A4E"/>
                </a:solidFill>
                <a:latin typeface="Pretendard ExtraBold"/>
              </a:rPr>
              <a:t> </a:t>
            </a:r>
            <a:r>
              <a:rPr lang="ko-KR" sz="2200" b="false" i="false" u="none" strike="noStrike">
                <a:solidFill>
                  <a:srgbClr val="494A4E"/>
                </a:solidFill>
                <a:ea typeface="Pretendard ExtraBold"/>
              </a:rPr>
              <a:t>싶은</a:t>
            </a:r>
            <a:r>
              <a:rPr lang="en-US" sz="2200" b="false" i="false" u="none" strike="noStrike">
                <a:solidFill>
                  <a:srgbClr val="494A4E"/>
                </a:solidFill>
                <a:latin typeface="Pretendard ExtraBold"/>
              </a:rPr>
              <a:t> </a:t>
            </a:r>
            <a:r>
              <a:rPr lang="ko-KR" sz="2200" b="false" i="false" u="none" strike="noStrike">
                <a:solidFill>
                  <a:srgbClr val="494A4E"/>
                </a:solidFill>
                <a:ea typeface="Pretendard ExtraBold"/>
              </a:rPr>
              <a:t>부분은</a:t>
            </a:r>
            <a:r>
              <a:rPr lang="en-US" sz="2200" b="false" i="false" u="none" strike="noStrike">
                <a:solidFill>
                  <a:srgbClr val="494A4E"/>
                </a:solidFill>
                <a:latin typeface="Pretendard ExtraBold"/>
              </a:rPr>
              <a:t> </a:t>
            </a:r>
            <a:r>
              <a:rPr lang="ko-KR" sz="2200" b="false" i="false" u="none" strike="noStrike">
                <a:solidFill>
                  <a:srgbClr val="494A4E"/>
                </a:solidFill>
                <a:ea typeface="Pretendard ExtraBold"/>
              </a:rPr>
              <a:t>볼드체</a:t>
            </a:r>
            <a:r>
              <a:rPr lang="en-US" sz="2200" b="false" i="false" u="none" strike="noStrike">
                <a:solidFill>
                  <a:srgbClr val="494A4E"/>
                </a:solidFill>
                <a:latin typeface="Pretendard ExtraBold"/>
              </a:rPr>
              <a:t> </a:t>
            </a:r>
            <a:r>
              <a:rPr lang="ko-KR" sz="2200" b="false" i="false" u="none" strike="noStrike">
                <a:solidFill>
                  <a:srgbClr val="494A4E"/>
                </a:solidFill>
                <a:ea typeface="Pretendard ExtraBold"/>
              </a:rPr>
              <a:t>또는</a:t>
            </a:r>
            <a:r>
              <a:rPr lang="en-US" sz="2200" b="false" i="false" u="none" strike="noStrike">
                <a:solidFill>
                  <a:srgbClr val="494A4E"/>
                </a:solidFill>
                <a:latin typeface="Pretendard ExtraBold"/>
              </a:rPr>
              <a:t> </a:t>
            </a:r>
            <a:r>
              <a:rPr lang="ko-KR" sz="2200" b="false" i="false" u="none" strike="noStrike">
                <a:solidFill>
                  <a:srgbClr val="494A4E"/>
                </a:solidFill>
                <a:ea typeface="Pretendard ExtraBold"/>
              </a:rPr>
              <a:t>큰</a:t>
            </a:r>
            <a:r>
              <a:rPr lang="en-US" sz="2200" b="false" i="false" u="none" strike="noStrike">
                <a:solidFill>
                  <a:srgbClr val="494A4E"/>
                </a:solidFill>
                <a:latin typeface="Pretendard ExtraBold"/>
              </a:rPr>
              <a:t> </a:t>
            </a:r>
            <a:r>
              <a:rPr lang="ko-KR" sz="2200" b="false" i="false" u="none" strike="noStrike">
                <a:solidFill>
                  <a:srgbClr val="494A4E"/>
                </a:solidFill>
                <a:ea typeface="Pretendard ExtraBold"/>
              </a:rPr>
              <a:t>사이즈로</a:t>
            </a:r>
            <a:r>
              <a:rPr lang="en-US" sz="2200" b="false" i="false" u="none" strike="noStrike">
                <a:solidFill>
                  <a:srgbClr val="494A4E"/>
                </a:solidFill>
                <a:latin typeface="Pretendard ExtraBold"/>
              </a:rPr>
              <a:t> </a:t>
            </a:r>
            <a:r>
              <a:rPr lang="ko-KR" sz="2200" b="false" i="false" u="none" strike="noStrike">
                <a:solidFill>
                  <a:srgbClr val="494A4E"/>
                </a:solidFill>
                <a:ea typeface="Pretendard ExtraBold"/>
              </a:rPr>
              <a:t>표현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해보세요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.</a:t>
            </a:r>
          </a:p>
          <a:p>
            <a:pPr algn="ctr" lvl="0">
              <a:lnSpc>
                <a:spcPct val="124499"/>
              </a:lnSpc>
            </a:pP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/>
            </a:r>
          </a:p>
          <a:p>
            <a:pPr algn="ctr" lvl="0">
              <a:lnSpc>
                <a:spcPct val="124499"/>
              </a:lnSpc>
            </a:pP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구체적인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예시나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수치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등을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활용한다면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신뢰도를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높일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수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있어요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. 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물론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형식이나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구성과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상관없이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텍스트를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자유롭게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입력해도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좋습니다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.</a:t>
            </a:r>
          </a:p>
          <a:p>
            <a:pPr algn="ctr" lvl="0">
              <a:lnSpc>
                <a:spcPct val="124499"/>
              </a:lnSpc>
            </a:pP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텍스트가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아무리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많을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지라도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보는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사람이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지루하지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않게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시각적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효과를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717377"/>
                </a:solidFill>
                <a:ea typeface="Pretendard Regular"/>
              </a:rPr>
              <a:t>활용해보세요</a:t>
            </a:r>
            <a:r>
              <a:rPr lang="en-US" sz="2200" b="false" i="false" u="none" strike="noStrike">
                <a:solidFill>
                  <a:srgbClr val="717377"/>
                </a:solidFill>
                <a:latin typeface="Pretendard Regular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  <a:effectLst>
            <a:outerShdw dir="4020000" dist="362644" blurRad="1106733">
              <a:srgbClr val="000000">
                <a:alpha val="50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60500" y="4216400"/>
            <a:ext cx="3949700" cy="1803400"/>
          </a:xfrm>
          <a:prstGeom prst="rect">
            <a:avLst/>
          </a:prstGeom>
          <a:effectLst>
            <a:outerShdw dir="4020000" dist="69203" blurRad="80605">
              <a:srgbClr val="000000">
                <a:alpha val="20000"/>
              </a:srgbClr>
            </a:outerShdw>
          </a:effectLst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803400" y="3721100"/>
            <a:ext cx="1003300" cy="1003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257800" y="4216400"/>
            <a:ext cx="3949700" cy="1803400"/>
          </a:xfrm>
          <a:prstGeom prst="rect">
            <a:avLst/>
          </a:prstGeom>
          <a:effectLst>
            <a:outerShdw dir="4020000" dist="69203" blurRad="80605">
              <a:srgbClr val="000000">
                <a:alpha val="20000"/>
              </a:srgbClr>
            </a:outerShdw>
          </a:effectLst>
        </p:spPr>
      </p:pic>
      <p:sp>
        <p:nvSpPr>
          <p:cNvPr name="TextBox 12" id="12"/>
          <p:cNvSpPr txBox="true"/>
          <p:nvPr/>
        </p:nvSpPr>
        <p:spPr>
          <a:xfrm rot="0">
            <a:off x="5473700" y="7734300"/>
            <a:ext cx="35814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시기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혹은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상황에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따라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어떤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일들이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있었는지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적어보세요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.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067800" y="4216400"/>
            <a:ext cx="3949700" cy="1803400"/>
          </a:xfrm>
          <a:prstGeom prst="rect">
            <a:avLst/>
          </a:prstGeom>
          <a:effectLst>
            <a:outerShdw dir="4020000" dist="69203" blurRad="80605">
              <a:srgbClr val="000000">
                <a:alpha val="20000"/>
              </a:srgbClr>
            </a:outerShdw>
          </a:effectLst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877800" y="4216400"/>
            <a:ext cx="3949700" cy="1803400"/>
          </a:xfrm>
          <a:prstGeom prst="rect">
            <a:avLst/>
          </a:prstGeom>
          <a:effectLst>
            <a:outerShdw dir="4020000" dist="69203" blurRad="80605">
              <a:srgbClr val="000000">
                <a:alpha val="20000"/>
              </a:srgbClr>
            </a:outerShdw>
          </a:effectLst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262100" y="4508500"/>
            <a:ext cx="1193800" cy="1193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642100" y="4521200"/>
            <a:ext cx="1181100" cy="1181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971800" y="4660900"/>
            <a:ext cx="914400" cy="914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541000" y="4597400"/>
            <a:ext cx="1016000" cy="1016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549900" y="3721100"/>
            <a:ext cx="1003300" cy="1003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423400" y="3721100"/>
            <a:ext cx="1003300" cy="1003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233400" y="3721100"/>
            <a:ext cx="1003300" cy="10033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6845300" y="698500"/>
            <a:ext cx="4597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Pretendard Light"/>
              </a:rPr>
              <a:t>presentation_steps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03400" y="3886200"/>
            <a:ext cx="10033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4000" b="false" i="false" u="none" strike="noStrike">
                <a:solidFill>
                  <a:srgbClr val="FFFFFF"/>
                </a:solidFill>
                <a:latin typeface="Pretendard Bold"/>
              </a:rPr>
              <a:t>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549900" y="3886200"/>
            <a:ext cx="10033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4000" b="false" i="false" u="none" strike="noStrike">
                <a:solidFill>
                  <a:srgbClr val="FFFFFF"/>
                </a:solidFill>
                <a:latin typeface="Pretendard Bold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423400" y="3886200"/>
            <a:ext cx="10033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4000" b="false" i="false" u="none" strike="noStrike">
                <a:solidFill>
                  <a:srgbClr val="FFFFFF"/>
                </a:solidFill>
                <a:latin typeface="Pretendard Bold"/>
              </a:rPr>
              <a:t>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233400" y="3886200"/>
            <a:ext cx="10033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4000" b="false" i="false" u="none" strike="noStrike">
                <a:solidFill>
                  <a:srgbClr val="FFFFFF"/>
                </a:solidFill>
                <a:latin typeface="Pretendard Bold"/>
              </a:rPr>
              <a:t>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76400" y="6794500"/>
            <a:ext cx="35941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500" b="false" i="false" u="none" strike="noStrike">
                <a:solidFill>
                  <a:srgbClr val="000000"/>
                </a:solidFill>
                <a:latin typeface="Pretendard Bold"/>
              </a:rPr>
              <a:t>1</a:t>
            </a:r>
            <a:r>
              <a:rPr lang="ko-KR" sz="3500" b="false" i="false" u="none" strike="noStrike">
                <a:solidFill>
                  <a:srgbClr val="000000"/>
                </a:solidFill>
                <a:ea typeface="Pretendard Bold"/>
              </a:rPr>
              <a:t>단계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76400" y="7734300"/>
            <a:ext cx="35814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해당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페이지는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4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단계의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흐름을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보여주는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페이지입니다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486400" y="6794500"/>
            <a:ext cx="35941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500" b="false" i="false" u="none" strike="noStrike">
                <a:solidFill>
                  <a:srgbClr val="000000"/>
                </a:solidFill>
                <a:latin typeface="Pretendard Bold"/>
              </a:rPr>
              <a:t>2</a:t>
            </a:r>
            <a:r>
              <a:rPr lang="ko-KR" sz="3500" b="false" i="false" u="none" strike="noStrike">
                <a:solidFill>
                  <a:srgbClr val="000000"/>
                </a:solidFill>
                <a:ea typeface="Pretendard Bold"/>
              </a:rPr>
              <a:t>단계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296400" y="6794500"/>
            <a:ext cx="35941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500" b="false" i="false" u="none" strike="noStrike">
                <a:solidFill>
                  <a:srgbClr val="000000"/>
                </a:solidFill>
                <a:latin typeface="Pretendard Bold"/>
              </a:rPr>
              <a:t>3</a:t>
            </a:r>
            <a:r>
              <a:rPr lang="ko-KR" sz="3500" b="false" i="false" u="none" strike="noStrike">
                <a:solidFill>
                  <a:srgbClr val="000000"/>
                </a:solidFill>
                <a:ea typeface="Pretendard Bold"/>
              </a:rPr>
              <a:t>단계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283700" y="7734300"/>
            <a:ext cx="3581400" cy="1346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이곳에는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해당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단계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,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과정의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핵심이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되는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내용을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적어</a:t>
            </a:r>
          </a:p>
          <a:p>
            <a:pPr algn="l" lvl="0">
              <a:lnSpc>
                <a:spcPct val="124499"/>
              </a:lnSpc>
            </a:pP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주세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요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106400" y="6794500"/>
            <a:ext cx="35941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3500" b="false" i="false" u="none" strike="noStrike">
                <a:solidFill>
                  <a:srgbClr val="000000"/>
                </a:solidFill>
                <a:latin typeface="Pretendard Bold"/>
              </a:rPr>
              <a:t>4</a:t>
            </a:r>
            <a:r>
              <a:rPr lang="ko-KR" sz="3500" b="false" i="false" u="none" strike="noStrike">
                <a:solidFill>
                  <a:srgbClr val="000000"/>
                </a:solidFill>
                <a:ea typeface="Pretendard Bold"/>
              </a:rPr>
              <a:t>단계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093700" y="7734300"/>
            <a:ext cx="3581400" cy="1346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마지막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단계에선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도착지점에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대한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구체적인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내용을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입력해</a:t>
            </a:r>
          </a:p>
          <a:p>
            <a:pPr algn="l" lvl="0">
              <a:lnSpc>
                <a:spcPct val="124499"/>
              </a:lnSpc>
            </a:pPr>
            <a:r>
              <a:rPr lang="ko-KR" sz="2400" b="false" i="false" u="none" strike="noStrike">
                <a:solidFill>
                  <a:srgbClr val="717377"/>
                </a:solidFill>
                <a:ea typeface="Pretendard Regular"/>
              </a:rPr>
              <a:t>주세요</a:t>
            </a:r>
            <a:r>
              <a:rPr lang="en-US" sz="2400" b="false" i="false" u="none" strike="noStrike">
                <a:solidFill>
                  <a:srgbClr val="717377"/>
                </a:solidFill>
                <a:latin typeface="Pretendard Regular"/>
              </a:rPr>
              <a:t>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334000" y="2108200"/>
            <a:ext cx="76200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000000"/>
                </a:solidFill>
                <a:ea typeface="Pretendard Bold"/>
              </a:rPr>
              <a:t>흐름을</a:t>
            </a:r>
            <a:r>
              <a:rPr lang="en-US" sz="40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false" i="false" u="none" strike="noStrike">
                <a:solidFill>
                  <a:srgbClr val="000000"/>
                </a:solidFill>
                <a:ea typeface="Pretendard Bold"/>
              </a:rPr>
              <a:t>보여주는</a:t>
            </a:r>
            <a:r>
              <a:rPr lang="en-US" sz="40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false" i="false" u="none" strike="noStrike">
                <a:solidFill>
                  <a:srgbClr val="000000"/>
                </a:solidFill>
                <a:ea typeface="Pretendard Bold"/>
              </a:rPr>
              <a:t>인포그래픽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  <a:effectLst>
            <a:outerShdw dir="4020000" dist="362644" blurRad="1106733">
              <a:srgbClr val="000000">
                <a:alpha val="50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71600" y="8102600"/>
            <a:ext cx="1003300" cy="8890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6845300" y="698500"/>
            <a:ext cx="4597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Pretendard Light"/>
              </a:rPr>
              <a:t>presentation_index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10300" y="3924300"/>
            <a:ext cx="21082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242629"/>
                </a:solidFill>
                <a:ea typeface="Pretendard Bold"/>
              </a:rPr>
              <a:t>목차</a:t>
            </a:r>
            <a:r>
              <a:rPr lang="en-US" sz="3200" b="false" i="false" u="none" strike="noStrike">
                <a:solidFill>
                  <a:srgbClr val="242629"/>
                </a:solidFill>
                <a:latin typeface="Pretendard Bold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37600" y="3924300"/>
            <a:ext cx="87884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해당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페이지는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목차를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입력하는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페이지입니다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10300" y="5041900"/>
            <a:ext cx="21082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242629"/>
                </a:solidFill>
                <a:ea typeface="Pretendard Bold"/>
              </a:rPr>
              <a:t>목차</a:t>
            </a:r>
            <a:r>
              <a:rPr lang="en-US" sz="3200" b="false" i="false" u="none" strike="noStrike">
                <a:solidFill>
                  <a:srgbClr val="242629"/>
                </a:solidFill>
                <a:latin typeface="Pretendard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37600" y="5041900"/>
            <a:ext cx="87884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이곳에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목차에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관한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설명을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입력해주세요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10300" y="6159500"/>
            <a:ext cx="21082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242629"/>
                </a:solidFill>
                <a:ea typeface="Pretendard Bold"/>
              </a:rPr>
              <a:t>목차</a:t>
            </a:r>
            <a:r>
              <a:rPr lang="en-US" sz="3200" b="false" i="false" u="none" strike="noStrike">
                <a:solidFill>
                  <a:srgbClr val="242629"/>
                </a:solidFill>
                <a:latin typeface="Pretendard Bold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37600" y="6159500"/>
            <a:ext cx="87884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핵심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내용이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포함되는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,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간결한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제목을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입력해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보세요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10300" y="7277100"/>
            <a:ext cx="21082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242629"/>
                </a:solidFill>
                <a:ea typeface="Pretendard Bold"/>
              </a:rPr>
              <a:t>목차</a:t>
            </a:r>
            <a:r>
              <a:rPr lang="en-US" sz="3200" b="false" i="false" u="none" strike="noStrike">
                <a:solidFill>
                  <a:srgbClr val="242629"/>
                </a:solidFill>
                <a:latin typeface="Pretendard Bold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37600" y="7277100"/>
            <a:ext cx="87884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내용을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한눈에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파악할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수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있도록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적어주세요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10300" y="8407400"/>
            <a:ext cx="21082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242629"/>
                </a:solidFill>
                <a:ea typeface="Pretendard Bold"/>
              </a:rPr>
              <a:t>목차</a:t>
            </a:r>
            <a:r>
              <a:rPr lang="en-US" sz="3200" b="false" i="false" u="none" strike="noStrike">
                <a:solidFill>
                  <a:srgbClr val="242629"/>
                </a:solidFill>
                <a:latin typeface="Pretendard Bold"/>
              </a:rPr>
              <a:t>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37600" y="8407400"/>
            <a:ext cx="8788400" cy="571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목차만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보고도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주제를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알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수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있도록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정리해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494A4E"/>
                </a:solidFill>
                <a:ea typeface="Pretendard Medium"/>
              </a:rPr>
              <a:t>보세요</a:t>
            </a:r>
            <a:r>
              <a:rPr lang="en-US" sz="3200" b="false" i="false" u="none" strike="noStrike">
                <a:solidFill>
                  <a:srgbClr val="494A4E"/>
                </a:solidFill>
                <a:latin typeface="Pretendard Medium"/>
              </a:rPr>
              <a:t>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20800" y="2019300"/>
            <a:ext cx="3695700" cy="800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500" b="false" i="false" u="none" strike="noStrike">
                <a:solidFill>
                  <a:srgbClr val="C2C2C2"/>
                </a:solidFill>
                <a:latin typeface="Pretendard Medium"/>
              </a:rPr>
              <a:t>INDEX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20800" y="2730500"/>
            <a:ext cx="3810000" cy="1600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9000" b="false" i="false" u="none" strike="noStrike">
                <a:solidFill>
                  <a:srgbClr val="000000"/>
                </a:solidFill>
                <a:ea typeface="Pretendard Bold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511800" cy="5511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  <a:effectLst>
            <a:outerShdw dir="4020000" dist="362644" blurRad="1106733">
              <a:srgbClr val="000000">
                <a:alpha val="50000"/>
              </a:srgbClr>
            </a:outerShdw>
          </a:effectLst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062200" y="7429500"/>
            <a:ext cx="1905000" cy="154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300200" y="6553200"/>
            <a:ext cx="228600" cy="228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300200" y="7988300"/>
            <a:ext cx="228600" cy="228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786100" y="6553200"/>
            <a:ext cx="228600" cy="228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230100" y="6223000"/>
            <a:ext cx="2616200" cy="8890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845300" y="698500"/>
            <a:ext cx="4597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Pretendard Light"/>
              </a:rPr>
              <a:t>presentation_title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0800" y="1968500"/>
            <a:ext cx="3695700" cy="800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500" b="false" i="false" u="none" strike="noStrike">
                <a:solidFill>
                  <a:srgbClr val="C2C2C2"/>
                </a:solidFill>
                <a:latin typeface="Pretendard Medium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20800" y="2730500"/>
            <a:ext cx="12103100" cy="2971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9000" b="0" i="0" u="none" strike="noStrike">
                <a:solidFill>
                  <a:srgbClr val="000000"/>
                </a:solidFill>
                <a:ea typeface="Pretendard Bold"/>
              </a:rPr>
              <a:t>ㅁㄴㅇ</a:t>
            </a:r>
            <a:endParaRPr lang="ko-KR" altLang="en-US" sz="90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name="TextBox 18" id="18"/>
          <p:cNvSpPr txBox="true"/>
          <p:nvPr/>
        </p:nvSpPr>
        <p:spPr>
          <a:xfrm rot="0">
            <a:off x="1320800" y="7416800"/>
            <a:ext cx="8458200" cy="154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해당</a:t>
            </a:r>
            <a:r>
              <a:rPr lang="en-US" sz="3200" b="false" i="false" u="none" strike="noStrike">
                <a:solidFill>
                  <a:srgbClr val="C2C2C2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페이지는</a:t>
            </a:r>
            <a:r>
              <a:rPr lang="en-US" sz="3200" b="false" i="false" u="none" strike="noStrike">
                <a:solidFill>
                  <a:srgbClr val="C2C2C2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이후</a:t>
            </a:r>
            <a:r>
              <a:rPr lang="en-US" sz="3200" b="false" i="false" u="none" strike="noStrike">
                <a:solidFill>
                  <a:srgbClr val="C2C2C2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이어질</a:t>
            </a:r>
            <a:r>
              <a:rPr lang="en-US" sz="3200" b="false" i="false" u="none" strike="noStrike">
                <a:solidFill>
                  <a:srgbClr val="C2C2C2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내용의</a:t>
            </a:r>
            <a:r>
              <a:rPr lang="en-US" sz="3200" b="false" i="false" u="none" strike="noStrike">
                <a:solidFill>
                  <a:srgbClr val="C2C2C2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타이틀을</a:t>
            </a:r>
            <a:r>
              <a:rPr lang="en-US" sz="3200" b="false" i="false" u="none" strike="noStrike">
                <a:solidFill>
                  <a:srgbClr val="C2C2C2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적어주는</a:t>
            </a:r>
          </a:p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페이지입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니다</a:t>
            </a:r>
            <a:r>
              <a:rPr lang="en-US" sz="3200" b="false" i="false" u="none" strike="noStrike">
                <a:solidFill>
                  <a:srgbClr val="C2C2C2"/>
                </a:solidFill>
                <a:latin typeface="Pretendard Medium"/>
              </a:rPr>
              <a:t>. 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본문</a:t>
            </a:r>
            <a:r>
              <a:rPr lang="en-US" sz="3200" b="false" i="false" u="none" strike="noStrike">
                <a:solidFill>
                  <a:srgbClr val="C2C2C2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사이사이</a:t>
            </a:r>
            <a:r>
              <a:rPr lang="en-US" sz="3200" b="false" i="false" u="none" strike="noStrike">
                <a:solidFill>
                  <a:srgbClr val="C2C2C2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들어갈</a:t>
            </a:r>
            <a:r>
              <a:rPr lang="en-US" sz="3200" b="false" i="false" u="none" strike="noStrike">
                <a:solidFill>
                  <a:srgbClr val="C2C2C2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페이지이므로</a:t>
            </a:r>
          </a:p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문장은</a:t>
            </a:r>
            <a:r>
              <a:rPr lang="en-US" sz="3200" b="false" i="false" u="none" strike="noStrike">
                <a:solidFill>
                  <a:srgbClr val="C2C2C2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짧고</a:t>
            </a:r>
            <a:r>
              <a:rPr lang="en-US" sz="3200" b="false" i="false" u="none" strike="noStrike">
                <a:solidFill>
                  <a:srgbClr val="C2C2C2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간결하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게</a:t>
            </a:r>
            <a:r>
              <a:rPr lang="en-US" sz="3200" b="false" i="false" u="none" strike="noStrike">
                <a:solidFill>
                  <a:srgbClr val="C2C2C2"/>
                </a:solidFill>
                <a:latin typeface="Pretendard Medium"/>
              </a:rPr>
              <a:t> </a:t>
            </a:r>
            <a:r>
              <a:rPr lang="ko-KR" sz="3200" b="false" i="false" u="none" strike="noStrike">
                <a:solidFill>
                  <a:srgbClr val="C2C2C2"/>
                </a:solidFill>
                <a:ea typeface="Pretendard Medium"/>
              </a:rPr>
              <a:t>적어주세요</a:t>
            </a:r>
            <a:r>
              <a:rPr lang="en-US" sz="3200" b="false" i="false" u="none" strike="noStrike">
                <a:solidFill>
                  <a:srgbClr val="C2C2C2"/>
                </a:solidFill>
                <a:latin typeface="Pretendard Medium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7200" y="431800"/>
            <a:ext cx="17360900" cy="9423400"/>
          </a:xfrm>
          <a:prstGeom prst="rect">
            <a:avLst/>
          </a:prstGeom>
          <a:effectLst>
            <a:outerShdw dir="4020000" dist="362644" blurRad="1106733">
              <a:srgbClr val="000000">
                <a:alpha val="50000"/>
              </a:srgbClr>
            </a:outerShdw>
          </a:effectLst>
        </p:spPr>
      </p:pic>
      <p:sp>
        <p:nvSpPr>
          <p:cNvPr name="TextBox 3" id="3"/>
          <p:cNvSpPr txBox="true"/>
          <p:nvPr/>
        </p:nvSpPr>
        <p:spPr>
          <a:xfrm rot="0">
            <a:off x="5067300" y="927100"/>
            <a:ext cx="8166100" cy="711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FFFFFF"/>
                </a:solidFill>
                <a:ea typeface="Pretendard Bold"/>
              </a:rPr>
              <a:t>목표를</a:t>
            </a:r>
            <a:r>
              <a:rPr lang="en-US" sz="4000" b="false" i="false" u="none" strike="noStrike">
                <a:solidFill>
                  <a:srgbClr val="FFFFFF"/>
                </a:solidFill>
                <a:latin typeface="Pretendard Bold"/>
              </a:rPr>
              <a:t> </a:t>
            </a:r>
            <a:r>
              <a:rPr lang="ko-KR" sz="4000" b="false" i="false" u="none" strike="noStrike">
                <a:solidFill>
                  <a:srgbClr val="FFFFFF"/>
                </a:solidFill>
                <a:ea typeface="Pretendard Bold"/>
              </a:rPr>
              <a:t>설명하는</a:t>
            </a:r>
            <a:r>
              <a:rPr lang="en-US" sz="4000" b="false" i="false" u="none" strike="noStrike">
                <a:solidFill>
                  <a:srgbClr val="FFFFFF"/>
                </a:solidFill>
                <a:latin typeface="Pretendard Bold"/>
              </a:rPr>
              <a:t> </a:t>
            </a:r>
            <a:r>
              <a:rPr lang="ko-KR" sz="4000" b="false" i="false" u="none" strike="noStrike">
                <a:solidFill>
                  <a:srgbClr val="FFFFFF"/>
                </a:solidFill>
                <a:ea typeface="Pretendard Bold"/>
              </a:rPr>
              <a:t>인포그래픽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9800" y="1930400"/>
            <a:ext cx="5295900" cy="7340600"/>
          </a:xfrm>
          <a:prstGeom prst="rect">
            <a:avLst/>
          </a:prstGeom>
          <a:effectLst>
            <a:outerShdw dir="4020000" dist="203640" blurRad="348986">
              <a:srgbClr val="000000">
                <a:alpha val="3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16700" y="1943100"/>
            <a:ext cx="10731500" cy="7315200"/>
          </a:xfrm>
          <a:prstGeom prst="rect">
            <a:avLst/>
          </a:prstGeom>
          <a:effectLst>
            <a:outerShdw blurRad="226448" dist="133936" dir="4020000">
              <a:srgbClr val="000000">
                <a:alpha val="20000"/>
              </a:srgbClr>
            </a:outerShdw>
          </a:effectLst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045200" y="5207000"/>
            <a:ext cx="774700" cy="774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57200" y="431800"/>
            <a:ext cx="17360900" cy="901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499100" y="660400"/>
            <a:ext cx="7289800" cy="444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774700"/>
            <a:ext cx="228600" cy="228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08100" y="774700"/>
            <a:ext cx="228600" cy="228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63700" y="774700"/>
            <a:ext cx="228600" cy="228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106900" y="736600"/>
            <a:ext cx="228600" cy="279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054600" y="2400300"/>
            <a:ext cx="571500" cy="5715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845300" y="698500"/>
            <a:ext cx="4597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Pretendard Light"/>
              </a:rPr>
              <a:t>presentation_objective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62100" y="2413000"/>
            <a:ext cx="41529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>
                <a:solidFill>
                  <a:srgbClr val="FFFFFF"/>
                </a:solidFill>
                <a:ea typeface="Pretendard Bold"/>
              </a:rPr>
              <a:t>목표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62100" y="3314700"/>
            <a:ext cx="4140200" cy="1828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600" b="0" i="0" u="none" strike="noStrike">
                <a:solidFill>
                  <a:srgbClr val="eeeeee"/>
                </a:solidFill>
                <a:latin typeface="Pretendard Medium"/>
              </a:rPr>
              <a:t>스태틱 </a:t>
            </a:r>
            <a:r>
              <a:rPr lang="en-US" altLang="ko-KR" sz="2600" b="0" i="0" u="none" strike="noStrike">
                <a:solidFill>
                  <a:srgbClr val="eeeeee"/>
                </a:solidFill>
                <a:latin typeface="Pretendard Medium"/>
              </a:rPr>
              <a:t>&amp;</a:t>
            </a:r>
            <a:r>
              <a:rPr lang="ko-KR" altLang="en-US" sz="2600" b="0" i="0" u="none" strike="noStrike">
                <a:solidFill>
                  <a:srgbClr val="eeeeee"/>
                </a:solidFill>
                <a:latin typeface="Pretendard Medium"/>
              </a:rPr>
              <a:t> 디폴트 라우팅을 이용해서 모든 </a:t>
            </a:r>
            <a:r>
              <a:rPr lang="en-US" altLang="ko-KR" sz="2600" b="0" i="0" u="none" strike="noStrike">
                <a:solidFill>
                  <a:srgbClr val="eeeeee"/>
                </a:solidFill>
                <a:latin typeface="Pretendard Medium"/>
              </a:rPr>
              <a:t>pc</a:t>
            </a:r>
            <a:r>
              <a:rPr lang="ko-KR" altLang="en-US" sz="2600" b="0" i="0" u="none" strike="noStrike">
                <a:solidFill>
                  <a:srgbClr val="eeeeee"/>
                </a:solidFill>
                <a:latin typeface="Pretendard Medium"/>
              </a:rPr>
              <a:t>간에 서로 통신 가능하게 하세요</a:t>
            </a:r>
            <a:r>
              <a:rPr lang="en-US" altLang="ko-KR" sz="2600" b="0" i="0" u="none" strike="noStrike">
                <a:solidFill>
                  <a:srgbClr val="eeeeee"/>
                </a:solidFill>
                <a:latin typeface="Pretendard Medium"/>
              </a:rPr>
              <a:t>!</a:t>
            </a:r>
            <a:endParaRPr lang="en-US" altLang="ko-KR" sz="2600" b="0" i="0" u="none" strike="noStrike">
              <a:solidFill>
                <a:srgbClr val="eeeeee"/>
              </a:solidFill>
              <a:latin typeface="Pretendard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62100" y="5219700"/>
            <a:ext cx="4127500" cy="29845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99600"/>
              </a:lnSpc>
              <a:buClr>
                <a:srgbClr val="c2c2c2"/>
              </a:buClr>
              <a:buFont typeface="Arial"/>
              <a:buChar char="●"/>
              <a:defRPr/>
            </a:pPr>
            <a:r>
              <a:rPr lang="en-US" altLang="ko-KR" sz="2400" b="0" i="0" u="none" strike="noStrike">
                <a:solidFill>
                  <a:srgbClr val="c2c2c2"/>
                </a:solidFill>
                <a:ea typeface="Pretendard Regular"/>
              </a:rPr>
              <a:t>End Devices</a:t>
            </a:r>
            <a:r>
              <a:rPr lang="ko-KR" altLang="en-US" sz="2400" b="0" i="0" u="none" strike="noStrike">
                <a:solidFill>
                  <a:srgbClr val="c2c2c2"/>
                </a:solidFill>
                <a:ea typeface="Pretendard Regular"/>
              </a:rPr>
              <a:t>에 </a:t>
            </a:r>
            <a:r>
              <a:rPr lang="en-US" altLang="ko-KR" sz="2400" b="0" i="0" u="none" strike="noStrike">
                <a:solidFill>
                  <a:srgbClr val="c2c2c2"/>
                </a:solidFill>
                <a:ea typeface="Pretendard Regular"/>
              </a:rPr>
              <a:t>IP</a:t>
            </a:r>
            <a:r>
              <a:rPr lang="ko-KR" altLang="en-US" sz="2400" b="0" i="0" u="none" strike="noStrike">
                <a:solidFill>
                  <a:srgbClr val="c2c2c2"/>
                </a:solidFill>
                <a:ea typeface="Pretendard Regular"/>
              </a:rPr>
              <a:t> </a:t>
            </a:r>
            <a:r>
              <a:rPr lang="en-US" altLang="ko-KR" sz="2400" b="0" i="0" u="none" strike="noStrike">
                <a:solidFill>
                  <a:srgbClr val="c2c2c2"/>
                </a:solidFill>
                <a:ea typeface="Pretendard Regular"/>
              </a:rPr>
              <a:t>Address</a:t>
            </a:r>
            <a:r>
              <a:rPr lang="ko-KR" altLang="en-US" sz="2400" b="0" i="0" u="none" strike="noStrike">
                <a:solidFill>
                  <a:srgbClr val="c2c2c2"/>
                </a:solidFill>
                <a:ea typeface="Pretendard Regular"/>
              </a:rPr>
              <a:t> 부여</a:t>
            </a:r>
            <a:endParaRPr lang="ko-KR" altLang="en-US" sz="2400" b="0" i="0" u="none" strike="noStrike">
              <a:solidFill>
                <a:srgbClr val="c2c2c2"/>
              </a:solidFill>
              <a:ea typeface="Pretendard Regular"/>
            </a:endParaRPr>
          </a:p>
          <a:p>
            <a:pPr lvl="1" algn="l">
              <a:lnSpc>
                <a:spcPct val="99600"/>
              </a:lnSpc>
              <a:defRPr/>
            </a:pPr>
            <a:endParaRPr lang="en-US" sz="2400" b="0" i="0" u="none" strike="noStrike">
              <a:solidFill>
                <a:srgbClr val="c2c2c2"/>
              </a:solidFill>
              <a:latin typeface="Pretendard Regular"/>
            </a:endParaRPr>
          </a:p>
          <a:p>
            <a:pPr marL="342900" lvl="0" indent="-342900" algn="l">
              <a:lnSpc>
                <a:spcPct val="99600"/>
              </a:lnSpc>
              <a:buClr>
                <a:srgbClr val="c2c2c2"/>
              </a:buClr>
              <a:buFont typeface="Arial"/>
              <a:buChar char="●"/>
              <a:defRPr/>
            </a:pPr>
            <a:r>
              <a:rPr lang="en-US" altLang="ko-KR" sz="2400" b="0" i="0" u="none" strike="noStrike">
                <a:solidFill>
                  <a:srgbClr val="c2c2c2"/>
                </a:solidFill>
                <a:latin typeface="Pretendard Regular"/>
              </a:rPr>
              <a:t>Routers</a:t>
            </a:r>
            <a:r>
              <a:rPr lang="ko-KR" altLang="en-US" sz="2400" b="0" i="0" u="none" strike="noStrike">
                <a:solidFill>
                  <a:srgbClr val="c2c2c2"/>
                </a:solidFill>
                <a:latin typeface="Pretendard Regular"/>
              </a:rPr>
              <a:t>에 </a:t>
            </a:r>
            <a:r>
              <a:rPr lang="en-US" altLang="ko-KR" sz="2400" b="0" i="0" u="none" strike="noStrike">
                <a:solidFill>
                  <a:srgbClr val="c2c2c2"/>
                </a:solidFill>
                <a:latin typeface="Pretendard Regular"/>
              </a:rPr>
              <a:t>FE, Serial</a:t>
            </a:r>
            <a:r>
              <a:rPr lang="ko-KR" altLang="en-US" sz="2400" b="0" i="0" u="none" strike="noStrike">
                <a:solidFill>
                  <a:srgbClr val="c2c2c2"/>
                </a:solidFill>
                <a:latin typeface="Pretendard Regular"/>
              </a:rPr>
              <a:t> 부여</a:t>
            </a:r>
            <a:endParaRPr lang="ko-KR" altLang="en-US" sz="2400" b="0" i="0" u="none" strike="noStrike">
              <a:solidFill>
                <a:srgbClr val="c2c2c2"/>
              </a:solidFill>
              <a:latin typeface="Pretendard Regular"/>
            </a:endParaRPr>
          </a:p>
          <a:p>
            <a:pPr lvl="1" algn="l">
              <a:lnSpc>
                <a:spcPct val="99600"/>
              </a:lnSpc>
              <a:defRPr/>
            </a:pPr>
            <a:endParaRPr lang="en-US" sz="2400" b="0" i="0" u="none" strike="noStrike">
              <a:solidFill>
                <a:srgbClr val="c2c2c2"/>
              </a:solidFill>
              <a:latin typeface="Pretendard Regular"/>
            </a:endParaRPr>
          </a:p>
          <a:p>
            <a:pPr marL="342900" lvl="0" indent="-342900" algn="l">
              <a:lnSpc>
                <a:spcPct val="99600"/>
              </a:lnSpc>
              <a:buClr>
                <a:srgbClr val="c2c2c2"/>
              </a:buClr>
              <a:buFont typeface="Arial"/>
              <a:buChar char="●"/>
              <a:defRPr/>
            </a:pPr>
            <a:r>
              <a:rPr lang="ko-KR" altLang="en-US" sz="2400" b="0" i="0" u="none" strike="noStrike">
                <a:solidFill>
                  <a:srgbClr val="c2c2c2"/>
                </a:solidFill>
                <a:latin typeface="Pretendard Regular"/>
              </a:rPr>
              <a:t>가장자리의 </a:t>
            </a:r>
            <a:r>
              <a:rPr lang="en-US" altLang="ko-KR" sz="2400" b="0" i="0" u="none" strike="noStrike">
                <a:solidFill>
                  <a:srgbClr val="c2c2c2"/>
                </a:solidFill>
                <a:latin typeface="Pretendard Regular"/>
              </a:rPr>
              <a:t>Router</a:t>
            </a:r>
            <a:r>
              <a:rPr lang="ko-KR" altLang="en-US" sz="2400" b="0" i="0" u="none" strike="noStrike">
                <a:solidFill>
                  <a:srgbClr val="c2c2c2"/>
                </a:solidFill>
                <a:latin typeface="Pretendard Regular"/>
              </a:rPr>
              <a:t>에 </a:t>
            </a:r>
            <a:r>
              <a:rPr lang="en-US" altLang="ko-KR" sz="2400" b="0" i="0" u="none" strike="noStrike">
                <a:solidFill>
                  <a:srgbClr val="c2c2c2"/>
                </a:solidFill>
                <a:latin typeface="Pretendard Regular"/>
              </a:rPr>
              <a:t>default,</a:t>
            </a:r>
            <a:r>
              <a:rPr lang="ko-KR" altLang="en-US" sz="2400" b="0" i="0" u="none" strike="noStrike">
                <a:solidFill>
                  <a:srgbClr val="c2c2c2"/>
                </a:solidFill>
                <a:latin typeface="Pretendard Regular"/>
              </a:rPr>
              <a:t> 나머지는 </a:t>
            </a:r>
            <a:r>
              <a:rPr lang="en-US" altLang="ko-KR" sz="2400" b="0" i="0" u="none" strike="noStrike">
                <a:solidFill>
                  <a:srgbClr val="c2c2c2"/>
                </a:solidFill>
                <a:latin typeface="Pretendard Regular"/>
              </a:rPr>
              <a:t>static</a:t>
            </a:r>
            <a:r>
              <a:rPr lang="ko-KR" altLang="en-US" sz="2400" b="0" i="0" u="none" strike="noStrike">
                <a:solidFill>
                  <a:srgbClr val="c2c2c2"/>
                </a:solidFill>
                <a:latin typeface="Pretendard Regular"/>
              </a:rPr>
              <a:t> 방식으로 처리하기</a:t>
            </a:r>
            <a:endParaRPr lang="ko-KR" altLang="en-US" sz="2400" b="0" i="0" u="none" strike="noStrike">
              <a:solidFill>
                <a:srgbClr val="c2c2c2"/>
              </a:solidFill>
              <a:latin typeface="Pretendard Regular"/>
            </a:endParaRPr>
          </a:p>
        </p:txBody>
      </p:sp>
      <p:pic>
        <p:nvPicPr>
          <p:cNvPr id="24" name="모서리가 둥근 직사각형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809293" y="3162300"/>
            <a:ext cx="8649907" cy="5134691"/>
          </a:xfrm>
          <a:prstGeom prst="roundRect">
            <a:avLst>
              <a:gd name="adj" fmla="val 16667"/>
            </a:avLst>
          </a:prstGeom>
          <a:ln w="38100">
            <a:solidFill>
              <a:schemeClr val="dk1"/>
            </a:solidFill>
          </a:ln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34500" y="431800"/>
            <a:ext cx="8483600" cy="9423400"/>
          </a:xfrm>
          <a:prstGeom prst="rect">
            <a:avLst/>
          </a:prstGeom>
          <a:effectLst>
            <a:outerShdw dir="4020000" dist="326398" blurRad="896557">
              <a:srgbClr val="000000">
                <a:alpha val="50000"/>
              </a:srgbClr>
            </a:outerShdw>
          </a:effectLst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817100" y="774700"/>
            <a:ext cx="228600" cy="228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541000" y="774700"/>
            <a:ext cx="228600" cy="228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493500" y="660400"/>
            <a:ext cx="4191000" cy="4445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1645900" y="698500"/>
            <a:ext cx="38735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Pretendard Light"/>
              </a:rPr>
              <a:t>presentation_photo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058400" y="2108200"/>
            <a:ext cx="7213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4000" b="0" i="0" u="none" strike="noStrike">
                <a:solidFill>
                  <a:srgbClr val="000000"/>
                </a:solidFill>
                <a:ea typeface="Pretendard Bold"/>
              </a:rPr>
              <a:t>End Devices</a:t>
            </a:r>
            <a:r>
              <a:rPr lang="ko-KR" altLang="en-US" sz="4000" b="0" i="0" u="none" strike="noStrike">
                <a:solidFill>
                  <a:srgbClr val="000000"/>
                </a:solidFill>
                <a:ea typeface="Pretendard Bold"/>
              </a:rPr>
              <a:t>에 </a:t>
            </a:r>
            <a:r>
              <a:rPr lang="en-US" altLang="ko-KR" sz="4000" b="0" i="0" u="none" strike="noStrike">
                <a:solidFill>
                  <a:srgbClr val="000000"/>
                </a:solidFill>
                <a:ea typeface="Pretendard Bold"/>
              </a:rPr>
              <a:t>IP</a:t>
            </a:r>
            <a:r>
              <a:rPr lang="ko-KR" altLang="en-US" sz="4000" b="0" i="0" u="none" strike="noStrike">
                <a:solidFill>
                  <a:srgbClr val="000000"/>
                </a:solidFill>
                <a:ea typeface="Pretendard Bold"/>
              </a:rPr>
              <a:t>주소 할당</a:t>
            </a:r>
            <a:endParaRPr lang="ko-KR" altLang="en-US" sz="40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058400" y="4152900"/>
            <a:ext cx="7175500" cy="3238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IP Address :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장비가 네트워크에서 식별되기 위한 고유한 주소</a:t>
            </a:r>
            <a:endParaRPr lang="ko-KR" alt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ko-KR" alt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Subnet Mask : IP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주소에서 네트워크 부분과 호스트 부분을 나누는 기준선</a:t>
            </a:r>
            <a:endParaRPr lang="ko-KR" altLang="en-US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Default Gateway :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다른 네트워크로 패킷을 보낼 때 통과하는 라우터 주소</a:t>
            </a:r>
            <a:endParaRPr lang="ko-KR" altLang="en-US" sz="2600" b="0" i="0" u="none" strike="noStrike">
              <a:solidFill>
                <a:srgbClr val="717377"/>
              </a:solidFill>
              <a:latin typeface="Pretendard Regular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962400" y="1457076"/>
            <a:ext cx="4191585" cy="178142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85615" y="4028823"/>
            <a:ext cx="4191585" cy="180047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886200" y="6619623"/>
            <a:ext cx="4210637" cy="189573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295400" y="1459230"/>
            <a:ext cx="1800225" cy="2160270"/>
          </a:xfrm>
          <a:prstGeom prst="rect">
            <a:avLst/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295400" y="4063365"/>
            <a:ext cx="1800225" cy="216027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295400" y="6667500"/>
            <a:ext cx="1800225" cy="216027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307722" y="1562100"/>
            <a:ext cx="1740278" cy="1997040"/>
          </a:xfrm>
          <a:prstGeom prst="rect">
            <a:avLst/>
          </a:prstGeom>
          <a:ln w="38100">
            <a:noFill/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447800" y="4197448"/>
            <a:ext cx="1504647" cy="1831744"/>
          </a:xfrm>
          <a:prstGeom prst="rect">
            <a:avLst/>
          </a:prstGeom>
          <a:ln w="38100">
            <a:noFill/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441097" y="6819900"/>
            <a:ext cx="1494719" cy="1949634"/>
          </a:xfrm>
          <a:prstGeom prst="rect">
            <a:avLst/>
          </a:prstGeom>
          <a:ln w="38100">
            <a:noFill/>
          </a:ln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345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17100" y="774700"/>
            <a:ext cx="228600" cy="228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5410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93500" y="660400"/>
            <a:ext cx="4191000" cy="4445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645900" y="698500"/>
            <a:ext cx="38735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Pretendard Light"/>
              </a:rPr>
              <a:t>presentation_photo</a:t>
            </a:r>
            <a:endParaRPr lang="en-US" sz="2000" b="0" i="0" u="none" strike="noStrike">
              <a:solidFill>
                <a:srgbClr val="ffffff"/>
              </a:solidFill>
              <a:latin typeface="Pretendard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58400" y="2108200"/>
            <a:ext cx="7213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4000" b="0" i="0" u="none" strike="noStrike">
                <a:solidFill>
                  <a:srgbClr val="000000"/>
                </a:solidFill>
                <a:ea typeface="Pretendard Bold"/>
              </a:rPr>
              <a:t>R1 </a:t>
            </a:r>
            <a:r>
              <a:rPr lang="ko-KR" altLang="en-US" sz="4000" b="0" i="0" u="none" strike="noStrike">
                <a:solidFill>
                  <a:srgbClr val="000000"/>
                </a:solidFill>
                <a:ea typeface="Pretendard Bold"/>
              </a:rPr>
              <a:t>라우터 할당</a:t>
            </a:r>
            <a:endParaRPr lang="ko-KR" altLang="en-US" sz="40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058400" y="2933700"/>
            <a:ext cx="7175500" cy="6400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 R1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라우터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FE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- FastEthernet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IP Address : 192.168.10.254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Subnet Mask 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255.255.255.0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b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</a:b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 R1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라우터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FE 0/1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- FastEthernet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IP Address : 192.168.20.254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Subnet Mask 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255.255.255.0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 R1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라우터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Serial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- FastEthernet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IP Address : 1.1.12.1	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Subnet Mask 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255.255.255.0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b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</a:b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4400" y="4044040"/>
            <a:ext cx="1800225" cy="216027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43000" y="4235089"/>
            <a:ext cx="1345793" cy="18168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733800" y="1028391"/>
            <a:ext cx="4124901" cy="221010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733800" y="4043208"/>
            <a:ext cx="4143953" cy="220058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733800" y="7048500"/>
            <a:ext cx="4086795" cy="2010055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3733800" y="668655"/>
            <a:ext cx="266700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R1</a:t>
            </a:r>
            <a:r>
              <a:rPr lang="ko-KR" altLang="en-US"/>
              <a:t> 라우터 </a:t>
            </a:r>
            <a:r>
              <a:rPr lang="en-US" altLang="ko-KR"/>
              <a:t>FE 0/0 </a:t>
            </a:r>
            <a:r>
              <a:rPr lang="ko-KR" altLang="en-US"/>
              <a:t>할당</a:t>
            </a: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3733800" y="3632835"/>
            <a:ext cx="266700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R1</a:t>
            </a:r>
            <a:r>
              <a:rPr lang="ko-KR" altLang="en-US"/>
              <a:t> 라우터 </a:t>
            </a:r>
            <a:r>
              <a:rPr lang="en-US" altLang="ko-KR"/>
              <a:t>FE 0/1 </a:t>
            </a:r>
            <a:r>
              <a:rPr lang="ko-KR" altLang="en-US"/>
              <a:t>할당</a:t>
            </a:r>
            <a:endParaRPr lang="ko-KR" altLang="en-US"/>
          </a:p>
        </p:txBody>
      </p:sp>
      <p:sp>
        <p:nvSpPr>
          <p:cNvPr id="30" name="가로 글상자 29"/>
          <p:cNvSpPr txBox="1"/>
          <p:nvPr/>
        </p:nvSpPr>
        <p:spPr>
          <a:xfrm>
            <a:off x="3733800" y="6667500"/>
            <a:ext cx="266700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R1</a:t>
            </a:r>
            <a:r>
              <a:rPr lang="ko-KR" altLang="en-US"/>
              <a:t> 라우터 </a:t>
            </a:r>
            <a:r>
              <a:rPr lang="en-US" altLang="ko-KR"/>
              <a:t>Serial 0/0 </a:t>
            </a:r>
            <a:r>
              <a:rPr lang="ko-KR" altLang="en-US"/>
              <a:t>할당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4798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345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17100" y="774700"/>
            <a:ext cx="228600" cy="228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5410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93500" y="660400"/>
            <a:ext cx="4191000" cy="4445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645900" y="698500"/>
            <a:ext cx="38735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Pretendard Light"/>
              </a:rPr>
              <a:t>presentation_photo</a:t>
            </a:r>
            <a:endParaRPr lang="en-US" sz="2000" b="0" i="0" u="none" strike="noStrike">
              <a:solidFill>
                <a:srgbClr val="ffffff"/>
              </a:solidFill>
              <a:latin typeface="Pretendard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58400" y="2108200"/>
            <a:ext cx="7213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4000" b="0" i="0" u="none" strike="noStrike">
                <a:solidFill>
                  <a:srgbClr val="000000"/>
                </a:solidFill>
                <a:ea typeface="Pretendard Bold"/>
              </a:rPr>
              <a:t>R2 </a:t>
            </a:r>
            <a:r>
              <a:rPr lang="ko-KR" altLang="en-US" sz="4000" b="0" i="0" u="none" strike="noStrike">
                <a:solidFill>
                  <a:srgbClr val="000000"/>
                </a:solidFill>
                <a:ea typeface="Pretendard Bold"/>
              </a:rPr>
              <a:t>라우터 할당</a:t>
            </a:r>
            <a:endParaRPr lang="ko-KR" altLang="en-US" sz="40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058400" y="2933700"/>
            <a:ext cx="7175500" cy="6400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 R2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라우터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Serial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- Serial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IP Address : 1.1.12.2	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Subnet Mask 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255.255.255.0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 R2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라우터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Serial 0/1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- Serial 0/1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IP Address : 1.1.23.1	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Subnet Mask 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255.255.255.0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b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</a:b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4400" y="4044040"/>
            <a:ext cx="1800225" cy="216027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8" name="가로 글상자 27"/>
          <p:cNvSpPr txBox="1"/>
          <p:nvPr/>
        </p:nvSpPr>
        <p:spPr>
          <a:xfrm>
            <a:off x="3733800" y="2095500"/>
            <a:ext cx="266700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R2</a:t>
            </a:r>
            <a:r>
              <a:rPr lang="ko-KR" altLang="en-US"/>
              <a:t> 라우터 </a:t>
            </a:r>
            <a:r>
              <a:rPr lang="en-US" altLang="ko-KR"/>
              <a:t>Serial 0/0 </a:t>
            </a:r>
            <a:r>
              <a:rPr lang="ko-KR" altLang="en-US"/>
              <a:t>할당</a:t>
            </a: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3733800" y="5059680"/>
            <a:ext cx="2667000" cy="3657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R2</a:t>
            </a:r>
            <a:r>
              <a:rPr lang="ko-KR" altLang="en-US"/>
              <a:t> 라우터 </a:t>
            </a:r>
            <a:r>
              <a:rPr lang="en-US" altLang="ko-KR"/>
              <a:t>Serial 0/0 </a:t>
            </a:r>
            <a:r>
              <a:rPr lang="ko-KR" altLang="en-US"/>
              <a:t>할당</a:t>
            </a:r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43000" y="4231892"/>
            <a:ext cx="1381224" cy="182321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723688" y="2505873"/>
            <a:ext cx="4201111" cy="198147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733800" y="5503545"/>
            <a:ext cx="4115374" cy="2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2104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345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17100" y="774700"/>
            <a:ext cx="228600" cy="228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5410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93500" y="660400"/>
            <a:ext cx="4191000" cy="4445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645900" y="698500"/>
            <a:ext cx="38735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Pretendard Light"/>
              </a:rPr>
              <a:t>presentation_photo</a:t>
            </a:r>
            <a:endParaRPr lang="en-US" sz="2000" b="0" i="0" u="none" strike="noStrike">
              <a:solidFill>
                <a:srgbClr val="ffffff"/>
              </a:solidFill>
              <a:latin typeface="Pretendard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58400" y="2108200"/>
            <a:ext cx="7213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4000" b="0" i="0" u="none" strike="noStrike">
                <a:solidFill>
                  <a:srgbClr val="000000"/>
                </a:solidFill>
                <a:ea typeface="Pretendard Bold"/>
              </a:rPr>
              <a:t>R3 </a:t>
            </a:r>
            <a:r>
              <a:rPr lang="ko-KR" altLang="en-US" sz="4000" b="0" i="0" u="none" strike="noStrike">
                <a:solidFill>
                  <a:srgbClr val="000000"/>
                </a:solidFill>
                <a:ea typeface="Pretendard Bold"/>
              </a:rPr>
              <a:t>라우터 할당</a:t>
            </a:r>
            <a:endParaRPr lang="ko-KR" altLang="en-US" sz="40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058400" y="2933700"/>
            <a:ext cx="7175500" cy="6400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 R3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라우터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Serial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- Serial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IP Address : 1.1.23.2	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Subnet Mask 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255.255.255.0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 R2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라우터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Serial 0/1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- Serial 0/1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IP Address : 1.1.34.1	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Subnet Mask 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255.255.255.0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b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</a:b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4400" y="4044040"/>
            <a:ext cx="1800225" cy="216027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8" name="가로 글상자 27"/>
          <p:cNvSpPr txBox="1"/>
          <p:nvPr/>
        </p:nvSpPr>
        <p:spPr>
          <a:xfrm>
            <a:off x="3733800" y="2068546"/>
            <a:ext cx="266700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R3</a:t>
            </a:r>
            <a:r>
              <a:rPr lang="ko-KR" altLang="en-US"/>
              <a:t> 라우터 </a:t>
            </a:r>
            <a:r>
              <a:rPr lang="en-US" altLang="ko-KR"/>
              <a:t>Serial 0/0 </a:t>
            </a:r>
            <a:r>
              <a:rPr lang="ko-KR" altLang="en-US"/>
              <a:t>할당</a:t>
            </a: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3733800" y="5032727"/>
            <a:ext cx="2667000" cy="3657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R3</a:t>
            </a:r>
            <a:r>
              <a:rPr lang="ko-KR" altLang="en-US"/>
              <a:t> 라우터 </a:t>
            </a:r>
            <a:r>
              <a:rPr lang="en-US" altLang="ko-KR"/>
              <a:t>Serial 0/0 </a:t>
            </a:r>
            <a:r>
              <a:rPr lang="ko-KR" altLang="en-US"/>
              <a:t>할당</a:t>
            </a:r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295400" y="4294161"/>
            <a:ext cx="1143664" cy="169867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733800" y="2428591"/>
            <a:ext cx="4124901" cy="202910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733800" y="5400392"/>
            <a:ext cx="4105848" cy="19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8439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73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34500" y="431800"/>
            <a:ext cx="8483600" cy="9423400"/>
          </a:xfrm>
          <a:prstGeom prst="rect">
            <a:avLst/>
          </a:prstGeom>
          <a:effectLst>
            <a:outerShdw blurRad="896557" dist="326398" dir="4020000">
              <a:srgbClr val="000000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34500" y="431800"/>
            <a:ext cx="8483600" cy="901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17100" y="774700"/>
            <a:ext cx="228600" cy="228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185400" y="774700"/>
            <a:ext cx="228600" cy="228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541000" y="7747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93500" y="660400"/>
            <a:ext cx="4191000" cy="4445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645900" y="698500"/>
            <a:ext cx="38735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Pretendard Light"/>
              </a:rPr>
              <a:t>presentation_photo</a:t>
            </a:r>
            <a:endParaRPr lang="en-US" sz="2000" b="0" i="0" u="none" strike="noStrike">
              <a:solidFill>
                <a:srgbClr val="ffffff"/>
              </a:solidFill>
              <a:latin typeface="Pretendard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058400" y="2108200"/>
            <a:ext cx="7213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4000" b="0" i="0" u="none" strike="noStrike">
                <a:solidFill>
                  <a:srgbClr val="000000"/>
                </a:solidFill>
                <a:ea typeface="Pretendard Bold"/>
              </a:rPr>
              <a:t>R4 </a:t>
            </a:r>
            <a:r>
              <a:rPr lang="ko-KR" altLang="en-US" sz="4000" b="0" i="0" u="none" strike="noStrike">
                <a:solidFill>
                  <a:srgbClr val="000000"/>
                </a:solidFill>
                <a:ea typeface="Pretendard Bold"/>
              </a:rPr>
              <a:t>라우터 할당</a:t>
            </a:r>
            <a:endParaRPr lang="ko-KR" altLang="en-US" sz="4000" b="0" i="0" u="none" strike="noStrike">
              <a:solidFill>
                <a:srgbClr val="000000"/>
              </a:solidFill>
              <a:ea typeface="Pretendar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058400" y="2933700"/>
            <a:ext cx="7175500" cy="6400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 R4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라우터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FE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- FastEthernet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IP Address : 192.168.30.254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Subnet Mask 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255.255.255.0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 R4 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라우터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Serial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- FastEthernet 0/0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IP Address : 1.1.34.2	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	Subnet Mask :</a:t>
            </a:r>
            <a:r>
              <a:rPr lang="ko-KR" altLang="en-US" sz="2600" b="0" i="0" u="none" strike="noStrike">
                <a:solidFill>
                  <a:srgbClr val="717377"/>
                </a:solidFill>
                <a:latin typeface="Pretendard Regular"/>
              </a:rPr>
              <a:t> </a:t>
            </a:r>
            <a: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  <a:t>255.255.255.0</a:t>
            </a: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br>
              <a:rPr lang="en-US" altLang="ko-KR" sz="2600" b="0" i="0" u="none" strike="noStrike">
                <a:solidFill>
                  <a:srgbClr val="717377"/>
                </a:solidFill>
                <a:latin typeface="Pretendard Regular"/>
              </a:rPr>
            </a:b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600" b="0" i="0" u="none" strike="noStrike">
              <a:solidFill>
                <a:srgbClr val="717377"/>
              </a:solidFill>
              <a:latin typeface="Pretendard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4400" y="4044040"/>
            <a:ext cx="1800225" cy="216027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761805" y="5524500"/>
            <a:ext cx="4086795" cy="2010055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3761805" y="1954220"/>
            <a:ext cx="266700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R4</a:t>
            </a:r>
            <a:r>
              <a:rPr lang="ko-KR" altLang="en-US"/>
              <a:t> 라우터 </a:t>
            </a:r>
            <a:r>
              <a:rPr lang="en-US" altLang="ko-KR"/>
              <a:t>FE 0/0 </a:t>
            </a:r>
            <a:r>
              <a:rPr lang="ko-KR" altLang="en-US"/>
              <a:t>할당</a:t>
            </a:r>
            <a:endParaRPr lang="ko-KR" altLang="en-US"/>
          </a:p>
        </p:txBody>
      </p:sp>
      <p:sp>
        <p:nvSpPr>
          <p:cNvPr id="30" name="가로 글상자 29"/>
          <p:cNvSpPr txBox="1"/>
          <p:nvPr/>
        </p:nvSpPr>
        <p:spPr>
          <a:xfrm>
            <a:off x="3761805" y="5143500"/>
            <a:ext cx="2667000" cy="3676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R4</a:t>
            </a:r>
            <a:r>
              <a:rPr lang="ko-KR" altLang="en-US"/>
              <a:t> 라우터 </a:t>
            </a:r>
            <a:r>
              <a:rPr lang="en-US" altLang="ko-KR"/>
              <a:t>Serial 0/0 </a:t>
            </a:r>
            <a:r>
              <a:rPr lang="ko-KR" altLang="en-US"/>
              <a:t>할당</a:t>
            </a:r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19200" y="4251791"/>
            <a:ext cx="1220233" cy="178341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761805" y="2314265"/>
            <a:ext cx="4134427" cy="22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2844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695</ep:Words>
  <ep:PresentationFormat>On-screen Show (4:3)</ep:PresentationFormat>
  <ep:Paragraphs>206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서동성</cp:lastModifiedBy>
  <dcterms:modified xsi:type="dcterms:W3CDTF">2025-08-04T08:40:47.067</dcterms:modified>
  <cp:revision>27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