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313" r:id="rId9"/>
    <p:sldId id="310" r:id="rId10"/>
    <p:sldId id="311" r:id="rId11"/>
    <p:sldId id="312" r:id="rId12"/>
    <p:sldId id="316" r:id="rId13"/>
    <p:sldId id="314" r:id="rId14"/>
    <p:sldId id="315" r:id="rId15"/>
    <p:sldId id="287" r:id="rId16"/>
    <p:sldId id="290" r:id="rId17"/>
    <p:sldId id="288" r:id="rId18"/>
    <p:sldId id="299" r:id="rId19"/>
    <p:sldId id="291" r:id="rId20"/>
    <p:sldId id="292" r:id="rId21"/>
    <p:sldId id="293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8632" autoAdjust="0"/>
  </p:normalViewPr>
  <p:slideViewPr>
    <p:cSldViewPr>
      <p:cViewPr varScale="1">
        <p:scale>
          <a:sx n="144" d="100"/>
          <a:sy n="144" d="100"/>
        </p:scale>
        <p:origin x="228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</a:t>
            </a:r>
            <a:r>
              <a:rPr lang="en-US" baseline="0" dirty="0"/>
              <a:t> directly put duck below edge “u”.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 integers</a:t>
            </a:r>
            <a:r>
              <a:rPr lang="en-US" baseline="0" dirty="0"/>
              <a:t> with BST, worst case is height 32; with </a:t>
            </a:r>
            <a:r>
              <a:rPr lang="en-US" baseline="0" dirty="0" err="1"/>
              <a:t>trie</a:t>
            </a:r>
            <a:r>
              <a:rPr lang="en-US" baseline="0" dirty="0"/>
              <a:t>, it is 7 (7 bits for integers in the range [0, 127]).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1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ABF9-2D86-4DCC-AC8B-4DF2EEFDD8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seed is A</a:t>
            </a:r>
          </a:p>
          <a:p>
            <a:r>
              <a:rPr lang="en-US" dirty="0"/>
              <a:t>Message of the invariant didn’t come out</a:t>
            </a:r>
          </a:p>
          <a:p>
            <a:r>
              <a:rPr lang="en-US" dirty="0"/>
              <a:t>1 tree and put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ABF9-2D86-4DCC-AC8B-4DF2EEFDD8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553200" cy="3124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Tries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</a:t>
            </a:r>
            <a:r>
              <a:rPr lang="en-US" dirty="0" err="1"/>
              <a:t>trie</a:t>
            </a:r>
            <a:r>
              <a:rPr lang="en-US" dirty="0"/>
              <a:t> is and understand its difference between binary search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implement search, insertion, and removal for a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Trie</a:t>
            </a:r>
            <a:br>
              <a:rPr lang="en-US" dirty="0"/>
            </a:br>
            <a:r>
              <a:rPr lang="en-US" sz="2700" dirty="0"/>
              <a:t>Removal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key to be removed is always at the leaf.</a:t>
            </a:r>
          </a:p>
          <a:p>
            <a:r>
              <a:rPr lang="en-US" dirty="0"/>
              <a:t>After deleting the key, if the parent of that key now has only one child </a:t>
            </a:r>
            <a:r>
              <a:rPr lang="en-US" i="1" dirty="0"/>
              <a:t>C</a:t>
            </a:r>
            <a:r>
              <a:rPr lang="en-US" dirty="0"/>
              <a:t>, remove the parent node and move key </a:t>
            </a:r>
            <a:r>
              <a:rPr lang="en-US" i="1" dirty="0"/>
              <a:t>C</a:t>
            </a:r>
            <a:r>
              <a:rPr lang="en-US" dirty="0"/>
              <a:t> one level up.</a:t>
            </a:r>
          </a:p>
          <a:p>
            <a:pPr lvl="1"/>
            <a:r>
              <a:rPr lang="en-US" dirty="0"/>
              <a:t>If key </a:t>
            </a:r>
            <a:r>
              <a:rPr lang="en-US" i="1" dirty="0"/>
              <a:t>C</a:t>
            </a:r>
            <a:r>
              <a:rPr lang="en-US" dirty="0"/>
              <a:t> is the only child of its new parent, repeat the above procedure again.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9200" y="4200336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5800" y="4614768"/>
            <a:ext cx="15792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remove “cat”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600200" y="5076433"/>
            <a:ext cx="283110" cy="351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24600" y="4114800"/>
            <a:ext cx="2021624" cy="1676400"/>
            <a:chOff x="3963912" y="2362200"/>
            <a:chExt cx="2021624" cy="1676400"/>
          </a:xfrm>
        </p:grpSpPr>
        <p:sp>
          <p:nvSpPr>
            <p:cNvPr id="29" name="Oval 28"/>
            <p:cNvSpPr/>
            <p:nvPr/>
          </p:nvSpPr>
          <p:spPr>
            <a:xfrm>
              <a:off x="4353472" y="2362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</p:cNvCxnSpPr>
            <p:nvPr/>
          </p:nvCxnSpPr>
          <p:spPr>
            <a:xfrm flipH="1">
              <a:off x="4297968" y="2677331"/>
              <a:ext cx="109572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95451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29" idx="5"/>
              <a:endCxn id="31" idx="1"/>
            </p:cNvCxnSpPr>
            <p:nvPr/>
          </p:nvCxnSpPr>
          <p:spPr>
            <a:xfrm>
              <a:off x="4668603" y="2677331"/>
              <a:ext cx="34256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5"/>
            </p:cNvCxnSpPr>
            <p:nvPr/>
          </p:nvCxnSpPr>
          <p:spPr>
            <a:xfrm>
              <a:off x="5284752" y="3302040"/>
              <a:ext cx="23415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3"/>
            </p:cNvCxnSpPr>
            <p:nvPr/>
          </p:nvCxnSpPr>
          <p:spPr>
            <a:xfrm flipH="1">
              <a:off x="480063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63912" y="2446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55077" y="2446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8782" y="31194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1712" y="312391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4558" y="2971800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7312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931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7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the worst case, inserting or finding a key that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symbols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This does not depend on the number of keys </a:t>
                </a:r>
                <a:r>
                  <a:rPr lang="en-US" i="1" dirty="0"/>
                  <a:t>N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Comparison</a:t>
                </a:r>
                <a:r>
                  <a:rPr lang="en-US"/>
                  <a:t>: storing </a:t>
                </a:r>
                <a:r>
                  <a:rPr lang="en-US" dirty="0"/>
                  <a:t>32 integers in the range [0, 127] using a </a:t>
                </a:r>
                <a:r>
                  <a:rPr lang="en-US" dirty="0" err="1"/>
                  <a:t>trie</a:t>
                </a:r>
                <a:r>
                  <a:rPr lang="en-US" dirty="0"/>
                  <a:t> versus using a BST. What are heights in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?</a:t>
                </a:r>
              </a:p>
              <a:p>
                <a:pPr lvl="2"/>
                <a:r>
                  <a:rPr lang="en-US" sz="2400" dirty="0"/>
                  <a:t>BST: 32; </a:t>
                </a:r>
                <a:r>
                  <a:rPr lang="en-US" sz="2400" dirty="0" err="1"/>
                  <a:t>Trie</a:t>
                </a:r>
                <a:r>
                  <a:rPr lang="en-US" sz="2400" dirty="0"/>
                  <a:t>: 7</a:t>
                </a:r>
              </a:p>
              <a:p>
                <a:r>
                  <a:rPr lang="en-US" dirty="0"/>
                  <a:t>Sometimes we can access records even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faster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key is stored at the depth which is enough to distinguish it with others.</a:t>
                </a:r>
              </a:p>
              <a:p>
                <a:pPr lvl="1"/>
                <a:r>
                  <a:rPr lang="en-US" dirty="0"/>
                  <a:t>For example, in the previous example, we can find the word “duck” with just “du”.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b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2A3C-6AB6-4098-9B66-8A36AD2A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– Spell Checking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9E2B0-D8DE-4EE8-8D2D-67DA055C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A4339-96B3-46E3-86B7-3494BC264D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5 weird tricks for a good spell-checker | Natural Language Processing">
            <a:extLst>
              <a:ext uri="{FF2B5EF4-FFF2-40B4-BE49-F238E27FC236}">
                <a16:creationId xmlns:a16="http://schemas.microsoft.com/office/drawing/2014/main" id="{0904C9A2-4880-433D-A0DE-E1B65962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81175"/>
            <a:ext cx="71723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2A3C-6AB6-4098-9B66-8A36AD2A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– Human Genome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9E2B0-D8DE-4EE8-8D2D-67DA055C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A4339-96B3-46E3-86B7-3494BC264D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inimal absent words trie of CAGACCGTTT | Download Scientific Diagram">
            <a:extLst>
              <a:ext uri="{FF2B5EF4-FFF2-40B4-BE49-F238E27FC236}">
                <a16:creationId xmlns:a16="http://schemas.microsoft.com/office/drawing/2014/main" id="{F031652B-050D-46D1-A886-C9A2B90C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80930"/>
            <a:ext cx="1600200" cy="47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9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9CE7-0EDB-4BD9-8724-5E686542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Example: Context Aware Seeds (My Research)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C50FA-AF44-4A63-8238-3984CFD9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35A32-50C7-488A-8D54-003B613099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Published in Algorithms in Molecular Biology 2020</a:t>
            </a:r>
          </a:p>
        </p:txBody>
      </p:sp>
    </p:spTree>
    <p:extLst>
      <p:ext uri="{BB962C8B-B14F-4D97-AF65-F5344CB8AC3E}">
        <p14:creationId xmlns:p14="http://schemas.microsoft.com/office/powerpoint/2010/main" val="255855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28D21-C936-47F8-987E-6AD5E31A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b="1" dirty="0">
                <a:solidFill>
                  <a:srgbClr val="00B050"/>
                </a:solidFill>
              </a:rPr>
              <a:t>Confidence Radii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6F74-A05C-4E24-A78A-81211D1D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Confident radius</a:t>
            </a:r>
            <a:r>
              <a:rPr lang="en-US" dirty="0"/>
              <a:t>: </a:t>
            </a:r>
            <a:r>
              <a:rPr lang="en-US" b="1" dirty="0"/>
              <a:t>min</a:t>
            </a:r>
            <a:r>
              <a:rPr lang="en-US" dirty="0"/>
              <a:t> edit-distance (ED) to </a:t>
            </a:r>
            <a:r>
              <a:rPr lang="en-US" dirty="0">
                <a:solidFill>
                  <a:srgbClr val="00B0F0"/>
                </a:solidFill>
              </a:rPr>
              <a:t>non-immediate</a:t>
            </a:r>
            <a:r>
              <a:rPr lang="en-US" dirty="0"/>
              <a:t> neighbors</a:t>
            </a:r>
          </a:p>
          <a:p>
            <a:endParaRPr lang="en-US" dirty="0"/>
          </a:p>
          <a:p>
            <a:r>
              <a:rPr lang="en-US" dirty="0"/>
              <a:t>Find all </a:t>
            </a:r>
            <a:r>
              <a:rPr lang="en-US" dirty="0">
                <a:solidFill>
                  <a:srgbClr val="FFC000"/>
                </a:solidFill>
              </a:rPr>
              <a:t>neighbors</a:t>
            </a:r>
          </a:p>
          <a:p>
            <a:r>
              <a:rPr lang="en-US" dirty="0"/>
              <a:t>Find </a:t>
            </a:r>
            <a:r>
              <a:rPr lang="en-US" dirty="0">
                <a:solidFill>
                  <a:srgbClr val="00B0F0"/>
                </a:solidFill>
              </a:rPr>
              <a:t>non-immediate</a:t>
            </a:r>
            <a:r>
              <a:rPr lang="en-US" dirty="0"/>
              <a:t> neighbors</a:t>
            </a:r>
          </a:p>
          <a:p>
            <a:r>
              <a:rPr lang="en-US" dirty="0"/>
              <a:t>Get the minimum 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1465D-7A4C-49BA-8F01-66875CC6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A79-7318-4E70-8895-156B4DBC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/>
              <a:t>Suffix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3FBA-A4A9-42B2-8C60-31402EDD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r>
              <a:rPr lang="en-US" dirty="0"/>
              <a:t>Convert the reference into a suffix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9114F-B795-42E3-8C03-22D38B43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3552CB-9CA9-4996-8B15-0086B22D612F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A9DAB-8B9F-419F-9277-3100B30DA226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GCCCAGATC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756D09-7646-477E-887C-CAB9A63C3C4B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A1525A-16BF-417C-A288-829D719BD68C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2170FA-BDB4-4983-BEF4-04CB7B38627A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3F6AA2-3884-4D8F-8096-0472EDC5FFB0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D96DF46-A9EE-4645-BB82-48F1B88E5E1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41719-6F84-4E31-8FD8-04E3B53DB88F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87F826D-403F-4936-A1DD-E399016405E5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988281D-10E9-4FA7-BB79-E72096D68348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AA7092C-EDE7-498C-A6CB-FB2A4AA11581}"/>
                  </a:ext>
                </a:extLst>
              </p:cNvPr>
              <p:cNvCxnSpPr>
                <a:stCxn id="11" idx="3"/>
                <a:endCxn id="12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7A4874-E6FF-459E-AA8F-909DE3720835}"/>
                  </a:ext>
                </a:extLst>
              </p:cNvPr>
              <p:cNvCxnSpPr>
                <a:cxnSpLocks/>
                <a:stCxn id="11" idx="5"/>
                <a:endCxn id="15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BB17711-D5E7-4D7C-B929-13E994CC33BA}"/>
                  </a:ext>
                </a:extLst>
              </p:cNvPr>
              <p:cNvCxnSpPr>
                <a:cxnSpLocks/>
                <a:stCxn id="11" idx="4"/>
                <a:endCxn id="14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4DDAB26-0E7A-4B62-866C-03FB12BB6D80}"/>
                  </a:ext>
                </a:extLst>
              </p:cNvPr>
              <p:cNvCxnSpPr>
                <a:cxnSpLocks/>
                <a:stCxn id="11" idx="4"/>
                <a:endCxn id="13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EF0F62-FCAD-4F8F-A87E-7478146C3E5C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CA8AEBB-F7E7-48F2-AE89-567FDCB0FD2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B43B73C-6503-435D-BA13-3E8D1136DB9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814B93C-5757-4AC8-86B9-148D5634C98C}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692765D-775D-4515-8E8A-871684FAA446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023D387-D9DE-49B0-9FB1-69E981BAA179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05AA56C-B47D-4A7A-AA53-DFDC34A7F9F2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8806A5A-FCDE-48A4-A5FB-3CC70B16E67B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7D78CF8-D12B-4DD2-8CE8-D9E191E794F8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9F18039-5979-49FB-9954-271C8E61AE01}"/>
                  </a:ext>
                </a:extLst>
              </p:cNvPr>
              <p:cNvCxnSpPr>
                <a:cxnSpLocks/>
                <a:endCxn id="52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9CBE8D5-4040-43F4-AFB4-796B66638001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293A008-B916-4441-8635-18E502952FA2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3039CF9-4EC0-4F42-A050-3956616C0518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2124968-7AD6-49DC-8A20-11911AC600A0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1BE432F-9EDC-4630-B696-FBC783ACB401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3B6C4BA-94D2-44BA-B27B-F5D60DD3D72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F9B5413-FC7F-4475-B7B2-E9B4DCFFFE01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DB4880B-3F79-436E-BD0E-0BF5CA7C7953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97709A-5B06-4760-A734-887E4DCD49D6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C5D5A73-5B5E-4D0E-8E6B-CEAFCAC6EF28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</a:t>
              </a:r>
              <a:r>
                <a:rPr lang="en-US" sz="13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630A43-D48E-4FED-8D6A-4E8A3A956DAB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4035E7-5E32-4176-8B5F-1DFF29A3D388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EEA1FEB-0B1E-4D78-8DF7-28717BAA80B9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11C9953-C0CB-43DB-AB68-5CD91E553BA9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C2B1CD8-8C3D-411C-AA3D-DF7BFC22B57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709218-A6CD-45FB-BE6F-396911BB5540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AB772AF-9270-4088-BE77-F711AA06AAD1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DCFDF3-EB1A-4936-85CF-65774C380B29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2B83233-7B3B-4694-850E-4E910ED0DA64}"/>
                  </a:ext>
                </a:extLst>
              </p:cNvPr>
              <p:cNvCxnSpPr>
                <a:stCxn id="70" idx="3"/>
                <a:endCxn id="9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5AD640F8-31EC-414F-BC93-B8B822FE3D64}"/>
                  </a:ext>
                </a:extLst>
              </p:cNvPr>
              <p:cNvCxnSpPr>
                <a:cxnSpLocks/>
                <a:stCxn id="70" idx="5"/>
                <a:endCxn id="93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A4D4343C-9FBC-4171-BC21-4E64C457FCC3}"/>
                  </a:ext>
                </a:extLst>
              </p:cNvPr>
              <p:cNvCxnSpPr>
                <a:cxnSpLocks/>
                <a:stCxn id="70" idx="4"/>
                <a:endCxn id="92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B641675-66D4-4D8A-92AD-DFC092588D75}"/>
                  </a:ext>
                </a:extLst>
              </p:cNvPr>
              <p:cNvCxnSpPr>
                <a:cxnSpLocks/>
                <a:stCxn id="70" idx="4"/>
                <a:endCxn id="9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85AC2D-DAA1-40A7-94B2-9A959F0B619B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68704E6-3F44-400C-B7A7-5A9AC17E856F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4173B2B-08F2-42DF-92E9-363A2E940D02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2ADA595-0D8C-4CB3-B9F7-3227665EB1B7}"/>
                  </a:ext>
                </a:extLst>
              </p:cNvPr>
              <p:cNvCxnSpPr>
                <a:cxnSpLocks/>
                <a:endCxn id="8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6533B0B-6AD1-46CD-9192-7D18E4B7EC79}"/>
                  </a:ext>
                </a:extLst>
              </p:cNvPr>
              <p:cNvCxnSpPr>
                <a:cxnSpLocks/>
                <a:endCxn id="8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B42051B-C995-4D46-AE21-D6AED08FE750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84483AB-94FC-469F-AF4C-487DAF13D1D8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EC7DBD1-BEA5-42E5-B6DA-FF2C4C47C2E6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3732D8D-F459-476C-93B1-B36C2F80A0FF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228256-BA9D-4150-95F9-8AF49DDA5361}"/>
                  </a:ext>
                </a:extLst>
              </p:cNvPr>
              <p:cNvCxnSpPr>
                <a:cxnSpLocks/>
                <a:endCxn id="82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FE499EF-5FBC-4EBB-A784-201359068DFD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4787D92-FE16-44DA-AD35-E4BF062332C4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672963C-C730-45A0-AD17-A7A84AD2C132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D038078-74E6-4ECC-8130-BFE4211014D2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889DCA2-4456-479C-A1CA-B721DFAD86F4}"/>
                  </a:ext>
                </a:extLst>
              </p:cNvPr>
              <p:cNvCxnSpPr>
                <a:cxnSpLocks/>
                <a:endCxn id="78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8A98762-B0A0-4D19-B45E-9564FD226A66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EB2F187-A866-413A-AF62-649E0EA4CC5A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3D09DF3-1DC7-46A2-82A4-F5859BAF1BEA}"/>
                  </a:ext>
                </a:extLst>
              </p:cNvPr>
              <p:cNvCxnSpPr>
                <a:cxnSpLocks/>
                <a:endCxn id="76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10965E7-6017-44E7-AD2A-06B535D6AF6D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82A24C-88FC-46B4-B717-A7E897C3F04A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70F01F2-1FB0-44CA-9EEB-7B3967C61A95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76D3777-6AB5-4E9C-BDDD-DB5E6B09A512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0B7E28D-D0A6-40DE-A92C-C403D81605CD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A2EA405-3AB0-429B-83EA-E1D9D6E2368C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11214DB-D4DD-4FB4-8C76-2EE6E8192F22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403C101B-740F-4375-BBFE-BDBF6F22D1C6}"/>
                  </a:ext>
                </a:extLst>
              </p:cNvPr>
              <p:cNvCxnSpPr>
                <a:stCxn id="99" idx="3"/>
                <a:endCxn id="119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89EB112-724E-47E8-9752-40EDB4F5E5B7}"/>
                  </a:ext>
                </a:extLst>
              </p:cNvPr>
              <p:cNvCxnSpPr>
                <a:cxnSpLocks/>
                <a:stCxn id="99" idx="5"/>
                <a:endCxn id="122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08F41EC-AC29-4740-9C06-E4D649DE1C72}"/>
                  </a:ext>
                </a:extLst>
              </p:cNvPr>
              <p:cNvCxnSpPr>
                <a:cxnSpLocks/>
                <a:stCxn id="99" idx="4"/>
                <a:endCxn id="121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275C82B-84DC-480F-8CC7-3011DF888E4F}"/>
                  </a:ext>
                </a:extLst>
              </p:cNvPr>
              <p:cNvCxnSpPr>
                <a:cxnSpLocks/>
                <a:stCxn id="99" idx="4"/>
                <a:endCxn id="120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68AB8EB-1563-463A-B7B7-96C6356554D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F72ABEA-D425-4BBC-8BE2-EEEFD9C3AE15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1DE02C3-8851-4627-B143-7289B2E63A0A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A38FE50-29D5-4D35-B93A-8EFA458F7AAE}"/>
                  </a:ext>
                </a:extLst>
              </p:cNvPr>
              <p:cNvCxnSpPr>
                <a:cxnSpLocks/>
                <a:endCxn id="115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E8B57C3-8895-46CF-B4CB-3457392ED088}"/>
                  </a:ext>
                </a:extLst>
              </p:cNvPr>
              <p:cNvCxnSpPr>
                <a:cxnSpLocks/>
                <a:endCxn id="116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6D15C93-E808-44E7-8C7C-7C8C7345B8B8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C21E3B8-5337-42EB-ABE2-7050A0A00798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A1A9D44-8840-4E09-8DE3-FB27D564DCE1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80D3765-04B8-4FF9-B8BC-81257F3B77C9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F0A1C9D-50E7-4186-A431-C4ED6FC5541E}"/>
                  </a:ext>
                </a:extLst>
              </p:cNvPr>
              <p:cNvCxnSpPr>
                <a:cxnSpLocks/>
                <a:endCxn id="111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59E5416-6A79-4BF4-8B6C-5C28729E3124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A17BE39-613E-4948-B378-5F05727445E4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8EEFF1F-7A9B-4B67-8EF4-AE140F14576C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77DA932-41F1-4AC9-B063-1B4797F00A01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DFD867D-2DEF-4F0C-A955-17A523446E31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0F45268-C41E-41D8-A58F-8281BE3AEF91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8DCF1B4-AF61-400A-9925-B13E2EE0750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EF77B49-23E6-4CD7-8A21-3956FE83C945}"/>
                  </a:ext>
                </a:extLst>
              </p:cNvPr>
              <p:cNvCxnSpPr>
                <a:cxnSpLocks/>
                <a:endCxn id="105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553E9B-E368-481F-9CCA-E22D1F8A685D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31983B-42DF-4100-8AEA-5C13FCA2C968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GC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CCAGATC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6F6025-526C-4A81-BAC4-402578D23FA6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F50222-956E-4A53-AE95-1BFB3EB7FACA}"/>
              </a:ext>
            </a:extLst>
          </p:cNvPr>
          <p:cNvGrpSpPr/>
          <p:nvPr/>
        </p:nvGrpSpPr>
        <p:grpSpPr>
          <a:xfrm>
            <a:off x="2874925" y="4276828"/>
            <a:ext cx="4777631" cy="530087"/>
            <a:chOff x="3833233" y="4559436"/>
            <a:chExt cx="6370175" cy="706783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9D87691-B18C-4EC4-98AB-C91F6855F533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 flipH="1">
              <a:off x="4921700" y="4560293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D3CD0D6-7492-475B-B2B9-EC1F73DA2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3341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6318BDD-A3A0-4C3E-8CD0-ACD282EFECC6}"/>
                </a:ext>
              </a:extLst>
            </p:cNvPr>
            <p:cNvCxnSpPr>
              <a:cxnSpLocks/>
            </p:cNvCxnSpPr>
            <p:nvPr/>
          </p:nvCxnSpPr>
          <p:spPr>
            <a:xfrm>
              <a:off x="7577031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41AE0D6-7763-49F1-93E1-C4F1C2CC3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8634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ED3FA09-72CD-4FE4-B8A3-7787C11ECB2C}"/>
                </a:ext>
              </a:extLst>
            </p:cNvPr>
            <p:cNvCxnSpPr>
              <a:cxnSpLocks/>
            </p:cNvCxnSpPr>
            <p:nvPr/>
          </p:nvCxnSpPr>
          <p:spPr>
            <a:xfrm>
              <a:off x="8644385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55ECBE7-5EB4-4417-A5B0-90906C55A18E}"/>
                </a:ext>
              </a:extLst>
            </p:cNvPr>
            <p:cNvCxnSpPr>
              <a:cxnSpLocks/>
            </p:cNvCxnSpPr>
            <p:nvPr/>
          </p:nvCxnSpPr>
          <p:spPr>
            <a:xfrm>
              <a:off x="9732852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90DBBA11-56DD-4690-8BE9-034894AC6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3233" y="4559436"/>
              <a:ext cx="470556" cy="7059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0BF8CFC-D414-465A-B7EA-A0334B661A50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68AF92E-867C-4C35-942F-819219D4B50E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GCCCAGA</a:t>
              </a:r>
              <a:r>
                <a:rPr lang="en-US" sz="13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9C219DA-54C5-44C0-928D-C3DF808D3964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4E3BED2-D964-4DE5-A81C-C28AFD27DD9C}"/>
              </a:ext>
            </a:extLst>
          </p:cNvPr>
          <p:cNvGrpSpPr/>
          <p:nvPr/>
        </p:nvGrpSpPr>
        <p:grpSpPr>
          <a:xfrm>
            <a:off x="3020814" y="2581308"/>
            <a:ext cx="5306277" cy="1696940"/>
            <a:chOff x="3310590" y="2298564"/>
            <a:chExt cx="7075036" cy="2262586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A7F4F5E-B5D7-4109-94DB-E71E282321E2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A86651F-983A-43BA-9141-A1739EE20D6D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54144CAB-1E4A-4A5A-A19F-3DD39407E08B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DB05C5E-AC3B-4206-A171-A27702D31E98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ED86754-1CD5-42A7-B26B-73280E2ADC46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BC77054-042D-485B-AC65-3A8AA5E687FF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AC539933-2496-44BD-9FA9-E1C7F0D60B1D}"/>
                  </a:ext>
                </a:extLst>
              </p:cNvPr>
              <p:cNvCxnSpPr>
                <a:stCxn id="171" idx="3"/>
                <a:endCxn id="19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C00247DF-8CB8-46F2-BEB1-E5FD955130C1}"/>
                  </a:ext>
                </a:extLst>
              </p:cNvPr>
              <p:cNvCxnSpPr>
                <a:cxnSpLocks/>
                <a:stCxn id="171" idx="5"/>
                <a:endCxn id="19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2F7F9E69-9843-4AC3-8E46-CD33FCF487A3}"/>
                  </a:ext>
                </a:extLst>
              </p:cNvPr>
              <p:cNvCxnSpPr>
                <a:cxnSpLocks/>
                <a:stCxn id="171" idx="4"/>
                <a:endCxn id="19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05CF9E3B-3345-4A30-A93F-D830BA961C51}"/>
                  </a:ext>
                </a:extLst>
              </p:cNvPr>
              <p:cNvCxnSpPr>
                <a:cxnSpLocks/>
                <a:stCxn id="171" idx="4"/>
                <a:endCxn id="19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C62FBEE-6E23-4095-9D2B-841F8BF4E5F3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A2161B3-4FD1-4BAF-9977-3A8C25FA61D9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2CB124E7-5840-4BF6-AEB2-B94A9ECADF7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8789DF1D-87A6-41F3-9FC5-9EBE17F375C3}"/>
                  </a:ext>
                </a:extLst>
              </p:cNvPr>
              <p:cNvCxnSpPr>
                <a:cxnSpLocks/>
                <a:endCxn id="18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DA907287-177D-4AC9-9198-7B391A5E948D}"/>
                  </a:ext>
                </a:extLst>
              </p:cNvPr>
              <p:cNvCxnSpPr>
                <a:cxnSpLocks/>
                <a:endCxn id="18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A4F0F68-93C7-4F0F-BAA7-9A68CAE0296F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C896758-7E9B-47C6-88A2-E5FB472F0DB5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49B2A958-F634-4D5E-B679-3905F2FE2E62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5232F57-E309-4DAD-8C2B-EDE2D455687B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1C1BC8FF-947F-448B-960C-C4FEF7D2D4F8}"/>
                  </a:ext>
                </a:extLst>
              </p:cNvPr>
              <p:cNvCxnSpPr>
                <a:cxnSpLocks/>
                <a:endCxn id="18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E22C2C7-7A76-4106-BB48-CC2F0BAB272A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5BEBDD1-F7A7-48D8-8125-356953C6C5B9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C36F728-0907-4D2D-BE9A-A60A261536C4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313957D7-7686-4551-9629-7C5867E2729A}"/>
                  </a:ext>
                </a:extLst>
              </p:cNvPr>
              <p:cNvCxnSpPr>
                <a:cxnSpLocks/>
                <a:endCxn id="18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8D3E2B6-5B2B-4E89-84F7-474479FFACDD}"/>
                  </a:ext>
                </a:extLst>
              </p:cNvPr>
              <p:cNvCxnSpPr>
                <a:cxnSpLocks/>
                <a:endCxn id="17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BA92684-85E5-4F92-89FF-CE78E489447C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13642F3-8F26-4518-82D2-D14B4E284083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B04FB2FD-7E33-48FC-ABC2-A93900BFDA22}"/>
                  </a:ext>
                </a:extLst>
              </p:cNvPr>
              <p:cNvCxnSpPr>
                <a:cxnSpLocks/>
                <a:endCxn id="17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41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DE80-BB09-4FF3-A218-3F280E04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5350-8D94-45A4-A0E7-22A2F97A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recurrence relationship</a:t>
            </a:r>
          </a:p>
          <a:p>
            <a:r>
              <a:rPr lang="en-US" dirty="0">
                <a:latin typeface="Monotype Corsiva" panose="03010101010201010101" pitchFamily="66" charset="0"/>
              </a:rPr>
              <a:t>a, b </a:t>
            </a:r>
            <a:r>
              <a:rPr lang="en-US" dirty="0"/>
              <a:t>can be neighbors only if </a:t>
            </a:r>
            <a:r>
              <a:rPr lang="en-US" dirty="0">
                <a:latin typeface="Monotype Corsiva" panose="03010101010201010101" pitchFamily="66" charset="0"/>
              </a:rPr>
              <a:t>P(a), P(b) </a:t>
            </a:r>
            <a:r>
              <a:rPr lang="en-US" dirty="0"/>
              <a:t>are neighbors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67F9B-F184-468E-BF73-6D713EE3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E1FFC9-4AA5-495F-9C7F-42E46B8A0FD2}"/>
              </a:ext>
            </a:extLst>
          </p:cNvPr>
          <p:cNvGrpSpPr/>
          <p:nvPr/>
        </p:nvGrpSpPr>
        <p:grpSpPr>
          <a:xfrm>
            <a:off x="905130" y="2712563"/>
            <a:ext cx="1341499" cy="577081"/>
            <a:chOff x="7753411" y="3778360"/>
            <a:chExt cx="1788665" cy="769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52BA7B-0332-40AC-9FAB-A82E7C4AF023}"/>
                </a:ext>
              </a:extLst>
            </p:cNvPr>
            <p:cNvSpPr/>
            <p:nvPr/>
          </p:nvSpPr>
          <p:spPr>
            <a:xfrm>
              <a:off x="8045512" y="3778360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</a:t>
              </a:r>
              <a:r>
                <a:rPr lang="en-US" sz="13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5CF7A7-0553-46AC-A477-1B83C47A5376}"/>
                </a:ext>
              </a:extLst>
            </p:cNvPr>
            <p:cNvSpPr txBox="1"/>
            <p:nvPr/>
          </p:nvSpPr>
          <p:spPr>
            <a:xfrm>
              <a:off x="7928671" y="3778360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a</a:t>
              </a:r>
              <a:endParaRPr lang="en-US" sz="1350" i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5D2BDE-C447-4FF8-9BEA-C13F90B5AB8C}"/>
                </a:ext>
              </a:extLst>
            </p:cNvPr>
            <p:cNvSpPr/>
            <p:nvPr/>
          </p:nvSpPr>
          <p:spPr>
            <a:xfrm>
              <a:off x="8045512" y="4147692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45ADEA-0258-4467-8AA8-F8C6463C2037}"/>
                </a:ext>
              </a:extLst>
            </p:cNvPr>
            <p:cNvSpPr txBox="1"/>
            <p:nvPr/>
          </p:nvSpPr>
          <p:spPr>
            <a:xfrm>
              <a:off x="7753411" y="4147692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P(a)</a:t>
              </a:r>
              <a:endParaRPr lang="en-US" sz="1350" i="1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87FB651-05E0-459F-9199-A7D8155C2019}"/>
              </a:ext>
            </a:extLst>
          </p:cNvPr>
          <p:cNvSpPr/>
          <p:nvPr/>
        </p:nvSpPr>
        <p:spPr>
          <a:xfrm>
            <a:off x="7245570" y="3266563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otype Corsiva" panose="03010101010201010101" pitchFamily="66" charset="0"/>
              </a:rPr>
              <a:t>c</a:t>
            </a:r>
            <a:r>
              <a:rPr lang="en-US" sz="2400" baseline="-25000" dirty="0" err="1">
                <a:latin typeface="Monotype Corsiva" panose="03010101010201010101" pitchFamily="66" charset="0"/>
              </a:rPr>
              <a:t>max</a:t>
            </a:r>
            <a:r>
              <a:rPr lang="en-US" sz="2400" dirty="0"/>
              <a:t> = 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0B397-A9AA-436B-85FE-F6838E8C26FA}"/>
              </a:ext>
            </a:extLst>
          </p:cNvPr>
          <p:cNvGrpSpPr/>
          <p:nvPr/>
        </p:nvGrpSpPr>
        <p:grpSpPr>
          <a:xfrm>
            <a:off x="923007" y="3873730"/>
            <a:ext cx="1341499" cy="1639326"/>
            <a:chOff x="7753411" y="3778360"/>
            <a:chExt cx="1788665" cy="21857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3E9DE-42A3-47C6-A90F-4D5AA73B901B}"/>
                </a:ext>
              </a:extLst>
            </p:cNvPr>
            <p:cNvSpPr/>
            <p:nvPr/>
          </p:nvSpPr>
          <p:spPr>
            <a:xfrm>
              <a:off x="8045512" y="4302908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CCCA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9FFC8A-31A0-49A8-96D6-D1DC6C5F9CB8}"/>
                </a:ext>
              </a:extLst>
            </p:cNvPr>
            <p:cNvSpPr/>
            <p:nvPr/>
          </p:nvSpPr>
          <p:spPr>
            <a:xfrm>
              <a:off x="8045512" y="3778360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865996-2F25-42E5-8763-C293D4B113CB}"/>
                </a:ext>
              </a:extLst>
            </p:cNvPr>
            <p:cNvSpPr txBox="1"/>
            <p:nvPr/>
          </p:nvSpPr>
          <p:spPr>
            <a:xfrm>
              <a:off x="7928671" y="4302908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b</a:t>
              </a:r>
              <a:endParaRPr lang="en-US" sz="135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8FADD2-CF9D-410A-A8C1-6BB3BF5D549A}"/>
                </a:ext>
              </a:extLst>
            </p:cNvPr>
            <p:cNvSpPr txBox="1"/>
            <p:nvPr/>
          </p:nvSpPr>
          <p:spPr>
            <a:xfrm>
              <a:off x="7928671" y="3778360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a</a:t>
              </a:r>
              <a:endParaRPr lang="en-US" sz="1350" i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2BB51F-C60E-4C1F-A781-8FD5523E826C}"/>
                </a:ext>
              </a:extLst>
            </p:cNvPr>
            <p:cNvSpPr/>
            <p:nvPr/>
          </p:nvSpPr>
          <p:spPr>
            <a:xfrm>
              <a:off x="8045512" y="5564019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CCCA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031143-1604-4478-BC8B-2BB9EB3E26A9}"/>
                </a:ext>
              </a:extLst>
            </p:cNvPr>
            <p:cNvSpPr/>
            <p:nvPr/>
          </p:nvSpPr>
          <p:spPr>
            <a:xfrm>
              <a:off x="8045512" y="5039471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EFB986-1659-4CB0-B16E-418F5D031275}"/>
                </a:ext>
              </a:extLst>
            </p:cNvPr>
            <p:cNvSpPr txBox="1"/>
            <p:nvPr/>
          </p:nvSpPr>
          <p:spPr>
            <a:xfrm>
              <a:off x="7753411" y="5564019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P(b)</a:t>
              </a:r>
              <a:endParaRPr lang="en-US" sz="1350" i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10EFE-F6B9-4FFB-91B7-72EC3B36E240}"/>
                </a:ext>
              </a:extLst>
            </p:cNvPr>
            <p:cNvSpPr txBox="1"/>
            <p:nvPr/>
          </p:nvSpPr>
          <p:spPr>
            <a:xfrm>
              <a:off x="7753411" y="5039471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P(a)</a:t>
              </a:r>
              <a:endParaRPr lang="en-US" sz="1350" i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1122A4-6138-401E-89CE-8D32DEA1D2C3}"/>
              </a:ext>
            </a:extLst>
          </p:cNvPr>
          <p:cNvGrpSpPr/>
          <p:nvPr/>
        </p:nvGrpSpPr>
        <p:grpSpPr>
          <a:xfrm>
            <a:off x="5875368" y="3858221"/>
            <a:ext cx="1341499" cy="1639326"/>
            <a:chOff x="7753411" y="3778360"/>
            <a:chExt cx="1788665" cy="21857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679467-1EFA-4047-BD23-17D72D8A7FEB}"/>
                </a:ext>
              </a:extLst>
            </p:cNvPr>
            <p:cNvSpPr/>
            <p:nvPr/>
          </p:nvSpPr>
          <p:spPr>
            <a:xfrm>
              <a:off x="8045512" y="4302908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</a:t>
              </a:r>
              <a:r>
                <a:rPr lang="en-US" sz="135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1300A9-7674-462A-97E4-4ABEDC9784FE}"/>
                </a:ext>
              </a:extLst>
            </p:cNvPr>
            <p:cNvSpPr/>
            <p:nvPr/>
          </p:nvSpPr>
          <p:spPr>
            <a:xfrm>
              <a:off x="8045512" y="3778360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</a:t>
              </a:r>
              <a:r>
                <a:rPr lang="en-US" sz="1350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F3B13D-51DB-4E52-8617-D8BD3787385A}"/>
                </a:ext>
              </a:extLst>
            </p:cNvPr>
            <p:cNvSpPr txBox="1"/>
            <p:nvPr/>
          </p:nvSpPr>
          <p:spPr>
            <a:xfrm>
              <a:off x="7928671" y="4302908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u="sng" dirty="0">
                  <a:latin typeface="Monotype Corsiva" panose="03010101010201010101" pitchFamily="66" charset="0"/>
                </a:rPr>
                <a:t>b</a:t>
              </a:r>
              <a:endParaRPr lang="en-US" sz="1350" i="1" u="sng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584FE3-A5C5-44D2-A826-CE7C49084231}"/>
                </a:ext>
              </a:extLst>
            </p:cNvPr>
            <p:cNvSpPr txBox="1"/>
            <p:nvPr/>
          </p:nvSpPr>
          <p:spPr>
            <a:xfrm>
              <a:off x="7928671" y="3778360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u="sng" dirty="0">
                  <a:latin typeface="Monotype Corsiva" panose="03010101010201010101" pitchFamily="66" charset="0"/>
                </a:rPr>
                <a:t>a</a:t>
              </a:r>
              <a:endParaRPr lang="en-US" sz="1350" i="1" u="sng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A31416-64FF-41DB-8CCA-F1ACB03155DB}"/>
                </a:ext>
              </a:extLst>
            </p:cNvPr>
            <p:cNvSpPr/>
            <p:nvPr/>
          </p:nvSpPr>
          <p:spPr>
            <a:xfrm>
              <a:off x="8045512" y="5564019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</a:t>
              </a:r>
              <a:r>
                <a:rPr lang="en-US" sz="135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E325E2-26F2-4E3A-8915-6D5824665262}"/>
                </a:ext>
              </a:extLst>
            </p:cNvPr>
            <p:cNvSpPr/>
            <p:nvPr/>
          </p:nvSpPr>
          <p:spPr>
            <a:xfrm>
              <a:off x="8045512" y="5039471"/>
              <a:ext cx="13576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</a:t>
              </a:r>
              <a:r>
                <a:rPr lang="en-US" sz="1350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9389F-D0FA-446A-9BE9-9F191DEDB1F2}"/>
                </a:ext>
              </a:extLst>
            </p:cNvPr>
            <p:cNvSpPr txBox="1"/>
            <p:nvPr/>
          </p:nvSpPr>
          <p:spPr>
            <a:xfrm>
              <a:off x="7753411" y="5564019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</a:t>
              </a:r>
              <a:r>
                <a:rPr lang="en-US" sz="1350" u="sng" dirty="0">
                  <a:latin typeface="Monotype Corsiva" panose="03010101010201010101" pitchFamily="66" charset="0"/>
                </a:rPr>
                <a:t>b</a:t>
              </a:r>
              <a:r>
                <a:rPr lang="en-US" sz="1350" dirty="0">
                  <a:latin typeface="Monotype Corsiva" panose="03010101010201010101" pitchFamily="66" charset="0"/>
                </a:rPr>
                <a:t>)</a:t>
              </a:r>
              <a:endParaRPr lang="en-US" sz="1350" i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34E642-DB65-4DD9-BCE0-046259187109}"/>
                </a:ext>
              </a:extLst>
            </p:cNvPr>
            <p:cNvSpPr txBox="1"/>
            <p:nvPr/>
          </p:nvSpPr>
          <p:spPr>
            <a:xfrm>
              <a:off x="7753411" y="5039471"/>
              <a:ext cx="5775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P(</a:t>
              </a:r>
              <a:r>
                <a:rPr lang="en-US" sz="1350" u="sng" dirty="0">
                  <a:latin typeface="Monotype Corsiva" panose="03010101010201010101" pitchFamily="66" charset="0"/>
                </a:rPr>
                <a:t>a</a:t>
              </a:r>
              <a:r>
                <a:rPr lang="en-US" sz="1350" dirty="0">
                  <a:latin typeface="Monotype Corsiva" panose="03010101010201010101" pitchFamily="66" charset="0"/>
                </a:rPr>
                <a:t>)</a:t>
              </a:r>
              <a:endParaRPr lang="en-US" sz="1350" i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FB265A-464D-4099-BFD2-575B544774A5}"/>
              </a:ext>
            </a:extLst>
          </p:cNvPr>
          <p:cNvGrpSpPr/>
          <p:nvPr/>
        </p:nvGrpSpPr>
        <p:grpSpPr>
          <a:xfrm>
            <a:off x="2193979" y="3996720"/>
            <a:ext cx="935709" cy="436146"/>
            <a:chOff x="2925306" y="4185960"/>
            <a:chExt cx="1247611" cy="581528"/>
          </a:xfrm>
        </p:grpSpPr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64180674-8D9F-46BF-92EA-780EF0D000E5}"/>
                </a:ext>
              </a:extLst>
            </p:cNvPr>
            <p:cNvSpPr/>
            <p:nvPr/>
          </p:nvSpPr>
          <p:spPr>
            <a:xfrm>
              <a:off x="2925306" y="4185960"/>
              <a:ext cx="45719" cy="58152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F18CA9A-67D0-464C-B8E6-E0ECD26DB33D}"/>
                </a:ext>
              </a:extLst>
            </p:cNvPr>
            <p:cNvSpPr/>
            <p:nvPr/>
          </p:nvSpPr>
          <p:spPr>
            <a:xfrm>
              <a:off x="3065007" y="4292059"/>
              <a:ext cx="1107910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rgbClr val="FFC000"/>
                  </a:solidFill>
                </a:rPr>
                <a:t>Neighbors</a:t>
              </a:r>
              <a:endParaRPr lang="en-US" sz="135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82240A-1C60-4276-8654-9D7D32C5129A}"/>
              </a:ext>
            </a:extLst>
          </p:cNvPr>
          <p:cNvGrpSpPr/>
          <p:nvPr/>
        </p:nvGrpSpPr>
        <p:grpSpPr>
          <a:xfrm>
            <a:off x="2193981" y="4917339"/>
            <a:ext cx="939194" cy="436146"/>
            <a:chOff x="2925306" y="5413452"/>
            <a:chExt cx="1252258" cy="581528"/>
          </a:xfrm>
        </p:grpSpPr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3EE4643E-B935-4C68-B8CF-13A0E9BE7875}"/>
                </a:ext>
              </a:extLst>
            </p:cNvPr>
            <p:cNvSpPr/>
            <p:nvPr/>
          </p:nvSpPr>
          <p:spPr>
            <a:xfrm>
              <a:off x="2925306" y="5413452"/>
              <a:ext cx="45719" cy="58152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8352AB9-D72C-4BE6-A826-2E59D6F2DE8C}"/>
                </a:ext>
              </a:extLst>
            </p:cNvPr>
            <p:cNvSpPr/>
            <p:nvPr/>
          </p:nvSpPr>
          <p:spPr>
            <a:xfrm>
              <a:off x="3069653" y="5519551"/>
              <a:ext cx="110791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rgbClr val="FFC000"/>
                  </a:solidFill>
                </a:rPr>
                <a:t>Neighbors</a:t>
              </a:r>
              <a:endParaRPr lang="en-US" sz="135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334CAC-DC4D-4971-8A82-23085B897646}"/>
              </a:ext>
            </a:extLst>
          </p:cNvPr>
          <p:cNvGrpSpPr/>
          <p:nvPr/>
        </p:nvGrpSpPr>
        <p:grpSpPr>
          <a:xfrm>
            <a:off x="7163487" y="3996720"/>
            <a:ext cx="1219440" cy="436146"/>
            <a:chOff x="2925306" y="4185960"/>
            <a:chExt cx="1625919" cy="581528"/>
          </a:xfrm>
        </p:grpSpPr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0771448C-429F-4791-AF6A-5300C64292CA}"/>
                </a:ext>
              </a:extLst>
            </p:cNvPr>
            <p:cNvSpPr/>
            <p:nvPr/>
          </p:nvSpPr>
          <p:spPr>
            <a:xfrm>
              <a:off x="2925306" y="4185960"/>
              <a:ext cx="45719" cy="58152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0AC56F-3597-40E9-9850-995CBBC4DD20}"/>
                </a:ext>
              </a:extLst>
            </p:cNvPr>
            <p:cNvSpPr/>
            <p:nvPr/>
          </p:nvSpPr>
          <p:spPr>
            <a:xfrm>
              <a:off x="3065007" y="4292059"/>
              <a:ext cx="148621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Not </a:t>
              </a:r>
              <a:r>
                <a:rPr lang="en-US" sz="1350" dirty="0">
                  <a:solidFill>
                    <a:srgbClr val="FFC000"/>
                  </a:solidFill>
                </a:rPr>
                <a:t>Neighbors</a:t>
              </a:r>
              <a:endParaRPr lang="en-US" sz="13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00AB17-FC42-4E6C-8941-2588DAF9593F}"/>
              </a:ext>
            </a:extLst>
          </p:cNvPr>
          <p:cNvGrpSpPr/>
          <p:nvPr/>
        </p:nvGrpSpPr>
        <p:grpSpPr>
          <a:xfrm>
            <a:off x="7163486" y="4917339"/>
            <a:ext cx="1222924" cy="436146"/>
            <a:chOff x="2925306" y="5413452"/>
            <a:chExt cx="1630566" cy="581528"/>
          </a:xfrm>
        </p:grpSpPr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8AC93150-2B7B-4B0D-9EA4-051F6CA6057F}"/>
                </a:ext>
              </a:extLst>
            </p:cNvPr>
            <p:cNvSpPr/>
            <p:nvPr/>
          </p:nvSpPr>
          <p:spPr>
            <a:xfrm>
              <a:off x="2925306" y="5413452"/>
              <a:ext cx="45719" cy="58152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9381CD-DCCF-4C58-86A6-2CC48E001D04}"/>
                </a:ext>
              </a:extLst>
            </p:cNvPr>
            <p:cNvSpPr/>
            <p:nvPr/>
          </p:nvSpPr>
          <p:spPr>
            <a:xfrm>
              <a:off x="3069653" y="5519551"/>
              <a:ext cx="1486219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Not </a:t>
              </a:r>
              <a:r>
                <a:rPr lang="en-US" sz="1350" dirty="0">
                  <a:solidFill>
                    <a:srgbClr val="FFC000"/>
                  </a:solidFill>
                </a:rPr>
                <a:t>Neighbors</a:t>
              </a:r>
              <a:endParaRPr lang="en-US" sz="135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C2D64F-A464-48DE-9F05-11AB1931D792}"/>
              </a:ext>
            </a:extLst>
          </p:cNvPr>
          <p:cNvGrpSpPr/>
          <p:nvPr/>
        </p:nvGrpSpPr>
        <p:grpSpPr>
          <a:xfrm>
            <a:off x="4798927" y="2614453"/>
            <a:ext cx="1210054" cy="693493"/>
            <a:chOff x="7928671" y="3778360"/>
            <a:chExt cx="1613405" cy="92465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447AEE2-A764-4BFE-9866-D212A1734680}"/>
                </a:ext>
              </a:extLst>
            </p:cNvPr>
            <p:cNvSpPr/>
            <p:nvPr/>
          </p:nvSpPr>
          <p:spPr>
            <a:xfrm>
              <a:off x="8045512" y="4302908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Hans" alt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Han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CCCA</a:t>
              </a:r>
              <a:r>
                <a:rPr lang="en-US" sz="135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7D7BC3-72E3-4E5A-9DAE-5CACB871617F}"/>
                </a:ext>
              </a:extLst>
            </p:cNvPr>
            <p:cNvSpPr/>
            <p:nvPr/>
          </p:nvSpPr>
          <p:spPr>
            <a:xfrm>
              <a:off x="8045512" y="3778360"/>
              <a:ext cx="14965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135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962BB9-328B-4291-95BF-12756F1FA90B}"/>
                </a:ext>
              </a:extLst>
            </p:cNvPr>
            <p:cNvSpPr txBox="1"/>
            <p:nvPr/>
          </p:nvSpPr>
          <p:spPr>
            <a:xfrm>
              <a:off x="7928671" y="4302908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b</a:t>
              </a:r>
              <a:endParaRPr lang="en-US" sz="1350" i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AA5E12-A863-40B7-80A7-AE063ACF122F}"/>
                </a:ext>
              </a:extLst>
            </p:cNvPr>
            <p:cNvSpPr txBox="1"/>
            <p:nvPr/>
          </p:nvSpPr>
          <p:spPr>
            <a:xfrm>
              <a:off x="7928671" y="3778360"/>
              <a:ext cx="34240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Monotype Corsiva" panose="03010101010201010101" pitchFamily="66" charset="0"/>
                </a:rPr>
                <a:t>a</a:t>
              </a:r>
              <a:endParaRPr lang="en-US" sz="1350" i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3A4968-D471-443C-AA11-ACD86D7638C8}"/>
              </a:ext>
            </a:extLst>
          </p:cNvPr>
          <p:cNvGrpSpPr/>
          <p:nvPr/>
        </p:nvGrpSpPr>
        <p:grpSpPr>
          <a:xfrm>
            <a:off x="3303960" y="3873729"/>
            <a:ext cx="2350179" cy="693493"/>
            <a:chOff x="4186571" y="4021973"/>
            <a:chExt cx="3133571" cy="92465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981D58-3B0B-4C4D-B9E4-3AA1995116C5}"/>
                </a:ext>
              </a:extLst>
            </p:cNvPr>
            <p:cNvGrpSpPr/>
            <p:nvPr/>
          </p:nvGrpSpPr>
          <p:grpSpPr>
            <a:xfrm>
              <a:off x="4186571" y="4021973"/>
              <a:ext cx="1613405" cy="924657"/>
              <a:chOff x="7928671" y="3778360"/>
              <a:chExt cx="1613405" cy="92465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2B5F1EA-96E0-4131-AEBE-18B4DDCC0DBA}"/>
                  </a:ext>
                </a:extLst>
              </p:cNvPr>
              <p:cNvSpPr/>
              <p:nvPr/>
            </p:nvSpPr>
            <p:spPr>
              <a:xfrm>
                <a:off x="8045512" y="4302908"/>
                <a:ext cx="1496564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Hans" alt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Han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CCCA</a:t>
                </a:r>
                <a:r>
                  <a:rPr lang="en-US" sz="135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35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sz="13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6D17D2-1821-4A2E-BFB1-E80CF9ED1C63}"/>
                  </a:ext>
                </a:extLst>
              </p:cNvPr>
              <p:cNvSpPr/>
              <p:nvPr/>
            </p:nvSpPr>
            <p:spPr>
              <a:xfrm>
                <a:off x="8045512" y="3778360"/>
                <a:ext cx="1496564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GCCCA</a:t>
                </a:r>
                <a:r>
                  <a:rPr lang="en-US" sz="13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13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sz="135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46642E-C195-43C0-BA4F-3AA5A159CE32}"/>
                  </a:ext>
                </a:extLst>
              </p:cNvPr>
              <p:cNvSpPr txBox="1"/>
              <p:nvPr/>
            </p:nvSpPr>
            <p:spPr>
              <a:xfrm>
                <a:off x="7928671" y="4302908"/>
                <a:ext cx="39797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Monotype Corsiva" panose="03010101010201010101" pitchFamily="66" charset="0"/>
                  </a:rPr>
                  <a:t>b’</a:t>
                </a:r>
                <a:endParaRPr lang="en-US" sz="1350" i="1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D9CB809-F5FF-419C-A10A-3688F091FC16}"/>
                  </a:ext>
                </a:extLst>
              </p:cNvPr>
              <p:cNvSpPr txBox="1"/>
              <p:nvPr/>
            </p:nvSpPr>
            <p:spPr>
              <a:xfrm>
                <a:off x="7928671" y="3778360"/>
                <a:ext cx="34240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Monotype Corsiva" panose="03010101010201010101" pitchFamily="66" charset="0"/>
                  </a:rPr>
                  <a:t>a</a:t>
                </a:r>
                <a:endParaRPr lang="en-US" sz="1350" i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57AA11-BEED-4E88-84A7-24B58DAC0261}"/>
                </a:ext>
              </a:extLst>
            </p:cNvPr>
            <p:cNvGrpSpPr/>
            <p:nvPr/>
          </p:nvGrpSpPr>
          <p:grpSpPr>
            <a:xfrm>
              <a:off x="5694223" y="4185960"/>
              <a:ext cx="1625919" cy="581528"/>
              <a:chOff x="2925306" y="4185960"/>
              <a:chExt cx="1625919" cy="581528"/>
            </a:xfrm>
          </p:grpSpPr>
          <p:sp>
            <p:nvSpPr>
              <p:cNvPr id="74" name="Right Brace 73">
                <a:extLst>
                  <a:ext uri="{FF2B5EF4-FFF2-40B4-BE49-F238E27FC236}">
                    <a16:creationId xmlns:a16="http://schemas.microsoft.com/office/drawing/2014/main" id="{7BEAF08D-4F72-4F65-BF73-EF3A8F8BEB23}"/>
                  </a:ext>
                </a:extLst>
              </p:cNvPr>
              <p:cNvSpPr/>
              <p:nvPr/>
            </p:nvSpPr>
            <p:spPr>
              <a:xfrm>
                <a:off x="2925306" y="4185960"/>
                <a:ext cx="45719" cy="581528"/>
              </a:xfrm>
              <a:prstGeom prst="righ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D0B15F7-023A-4EF7-B814-A5B2322429E9}"/>
                  </a:ext>
                </a:extLst>
              </p:cNvPr>
              <p:cNvSpPr/>
              <p:nvPr/>
            </p:nvSpPr>
            <p:spPr>
              <a:xfrm>
                <a:off x="3065007" y="4292059"/>
                <a:ext cx="1486218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>
                    <a:solidFill>
                      <a:srgbClr val="FF0000"/>
                    </a:solidFill>
                  </a:rPr>
                  <a:t>Not </a:t>
                </a:r>
                <a:r>
                  <a:rPr lang="en-US" sz="1350" dirty="0">
                    <a:solidFill>
                      <a:srgbClr val="FFC000"/>
                    </a:solidFill>
                  </a:rPr>
                  <a:t>Neighbors</a:t>
                </a:r>
                <a:endParaRPr lang="en-US" sz="1350" dirty="0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A85B4C-210B-4DA4-9553-06258978A37E}"/>
              </a:ext>
            </a:extLst>
          </p:cNvPr>
          <p:cNvCxnSpPr>
            <a:cxnSpLocks/>
          </p:cNvCxnSpPr>
          <p:nvPr/>
        </p:nvCxnSpPr>
        <p:spPr>
          <a:xfrm>
            <a:off x="2057400" y="3705144"/>
            <a:ext cx="0" cy="19193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FDD8C2-A130-46F1-98AE-F6DA582840C9}"/>
              </a:ext>
            </a:extLst>
          </p:cNvPr>
          <p:cNvCxnSpPr>
            <a:cxnSpLocks/>
          </p:cNvCxnSpPr>
          <p:nvPr/>
        </p:nvCxnSpPr>
        <p:spPr>
          <a:xfrm>
            <a:off x="7010400" y="3705144"/>
            <a:ext cx="0" cy="19193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8971-659A-4B56-96E0-DB93731D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B053-126F-425A-8DFD-5297C989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 find all neighbors of the root node</a:t>
            </a:r>
          </a:p>
          <a:p>
            <a:r>
              <a:rPr lang="en-US" dirty="0"/>
              <a:t>Iterate the suffix </a:t>
            </a:r>
            <a:r>
              <a:rPr lang="en-US" dirty="0" err="1"/>
              <a:t>trie</a:t>
            </a:r>
            <a:r>
              <a:rPr lang="en-US" dirty="0"/>
              <a:t>: top-to-bottom</a:t>
            </a:r>
          </a:p>
          <a:p>
            <a:pPr lvl="1"/>
            <a:r>
              <a:rPr lang="en-US" dirty="0"/>
              <a:t>Find neighbors for children nodes</a:t>
            </a:r>
          </a:p>
          <a:p>
            <a:r>
              <a:rPr lang="en-US" dirty="0"/>
              <a:t>Invariant: all neighbors of current node is found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6649B-8272-4392-BE16-140B90C2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F973CC-FC37-495A-998A-D8C410A31464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3145D7-212C-4C9E-BBEE-58BB9EF8BFF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DFB56A-5A93-4DA5-BF5C-FB2A138FF13D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98B57BE-874F-4EB3-90BE-7D3B58B757F3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0ED6A2A-374A-4A64-AC14-C8607324FE8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B3C9BEE-A750-4FFA-97AE-D4C28BFF1732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4C6861D-7E2B-4143-AD32-42C058051924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F710B12-F31B-4959-A3B7-8DB3F5B62D11}"/>
                  </a:ext>
                </a:extLst>
              </p:cNvPr>
              <p:cNvCxnSpPr>
                <a:stCxn id="6" idx="3"/>
                <a:endCxn id="2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26DA989-015D-4AC5-AFF9-6A03E8BC2B3B}"/>
                  </a:ext>
                </a:extLst>
              </p:cNvPr>
              <p:cNvCxnSpPr>
                <a:cxnSpLocks/>
                <a:stCxn id="6" idx="5"/>
                <a:endCxn id="29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9B3F9CE-35E3-4A5D-9B9E-72795C1065DA}"/>
                  </a:ext>
                </a:extLst>
              </p:cNvPr>
              <p:cNvCxnSpPr>
                <a:cxnSpLocks/>
                <a:stCxn id="6" idx="4"/>
                <a:endCxn id="28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A32F767-FDEE-47BD-9391-CF13E2CAD94C}"/>
                  </a:ext>
                </a:extLst>
              </p:cNvPr>
              <p:cNvCxnSpPr>
                <a:cxnSpLocks/>
                <a:stCxn id="6" idx="4"/>
                <a:endCxn id="2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3888F2-DC0F-483D-91DF-B06460E1B16B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DCB8BA-9E09-4E4B-A95B-1F125AB0A45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CC791D-12D8-4FF1-B53A-67025989A3D9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36061BA-C0FC-49D1-A40D-E8A02FF72CA7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AACCC93-0159-467E-A081-F6442341726C}"/>
                  </a:ext>
                </a:extLst>
              </p:cNvPr>
              <p:cNvCxnSpPr>
                <a:cxnSpLocks/>
                <a:endCxn id="23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F689B6-0270-4B39-A789-F72C0BF277B2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68D5D4-7277-4FF0-81C4-0665F3D1E987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3E572C-1CDB-4153-9ED5-17CA1421EDBF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293A6A4-E746-4C14-9557-BF10F9B520B6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7FF7E3B-967C-4DE4-ADF3-8D21DFE6B2AB}"/>
                  </a:ext>
                </a:extLst>
              </p:cNvPr>
              <p:cNvCxnSpPr>
                <a:cxnSpLocks/>
                <a:endCxn id="18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B8C1719-2799-4B7C-B597-13B71FCDC1AA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ECAF1C-69D7-4A28-BC81-37DA91C1C5A4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D785850-2B84-419E-9F53-A5A572311286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62364A8-F1B9-43FD-9B97-BCC0F133447A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4C35032-918E-4AD0-AA2A-B9CB909AC1FD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959803F-2948-4676-AEC8-5CEFD8D24238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70FD256-8ABC-4E87-AA11-03E1E0453E0E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E99966-5B83-4CC0-8D5A-D13439CEE359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E44D2FF-5FCD-45EC-B949-D9A8DB9F2043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AE03AA3-59F3-43DE-878A-EB269663E7B3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7030A0"/>
                  </a:solidFill>
                </a:rPr>
                <a:t>R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EE7DC18-BE9B-4C54-AA61-CE22058DC01C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90E7EE0-4A02-4386-904B-BD8DEB21709E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18D4EFA-420E-453B-865E-42F56F808BE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FD343FE-367B-4E11-8B72-9417AA0967D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C99C8D9-3399-4B58-8BCC-BAA000A76B52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460D2C60-CD4A-44FB-90BD-8DC4D8EAC193}"/>
                  </a:ext>
                </a:extLst>
              </p:cNvPr>
              <p:cNvCxnSpPr>
                <a:stCxn id="157" idx="3"/>
                <a:endCxn id="17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19541A2F-2C8D-4C82-ACEB-3C7B938F22CB}"/>
                  </a:ext>
                </a:extLst>
              </p:cNvPr>
              <p:cNvCxnSpPr>
                <a:cxnSpLocks/>
                <a:stCxn id="157" idx="5"/>
                <a:endCxn id="180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71AD0C18-9EAC-4114-9DA5-D530FE71EF3B}"/>
                  </a:ext>
                </a:extLst>
              </p:cNvPr>
              <p:cNvCxnSpPr>
                <a:cxnSpLocks/>
                <a:stCxn id="157" idx="4"/>
                <a:endCxn id="179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2779E0AA-8293-4E8A-90BE-CC30C0AF07B8}"/>
                  </a:ext>
                </a:extLst>
              </p:cNvPr>
              <p:cNvCxnSpPr>
                <a:cxnSpLocks/>
                <a:stCxn id="157" idx="4"/>
                <a:endCxn id="17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40A9CD8-1F84-451E-B291-B5246AB49CC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23B008A-B71A-465F-B3FE-93132CBDA3F5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08BB1BC-882D-4BBF-959A-1C6A91E9BAEA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A0A86029-BE55-439A-A4CD-A7C7838ACC09}"/>
                  </a:ext>
                </a:extLst>
              </p:cNvPr>
              <p:cNvCxnSpPr>
                <a:cxnSpLocks/>
                <a:endCxn id="173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79BC7428-1FAA-4D0F-A5AA-98DF0B4D87DB}"/>
                  </a:ext>
                </a:extLst>
              </p:cNvPr>
              <p:cNvCxnSpPr>
                <a:cxnSpLocks/>
                <a:endCxn id="174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1C26071-F8E9-4449-B0E8-39BCB12594F7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205EA9A-A404-4B1A-97C2-A4B557D1810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76D59F2-4354-468A-A25A-057DD9EA36E2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98D6A3F8-02CB-4F17-A55B-31B8B0532F90}"/>
                  </a:ext>
                </a:extLst>
              </p:cNvPr>
              <p:cNvCxnSpPr>
                <a:cxnSpLocks/>
                <a:endCxn id="170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8D90922D-CAD9-4323-A0DB-5CD47218989F}"/>
                  </a:ext>
                </a:extLst>
              </p:cNvPr>
              <p:cNvCxnSpPr>
                <a:cxnSpLocks/>
                <a:endCxn id="169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021617C-45F0-44D8-B34F-E24055B63970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6170338-0163-49FA-B8C5-8592E91A829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23DC15B-7C79-4F50-A7CC-1C23A1878B58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E544145D-2432-46F7-B4E4-B031E0ABC1F0}"/>
                  </a:ext>
                </a:extLst>
              </p:cNvPr>
              <p:cNvCxnSpPr>
                <a:cxnSpLocks/>
                <a:endCxn id="166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200AF35C-4391-4317-9AF4-C666E3DD365F}"/>
                  </a:ext>
                </a:extLst>
              </p:cNvPr>
              <p:cNvCxnSpPr>
                <a:cxnSpLocks/>
                <a:endCxn id="165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B722F5E-EF0B-4276-8B1B-9584FCB6E451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EE215BF-C630-4688-9EC2-0F9067160F9E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46990CAD-DDB2-40EB-8CDD-3A5B75DD77E4}"/>
                  </a:ext>
                </a:extLst>
              </p:cNvPr>
              <p:cNvCxnSpPr>
                <a:cxnSpLocks/>
                <a:endCxn id="163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21EF15F-C39D-4D09-9766-4CF312E4AE1E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1C47314-0E69-4E70-8200-263E33DBADF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B5BE82F-F033-493B-A733-20903576217F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9A7A4D7-1ED5-4F92-8BE2-83A86B9382CD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9F1646D-515C-43C0-AC2D-6254C3799A2B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BA2B8A1-5DAF-434F-8161-8882836AEB9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08F5BB9-FC87-4E66-B9C1-6D2CE0451F58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9AE4AFCE-5E6B-482D-8357-3F47BA1A2005}"/>
                  </a:ext>
                </a:extLst>
              </p:cNvPr>
              <p:cNvCxnSpPr>
                <a:stCxn id="128" idx="3"/>
                <a:endCxn id="148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D3126081-67E1-4A7B-B081-98F880517E8D}"/>
                  </a:ext>
                </a:extLst>
              </p:cNvPr>
              <p:cNvCxnSpPr>
                <a:cxnSpLocks/>
                <a:stCxn id="128" idx="5"/>
                <a:endCxn id="151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F29DCE0E-492F-4A28-BE18-35971F578567}"/>
                  </a:ext>
                </a:extLst>
              </p:cNvPr>
              <p:cNvCxnSpPr>
                <a:cxnSpLocks/>
                <a:stCxn id="128" idx="4"/>
                <a:endCxn id="150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AC913F3F-75DA-4855-9662-018984CA1E13}"/>
                  </a:ext>
                </a:extLst>
              </p:cNvPr>
              <p:cNvCxnSpPr>
                <a:cxnSpLocks/>
                <a:stCxn id="128" idx="4"/>
                <a:endCxn id="149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7BCB598-46E0-4197-9183-8268A4C5656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EA6859B-5F84-473B-900D-F0A33B6D613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3F0FE93-498C-4DC5-91BA-30DAB67F35C1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54F4B610-8431-4B92-97FB-34D322A28CAC}"/>
                  </a:ext>
                </a:extLst>
              </p:cNvPr>
              <p:cNvCxnSpPr>
                <a:cxnSpLocks/>
                <a:endCxn id="144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22E19DC-A651-44F2-B472-EDEC9EBE59D6}"/>
                  </a:ext>
                </a:extLst>
              </p:cNvPr>
              <p:cNvCxnSpPr>
                <a:cxnSpLocks/>
                <a:endCxn id="145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6907728-FEEC-42F9-945B-06D7DC53A8BF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A06805F-3A8A-4475-A2ED-2A86B5CCB56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38B1660-6F67-4DA5-8D39-0FBFEFC46BBC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CC1959-C989-455E-8320-E272D923BEE4}"/>
                  </a:ext>
                </a:extLst>
              </p:cNvPr>
              <p:cNvCxnSpPr>
                <a:cxnSpLocks/>
                <a:endCxn id="141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C7D021FB-2961-48D8-AC68-3F71DBF5CD10}"/>
                  </a:ext>
                </a:extLst>
              </p:cNvPr>
              <p:cNvCxnSpPr>
                <a:cxnSpLocks/>
                <a:endCxn id="140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044D41-ACC0-4047-9D90-6C602AFA93D1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EE9D879-863E-4B8E-AE7B-6F6674097E8E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BE42642-F5F9-43FB-9290-639036B03779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DA090F5F-8C87-4A73-AD45-F64D2C68AA80}"/>
                  </a:ext>
                </a:extLst>
              </p:cNvPr>
              <p:cNvCxnSpPr>
                <a:cxnSpLocks/>
                <a:endCxn id="137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51A7D8E-5A19-4DE8-BE26-BFCFC941F1F3}"/>
                  </a:ext>
                </a:extLst>
              </p:cNvPr>
              <p:cNvCxnSpPr>
                <a:cxnSpLocks/>
                <a:endCxn id="136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2FD8004-F640-4761-9CCF-CF18613A73D4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D6F7A63-C895-4A10-8EF9-3FBE4FE1574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7F5DEB3D-7718-4053-8AC7-CA34B13600B1}"/>
                  </a:ext>
                </a:extLst>
              </p:cNvPr>
              <p:cNvCxnSpPr>
                <a:cxnSpLocks/>
                <a:endCxn id="134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91754-6431-41FD-8A33-DA6DE771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Root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69F3-2CE5-473F-B519-EB8BA4CB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19</a:t>
            </a:fld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38FF270-0F0B-4FDA-B50C-D11D81C11DDB}"/>
              </a:ext>
            </a:extLst>
          </p:cNvPr>
          <p:cNvGrpSpPr/>
          <p:nvPr/>
        </p:nvGrpSpPr>
        <p:grpSpPr>
          <a:xfrm>
            <a:off x="816909" y="2648304"/>
            <a:ext cx="1588552" cy="313528"/>
            <a:chOff x="2215461" y="2176666"/>
            <a:chExt cx="2118069" cy="41803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579211F-FD85-447B-B5E2-7FC877382C58}"/>
                </a:ext>
              </a:extLst>
            </p:cNvPr>
            <p:cNvSpPr/>
            <p:nvPr/>
          </p:nvSpPr>
          <p:spPr>
            <a:xfrm>
              <a:off x="2559112" y="2194594"/>
              <a:ext cx="177441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GCCCAGATC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1B1E125-2B68-4CB5-9911-2F7A43C3848C}"/>
                </a:ext>
              </a:extLst>
            </p:cNvPr>
            <p:cNvSpPr/>
            <p:nvPr/>
          </p:nvSpPr>
          <p:spPr>
            <a:xfrm>
              <a:off x="2215461" y="2176666"/>
              <a:ext cx="60529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Ref: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C2C2BB8-8158-4062-AF5D-A1E591918EAF}"/>
              </a:ext>
            </a:extLst>
          </p:cNvPr>
          <p:cNvSpPr/>
          <p:nvPr/>
        </p:nvSpPr>
        <p:spPr>
          <a:xfrm>
            <a:off x="816909" y="2075181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otype Corsiva" panose="03010101010201010101" pitchFamily="66" charset="0"/>
              </a:rPr>
              <a:t>c</a:t>
            </a:r>
            <a:r>
              <a:rPr lang="en-US" sz="2400" baseline="-25000" dirty="0" err="1">
                <a:latin typeface="Monotype Corsiva" panose="03010101010201010101" pitchFamily="66" charset="0"/>
              </a:rPr>
              <a:t>max</a:t>
            </a:r>
            <a:r>
              <a:rPr lang="en-US" sz="2400" dirty="0"/>
              <a:t> = 1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D9A32C-6DFE-4EB1-ACEC-EDE4C646BB3F}"/>
              </a:ext>
            </a:extLst>
          </p:cNvPr>
          <p:cNvGrpSpPr/>
          <p:nvPr/>
        </p:nvGrpSpPr>
        <p:grpSpPr>
          <a:xfrm>
            <a:off x="577919" y="3050247"/>
            <a:ext cx="2622537" cy="313528"/>
            <a:chOff x="2215461" y="2176666"/>
            <a:chExt cx="3496716" cy="418036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EE9EE33-E1BB-4150-B6AD-8732B3C60C49}"/>
                </a:ext>
              </a:extLst>
            </p:cNvPr>
            <p:cNvSpPr/>
            <p:nvPr/>
          </p:nvSpPr>
          <p:spPr>
            <a:xfrm>
              <a:off x="3382052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R, A, C, G, T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4A95A0B-CF0A-41A2-AD7A-3F9C4AAA1477}"/>
                </a:ext>
              </a:extLst>
            </p:cNvPr>
            <p:cNvSpPr/>
            <p:nvPr/>
          </p:nvSpPr>
          <p:spPr>
            <a:xfrm>
              <a:off x="2215461" y="2176666"/>
              <a:ext cx="150075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R :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CFBDF5D-5128-4529-9796-0DDE078DC138}"/>
              </a:ext>
            </a:extLst>
          </p:cNvPr>
          <p:cNvGrpSpPr/>
          <p:nvPr/>
        </p:nvGrpSpPr>
        <p:grpSpPr>
          <a:xfrm>
            <a:off x="455790" y="3390192"/>
            <a:ext cx="2744665" cy="313528"/>
            <a:chOff x="2052623" y="2176666"/>
            <a:chExt cx="3659553" cy="418036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AC80D9A-97B4-4190-82BB-66FF0299D99F}"/>
                </a:ext>
              </a:extLst>
            </p:cNvPr>
            <p:cNvSpPr/>
            <p:nvPr/>
          </p:nvSpPr>
          <p:spPr>
            <a:xfrm>
              <a:off x="3382051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R, A, C, G, T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719FE9A-DE71-4BFE-83D5-E61C5FABAA1E}"/>
                </a:ext>
              </a:extLst>
            </p:cNvPr>
            <p:cNvSpPr/>
            <p:nvPr/>
          </p:nvSpPr>
          <p:spPr>
            <a:xfrm>
              <a:off x="2052623" y="2176666"/>
              <a:ext cx="1631557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R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8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word “</a:t>
            </a:r>
            <a:r>
              <a:rPr lang="en-US" dirty="0" err="1"/>
              <a:t>trie</a:t>
            </a:r>
            <a:r>
              <a:rPr lang="en-US" dirty="0"/>
              <a:t>” comes from re</a:t>
            </a:r>
            <a:r>
              <a:rPr lang="en-US" dirty="0">
                <a:solidFill>
                  <a:srgbClr val="0000FF"/>
                </a:solidFill>
              </a:rPr>
              <a:t>trie</a:t>
            </a:r>
            <a:r>
              <a:rPr lang="en-US" dirty="0"/>
              <a:t>val.</a:t>
            </a:r>
          </a:p>
          <a:p>
            <a:pPr lvl="1"/>
            <a:r>
              <a:rPr lang="en-US" dirty="0"/>
              <a:t>To distinguish with “tree”, it is pronounced as “try”.</a:t>
            </a:r>
          </a:p>
          <a:p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is a tree that uses parts of the key, as opposed to the whole key, to perform search.</a:t>
            </a:r>
          </a:p>
          <a:p>
            <a:r>
              <a:rPr lang="en-US" dirty="0"/>
              <a:t>Data records are only stored in </a:t>
            </a:r>
            <a:r>
              <a:rPr lang="en-US" b="1" dirty="0">
                <a:solidFill>
                  <a:srgbClr val="C00000"/>
                </a:solidFill>
              </a:rPr>
              <a:t>leaf</a:t>
            </a:r>
            <a:r>
              <a:rPr lang="en-US" dirty="0"/>
              <a:t> nodes. Internal nodes do not store records; they are “</a:t>
            </a:r>
            <a:r>
              <a:rPr lang="en-US" b="1" dirty="0">
                <a:solidFill>
                  <a:srgbClr val="0000FF"/>
                </a:solidFill>
              </a:rPr>
              <a:t>branch</a:t>
            </a:r>
            <a:r>
              <a:rPr lang="en-US" dirty="0"/>
              <a:t>” points to direct the search process.</a:t>
            </a:r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94722" y="42672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6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FA7C10-9B9B-4B2F-974B-8805C77647E9}"/>
              </a:ext>
            </a:extLst>
          </p:cNvPr>
          <p:cNvGrpSpPr/>
          <p:nvPr/>
        </p:nvGrpSpPr>
        <p:grpSpPr>
          <a:xfrm>
            <a:off x="3020814" y="2581173"/>
            <a:ext cx="5306277" cy="1696940"/>
            <a:chOff x="3310590" y="2298564"/>
            <a:chExt cx="7075036" cy="22625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3389AA-F9B1-4B1D-A0FC-1047AA305B6C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E15B3F-F29D-47E4-BF77-881299F343AA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526442B-3341-4293-B1CC-F5420713F108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FE75A75-5D8E-47A7-AE93-4798A4A36DF5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AF652CC-7AA5-4ACF-BBBB-3CAA9690B7B6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085264-4394-45AA-AE3C-E34F7B3E7588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81DE5B-F0F3-446C-8E49-DDF886B97376}"/>
                  </a:ext>
                </a:extLst>
              </p:cNvPr>
              <p:cNvCxnSpPr>
                <a:stCxn id="11" idx="3"/>
                <a:endCxn id="3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77EC03B-C230-422E-A86C-02F95A0CB590}"/>
                  </a:ext>
                </a:extLst>
              </p:cNvPr>
              <p:cNvCxnSpPr>
                <a:cxnSpLocks/>
                <a:stCxn id="11" idx="5"/>
                <a:endCxn id="3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FFC17A3-51BE-4482-AE24-0B89C7B60C5B}"/>
                  </a:ext>
                </a:extLst>
              </p:cNvPr>
              <p:cNvCxnSpPr>
                <a:cxnSpLocks/>
                <a:stCxn id="11" idx="4"/>
                <a:endCxn id="3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25F86DC-3900-47B3-AE59-0A4E72A8310E}"/>
                  </a:ext>
                </a:extLst>
              </p:cNvPr>
              <p:cNvCxnSpPr>
                <a:cxnSpLocks/>
                <a:stCxn id="11" idx="4"/>
                <a:endCxn id="3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ED9BAB-0DA7-4486-BBA4-3949D7E86B6D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68F1A77-4AAB-4FE3-9DD3-DC8FD26DE307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27B4BC9-F2CD-418F-81C7-277EAEBD28D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5FEDC63-B388-472F-888A-D2DD986F4D3B}"/>
                  </a:ext>
                </a:extLst>
              </p:cNvPr>
              <p:cNvCxnSpPr>
                <a:cxnSpLocks/>
                <a:endCxn id="2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C597CC1-4A1E-43FC-BDFF-86DFA0BFF0DE}"/>
                  </a:ext>
                </a:extLst>
              </p:cNvPr>
              <p:cNvCxnSpPr>
                <a:cxnSpLocks/>
                <a:endCxn id="2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80C533-3C62-44CD-A328-C2144C46C400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923C3BA-AFA8-49D1-A90A-BE86C85BF443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05B7B6A-B86C-4442-8FF0-149243CF48D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0587E62-AF4F-46AF-803A-BE78445A720F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45C964A-44F8-4BDD-82AE-0FA5EC3AD5A6}"/>
                  </a:ext>
                </a:extLst>
              </p:cNvPr>
              <p:cNvCxnSpPr>
                <a:cxnSpLocks/>
                <a:endCxn id="2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D3D313-04B7-4110-819A-4996FDED09D9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9B56C4-D359-454B-AE25-218FBACD3AF7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C184B04-54AC-49BF-9BD9-10E0E4E410F6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3CE4DF2-0E2B-45D8-A225-225BE77ED6D7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AD4136E-8F51-4DEC-94B0-FC557F3854A9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23631-08D5-4CC6-A4D2-674A4A1E2A7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9AAF31E-5472-4B02-AE3E-10826467C7BD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6ABE3CC-E3E6-490A-89E5-668259B084F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F9BAB8-8F71-4F92-A158-471B34DD4EA2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FBB0CA-6F54-40FA-BD37-7E8E7387ECE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FE22546-4464-47EC-9AAE-0A185863F29F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103EA8A-EE49-42A7-A560-BF815E97FAAD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5F5B83A-9381-45D8-971D-6852A4B8EAC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FCF7482-19C2-4721-BF1C-546B6256877F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947FEFD-AC8F-4BEB-83D2-40646C86379C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0CBF3A0-52DA-448E-AD74-E01F446213FF}"/>
                  </a:ext>
                </a:extLst>
              </p:cNvPr>
              <p:cNvCxnSpPr>
                <a:stCxn id="40" idx="3"/>
                <a:endCxn id="6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A24557D-CDC2-429F-89B7-2FB03E0E52B8}"/>
                  </a:ext>
                </a:extLst>
              </p:cNvPr>
              <p:cNvCxnSpPr>
                <a:cxnSpLocks/>
                <a:stCxn id="40" idx="5"/>
                <a:endCxn id="63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98731F8-5A40-4AC6-8398-F3E59C4C0481}"/>
                  </a:ext>
                </a:extLst>
              </p:cNvPr>
              <p:cNvCxnSpPr>
                <a:cxnSpLocks/>
                <a:stCxn id="40" idx="4"/>
                <a:endCxn id="62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02A4E23-8EA5-4174-B185-CA34495CEDFC}"/>
                  </a:ext>
                </a:extLst>
              </p:cNvPr>
              <p:cNvCxnSpPr>
                <a:cxnSpLocks/>
                <a:stCxn id="40" idx="4"/>
                <a:endCxn id="6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0FC05F-64CF-46CF-92E7-096D2F40648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3630181-1FF9-41E6-A7B5-41D854E58A5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A6B801-A646-4B83-83AE-4040B54E1C2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E251FBB-E9E0-46CC-AC52-4C75E33A6401}"/>
                  </a:ext>
                </a:extLst>
              </p:cNvPr>
              <p:cNvCxnSpPr>
                <a:cxnSpLocks/>
                <a:endCxn id="5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D83818F-E131-4B42-A5CF-F1ACB2469A56}"/>
                  </a:ext>
                </a:extLst>
              </p:cNvPr>
              <p:cNvCxnSpPr>
                <a:cxnSpLocks/>
                <a:endCxn id="5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A08270B-74F7-482E-BE0B-3A7DB694C87C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2DA7C09-9268-478E-9262-8047FF0C86AF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B85B75A-ED71-4AB0-B129-72838781C93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F48BA65-6784-4B0D-9821-2410874F2CB1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82E2FD6-37F5-459A-8EA0-B71DE3067D1E}"/>
                  </a:ext>
                </a:extLst>
              </p:cNvPr>
              <p:cNvCxnSpPr>
                <a:cxnSpLocks/>
                <a:endCxn id="52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3B0F9A-4643-40CA-ADE4-20BBF882B622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7B17F04-33AA-4A17-935D-85639C492D78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83FA238-768A-4CF9-9708-DAE75991DA93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01D29A1-377D-4500-8B82-5569B5B08026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DE72B58-9CE3-4D72-85A6-CCAE8430DEC9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73D1C5-472A-42B5-85AC-43929D47E75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54B26-07C7-4DFF-90CD-9F92F93EDBD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1F4EA6B-6115-438D-8854-7C21452B7E85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0381F00-1A25-4489-B91D-E961860D20B3}"/>
              </a:ext>
            </a:extLst>
          </p:cNvPr>
          <p:cNvGrpSpPr/>
          <p:nvPr/>
        </p:nvGrpSpPr>
        <p:grpSpPr>
          <a:xfrm>
            <a:off x="3020814" y="2579887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9A7D27-0396-4F42-BFDF-95E09BFA7C7A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EF94881-CB41-4537-B8CE-FC000C6020EE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048E9E3-0624-4D2F-8356-93E77CB9C2B2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5B2EE7-22D1-4934-AE75-F90085571779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5F12241-6C84-46DA-8B4B-357E5BBFD01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9635CDD-9A92-4980-89E3-DA619CD676D0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3594A5E-D420-440E-ABA4-AC88D395F2EF}"/>
                  </a:ext>
                </a:extLst>
              </p:cNvPr>
              <p:cNvCxnSpPr>
                <a:stCxn id="101" idx="3"/>
                <a:endCxn id="12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C9E8D41-BEB6-4FA4-8A63-1018369A2A0F}"/>
                  </a:ext>
                </a:extLst>
              </p:cNvPr>
              <p:cNvCxnSpPr>
                <a:cxnSpLocks/>
                <a:stCxn id="101" idx="5"/>
                <a:endCxn id="12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E787A1A-67A8-479F-830C-C2E9B66E7452}"/>
                  </a:ext>
                </a:extLst>
              </p:cNvPr>
              <p:cNvCxnSpPr>
                <a:cxnSpLocks/>
                <a:stCxn id="101" idx="4"/>
                <a:endCxn id="12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42126F0-82CF-4409-8047-C57EDA122C53}"/>
                  </a:ext>
                </a:extLst>
              </p:cNvPr>
              <p:cNvCxnSpPr>
                <a:cxnSpLocks/>
                <a:stCxn id="101" idx="4"/>
                <a:endCxn id="12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F453D32-C483-43FB-8874-84B4F519896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22D1352-8CC6-4480-A352-EB67E1C87EC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8BCC4C8-A8E9-4750-ABA3-973AEB76604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1E699F3C-F3DF-410D-AF69-F1460B992E51}"/>
                  </a:ext>
                </a:extLst>
              </p:cNvPr>
              <p:cNvCxnSpPr>
                <a:cxnSpLocks/>
                <a:endCxn id="11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3953CDB-00E8-4D95-BE1B-A9B505025375}"/>
                  </a:ext>
                </a:extLst>
              </p:cNvPr>
              <p:cNvCxnSpPr>
                <a:cxnSpLocks/>
                <a:endCxn id="11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FC38DF-164A-451F-9F80-793EC7FC2735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7A06275-4FA6-4F47-90DF-4A088ED0BF0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9F878D2-4A11-4A93-8C80-FD19B2CDA49C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EF52D63-E625-48EA-B429-F551F2164AA8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ECFBE2-3A40-454B-95BD-AB6F9716B467}"/>
                  </a:ext>
                </a:extLst>
              </p:cNvPr>
              <p:cNvCxnSpPr>
                <a:cxnSpLocks/>
                <a:endCxn id="11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CF935A8-7F7D-4A5E-BB84-1A7D3B61D544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F04482A-8332-4352-86EA-72F57F78C54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E0DA41D-CE37-40EF-BA48-22F8B786F65C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DFBDB0-7E22-444C-90A9-2710A360DFFE}"/>
                  </a:ext>
                </a:extLst>
              </p:cNvPr>
              <p:cNvCxnSpPr>
                <a:cxnSpLocks/>
                <a:endCxn id="11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8A44B31-E10D-4DDF-9D47-75834E3E1C0F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4C9B585-2D92-4370-B888-EA36D10CA6E0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B64B84-0B3A-4D6A-9C90-89AC9B44C384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35424421-D03B-4F88-BC18-27320F4B729A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E0F505-F608-4534-A413-7DE79FA9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</a:t>
            </a:r>
            <a:r>
              <a:rPr lang="en-US" dirty="0" err="1"/>
              <a:t>Trie</a:t>
            </a:r>
            <a:r>
              <a:rPr lang="en-US" dirty="0"/>
              <a:t>—Build </a:t>
            </a:r>
            <a:r>
              <a:rPr lang="en-US" dirty="0">
                <a:solidFill>
                  <a:srgbClr val="FFC000"/>
                </a:solidFill>
              </a:rPr>
              <a:t>Neighbor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7D88-0997-483B-A0C5-E88F6EC9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E17F-401B-469B-9811-3C4A03F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9A5DA-BD0E-40A9-87F9-1FA6D46E7FB4}"/>
              </a:ext>
            </a:extLst>
          </p:cNvPr>
          <p:cNvGrpSpPr/>
          <p:nvPr/>
        </p:nvGrpSpPr>
        <p:grpSpPr>
          <a:xfrm>
            <a:off x="816909" y="2075182"/>
            <a:ext cx="1588552" cy="886649"/>
            <a:chOff x="1089212" y="1623908"/>
            <a:chExt cx="2118069" cy="11821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7784B4-58E9-4A1D-9969-C3A037C550C3}"/>
                </a:ext>
              </a:extLst>
            </p:cNvPr>
            <p:cNvGrpSpPr/>
            <p:nvPr/>
          </p:nvGrpSpPr>
          <p:grpSpPr>
            <a:xfrm>
              <a:off x="1089212" y="2388070"/>
              <a:ext cx="2118069" cy="418036"/>
              <a:chOff x="2215461" y="2176666"/>
              <a:chExt cx="2118069" cy="4180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CC4E4A-0527-4B54-9CC5-0BAFB174AB51}"/>
                  </a:ext>
                </a:extLst>
              </p:cNvPr>
              <p:cNvSpPr/>
              <p:nvPr/>
            </p:nvSpPr>
            <p:spPr>
              <a:xfrm>
                <a:off x="2559112" y="2194594"/>
                <a:ext cx="1774418" cy="400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GCCCAGATC</a:t>
                </a:r>
                <a:endParaRPr lang="en-US" sz="13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777D75-72A5-4FC9-BCFE-58CAC0E9B359}"/>
                  </a:ext>
                </a:extLst>
              </p:cNvPr>
              <p:cNvSpPr/>
              <p:nvPr/>
            </p:nvSpPr>
            <p:spPr>
              <a:xfrm>
                <a:off x="2215461" y="2176666"/>
                <a:ext cx="605293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dirty="0"/>
                  <a:t>Ref: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0579-5D7E-42ED-8AB1-5003FC2346EF}"/>
                </a:ext>
              </a:extLst>
            </p:cNvPr>
            <p:cNvSpPr/>
            <p:nvPr/>
          </p:nvSpPr>
          <p:spPr>
            <a:xfrm>
              <a:off x="1089212" y="1623908"/>
              <a:ext cx="1430306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Monotype Corsiva" panose="03010101010201010101" pitchFamily="66" charset="0"/>
                </a:rPr>
                <a:t>c</a:t>
              </a:r>
              <a:r>
                <a:rPr lang="en-US" sz="2400" baseline="-25000" dirty="0" err="1">
                  <a:latin typeface="Monotype Corsiva" panose="03010101010201010101" pitchFamily="66" charset="0"/>
                </a:rPr>
                <a:t>max</a:t>
              </a:r>
              <a:r>
                <a:rPr lang="en-US" sz="2400" dirty="0"/>
                <a:t> = 1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864BB470-188E-4A46-AF3B-6C5942866079}"/>
              </a:ext>
            </a:extLst>
          </p:cNvPr>
          <p:cNvSpPr/>
          <p:nvPr/>
        </p:nvSpPr>
        <p:spPr>
          <a:xfrm>
            <a:off x="5061691" y="4432879"/>
            <a:ext cx="39446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Monotype Corsiva" panose="03010101010201010101" pitchFamily="66" charset="0"/>
              </a:rPr>
              <a:t>x</a:t>
            </a:r>
            <a:r>
              <a:rPr lang="en-US" sz="1350" dirty="0"/>
              <a:t>  is a neighbor of 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/>
              <a:t> </a:t>
            </a:r>
            <a:r>
              <a:rPr lang="en-US" sz="1350" dirty="0">
                <a:sym typeface="Wingdings" panose="05000000000000000000" pitchFamily="2" charset="2"/>
              </a:rPr>
              <a:t> 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p(x)</a:t>
            </a:r>
            <a:r>
              <a:rPr lang="en-US" sz="1350" dirty="0">
                <a:sym typeface="Wingdings" panose="05000000000000000000" pitchFamily="2" charset="2"/>
              </a:rPr>
              <a:t> must be neighbor of 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p(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)</a:t>
            </a:r>
          </a:p>
          <a:p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                                           p(x)</a:t>
            </a:r>
            <a:r>
              <a:rPr lang="en-US" sz="1350" dirty="0">
                <a:sym typeface="Wingdings" panose="05000000000000000000" pitchFamily="2" charset="2"/>
              </a:rPr>
              <a:t> must be neighbor of </a:t>
            </a:r>
            <a:r>
              <a:rPr lang="en-US" sz="135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FEAF705-B007-41A5-ABFC-3AE009B991BC}"/>
              </a:ext>
            </a:extLst>
          </p:cNvPr>
          <p:cNvSpPr/>
          <p:nvPr/>
        </p:nvSpPr>
        <p:spPr>
          <a:xfrm>
            <a:off x="5058220" y="4880329"/>
            <a:ext cx="33544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ym typeface="Wingdings" panose="05000000000000000000" pitchFamily="2" charset="2"/>
              </a:rPr>
              <a:t>Neighbors of 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>
                <a:sym typeface="Wingdings" panose="05000000000000000000" pitchFamily="2" charset="2"/>
              </a:rPr>
              <a:t> must be children of neighbors of </a:t>
            </a:r>
            <a:r>
              <a:rPr lang="en-US" sz="1350" b="1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78BD5AE-56D7-4C07-928C-0634FC5FB28B}"/>
              </a:ext>
            </a:extLst>
          </p:cNvPr>
          <p:cNvGrpSpPr/>
          <p:nvPr/>
        </p:nvGrpSpPr>
        <p:grpSpPr>
          <a:xfrm>
            <a:off x="577919" y="3050247"/>
            <a:ext cx="2622537" cy="313528"/>
            <a:chOff x="2215461" y="2176666"/>
            <a:chExt cx="3496716" cy="41803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396750-CC46-4727-9617-BB5D6889F925}"/>
                </a:ext>
              </a:extLst>
            </p:cNvPr>
            <p:cNvSpPr/>
            <p:nvPr/>
          </p:nvSpPr>
          <p:spPr>
            <a:xfrm>
              <a:off x="3382052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R, A, C, G, T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70CED87-6D62-4750-83AC-DAD9E96675BE}"/>
                </a:ext>
              </a:extLst>
            </p:cNvPr>
            <p:cNvSpPr/>
            <p:nvPr/>
          </p:nvSpPr>
          <p:spPr>
            <a:xfrm>
              <a:off x="2215461" y="2176666"/>
              <a:ext cx="150075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R :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B770982-76A0-40ED-8FC4-E6F71C750A72}"/>
              </a:ext>
            </a:extLst>
          </p:cNvPr>
          <p:cNvGrpSpPr/>
          <p:nvPr/>
        </p:nvGrpSpPr>
        <p:grpSpPr>
          <a:xfrm>
            <a:off x="455790" y="3390192"/>
            <a:ext cx="2744665" cy="313528"/>
            <a:chOff x="2052623" y="2176666"/>
            <a:chExt cx="3659553" cy="41803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4710375-3733-4D5E-87FC-E795D6205DF2}"/>
                </a:ext>
              </a:extLst>
            </p:cNvPr>
            <p:cNvSpPr/>
            <p:nvPr/>
          </p:nvSpPr>
          <p:spPr>
            <a:xfrm>
              <a:off x="3382051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R, A, C, G, T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61536E3-B49D-4E5E-892E-27B27DE8A86C}"/>
                </a:ext>
              </a:extLst>
            </p:cNvPr>
            <p:cNvSpPr/>
            <p:nvPr/>
          </p:nvSpPr>
          <p:spPr>
            <a:xfrm>
              <a:off x="2052623" y="2176666"/>
              <a:ext cx="1631557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R :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ADBCFF8-516B-4FD6-A5B5-25AABE66B31E}"/>
              </a:ext>
            </a:extLst>
          </p:cNvPr>
          <p:cNvSpPr/>
          <p:nvPr/>
        </p:nvSpPr>
        <p:spPr>
          <a:xfrm>
            <a:off x="1959428" y="3063691"/>
            <a:ext cx="242351" cy="23768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665AFEB-0156-445F-9FD1-75338CEFE1C3}"/>
              </a:ext>
            </a:extLst>
          </p:cNvPr>
          <p:cNvSpPr/>
          <p:nvPr/>
        </p:nvSpPr>
        <p:spPr>
          <a:xfrm>
            <a:off x="1659507" y="3063691"/>
            <a:ext cx="1447219" cy="23768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60A5499-C222-49AD-9403-FFA88337EDD7}"/>
              </a:ext>
            </a:extLst>
          </p:cNvPr>
          <p:cNvGrpSpPr/>
          <p:nvPr/>
        </p:nvGrpSpPr>
        <p:grpSpPr>
          <a:xfrm>
            <a:off x="455790" y="4683666"/>
            <a:ext cx="1390127" cy="313528"/>
            <a:chOff x="2052623" y="2176666"/>
            <a:chExt cx="1853503" cy="41803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E79D111-D6F8-4314-BFC9-C374A51BE6B4}"/>
                </a:ext>
              </a:extLst>
            </p:cNvPr>
            <p:cNvSpPr/>
            <p:nvPr/>
          </p:nvSpPr>
          <p:spPr>
            <a:xfrm>
              <a:off x="3382051" y="2194594"/>
              <a:ext cx="52407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E7F72F3-5122-487C-9347-31F5CE5071AC}"/>
                </a:ext>
              </a:extLst>
            </p:cNvPr>
            <p:cNvSpPr/>
            <p:nvPr/>
          </p:nvSpPr>
          <p:spPr>
            <a:xfrm>
              <a:off x="2052623" y="2176666"/>
              <a:ext cx="161420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A :</a:t>
              </a: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C2D9E76-38E7-4835-B136-04AC5436FD7E}"/>
              </a:ext>
            </a:extLst>
          </p:cNvPr>
          <p:cNvSpPr/>
          <p:nvPr/>
        </p:nvSpPr>
        <p:spPr>
          <a:xfrm>
            <a:off x="1659506" y="4683664"/>
            <a:ext cx="894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Children of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93FAE6-5611-4926-A315-E2DED0DE7291}"/>
              </a:ext>
            </a:extLst>
          </p:cNvPr>
          <p:cNvSpPr/>
          <p:nvPr/>
        </p:nvSpPr>
        <p:spPr>
          <a:xfrm>
            <a:off x="1658629" y="3408505"/>
            <a:ext cx="1447219" cy="2376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79A3FF-8D10-45A8-8886-5895FA36FF32}"/>
              </a:ext>
            </a:extLst>
          </p:cNvPr>
          <p:cNvCxnSpPr>
            <a:stCxn id="142" idx="3"/>
          </p:cNvCxnSpPr>
          <p:nvPr/>
        </p:nvCxnSpPr>
        <p:spPr>
          <a:xfrm flipV="1">
            <a:off x="2554238" y="3667191"/>
            <a:ext cx="18164" cy="11665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9" grpId="0"/>
      <p:bldP spid="99" grpId="1"/>
      <p:bldP spid="130" grpId="0"/>
      <p:bldP spid="137" grpId="0" animBg="1"/>
      <p:bldP spid="137" grpId="1" animBg="1"/>
      <p:bldP spid="138" grpId="0" animBg="1"/>
      <p:bldP spid="138" grpId="1" animBg="1"/>
      <p:bldP spid="142" grpId="0"/>
      <p:bldP spid="142" grpId="1"/>
      <p:bldP spid="143" grpId="0" animBg="1"/>
      <p:bldP spid="143" grpId="1" animBg="1"/>
      <p:bldP spid="143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7D88-0997-483B-A0C5-E88F6EC9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7E17F-401B-469B-9811-3C4A03F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21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F9BAB8-8F71-4F92-A158-471B34DD4EA2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FBB0CA-6F54-40FA-BD37-7E8E7387ECE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FE22546-4464-47EC-9AAE-0A185863F29F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103EA8A-EE49-42A7-A560-BF815E97FAAD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5F5B83A-9381-45D8-971D-6852A4B8EAC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FCF7482-19C2-4721-BF1C-546B6256877F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947FEFD-AC8F-4BEB-83D2-40646C86379C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0CBF3A0-52DA-448E-AD74-E01F446213FF}"/>
                  </a:ext>
                </a:extLst>
              </p:cNvPr>
              <p:cNvCxnSpPr>
                <a:stCxn id="40" idx="3"/>
                <a:endCxn id="6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A24557D-CDC2-429F-89B7-2FB03E0E52B8}"/>
                  </a:ext>
                </a:extLst>
              </p:cNvPr>
              <p:cNvCxnSpPr>
                <a:cxnSpLocks/>
                <a:stCxn id="40" idx="5"/>
                <a:endCxn id="63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98731F8-5A40-4AC6-8398-F3E59C4C0481}"/>
                  </a:ext>
                </a:extLst>
              </p:cNvPr>
              <p:cNvCxnSpPr>
                <a:cxnSpLocks/>
                <a:stCxn id="40" idx="4"/>
                <a:endCxn id="62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02A4E23-8EA5-4174-B185-CA34495CEDFC}"/>
                  </a:ext>
                </a:extLst>
              </p:cNvPr>
              <p:cNvCxnSpPr>
                <a:cxnSpLocks/>
                <a:stCxn id="40" idx="4"/>
                <a:endCxn id="6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0FC05F-64CF-46CF-92E7-096D2F40648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3630181-1FF9-41E6-A7B5-41D854E58A5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A6B801-A646-4B83-83AE-4040B54E1C2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E251FBB-E9E0-46CC-AC52-4C75E33A6401}"/>
                  </a:ext>
                </a:extLst>
              </p:cNvPr>
              <p:cNvCxnSpPr>
                <a:cxnSpLocks/>
                <a:endCxn id="5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D83818F-E131-4B42-A5CF-F1ACB2469A56}"/>
                  </a:ext>
                </a:extLst>
              </p:cNvPr>
              <p:cNvCxnSpPr>
                <a:cxnSpLocks/>
                <a:endCxn id="5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A08270B-74F7-482E-BE0B-3A7DB694C87C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2DA7C09-9268-478E-9262-8047FF0C86AF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B85B75A-ED71-4AB0-B129-72838781C93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F48BA65-6784-4B0D-9821-2410874F2CB1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82E2FD6-37F5-459A-8EA0-B71DE3067D1E}"/>
                  </a:ext>
                </a:extLst>
              </p:cNvPr>
              <p:cNvCxnSpPr>
                <a:cxnSpLocks/>
                <a:endCxn id="52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3B0F9A-4643-40CA-ADE4-20BBF882B622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7B17F04-33AA-4A17-935D-85639C492D78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83FA238-768A-4CF9-9708-DAE75991DA93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01D29A1-377D-4500-8B82-5569B5B08026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DE72B58-9CE3-4D72-85A6-CCAE8430DEC9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73D1C5-472A-42B5-85AC-43929D47E75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54B26-07C7-4DFF-90CD-9F92F93EDBD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1F4EA6B-6115-438D-8854-7C21452B7E85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0381F00-1A25-4489-B91D-E961860D20B3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9A7D27-0396-4F42-BFDF-95E09BFA7C7A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EF94881-CB41-4537-B8CE-FC000C6020EE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048E9E3-0624-4D2F-8356-93E77CB9C2B2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5B2EE7-22D1-4934-AE75-F90085571779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5F12241-6C84-46DA-8B4B-357E5BBFD01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9635CDD-9A92-4980-89E3-DA619CD676D0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3594A5E-D420-440E-ABA4-AC88D395F2EF}"/>
                  </a:ext>
                </a:extLst>
              </p:cNvPr>
              <p:cNvCxnSpPr>
                <a:stCxn id="101" idx="3"/>
                <a:endCxn id="12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C9E8D41-BEB6-4FA4-8A63-1018369A2A0F}"/>
                  </a:ext>
                </a:extLst>
              </p:cNvPr>
              <p:cNvCxnSpPr>
                <a:cxnSpLocks/>
                <a:stCxn id="101" idx="5"/>
                <a:endCxn id="12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E787A1A-67A8-479F-830C-C2E9B66E7452}"/>
                  </a:ext>
                </a:extLst>
              </p:cNvPr>
              <p:cNvCxnSpPr>
                <a:cxnSpLocks/>
                <a:stCxn id="101" idx="4"/>
                <a:endCxn id="12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42126F0-82CF-4409-8047-C57EDA122C53}"/>
                  </a:ext>
                </a:extLst>
              </p:cNvPr>
              <p:cNvCxnSpPr>
                <a:cxnSpLocks/>
                <a:stCxn id="101" idx="4"/>
                <a:endCxn id="12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F453D32-C483-43FB-8874-84B4F519896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22D1352-8CC6-4480-A352-EB67E1C87EC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8BCC4C8-A8E9-4750-ABA3-973AEB76604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1E699F3C-F3DF-410D-AF69-F1460B992E51}"/>
                  </a:ext>
                </a:extLst>
              </p:cNvPr>
              <p:cNvCxnSpPr>
                <a:cxnSpLocks/>
                <a:endCxn id="11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3953CDB-00E8-4D95-BE1B-A9B505025375}"/>
                  </a:ext>
                </a:extLst>
              </p:cNvPr>
              <p:cNvCxnSpPr>
                <a:cxnSpLocks/>
                <a:endCxn id="11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FC38DF-164A-451F-9F80-793EC7FC2735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7A06275-4FA6-4F47-90DF-4A088ED0BF0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9F878D2-4A11-4A93-8C80-FD19B2CDA49C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EF52D63-E625-48EA-B429-F551F2164AA8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ECFBE2-3A40-454B-95BD-AB6F9716B467}"/>
                  </a:ext>
                </a:extLst>
              </p:cNvPr>
              <p:cNvCxnSpPr>
                <a:cxnSpLocks/>
                <a:endCxn id="11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CF935A8-7F7D-4A5E-BB84-1A7D3B61D544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F04482A-8332-4352-86EA-72F57F78C54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E0DA41D-CE37-40EF-BA48-22F8B786F65C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DFBDB0-7E22-444C-90A9-2710A360DFFE}"/>
                  </a:ext>
                </a:extLst>
              </p:cNvPr>
              <p:cNvCxnSpPr>
                <a:cxnSpLocks/>
                <a:endCxn id="11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8A44B31-E10D-4DDF-9D47-75834E3E1C0F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4C9B585-2D92-4370-B888-EA36D10CA6E0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B64B84-0B3A-4D6A-9C90-89AC9B44C384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35424421-D03B-4F88-BC18-27320F4B729A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B3281BC-A9F0-412F-B6C5-B96A96B05C2E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50CDD87-37F8-4BF3-BE9B-5B7ACD9F8BE2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9961E43-0B6E-4C60-8883-A7C93486F781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F1C0375C-98D7-4B08-8069-91241B353F1C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3C9DF02-E847-4CE2-98F2-E50A5527DA8D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229DC2BF-814A-4891-9019-C75647FCE4E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DB5CB8B-2EC3-4FF5-B410-255FC3E37BA5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79B42A7C-A0AA-4C5E-A199-645124FE3678}"/>
                  </a:ext>
                </a:extLst>
              </p:cNvPr>
              <p:cNvCxnSpPr>
                <a:stCxn id="224" idx="3"/>
                <a:endCxn id="244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2FB264A1-46CC-4503-BC94-309240B6BCE4}"/>
                  </a:ext>
                </a:extLst>
              </p:cNvPr>
              <p:cNvCxnSpPr>
                <a:cxnSpLocks/>
                <a:stCxn id="224" idx="5"/>
                <a:endCxn id="247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3DAEDE93-F6AB-4511-AFE7-EE871EB250E6}"/>
                  </a:ext>
                </a:extLst>
              </p:cNvPr>
              <p:cNvCxnSpPr>
                <a:cxnSpLocks/>
                <a:stCxn id="224" idx="4"/>
                <a:endCxn id="246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5CDBCBD4-B69B-4E18-9E05-0B767D0143C1}"/>
                  </a:ext>
                </a:extLst>
              </p:cNvPr>
              <p:cNvCxnSpPr>
                <a:cxnSpLocks/>
                <a:stCxn id="224" idx="4"/>
                <a:endCxn id="245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CD908FB-92A9-4DBF-AAB6-0D3542120D69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F99A3A0-AF30-4E54-BDDE-941A465CB47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CBCD8724-7754-464F-8BB0-E0F2161A90FB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2A077769-E6B8-4131-8D22-29C872A36C7B}"/>
                  </a:ext>
                </a:extLst>
              </p:cNvPr>
              <p:cNvCxnSpPr>
                <a:cxnSpLocks/>
                <a:endCxn id="24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E5571BF6-AC71-441E-8EEF-2E10EF729B90}"/>
                  </a:ext>
                </a:extLst>
              </p:cNvPr>
              <p:cNvCxnSpPr>
                <a:cxnSpLocks/>
                <a:endCxn id="24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28E3A698-B4A2-45A3-B018-158F76DD9151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0F3AF043-BCD4-423E-A36A-3D66796682AC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0AA6271C-77EF-42F5-80AC-59FDD6C10C81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1CA0C6EA-C965-4931-AC6B-6943F121EBB0}"/>
                  </a:ext>
                </a:extLst>
              </p:cNvPr>
              <p:cNvCxnSpPr>
                <a:cxnSpLocks/>
                <a:endCxn id="23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C770A985-DE5F-4367-993A-BB2FED08B58C}"/>
                  </a:ext>
                </a:extLst>
              </p:cNvPr>
              <p:cNvCxnSpPr>
                <a:cxnSpLocks/>
                <a:endCxn id="236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313DBD5D-9EB2-474E-9489-96F079CF6715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340488E-63DB-4796-9FD2-EC1DA521DC6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D9D52060-6887-45E1-AB5B-430D90F4F9AB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3A240EE9-9C48-42E9-A3A1-B58F5CFCE48D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FCF7E92C-D634-45E8-91CB-790030B88D5D}"/>
                  </a:ext>
                </a:extLst>
              </p:cNvPr>
              <p:cNvCxnSpPr>
                <a:cxnSpLocks/>
                <a:endCxn id="232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A68E10C-3764-4E26-A54A-8E47657CEAEF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E065600-B377-4FC1-8711-8EDB36E018ED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6272AD21-B416-403A-9B02-6B57B1690CC7}"/>
                  </a:ext>
                </a:extLst>
              </p:cNvPr>
              <p:cNvCxnSpPr>
                <a:cxnSpLocks/>
                <a:endCxn id="230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06DEDB8-1AB0-4F9E-8081-010BC15C7456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0FED785E-3E6A-4202-A6C8-6CB4F0AA586B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61C044A5-2E51-4148-8552-A390D79BB5BD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F63BD78C-6EE8-4F8E-99A5-6F85D9A2ED17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0C37634C-2FBB-4F43-A5CD-C23721C72E8A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349C35C2-186E-4E53-9FF2-51125565D22D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37958A66-31F6-4463-AD2B-02C8D4613C11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40" name="Straight Arrow Connector 339">
                <a:extLst>
                  <a:ext uri="{FF2B5EF4-FFF2-40B4-BE49-F238E27FC236}">
                    <a16:creationId xmlns:a16="http://schemas.microsoft.com/office/drawing/2014/main" id="{C658F0B8-2A65-410F-8B52-31158E4C7C31}"/>
                  </a:ext>
                </a:extLst>
              </p:cNvPr>
              <p:cNvCxnSpPr>
                <a:stCxn id="316" idx="3"/>
                <a:endCxn id="33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166B7944-5D0F-41F0-A0E4-77CDE564538D}"/>
                  </a:ext>
                </a:extLst>
              </p:cNvPr>
              <p:cNvCxnSpPr>
                <a:cxnSpLocks/>
                <a:stCxn id="316" idx="5"/>
                <a:endCxn id="339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5CECA20C-4564-47CA-AA6C-723D324D0AA2}"/>
                  </a:ext>
                </a:extLst>
              </p:cNvPr>
              <p:cNvCxnSpPr>
                <a:cxnSpLocks/>
                <a:stCxn id="316" idx="4"/>
                <a:endCxn id="338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10F97440-7D1D-4213-A290-ADB8090195A7}"/>
                  </a:ext>
                </a:extLst>
              </p:cNvPr>
              <p:cNvCxnSpPr>
                <a:cxnSpLocks/>
                <a:stCxn id="316" idx="4"/>
                <a:endCxn id="33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CA96838-C721-4F1B-919B-129F42D5268A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85728456-CF8D-48A1-8019-B62D84884987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3161172-D035-4A06-92B1-4E525AE1D3D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B76DC72-60DA-4454-816F-79117C349A6E}"/>
                  </a:ext>
                </a:extLst>
              </p:cNvPr>
              <p:cNvCxnSpPr>
                <a:cxnSpLocks/>
                <a:endCxn id="332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30108FA6-8E79-450D-AC87-7B0A0B1AC398}"/>
                  </a:ext>
                </a:extLst>
              </p:cNvPr>
              <p:cNvCxnSpPr>
                <a:cxnSpLocks/>
                <a:endCxn id="333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45D6A722-F92E-445F-80AC-00473C756E2C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38FAE60F-101F-4773-B0BC-2D7402D0501E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A09A40C1-C2B4-4B82-B04C-F641CD7FFAE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E1559931-F4C6-4A17-B656-9DBE721EB0BC}"/>
                  </a:ext>
                </a:extLst>
              </p:cNvPr>
              <p:cNvCxnSpPr>
                <a:cxnSpLocks/>
                <a:endCxn id="32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367236B8-D9B6-41C2-9304-DE91CBE1CC53}"/>
                  </a:ext>
                </a:extLst>
              </p:cNvPr>
              <p:cNvCxnSpPr>
                <a:cxnSpLocks/>
                <a:endCxn id="328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B7531CD4-4945-43C8-BBF1-BBF817044250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3E0649A7-4E39-4948-B43A-8130B62F6A1C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1744DC07-F04B-40A1-BBA5-A1007EC0894B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CDA878F3-460A-4C84-B7CB-2782B2741308}"/>
                  </a:ext>
                </a:extLst>
              </p:cNvPr>
              <p:cNvCxnSpPr>
                <a:cxnSpLocks/>
                <a:endCxn id="325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3DB5C2E5-71AC-49A2-9D3D-FEEB60804621}"/>
                  </a:ext>
                </a:extLst>
              </p:cNvPr>
              <p:cNvCxnSpPr>
                <a:cxnSpLocks/>
                <a:endCxn id="32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0A43593-6D49-4AA9-A3B2-240337D8E03E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06625094-3616-47B9-81CB-ED6EF439EEE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DDA55E19-2662-45AA-BAC6-76C22669E449}"/>
                  </a:ext>
                </a:extLst>
              </p:cNvPr>
              <p:cNvCxnSpPr>
                <a:cxnSpLocks/>
                <a:endCxn id="322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FFD2B45-FC0D-4B63-97F2-F1132D1A87C3}"/>
              </a:ext>
            </a:extLst>
          </p:cNvPr>
          <p:cNvSpPr/>
          <p:nvPr/>
        </p:nvSpPr>
        <p:spPr>
          <a:xfrm>
            <a:off x="3444707" y="2264124"/>
            <a:ext cx="700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endParaRPr lang="en-US" sz="1350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7322F4D-5059-4BAB-97B2-9B531C4983A7}"/>
              </a:ext>
            </a:extLst>
          </p:cNvPr>
          <p:cNvSpPr/>
          <p:nvPr/>
        </p:nvSpPr>
        <p:spPr>
          <a:xfrm>
            <a:off x="3444707" y="2264124"/>
            <a:ext cx="700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endParaRPr lang="en-US" sz="135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741A851-C8A7-43A6-9D53-0E17D57AF559}"/>
              </a:ext>
            </a:extLst>
          </p:cNvPr>
          <p:cNvSpPr/>
          <p:nvPr/>
        </p:nvSpPr>
        <p:spPr>
          <a:xfrm>
            <a:off x="3444707" y="2264124"/>
            <a:ext cx="700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</a:p>
          <a:p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>
                <a:solidFill>
                  <a:srgbClr val="FF0000"/>
                </a:solidFill>
              </a:rPr>
              <a:t> vs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endParaRPr lang="en-US" sz="1350" dirty="0">
              <a:solidFill>
                <a:srgbClr val="FF0000"/>
              </a:solidFill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1EB7282A-E21C-47C6-A422-286E797CECA5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FA6510F9-6056-4459-885E-7EBB109E1FC0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FBBA055-B14F-433E-803A-F41505DB4550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CEC727D6-BAAC-422B-987B-395C2CDCCBC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EF1C635-235C-4050-A62E-CC079E75F1AF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F7086900-4A45-4561-9014-13F6A941046E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A1620EE8-8B31-42A4-B72B-145B09DA5C12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66E554EA-DF9F-4D4F-9A3D-DA9DFD9DC2D6}"/>
                  </a:ext>
                </a:extLst>
              </p:cNvPr>
              <p:cNvCxnSpPr>
                <a:stCxn id="348" idx="3"/>
                <a:endCxn id="368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>
                <a:extLst>
                  <a:ext uri="{FF2B5EF4-FFF2-40B4-BE49-F238E27FC236}">
                    <a16:creationId xmlns:a16="http://schemas.microsoft.com/office/drawing/2014/main" id="{EAE67A89-3F13-4F0D-BFBE-578077E2C603}"/>
                  </a:ext>
                </a:extLst>
              </p:cNvPr>
              <p:cNvCxnSpPr>
                <a:cxnSpLocks/>
                <a:stCxn id="348" idx="5"/>
                <a:endCxn id="371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8C60EB4C-C330-4014-B89B-BFDE8309C7CA}"/>
                  </a:ext>
                </a:extLst>
              </p:cNvPr>
              <p:cNvCxnSpPr>
                <a:cxnSpLocks/>
                <a:stCxn id="348" idx="4"/>
                <a:endCxn id="370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F5E12200-7D35-4472-A23F-69AC0F1B4C81}"/>
                  </a:ext>
                </a:extLst>
              </p:cNvPr>
              <p:cNvCxnSpPr>
                <a:cxnSpLocks/>
                <a:stCxn id="348" idx="4"/>
                <a:endCxn id="369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CDA1E6B-615E-4E60-9BB2-C1200AFDCE83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55F96F10-B100-4419-AB0C-759136F2CE7D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F1FA9D39-0A54-4419-B03D-C4CBC12B4B78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9249E257-2046-4B12-BD07-3FB6A4EDF28B}"/>
                  </a:ext>
                </a:extLst>
              </p:cNvPr>
              <p:cNvCxnSpPr>
                <a:cxnSpLocks/>
                <a:endCxn id="364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7829A9CE-FFC1-4D49-925B-BF42F4A1095F}"/>
                  </a:ext>
                </a:extLst>
              </p:cNvPr>
              <p:cNvCxnSpPr>
                <a:cxnSpLocks/>
                <a:endCxn id="365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A32CA31A-5DEE-4B95-A550-EBEBF5B6EAAF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E5F484E1-5B50-4FF2-B388-4F750E3E53D4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941DD0DC-E19B-437A-8592-85EE4F6C930D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2" name="Straight Arrow Connector 361">
                <a:extLst>
                  <a:ext uri="{FF2B5EF4-FFF2-40B4-BE49-F238E27FC236}">
                    <a16:creationId xmlns:a16="http://schemas.microsoft.com/office/drawing/2014/main" id="{DD98349E-9750-409F-8473-8B9DECC1E1BC}"/>
                  </a:ext>
                </a:extLst>
              </p:cNvPr>
              <p:cNvCxnSpPr>
                <a:cxnSpLocks/>
                <a:endCxn id="361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B591F6CC-1656-4E53-A834-D6246AC5A5EC}"/>
                  </a:ext>
                </a:extLst>
              </p:cNvPr>
              <p:cNvCxnSpPr>
                <a:cxnSpLocks/>
                <a:endCxn id="360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165B5D8C-95E8-45F3-8E82-25A4EA93AEBA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4DC17A2B-910F-4A23-A639-D78B465040D8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E9E70D71-CFE7-4270-81A6-38BBB8F954A1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AC4877ED-8906-437A-A0C1-42479821E05C}"/>
                  </a:ext>
                </a:extLst>
              </p:cNvPr>
              <p:cNvCxnSpPr>
                <a:cxnSpLocks/>
                <a:endCxn id="357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C60108D0-B028-42F0-92EC-F6F749171182}"/>
                  </a:ext>
                </a:extLst>
              </p:cNvPr>
              <p:cNvCxnSpPr>
                <a:cxnSpLocks/>
                <a:endCxn id="356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09D6C7E-18AC-4161-843C-80CF994E2F53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FC64B930-1673-4E7D-A59A-AF6A41C03702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BB94D6CF-D1F7-47F8-BEBB-32637D1CDB36}"/>
                  </a:ext>
                </a:extLst>
              </p:cNvPr>
              <p:cNvCxnSpPr>
                <a:cxnSpLocks/>
                <a:endCxn id="354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5" name="Rectangle 404">
            <a:extLst>
              <a:ext uri="{FF2B5EF4-FFF2-40B4-BE49-F238E27FC236}">
                <a16:creationId xmlns:a16="http://schemas.microsoft.com/office/drawing/2014/main" id="{5730F2C1-7D4A-4980-8AF0-6A951200251B}"/>
              </a:ext>
            </a:extLst>
          </p:cNvPr>
          <p:cNvSpPr/>
          <p:nvPr/>
        </p:nvSpPr>
        <p:spPr>
          <a:xfrm>
            <a:off x="3451802" y="2055833"/>
            <a:ext cx="59663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350" dirty="0"/>
          </a:p>
          <a:p>
            <a:endParaRPr lang="en-US" sz="1350" dirty="0"/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B36E74F4-B824-4378-ADBB-04F6896FD07C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EBB3AECC-EF07-4C41-BCC6-075E79DCEDB1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2A1B5D6F-FDAD-4D53-AE84-FD7FD767AFB2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DC4BCC99-C903-4C39-BA54-FE6F10407DB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235561F4-F21C-4469-BB33-25433DBBA82B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3CC8D80E-FD43-48DE-9096-F28877C83C6F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696D2339-3C8E-4974-A626-BAD420361C69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EAE9AE5D-3AED-4DBF-97DF-355A0D3892AC}"/>
                  </a:ext>
                </a:extLst>
              </p:cNvPr>
              <p:cNvCxnSpPr>
                <a:stCxn id="469" idx="3"/>
                <a:endCxn id="489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>
                <a:extLst>
                  <a:ext uri="{FF2B5EF4-FFF2-40B4-BE49-F238E27FC236}">
                    <a16:creationId xmlns:a16="http://schemas.microsoft.com/office/drawing/2014/main" id="{2AC9C40E-B54D-47AB-A06E-7C7AEB7CE228}"/>
                  </a:ext>
                </a:extLst>
              </p:cNvPr>
              <p:cNvCxnSpPr>
                <a:cxnSpLocks/>
                <a:stCxn id="469" idx="5"/>
                <a:endCxn id="492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>
                <a:extLst>
                  <a:ext uri="{FF2B5EF4-FFF2-40B4-BE49-F238E27FC236}">
                    <a16:creationId xmlns:a16="http://schemas.microsoft.com/office/drawing/2014/main" id="{76047BBD-E6B3-43D7-9CFC-65498E48EFAD}"/>
                  </a:ext>
                </a:extLst>
              </p:cNvPr>
              <p:cNvCxnSpPr>
                <a:cxnSpLocks/>
                <a:stCxn id="469" idx="4"/>
                <a:endCxn id="491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>
                <a:extLst>
                  <a:ext uri="{FF2B5EF4-FFF2-40B4-BE49-F238E27FC236}">
                    <a16:creationId xmlns:a16="http://schemas.microsoft.com/office/drawing/2014/main" id="{762B7D90-4C1A-40C7-97C7-FA2631DF5CC1}"/>
                  </a:ext>
                </a:extLst>
              </p:cNvPr>
              <p:cNvCxnSpPr>
                <a:cxnSpLocks/>
                <a:stCxn id="469" idx="4"/>
                <a:endCxn id="490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499D79AF-B0B9-4E9F-BEA8-D31FD7D42DCC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EC4C705A-B6AA-4920-8673-681E605B3FBF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A0654124-DAC8-4B1A-84F6-20F4AA1A5E2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94E50749-9CB8-4D3C-8F45-3EF1B39EFB08}"/>
                  </a:ext>
                </a:extLst>
              </p:cNvPr>
              <p:cNvCxnSpPr>
                <a:cxnSpLocks/>
                <a:endCxn id="485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672C1844-3E37-469E-8C77-117249C5FABF}"/>
                  </a:ext>
                </a:extLst>
              </p:cNvPr>
              <p:cNvCxnSpPr>
                <a:cxnSpLocks/>
                <a:endCxn id="486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B1D7D34E-CDD5-45C7-951A-6D0555B15728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1BB9E957-854C-49C1-8E81-DFEF68915027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FA9EDC7E-948F-4EFD-99E4-FD1FF643989E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A087854F-4A0A-4C5F-903E-BC964FB647B5}"/>
                  </a:ext>
                </a:extLst>
              </p:cNvPr>
              <p:cNvCxnSpPr>
                <a:cxnSpLocks/>
                <a:endCxn id="482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>
                <a:extLst>
                  <a:ext uri="{FF2B5EF4-FFF2-40B4-BE49-F238E27FC236}">
                    <a16:creationId xmlns:a16="http://schemas.microsoft.com/office/drawing/2014/main" id="{2E715211-8DE4-499E-AD66-1E7C54BA3773}"/>
                  </a:ext>
                </a:extLst>
              </p:cNvPr>
              <p:cNvCxnSpPr>
                <a:cxnSpLocks/>
                <a:endCxn id="481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D4D5C9D6-AA43-4183-B11A-FB90F99A4B50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CA4D013A-2594-4CD7-9B5C-4395F9D8895D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279B2D9E-EAF6-40EC-93D6-35D08F2A6228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E3084D18-A89E-4535-8621-9D6CDD71F97E}"/>
                  </a:ext>
                </a:extLst>
              </p:cNvPr>
              <p:cNvCxnSpPr>
                <a:cxnSpLocks/>
                <a:endCxn id="478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AE40BC65-9023-401C-8623-BED1937C34DE}"/>
                  </a:ext>
                </a:extLst>
              </p:cNvPr>
              <p:cNvCxnSpPr>
                <a:cxnSpLocks/>
                <a:endCxn id="47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7D3A4F38-AF65-4DF2-AC2E-2C73E5F0DED7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E4E44879-A1EC-4C4C-A8FC-FBB212902854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FE440F7C-0804-4422-AFC4-802DE00B07BF}"/>
                  </a:ext>
                </a:extLst>
              </p:cNvPr>
              <p:cNvCxnSpPr>
                <a:cxnSpLocks/>
                <a:endCxn id="475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7" name="Rectangle 496">
            <a:extLst>
              <a:ext uri="{FF2B5EF4-FFF2-40B4-BE49-F238E27FC236}">
                <a16:creationId xmlns:a16="http://schemas.microsoft.com/office/drawing/2014/main" id="{6F7C74E8-73D1-4109-8C2A-7DE0B787EAE5}"/>
              </a:ext>
            </a:extLst>
          </p:cNvPr>
          <p:cNvSpPr/>
          <p:nvPr/>
        </p:nvSpPr>
        <p:spPr>
          <a:xfrm>
            <a:off x="5172054" y="5217900"/>
            <a:ext cx="1790298" cy="50783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Complexity: 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O(M)</a:t>
            </a:r>
            <a:endParaRPr lang="en-US" sz="1350" dirty="0"/>
          </a:p>
          <a:p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M</a:t>
            </a:r>
            <a:r>
              <a:rPr lang="en-US" sz="1350" b="1" dirty="0"/>
              <a:t>:</a:t>
            </a:r>
            <a:r>
              <a:rPr lang="en-US" sz="1350" dirty="0"/>
              <a:t> No. pairs of neighbors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4237A4D-B9A1-498A-B4B1-DF9C91F7FCCA}"/>
              </a:ext>
            </a:extLst>
          </p:cNvPr>
          <p:cNvSpPr/>
          <p:nvPr/>
        </p:nvSpPr>
        <p:spPr>
          <a:xfrm>
            <a:off x="5058220" y="4880329"/>
            <a:ext cx="33544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ym typeface="Wingdings" panose="05000000000000000000" pitchFamily="2" charset="2"/>
              </a:rPr>
              <a:t>Neighbors of 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>
                <a:sym typeface="Wingdings" panose="05000000000000000000" pitchFamily="2" charset="2"/>
              </a:rPr>
              <a:t> must be children of neighbors of </a:t>
            </a:r>
            <a:r>
              <a:rPr lang="en-US" sz="135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3" name="Title 1">
            <a:extLst>
              <a:ext uri="{FF2B5EF4-FFF2-40B4-BE49-F238E27FC236}">
                <a16:creationId xmlns:a16="http://schemas.microsoft.com/office/drawing/2014/main" id="{2A0B385D-105D-4655-93E7-943010AC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/>
              <a:t>Neighbors of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62414404-0AED-4F5C-BF30-D5B82F985937}"/>
              </a:ext>
            </a:extLst>
          </p:cNvPr>
          <p:cNvGrpSpPr/>
          <p:nvPr/>
        </p:nvGrpSpPr>
        <p:grpSpPr>
          <a:xfrm>
            <a:off x="577919" y="3050247"/>
            <a:ext cx="2622537" cy="313528"/>
            <a:chOff x="2215461" y="2176666"/>
            <a:chExt cx="3496716" cy="418036"/>
          </a:xfrm>
        </p:grpSpPr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3A0D6712-AB37-4B61-9CEB-3A7653FF539E}"/>
                </a:ext>
              </a:extLst>
            </p:cNvPr>
            <p:cNvSpPr/>
            <p:nvPr/>
          </p:nvSpPr>
          <p:spPr>
            <a:xfrm>
              <a:off x="3382052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R, A, C, G, T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E98DE882-BB2E-4ABD-88E8-B1B57710FAD3}"/>
                </a:ext>
              </a:extLst>
            </p:cNvPr>
            <p:cNvSpPr/>
            <p:nvPr/>
          </p:nvSpPr>
          <p:spPr>
            <a:xfrm>
              <a:off x="2215461" y="2176666"/>
              <a:ext cx="1500753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R :</a:t>
              </a:r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FF151CB1-03C7-49AC-8061-7C7A8FA9D9CA}"/>
              </a:ext>
            </a:extLst>
          </p:cNvPr>
          <p:cNvGrpSpPr/>
          <p:nvPr/>
        </p:nvGrpSpPr>
        <p:grpSpPr>
          <a:xfrm>
            <a:off x="455790" y="3390192"/>
            <a:ext cx="2744665" cy="313528"/>
            <a:chOff x="2052623" y="2176666"/>
            <a:chExt cx="3659553" cy="418036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C9AFB517-BF82-4017-97B2-0C4A2C4E9378}"/>
                </a:ext>
              </a:extLst>
            </p:cNvPr>
            <p:cNvSpPr/>
            <p:nvPr/>
          </p:nvSpPr>
          <p:spPr>
            <a:xfrm>
              <a:off x="3382051" y="2194594"/>
              <a:ext cx="2330125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R, A, C, G, T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D481CC02-F9F6-4028-B4B9-F967217C2D52}"/>
                </a:ext>
              </a:extLst>
            </p:cNvPr>
            <p:cNvSpPr/>
            <p:nvPr/>
          </p:nvSpPr>
          <p:spPr>
            <a:xfrm>
              <a:off x="2052623" y="2176666"/>
              <a:ext cx="1631557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R :</a:t>
              </a: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29DB73AB-9BBB-4B50-932A-877F5F2F3C62}"/>
              </a:ext>
            </a:extLst>
          </p:cNvPr>
          <p:cNvGrpSpPr/>
          <p:nvPr/>
        </p:nvGrpSpPr>
        <p:grpSpPr>
          <a:xfrm>
            <a:off x="455790" y="4683666"/>
            <a:ext cx="4411788" cy="313528"/>
            <a:chOff x="2052623" y="2176666"/>
            <a:chExt cx="5882384" cy="418036"/>
          </a:xfrm>
        </p:grpSpPr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5E687DAB-468E-4ADB-91C1-E6A2F98F1C5F}"/>
                </a:ext>
              </a:extLst>
            </p:cNvPr>
            <p:cNvSpPr/>
            <p:nvPr/>
          </p:nvSpPr>
          <p:spPr>
            <a:xfrm>
              <a:off x="3382051" y="2194594"/>
              <a:ext cx="4552956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5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R, A, C, G, T, AG, AT, CA, GA</a:t>
              </a:r>
              <a:endParaRPr lang="en-US" sz="1350" b="1" dirty="0">
                <a:solidFill>
                  <a:srgbClr val="00B050"/>
                </a:solidFill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77D1CD4-4C57-43AC-A9B2-87CF5AF254E5}"/>
                </a:ext>
              </a:extLst>
            </p:cNvPr>
            <p:cNvSpPr/>
            <p:nvPr/>
          </p:nvSpPr>
          <p:spPr>
            <a:xfrm>
              <a:off x="2052623" y="2176666"/>
              <a:ext cx="1648656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Neighbors of </a:t>
              </a:r>
              <a:r>
                <a:rPr lang="en-US" sz="1350" b="1" dirty="0">
                  <a:solidFill>
                    <a:srgbClr val="7030A0"/>
                  </a:solidFill>
                </a:rPr>
                <a:t>A</a:t>
              </a:r>
              <a:r>
                <a:rPr lang="en-US" sz="1350" dirty="0"/>
                <a:t> :</a:t>
              </a:r>
            </a:p>
          </p:txBody>
        </p:sp>
      </p:grpSp>
      <p:sp>
        <p:nvSpPr>
          <p:cNvPr id="513" name="Rectangle 512">
            <a:extLst>
              <a:ext uri="{FF2B5EF4-FFF2-40B4-BE49-F238E27FC236}">
                <a16:creationId xmlns:a16="http://schemas.microsoft.com/office/drawing/2014/main" id="{37B729E9-A1E8-49C8-A743-55CCCA7BD155}"/>
              </a:ext>
            </a:extLst>
          </p:cNvPr>
          <p:cNvSpPr/>
          <p:nvPr/>
        </p:nvSpPr>
        <p:spPr>
          <a:xfrm>
            <a:off x="1659221" y="3409846"/>
            <a:ext cx="242351" cy="2376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01291A55-10C6-485A-997B-785C0D314AD0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AFE895CE-EF69-41CB-8718-DCD1F7921F53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6AF8338D-7933-4A1C-A7E2-739B12AD107E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1235C680-5E60-4F9A-B01B-903AB34ACBC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1B3277CE-B947-4B00-B400-67846BDBFEB3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CEA09042-BB17-4ADC-854E-210419B921A1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0AC5D667-043A-470E-A98B-23431914EA60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cxnSp>
            <p:nvCxnSpPr>
              <p:cNvPr id="541" name="Straight Arrow Connector 540">
                <a:extLst>
                  <a:ext uri="{FF2B5EF4-FFF2-40B4-BE49-F238E27FC236}">
                    <a16:creationId xmlns:a16="http://schemas.microsoft.com/office/drawing/2014/main" id="{4A599385-AC09-4693-84AF-A7B4B5D088D1}"/>
                  </a:ext>
                </a:extLst>
              </p:cNvPr>
              <p:cNvCxnSpPr>
                <a:stCxn id="517" idx="3"/>
                <a:endCxn id="53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10150FA3-0F3A-4062-94A5-DD85CE65029B}"/>
                  </a:ext>
                </a:extLst>
              </p:cNvPr>
              <p:cNvCxnSpPr>
                <a:cxnSpLocks/>
                <a:stCxn id="517" idx="5"/>
                <a:endCxn id="540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>
                <a:extLst>
                  <a:ext uri="{FF2B5EF4-FFF2-40B4-BE49-F238E27FC236}">
                    <a16:creationId xmlns:a16="http://schemas.microsoft.com/office/drawing/2014/main" id="{344677C8-1725-4590-B576-E88714DABF16}"/>
                  </a:ext>
                </a:extLst>
              </p:cNvPr>
              <p:cNvCxnSpPr>
                <a:cxnSpLocks/>
                <a:stCxn id="517" idx="4"/>
                <a:endCxn id="539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FADE1333-115C-4A62-B1C6-25A79023DAB1}"/>
                  </a:ext>
                </a:extLst>
              </p:cNvPr>
              <p:cNvCxnSpPr>
                <a:cxnSpLocks/>
                <a:stCxn id="517" idx="4"/>
                <a:endCxn id="53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FCC84034-8299-4FFC-BBE2-964B0F98C4D2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DE43FD4E-DF6C-4A79-A476-9B3150233330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9B8CA22E-413B-419A-A7C1-1A4EC34FE39C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9AC4EEEE-0B87-434F-9831-6BDBA4D7F309}"/>
                  </a:ext>
                </a:extLst>
              </p:cNvPr>
              <p:cNvCxnSpPr>
                <a:cxnSpLocks/>
                <a:endCxn id="533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39C04C62-133A-43B9-A2D0-95C6FBCDDD58}"/>
                  </a:ext>
                </a:extLst>
              </p:cNvPr>
              <p:cNvCxnSpPr>
                <a:cxnSpLocks/>
                <a:endCxn id="534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C190DDC-E368-4C87-96FC-BFD4F2D7D54E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86C08B45-AE86-4E2C-B41A-920422A72CF8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1BEA866F-C4E5-4F8A-AF1E-FF74C15F1CA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128EB61D-D577-45B9-9615-D6BE28E5C1B5}"/>
                  </a:ext>
                </a:extLst>
              </p:cNvPr>
              <p:cNvCxnSpPr>
                <a:cxnSpLocks/>
                <a:endCxn id="530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FAC4F6FD-1007-4F69-989B-025F5B48481A}"/>
                  </a:ext>
                </a:extLst>
              </p:cNvPr>
              <p:cNvCxnSpPr>
                <a:cxnSpLocks/>
                <a:endCxn id="529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D129F582-68B6-482F-98BE-686C5E2CEA6E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5AE5319A-304D-4F02-826C-A900992D94F5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35A11FB2-4A75-470B-A12C-45632E7725E6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27" name="Straight Arrow Connector 526">
                <a:extLst>
                  <a:ext uri="{FF2B5EF4-FFF2-40B4-BE49-F238E27FC236}">
                    <a16:creationId xmlns:a16="http://schemas.microsoft.com/office/drawing/2014/main" id="{C553B222-A4B9-4630-8348-3C89C57BEA2D}"/>
                  </a:ext>
                </a:extLst>
              </p:cNvPr>
              <p:cNvCxnSpPr>
                <a:cxnSpLocks/>
                <a:endCxn id="526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>
                <a:extLst>
                  <a:ext uri="{FF2B5EF4-FFF2-40B4-BE49-F238E27FC236}">
                    <a16:creationId xmlns:a16="http://schemas.microsoft.com/office/drawing/2014/main" id="{64CEB624-48B1-45BE-ACA7-50FD1DEC81E0}"/>
                  </a:ext>
                </a:extLst>
              </p:cNvPr>
              <p:cNvCxnSpPr>
                <a:cxnSpLocks/>
                <a:endCxn id="525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ED24365C-8FF3-4039-93D5-592B37CCD220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E8B4063F-74A2-4687-840C-680727244A61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24" name="Straight Arrow Connector 523">
                <a:extLst>
                  <a:ext uri="{FF2B5EF4-FFF2-40B4-BE49-F238E27FC236}">
                    <a16:creationId xmlns:a16="http://schemas.microsoft.com/office/drawing/2014/main" id="{A597DED2-4B2B-4F66-A018-E832BD9C6302}"/>
                  </a:ext>
                </a:extLst>
              </p:cNvPr>
              <p:cNvCxnSpPr>
                <a:cxnSpLocks/>
                <a:endCxn id="523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7F5A7547-0E56-49F9-90B1-FCC1A606A2EA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CF5BF3F-EADB-45AF-BBE4-E761C1102B86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2CD7BDEB-A1D0-4B77-936D-B9A4202F7267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6E1CDC0C-B719-4CB3-83C2-F2C0027D7901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01186197-BD73-493F-9F1E-319D9F955757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46992966-4782-4301-B52E-B437C28CC236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78DB4353-ABC1-42BA-B38F-E0EDE509241F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570" name="Straight Arrow Connector 569">
                <a:extLst>
                  <a:ext uri="{FF2B5EF4-FFF2-40B4-BE49-F238E27FC236}">
                    <a16:creationId xmlns:a16="http://schemas.microsoft.com/office/drawing/2014/main" id="{39B74973-6DBF-43AA-A8F0-7F2FEAB636E3}"/>
                  </a:ext>
                </a:extLst>
              </p:cNvPr>
              <p:cNvCxnSpPr>
                <a:stCxn id="546" idx="3"/>
                <a:endCxn id="566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1B6D6942-A962-4EB5-B379-12030C48CBAB}"/>
                  </a:ext>
                </a:extLst>
              </p:cNvPr>
              <p:cNvCxnSpPr>
                <a:cxnSpLocks/>
                <a:stCxn id="546" idx="5"/>
                <a:endCxn id="569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Arrow Connector 571">
                <a:extLst>
                  <a:ext uri="{FF2B5EF4-FFF2-40B4-BE49-F238E27FC236}">
                    <a16:creationId xmlns:a16="http://schemas.microsoft.com/office/drawing/2014/main" id="{96447F54-B53C-42E2-B7CF-2F49D5F7C65D}"/>
                  </a:ext>
                </a:extLst>
              </p:cNvPr>
              <p:cNvCxnSpPr>
                <a:cxnSpLocks/>
                <a:stCxn id="546" idx="4"/>
                <a:endCxn id="568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Arrow Connector 572">
                <a:extLst>
                  <a:ext uri="{FF2B5EF4-FFF2-40B4-BE49-F238E27FC236}">
                    <a16:creationId xmlns:a16="http://schemas.microsoft.com/office/drawing/2014/main" id="{2368BCD4-BF4A-41FB-B9A4-7EF5DE01CC7C}"/>
                  </a:ext>
                </a:extLst>
              </p:cNvPr>
              <p:cNvCxnSpPr>
                <a:cxnSpLocks/>
                <a:stCxn id="546" idx="4"/>
                <a:endCxn id="567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A3181E1A-FAFA-4F70-8A8A-7ECA90D0E98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9DAEB9E0-5099-428B-9498-0F248E81B485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AF2613D0-1C04-4DCE-B308-FE0E6521D8C6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cxnSp>
            <p:nvCxnSpPr>
              <p:cNvPr id="564" name="Straight Arrow Connector 563">
                <a:extLst>
                  <a:ext uri="{FF2B5EF4-FFF2-40B4-BE49-F238E27FC236}">
                    <a16:creationId xmlns:a16="http://schemas.microsoft.com/office/drawing/2014/main" id="{3F04F587-7B2C-477F-8B16-F64B84642DEB}"/>
                  </a:ext>
                </a:extLst>
              </p:cNvPr>
              <p:cNvCxnSpPr>
                <a:cxnSpLocks/>
                <a:endCxn id="562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Arrow Connector 564">
                <a:extLst>
                  <a:ext uri="{FF2B5EF4-FFF2-40B4-BE49-F238E27FC236}">
                    <a16:creationId xmlns:a16="http://schemas.microsoft.com/office/drawing/2014/main" id="{CEE00421-A407-4561-B9F2-596ADAE25D40}"/>
                  </a:ext>
                </a:extLst>
              </p:cNvPr>
              <p:cNvCxnSpPr>
                <a:cxnSpLocks/>
                <a:endCxn id="563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41999564-0E32-4851-85AF-E568A4F96892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37923EFA-0AB4-4825-AE76-32A6159E737A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1EB3B352-86AB-4BC5-B467-CE8860B7A237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60" name="Straight Arrow Connector 559">
                <a:extLst>
                  <a:ext uri="{FF2B5EF4-FFF2-40B4-BE49-F238E27FC236}">
                    <a16:creationId xmlns:a16="http://schemas.microsoft.com/office/drawing/2014/main" id="{DDCAE305-C2E1-4028-B439-23EE2E9B6BD7}"/>
                  </a:ext>
                </a:extLst>
              </p:cNvPr>
              <p:cNvCxnSpPr>
                <a:cxnSpLocks/>
                <a:endCxn id="55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244A7CBD-49D8-4738-9D0B-319904B3B930}"/>
                  </a:ext>
                </a:extLst>
              </p:cNvPr>
              <p:cNvCxnSpPr>
                <a:cxnSpLocks/>
                <a:endCxn id="558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5B816EFE-2CAC-4A3F-861C-D3703A896971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616C2DB7-6BCE-43E8-A15E-8368808BA5E7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C2BD41EC-EBA7-4001-9BA3-3773E897EADA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56" name="Straight Arrow Connector 555">
                <a:extLst>
                  <a:ext uri="{FF2B5EF4-FFF2-40B4-BE49-F238E27FC236}">
                    <a16:creationId xmlns:a16="http://schemas.microsoft.com/office/drawing/2014/main" id="{ED8F253E-C440-4A26-A753-CA97C52A7132}"/>
                  </a:ext>
                </a:extLst>
              </p:cNvPr>
              <p:cNvCxnSpPr>
                <a:cxnSpLocks/>
                <a:endCxn id="555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7A6A14A-414D-4C22-91BE-C718906D0BB5}"/>
                  </a:ext>
                </a:extLst>
              </p:cNvPr>
              <p:cNvCxnSpPr>
                <a:cxnSpLocks/>
                <a:endCxn id="55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5D849283-3AE0-47FD-8AC2-14D08BAF2DAD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C87AEC50-8DAA-44B3-9203-F412CA460E31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9175E060-B3CD-43BB-98EB-6E769B6263F7}"/>
                  </a:ext>
                </a:extLst>
              </p:cNvPr>
              <p:cNvCxnSpPr>
                <a:cxnSpLocks/>
                <a:endCxn id="552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A078D4EA-CAAC-4F43-AC6A-7B2B2AF8CE4F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6BE942EC-1E08-4444-8689-9378029A9667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03A3807C-BC39-4E66-95B0-58B8565AA380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AEF0E4C0-B70E-4EDE-BF8B-D624F8829770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1D29B859-F5F5-4A75-8AA6-1D2B06F48334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F24A5F85-C04D-4E88-AD55-F215122CB3C2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02822914-5D38-4C57-9F28-A54D62FAA4B8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599" name="Straight Arrow Connector 598">
                <a:extLst>
                  <a:ext uri="{FF2B5EF4-FFF2-40B4-BE49-F238E27FC236}">
                    <a16:creationId xmlns:a16="http://schemas.microsoft.com/office/drawing/2014/main" id="{2C5E25A0-5EF3-4DC1-A0A8-A8335176B927}"/>
                  </a:ext>
                </a:extLst>
              </p:cNvPr>
              <p:cNvCxnSpPr>
                <a:stCxn id="575" idx="3"/>
                <a:endCxn id="595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Arrow Connector 599">
                <a:extLst>
                  <a:ext uri="{FF2B5EF4-FFF2-40B4-BE49-F238E27FC236}">
                    <a16:creationId xmlns:a16="http://schemas.microsoft.com/office/drawing/2014/main" id="{51ACA79B-F6D7-4626-A6D1-B7EBD0C469A9}"/>
                  </a:ext>
                </a:extLst>
              </p:cNvPr>
              <p:cNvCxnSpPr>
                <a:cxnSpLocks/>
                <a:stCxn id="575" idx="5"/>
                <a:endCxn id="598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>
                <a:extLst>
                  <a:ext uri="{FF2B5EF4-FFF2-40B4-BE49-F238E27FC236}">
                    <a16:creationId xmlns:a16="http://schemas.microsoft.com/office/drawing/2014/main" id="{53306977-0123-42BA-877F-4AE87EE6F2AE}"/>
                  </a:ext>
                </a:extLst>
              </p:cNvPr>
              <p:cNvCxnSpPr>
                <a:cxnSpLocks/>
                <a:stCxn id="575" idx="4"/>
                <a:endCxn id="597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>
                <a:extLst>
                  <a:ext uri="{FF2B5EF4-FFF2-40B4-BE49-F238E27FC236}">
                    <a16:creationId xmlns:a16="http://schemas.microsoft.com/office/drawing/2014/main" id="{B6F05830-C25F-4C3F-84C2-13E7ABCCB066}"/>
                  </a:ext>
                </a:extLst>
              </p:cNvPr>
              <p:cNvCxnSpPr>
                <a:cxnSpLocks/>
                <a:stCxn id="575" idx="4"/>
                <a:endCxn id="596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386BC440-AEA8-48F4-97BF-6ADB62072C8F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59311795-D02F-4B5B-8436-D7C931A0C47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EC193E01-1615-4009-8848-20E96B91120D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108188A1-F6F3-4468-9384-64253A892EF0}"/>
                  </a:ext>
                </a:extLst>
              </p:cNvPr>
              <p:cNvCxnSpPr>
                <a:cxnSpLocks/>
                <a:endCxn id="59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>
                <a:extLst>
                  <a:ext uri="{FF2B5EF4-FFF2-40B4-BE49-F238E27FC236}">
                    <a16:creationId xmlns:a16="http://schemas.microsoft.com/office/drawing/2014/main" id="{484F109E-E205-4154-8C43-0E8E43EEE31A}"/>
                  </a:ext>
                </a:extLst>
              </p:cNvPr>
              <p:cNvCxnSpPr>
                <a:cxnSpLocks/>
                <a:endCxn id="59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128D6E10-E765-4B36-A5C6-CA9AB7B1CEC9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A83D0F42-928E-4AE1-8AC4-311B1B82B481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8D1277B5-2B54-4E24-8F6E-85C09568D384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274F2199-4B18-4B68-8D01-436DACDC9255}"/>
                  </a:ext>
                </a:extLst>
              </p:cNvPr>
              <p:cNvCxnSpPr>
                <a:cxnSpLocks/>
                <a:endCxn id="588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3A073340-F579-4AB6-8747-28500BAA1B8C}"/>
                  </a:ext>
                </a:extLst>
              </p:cNvPr>
              <p:cNvCxnSpPr>
                <a:cxnSpLocks/>
                <a:endCxn id="587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D3D6FF2C-12FD-45D1-A272-C897951B279B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388F0C34-EFCE-4229-B111-BBF4C35B4A90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90BB6239-52AD-4A37-9FD3-4FC9A4508D9F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373F55A5-714A-4EBC-A013-1E20336F6C4B}"/>
                  </a:ext>
                </a:extLst>
              </p:cNvPr>
              <p:cNvCxnSpPr>
                <a:cxnSpLocks/>
                <a:endCxn id="584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>
                <a:extLst>
                  <a:ext uri="{FF2B5EF4-FFF2-40B4-BE49-F238E27FC236}">
                    <a16:creationId xmlns:a16="http://schemas.microsoft.com/office/drawing/2014/main" id="{FAB5A36C-7C14-4E7E-BAF9-C352F3A98AA7}"/>
                  </a:ext>
                </a:extLst>
              </p:cNvPr>
              <p:cNvCxnSpPr>
                <a:cxnSpLocks/>
                <a:endCxn id="583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E524282B-25E6-4FB5-B68D-082901976EC8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5CDE900A-E256-4465-A118-809C8E3C2AF3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582" name="Straight Arrow Connector 581">
                <a:extLst>
                  <a:ext uri="{FF2B5EF4-FFF2-40B4-BE49-F238E27FC236}">
                    <a16:creationId xmlns:a16="http://schemas.microsoft.com/office/drawing/2014/main" id="{4AAF2B3A-2874-4103-8355-E72EC5C05447}"/>
                  </a:ext>
                </a:extLst>
              </p:cNvPr>
              <p:cNvCxnSpPr>
                <a:cxnSpLocks/>
                <a:endCxn id="581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6FAA3E27-8ACA-4EC9-88A0-093ADC89A1FA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6EDCDF47-2461-4B28-9622-14802D7D1D23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4EEE33C6-47FD-4D26-8E7C-A41CD84CD70B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BA93A4F8-89E9-4EEC-9776-C7874A655D9E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65E946C2-8EDB-44DE-B1FA-B0A538480154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43000C92-CA0A-471B-BC7C-B812DA34EA57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D14A321-C50C-429D-ACFB-E1A98EDE28CB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628" name="Straight Arrow Connector 627">
                <a:extLst>
                  <a:ext uri="{FF2B5EF4-FFF2-40B4-BE49-F238E27FC236}">
                    <a16:creationId xmlns:a16="http://schemas.microsoft.com/office/drawing/2014/main" id="{1DBFCE31-0A5C-41F1-BF01-939203E1C9A8}"/>
                  </a:ext>
                </a:extLst>
              </p:cNvPr>
              <p:cNvCxnSpPr>
                <a:stCxn id="604" idx="3"/>
                <a:endCxn id="624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>
                <a:extLst>
                  <a:ext uri="{FF2B5EF4-FFF2-40B4-BE49-F238E27FC236}">
                    <a16:creationId xmlns:a16="http://schemas.microsoft.com/office/drawing/2014/main" id="{74419D55-E877-443D-B966-37835430FAEA}"/>
                  </a:ext>
                </a:extLst>
              </p:cNvPr>
              <p:cNvCxnSpPr>
                <a:cxnSpLocks/>
                <a:stCxn id="604" idx="5"/>
                <a:endCxn id="627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>
                <a:extLst>
                  <a:ext uri="{FF2B5EF4-FFF2-40B4-BE49-F238E27FC236}">
                    <a16:creationId xmlns:a16="http://schemas.microsoft.com/office/drawing/2014/main" id="{0B6AFB6D-56E0-48CB-A31F-C8025A3B3779}"/>
                  </a:ext>
                </a:extLst>
              </p:cNvPr>
              <p:cNvCxnSpPr>
                <a:cxnSpLocks/>
                <a:stCxn id="604" idx="4"/>
                <a:endCxn id="626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>
                <a:extLst>
                  <a:ext uri="{FF2B5EF4-FFF2-40B4-BE49-F238E27FC236}">
                    <a16:creationId xmlns:a16="http://schemas.microsoft.com/office/drawing/2014/main" id="{91C76DBC-A5E4-44EC-B4E4-0C495EBB26F9}"/>
                  </a:ext>
                </a:extLst>
              </p:cNvPr>
              <p:cNvCxnSpPr>
                <a:cxnSpLocks/>
                <a:stCxn id="604" idx="4"/>
                <a:endCxn id="625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EA7FEB9F-FE6D-4C21-A38E-E7736FE29C13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0C896AD5-CE97-41F2-B3E5-68DAF65E014F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86B9372E-A5B8-4368-B953-31383230DE09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622" name="Straight Arrow Connector 621">
                <a:extLst>
                  <a:ext uri="{FF2B5EF4-FFF2-40B4-BE49-F238E27FC236}">
                    <a16:creationId xmlns:a16="http://schemas.microsoft.com/office/drawing/2014/main" id="{27C687CF-9682-4FD2-A0BC-93A36691F67F}"/>
                  </a:ext>
                </a:extLst>
              </p:cNvPr>
              <p:cNvCxnSpPr>
                <a:cxnSpLocks/>
                <a:endCxn id="620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>
                <a:extLst>
                  <a:ext uri="{FF2B5EF4-FFF2-40B4-BE49-F238E27FC236}">
                    <a16:creationId xmlns:a16="http://schemas.microsoft.com/office/drawing/2014/main" id="{E0203BC5-53EE-43FA-8213-F5E963AC32A1}"/>
                  </a:ext>
                </a:extLst>
              </p:cNvPr>
              <p:cNvCxnSpPr>
                <a:cxnSpLocks/>
                <a:endCxn id="621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2C5BBFFB-7DC7-416C-8A23-02C3523BF536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7DCCCB61-A976-471D-8E57-8934B5652B37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4F0DABA2-421A-4ABC-A236-E74154152FFD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618" name="Straight Arrow Connector 617">
                <a:extLst>
                  <a:ext uri="{FF2B5EF4-FFF2-40B4-BE49-F238E27FC236}">
                    <a16:creationId xmlns:a16="http://schemas.microsoft.com/office/drawing/2014/main" id="{B886CB36-6ACB-4C78-9EFB-F30D5C1FDD33}"/>
                  </a:ext>
                </a:extLst>
              </p:cNvPr>
              <p:cNvCxnSpPr>
                <a:cxnSpLocks/>
                <a:endCxn id="617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Arrow Connector 618">
                <a:extLst>
                  <a:ext uri="{FF2B5EF4-FFF2-40B4-BE49-F238E27FC236}">
                    <a16:creationId xmlns:a16="http://schemas.microsoft.com/office/drawing/2014/main" id="{1AEBA083-7980-4A29-AF13-7D0E8577D3A1}"/>
                  </a:ext>
                </a:extLst>
              </p:cNvPr>
              <p:cNvCxnSpPr>
                <a:cxnSpLocks/>
                <a:endCxn id="616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2AECEDAC-E65C-4CB6-9913-1ED5A208BB30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B4A446C8-618E-4006-A327-2A9CCE75C6BD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06311CFC-72B9-4ABC-B398-765B52B7B4BC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3593842D-1ECB-4E57-AD15-49E1290B069E}"/>
                  </a:ext>
                </a:extLst>
              </p:cNvPr>
              <p:cNvCxnSpPr>
                <a:cxnSpLocks/>
                <a:endCxn id="613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>
                <a:extLst>
                  <a:ext uri="{FF2B5EF4-FFF2-40B4-BE49-F238E27FC236}">
                    <a16:creationId xmlns:a16="http://schemas.microsoft.com/office/drawing/2014/main" id="{B0D9DC11-05EC-451B-8DB2-EA9C6C4D7674}"/>
                  </a:ext>
                </a:extLst>
              </p:cNvPr>
              <p:cNvCxnSpPr>
                <a:cxnSpLocks/>
                <a:endCxn id="612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847697E5-7EB9-495F-9253-D9A982EA0976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CA99BFCA-82F1-4637-967B-3E45C2CD1BA3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611" name="Straight Arrow Connector 610">
                <a:extLst>
                  <a:ext uri="{FF2B5EF4-FFF2-40B4-BE49-F238E27FC236}">
                    <a16:creationId xmlns:a16="http://schemas.microsoft.com/office/drawing/2014/main" id="{15EAFCB3-C9E5-4163-ACCA-6639C2C60A19}"/>
                  </a:ext>
                </a:extLst>
              </p:cNvPr>
              <p:cNvCxnSpPr>
                <a:cxnSpLocks/>
                <a:endCxn id="610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2D6AFC82-141F-410C-85ED-A8357283BF3F}"/>
              </a:ext>
            </a:extLst>
          </p:cNvPr>
          <p:cNvGrpSpPr/>
          <p:nvPr/>
        </p:nvGrpSpPr>
        <p:grpSpPr>
          <a:xfrm>
            <a:off x="3020814" y="2580530"/>
            <a:ext cx="5306277" cy="1696940"/>
            <a:chOff x="3310590" y="2298564"/>
            <a:chExt cx="7075036" cy="2262586"/>
          </a:xfrm>
          <a:solidFill>
            <a:schemeClr val="bg1"/>
          </a:solidFill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D2BAF05F-D111-453F-A68B-F4D2FBABC1BC}"/>
                </a:ext>
              </a:extLst>
            </p:cNvPr>
            <p:cNvSpPr/>
            <p:nvPr/>
          </p:nvSpPr>
          <p:spPr>
            <a:xfrm>
              <a:off x="6583832" y="2298564"/>
              <a:ext cx="552074" cy="55207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rgbClr val="00B050"/>
                  </a:solidFill>
                </a:rPr>
                <a:t>R</a:t>
              </a:r>
            </a:p>
          </p:txBody>
        </p: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5981191A-EC45-4903-9061-D1CAE0271B63}"/>
                </a:ext>
              </a:extLst>
            </p:cNvPr>
            <p:cNvGrpSpPr/>
            <p:nvPr/>
          </p:nvGrpSpPr>
          <p:grpSpPr>
            <a:xfrm>
              <a:off x="4943291" y="2769789"/>
              <a:ext cx="3817475" cy="935248"/>
              <a:chOff x="4943291" y="2769789"/>
              <a:chExt cx="3817475" cy="935248"/>
            </a:xfrm>
            <a:grpFill/>
          </p:grpSpPr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7E3DEBDD-A317-43EA-9F0D-14FF375AFF36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C66CF57F-9C2A-4A07-928D-3239E4AB9140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D744C58C-C378-451C-A272-840D96D3C38C}"/>
                  </a:ext>
                </a:extLst>
              </p:cNvPr>
              <p:cNvSpPr/>
              <p:nvPr/>
            </p:nvSpPr>
            <p:spPr>
              <a:xfrm>
                <a:off x="7120225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75B6AEF4-DB53-48D9-A674-3CB35464E0E2}"/>
                  </a:ext>
                </a:extLst>
              </p:cNvPr>
              <p:cNvSpPr/>
              <p:nvPr/>
            </p:nvSpPr>
            <p:spPr>
              <a:xfrm>
                <a:off x="8208692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715" name="Straight Arrow Connector 714">
                <a:extLst>
                  <a:ext uri="{FF2B5EF4-FFF2-40B4-BE49-F238E27FC236}">
                    <a16:creationId xmlns:a16="http://schemas.microsoft.com/office/drawing/2014/main" id="{FCC2118A-7B7C-4507-B878-FFAD525DB396}"/>
                  </a:ext>
                </a:extLst>
              </p:cNvPr>
              <p:cNvCxnSpPr>
                <a:stCxn id="691" idx="3"/>
                <a:endCxn id="711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Arrow Connector 715">
                <a:extLst>
                  <a:ext uri="{FF2B5EF4-FFF2-40B4-BE49-F238E27FC236}">
                    <a16:creationId xmlns:a16="http://schemas.microsoft.com/office/drawing/2014/main" id="{43DA2DFE-31C5-4C20-ADDE-A90473F12A7E}"/>
                  </a:ext>
                </a:extLst>
              </p:cNvPr>
              <p:cNvCxnSpPr>
                <a:cxnSpLocks/>
                <a:stCxn id="691" idx="5"/>
                <a:endCxn id="714" idx="1"/>
              </p:cNvCxnSpPr>
              <p:nvPr/>
            </p:nvCxnSpPr>
            <p:spPr>
              <a:xfrm>
                <a:off x="7055057" y="27697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Arrow Connector 716">
                <a:extLst>
                  <a:ext uri="{FF2B5EF4-FFF2-40B4-BE49-F238E27FC236}">
                    <a16:creationId xmlns:a16="http://schemas.microsoft.com/office/drawing/2014/main" id="{25893E0B-B78F-4184-B3D3-373FDAAE1664}"/>
                  </a:ext>
                </a:extLst>
              </p:cNvPr>
              <p:cNvCxnSpPr>
                <a:cxnSpLocks/>
                <a:stCxn id="691" idx="4"/>
                <a:endCxn id="713" idx="1"/>
              </p:cNvCxnSpPr>
              <p:nvPr/>
            </p:nvCxnSpPr>
            <p:spPr>
              <a:xfrm>
                <a:off x="6859869" y="28506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12038910-7FB2-4F3A-BDB9-E485C6CAE650}"/>
                  </a:ext>
                </a:extLst>
              </p:cNvPr>
              <p:cNvCxnSpPr>
                <a:cxnSpLocks/>
                <a:stCxn id="691" idx="4"/>
                <a:endCxn id="712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5604DE26-22AE-4D54-BFD9-99B5AC22DBD6}"/>
                </a:ext>
              </a:extLst>
            </p:cNvPr>
            <p:cNvGrpSpPr/>
            <p:nvPr/>
          </p:nvGrpSpPr>
          <p:grpSpPr>
            <a:xfrm>
              <a:off x="3310590" y="3625902"/>
              <a:ext cx="1916578" cy="935248"/>
              <a:chOff x="4943291" y="2769789"/>
              <a:chExt cx="1916578" cy="935248"/>
            </a:xfrm>
            <a:grpFill/>
          </p:grpSpPr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3E6E5CFD-0B08-40F6-A003-9D0D58B9D9A5}"/>
                  </a:ext>
                </a:extLst>
              </p:cNvPr>
              <p:cNvSpPr/>
              <p:nvPr/>
            </p:nvSpPr>
            <p:spPr>
              <a:xfrm>
                <a:off x="4943291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AD5D0E78-14BF-4912-B027-8D98857EC19B}"/>
                  </a:ext>
                </a:extLst>
              </p:cNvPr>
              <p:cNvSpPr/>
              <p:nvPr/>
            </p:nvSpPr>
            <p:spPr>
              <a:xfrm>
                <a:off x="6031758" y="31529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5E1F4A27-8733-4F54-953D-A01AEA33124E}"/>
                  </a:ext>
                </a:extLst>
              </p:cNvPr>
              <p:cNvCxnSpPr>
                <a:cxnSpLocks/>
                <a:endCxn id="707" idx="7"/>
              </p:cNvCxnSpPr>
              <p:nvPr/>
            </p:nvCxnSpPr>
            <p:spPr>
              <a:xfrm flipH="1">
                <a:off x="5414516" y="2769789"/>
                <a:ext cx="1250165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DD6D0AE0-42C7-4E1D-BA1D-B9934CC61E9F}"/>
                  </a:ext>
                </a:extLst>
              </p:cNvPr>
              <p:cNvCxnSpPr>
                <a:cxnSpLocks/>
                <a:endCxn id="708" idx="7"/>
              </p:cNvCxnSpPr>
              <p:nvPr/>
            </p:nvCxnSpPr>
            <p:spPr>
              <a:xfrm flipH="1">
                <a:off x="6502983" y="28506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8E50DFD7-9598-4034-8F1E-ED969513B314}"/>
                </a:ext>
              </a:extLst>
            </p:cNvPr>
            <p:cNvGrpSpPr/>
            <p:nvPr/>
          </p:nvGrpSpPr>
          <p:grpSpPr>
            <a:xfrm>
              <a:off x="5487524" y="3706751"/>
              <a:ext cx="1640541" cy="854399"/>
              <a:chOff x="6184158" y="3003038"/>
              <a:chExt cx="1640541" cy="854399"/>
            </a:xfrm>
            <a:grpFill/>
          </p:grpSpPr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2FFA833C-6387-4852-8DD8-1F7D1E1036DE}"/>
                  </a:ext>
                </a:extLst>
              </p:cNvPr>
              <p:cNvSpPr/>
              <p:nvPr/>
            </p:nvSpPr>
            <p:spPr>
              <a:xfrm>
                <a:off x="6184158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8E4C1881-7195-4966-A030-6414DEF2D5EB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05" name="Straight Arrow Connector 704">
                <a:extLst>
                  <a:ext uri="{FF2B5EF4-FFF2-40B4-BE49-F238E27FC236}">
                    <a16:creationId xmlns:a16="http://schemas.microsoft.com/office/drawing/2014/main" id="{49FFF80F-F250-4A59-AABE-32E473BB189D}"/>
                  </a:ext>
                </a:extLst>
              </p:cNvPr>
              <p:cNvCxnSpPr>
                <a:cxnSpLocks/>
                <a:endCxn id="704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C55DFFE8-D2FE-409D-83C2-0AA27D2DD443}"/>
                  </a:ext>
                </a:extLst>
              </p:cNvPr>
              <p:cNvCxnSpPr>
                <a:cxnSpLocks/>
                <a:endCxn id="703" idx="7"/>
              </p:cNvCxnSpPr>
              <p:nvPr/>
            </p:nvCxnSpPr>
            <p:spPr>
              <a:xfrm flipH="1">
                <a:off x="6655383" y="3003038"/>
                <a:ext cx="356886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CD8FEAD8-9D94-4798-8857-61F75544CA11}"/>
                </a:ext>
              </a:extLst>
            </p:cNvPr>
            <p:cNvGrpSpPr/>
            <p:nvPr/>
          </p:nvGrpSpPr>
          <p:grpSpPr>
            <a:xfrm>
              <a:off x="7390830" y="3625902"/>
              <a:ext cx="1900897" cy="935248"/>
              <a:chOff x="7012269" y="2922189"/>
              <a:chExt cx="1900897" cy="935248"/>
            </a:xfrm>
            <a:grpFill/>
          </p:grpSpPr>
          <p:sp>
            <p:nvSpPr>
              <p:cNvPr id="699" name="Oval 698">
                <a:extLst>
                  <a:ext uri="{FF2B5EF4-FFF2-40B4-BE49-F238E27FC236}">
                    <a16:creationId xmlns:a16="http://schemas.microsoft.com/office/drawing/2014/main" id="{C43CF062-81B7-4712-959F-5564E8096B06}"/>
                  </a:ext>
                </a:extLst>
              </p:cNvPr>
              <p:cNvSpPr/>
              <p:nvPr/>
            </p:nvSpPr>
            <p:spPr>
              <a:xfrm>
                <a:off x="7272625" y="3305363"/>
                <a:ext cx="552074" cy="55207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A3661D0B-AE90-4507-8E77-EE457ADDA110}"/>
                  </a:ext>
                </a:extLst>
              </p:cNvPr>
              <p:cNvSpPr/>
              <p:nvPr/>
            </p:nvSpPr>
            <p:spPr>
              <a:xfrm>
                <a:off x="8361092" y="3305363"/>
                <a:ext cx="552074" cy="5520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01" name="Straight Arrow Connector 700">
                <a:extLst>
                  <a:ext uri="{FF2B5EF4-FFF2-40B4-BE49-F238E27FC236}">
                    <a16:creationId xmlns:a16="http://schemas.microsoft.com/office/drawing/2014/main" id="{F720E1C0-964E-4BBB-BE7A-E53532168A05}"/>
                  </a:ext>
                </a:extLst>
              </p:cNvPr>
              <p:cNvCxnSpPr>
                <a:cxnSpLocks/>
                <a:endCxn id="700" idx="1"/>
              </p:cNvCxnSpPr>
              <p:nvPr/>
            </p:nvCxnSpPr>
            <p:spPr>
              <a:xfrm>
                <a:off x="7207457" y="2922189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B644C466-215A-4E9E-B15B-B3C161429C5D}"/>
                  </a:ext>
                </a:extLst>
              </p:cNvPr>
              <p:cNvCxnSpPr>
                <a:cxnSpLocks/>
                <a:endCxn id="699" idx="1"/>
              </p:cNvCxnSpPr>
              <p:nvPr/>
            </p:nvCxnSpPr>
            <p:spPr>
              <a:xfrm>
                <a:off x="7012269" y="3003038"/>
                <a:ext cx="341205" cy="3831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EA693F85-88AF-4085-BC14-7EA5E8DB0269}"/>
                </a:ext>
              </a:extLst>
            </p:cNvPr>
            <p:cNvGrpSpPr/>
            <p:nvPr/>
          </p:nvGrpSpPr>
          <p:grpSpPr>
            <a:xfrm>
              <a:off x="8679917" y="3625902"/>
              <a:ext cx="1705709" cy="935248"/>
              <a:chOff x="8739653" y="3625902"/>
              <a:chExt cx="1705709" cy="935248"/>
            </a:xfrm>
            <a:grpFill/>
          </p:grpSpPr>
          <p:sp>
            <p:nvSpPr>
              <p:cNvPr id="697" name="Oval 696">
                <a:extLst>
                  <a:ext uri="{FF2B5EF4-FFF2-40B4-BE49-F238E27FC236}">
                    <a16:creationId xmlns:a16="http://schemas.microsoft.com/office/drawing/2014/main" id="{06E438ED-F64A-492F-9D08-2A99681AA485}"/>
                  </a:ext>
                </a:extLst>
              </p:cNvPr>
              <p:cNvSpPr/>
              <p:nvPr/>
            </p:nvSpPr>
            <p:spPr>
              <a:xfrm>
                <a:off x="9893288" y="4009076"/>
                <a:ext cx="552074" cy="5520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B59052F3-1588-4CCF-9AF9-81D9BB07F8D9}"/>
                  </a:ext>
                </a:extLst>
              </p:cNvPr>
              <p:cNvCxnSpPr>
                <a:cxnSpLocks/>
                <a:endCxn id="697" idx="1"/>
              </p:cNvCxnSpPr>
              <p:nvPr/>
            </p:nvCxnSpPr>
            <p:spPr>
              <a:xfrm>
                <a:off x="8739653" y="3625902"/>
                <a:ext cx="1234484" cy="4640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9" name="Rectangle 718">
            <a:extLst>
              <a:ext uri="{FF2B5EF4-FFF2-40B4-BE49-F238E27FC236}">
                <a16:creationId xmlns:a16="http://schemas.microsoft.com/office/drawing/2014/main" id="{A927FD52-A8E3-4E5C-853A-1C8C4BAC4239}"/>
              </a:ext>
            </a:extLst>
          </p:cNvPr>
          <p:cNvSpPr/>
          <p:nvPr/>
        </p:nvSpPr>
        <p:spPr>
          <a:xfrm>
            <a:off x="3444707" y="2264123"/>
            <a:ext cx="7008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>
                <a:solidFill>
                  <a:srgbClr val="FF0000"/>
                </a:solidFill>
              </a:rPr>
              <a:t> vs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83DD8E42-FCCC-4A45-B44C-19269570FD5D}"/>
              </a:ext>
            </a:extLst>
          </p:cNvPr>
          <p:cNvSpPr/>
          <p:nvPr/>
        </p:nvSpPr>
        <p:spPr>
          <a:xfrm>
            <a:off x="3444707" y="2264124"/>
            <a:ext cx="7008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/>
              <a:t> vs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</a:p>
          <a:p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50" dirty="0">
                <a:solidFill>
                  <a:srgbClr val="FF0000"/>
                </a:solidFill>
              </a:rPr>
              <a:t> vs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7C9F0-FAD3-433C-B9FB-322FA5BE6DF8}"/>
              </a:ext>
            </a:extLst>
          </p:cNvPr>
          <p:cNvSpPr/>
          <p:nvPr/>
        </p:nvSpPr>
        <p:spPr>
          <a:xfrm>
            <a:off x="1710825" y="4697110"/>
            <a:ext cx="1452782" cy="26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EA28FB00-24AD-468F-8258-FF310B3B0E3E}"/>
              </a:ext>
            </a:extLst>
          </p:cNvPr>
          <p:cNvSpPr/>
          <p:nvPr/>
        </p:nvSpPr>
        <p:spPr>
          <a:xfrm>
            <a:off x="3168419" y="4697110"/>
            <a:ext cx="769122" cy="26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7447EF08-3F6F-470C-9C64-AC0DFB5CAC76}"/>
              </a:ext>
            </a:extLst>
          </p:cNvPr>
          <p:cNvSpPr/>
          <p:nvPr/>
        </p:nvSpPr>
        <p:spPr>
          <a:xfrm>
            <a:off x="3937542" y="4697110"/>
            <a:ext cx="414056" cy="26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9318E613-217E-4ABE-A8C9-B1A12DB9A7C5}"/>
              </a:ext>
            </a:extLst>
          </p:cNvPr>
          <p:cNvSpPr/>
          <p:nvPr/>
        </p:nvSpPr>
        <p:spPr>
          <a:xfrm>
            <a:off x="4351599" y="4700166"/>
            <a:ext cx="548201" cy="263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D3BBBA63-7EAA-4536-9741-2369BCFEF185}"/>
              </a:ext>
            </a:extLst>
          </p:cNvPr>
          <p:cNvGrpSpPr/>
          <p:nvPr/>
        </p:nvGrpSpPr>
        <p:grpSpPr>
          <a:xfrm>
            <a:off x="577919" y="3050247"/>
            <a:ext cx="1893170" cy="313528"/>
            <a:chOff x="2215461" y="2176666"/>
            <a:chExt cx="2524226" cy="418036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57015E1-D758-4415-954B-B23B1DE5DB5C}"/>
                </a:ext>
              </a:extLst>
            </p:cNvPr>
            <p:cNvSpPr/>
            <p:nvPr/>
          </p:nvSpPr>
          <p:spPr>
            <a:xfrm>
              <a:off x="3382051" y="2194594"/>
              <a:ext cx="1357636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AG, AT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AF815DA6-AAD5-4960-99E4-7C9C93FFBE05}"/>
                </a:ext>
              </a:extLst>
            </p:cNvPr>
            <p:cNvSpPr/>
            <p:nvPr/>
          </p:nvSpPr>
          <p:spPr>
            <a:xfrm>
              <a:off x="2215461" y="2176666"/>
              <a:ext cx="148339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A :</a:t>
              </a:r>
            </a:p>
          </p:txBody>
        </p: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C8EF93CF-BCCA-4AC1-BC13-21A920414430}"/>
              </a:ext>
            </a:extLst>
          </p:cNvPr>
          <p:cNvGrpSpPr/>
          <p:nvPr/>
        </p:nvGrpSpPr>
        <p:grpSpPr>
          <a:xfrm>
            <a:off x="577919" y="3050247"/>
            <a:ext cx="1893170" cy="313528"/>
            <a:chOff x="2215461" y="2176666"/>
            <a:chExt cx="2524226" cy="418036"/>
          </a:xfrm>
        </p:grpSpPr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9D53B155-58B8-44B3-8E42-0272BE9DFDAA}"/>
                </a:ext>
              </a:extLst>
            </p:cNvPr>
            <p:cNvSpPr/>
            <p:nvPr/>
          </p:nvSpPr>
          <p:spPr>
            <a:xfrm>
              <a:off x="3382051" y="2194594"/>
              <a:ext cx="1357636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CA, CC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4CA22C0C-5399-4DD1-995D-D44319B5FD62}"/>
                </a:ext>
              </a:extLst>
            </p:cNvPr>
            <p:cNvSpPr/>
            <p:nvPr/>
          </p:nvSpPr>
          <p:spPr>
            <a:xfrm>
              <a:off x="2215461" y="2176666"/>
              <a:ext cx="150502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C :</a:t>
              </a: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A466CADE-2A5E-4AE5-A8EC-FE57EB08C196}"/>
              </a:ext>
            </a:extLst>
          </p:cNvPr>
          <p:cNvGrpSpPr/>
          <p:nvPr/>
        </p:nvGrpSpPr>
        <p:grpSpPr>
          <a:xfrm>
            <a:off x="577920" y="3050247"/>
            <a:ext cx="1476390" cy="313528"/>
            <a:chOff x="2215461" y="2176666"/>
            <a:chExt cx="1968519" cy="418036"/>
          </a:xfrm>
        </p:grpSpPr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F76ABAD2-1464-4301-AD57-C16F0588F569}"/>
                </a:ext>
              </a:extLst>
            </p:cNvPr>
            <p:cNvSpPr/>
            <p:nvPr/>
          </p:nvSpPr>
          <p:spPr>
            <a:xfrm>
              <a:off x="3382051" y="2194594"/>
              <a:ext cx="801929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GA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46C7538A-145E-4A32-B242-059D51882A79}"/>
                </a:ext>
              </a:extLst>
            </p:cNvPr>
            <p:cNvSpPr/>
            <p:nvPr/>
          </p:nvSpPr>
          <p:spPr>
            <a:xfrm>
              <a:off x="2215461" y="2176666"/>
              <a:ext cx="1515714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G :</a:t>
              </a: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6609637B-09BB-4BEE-A97C-0A68579B7639}"/>
              </a:ext>
            </a:extLst>
          </p:cNvPr>
          <p:cNvGrpSpPr/>
          <p:nvPr/>
        </p:nvGrpSpPr>
        <p:grpSpPr>
          <a:xfrm>
            <a:off x="577920" y="3050247"/>
            <a:ext cx="1476390" cy="313528"/>
            <a:chOff x="2215461" y="2176666"/>
            <a:chExt cx="1968519" cy="418036"/>
          </a:xfrm>
        </p:grpSpPr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FCF7C28E-11BF-4001-B54B-3C3B0FDC60C0}"/>
                </a:ext>
              </a:extLst>
            </p:cNvPr>
            <p:cNvSpPr/>
            <p:nvPr/>
          </p:nvSpPr>
          <p:spPr>
            <a:xfrm>
              <a:off x="3382051" y="2194594"/>
              <a:ext cx="801929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TC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021FBFC7-7416-4966-BC9C-2CA3721CB28F}"/>
                </a:ext>
              </a:extLst>
            </p:cNvPr>
            <p:cNvSpPr/>
            <p:nvPr/>
          </p:nvSpPr>
          <p:spPr>
            <a:xfrm>
              <a:off x="2215461" y="2176666"/>
              <a:ext cx="1466641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Children of T :</a:t>
              </a:r>
            </a:p>
          </p:txBody>
        </p:sp>
      </p:grpSp>
      <p:sp>
        <p:nvSpPr>
          <p:cNvPr id="737" name="Rectangle 736">
            <a:extLst>
              <a:ext uri="{FF2B5EF4-FFF2-40B4-BE49-F238E27FC236}">
                <a16:creationId xmlns:a16="http://schemas.microsoft.com/office/drawing/2014/main" id="{4DB4225C-02E5-402F-8D60-6E0DB1FCC6A9}"/>
              </a:ext>
            </a:extLst>
          </p:cNvPr>
          <p:cNvSpPr/>
          <p:nvPr/>
        </p:nvSpPr>
        <p:spPr>
          <a:xfrm>
            <a:off x="1659221" y="5333091"/>
            <a:ext cx="19161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All neighbors of </a:t>
            </a:r>
            <a:r>
              <a:rPr lang="en-US" sz="1350" b="1" dirty="0">
                <a:solidFill>
                  <a:srgbClr val="7030A0"/>
                </a:solidFill>
              </a:rPr>
              <a:t>A</a:t>
            </a:r>
            <a:r>
              <a:rPr lang="en-US" sz="1350" dirty="0"/>
              <a:t> is found!</a:t>
            </a:r>
          </a:p>
        </p:txBody>
      </p:sp>
      <p:cxnSp>
        <p:nvCxnSpPr>
          <p:cNvPr id="738" name="Straight Arrow Connector 737">
            <a:extLst>
              <a:ext uri="{FF2B5EF4-FFF2-40B4-BE49-F238E27FC236}">
                <a16:creationId xmlns:a16="http://schemas.microsoft.com/office/drawing/2014/main" id="{AA05FC4C-7136-4C1D-BDAF-371964280824}"/>
              </a:ext>
            </a:extLst>
          </p:cNvPr>
          <p:cNvCxnSpPr>
            <a:cxnSpLocks/>
            <a:stCxn id="737" idx="3"/>
          </p:cNvCxnSpPr>
          <p:nvPr/>
        </p:nvCxnSpPr>
        <p:spPr>
          <a:xfrm flipV="1">
            <a:off x="3575387" y="4958964"/>
            <a:ext cx="124874" cy="5241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>
            <a:extLst>
              <a:ext uri="{FF2B5EF4-FFF2-40B4-BE49-F238E27FC236}">
                <a16:creationId xmlns:a16="http://schemas.microsoft.com/office/drawing/2014/main" id="{328BFB26-D309-458E-8EC5-97716AF4F380}"/>
              </a:ext>
            </a:extLst>
          </p:cNvPr>
          <p:cNvSpPr/>
          <p:nvPr/>
        </p:nvSpPr>
        <p:spPr>
          <a:xfrm>
            <a:off x="816909" y="2075181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otype Corsiva" panose="03010101010201010101" pitchFamily="66" charset="0"/>
              </a:rPr>
              <a:t>c</a:t>
            </a:r>
            <a:r>
              <a:rPr lang="en-US" sz="2400" baseline="-25000" dirty="0" err="1">
                <a:latin typeface="Monotype Corsiva" panose="03010101010201010101" pitchFamily="66" charset="0"/>
              </a:rPr>
              <a:t>max</a:t>
            </a:r>
            <a:r>
              <a:rPr lang="en-US" sz="24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6062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03438 -0.00023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-0.00023 L 0.06771 -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-0.00069 L 0.10208 -0.00115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500"/>
                            </p:stCondLst>
                            <p:childTnLst>
                              <p:par>
                                <p:cTn id="16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08 -0.00115 L 0.1336 -0.00115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0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0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4" grpId="1"/>
      <p:bldP spid="345" grpId="0"/>
      <p:bldP spid="345" grpId="1"/>
      <p:bldP spid="346" grpId="0"/>
      <p:bldP spid="346" grpId="1"/>
      <p:bldP spid="405" grpId="0"/>
      <p:bldP spid="405" grpId="1"/>
      <p:bldP spid="497" grpId="0" animBg="1"/>
      <p:bldP spid="503" grpId="0"/>
      <p:bldP spid="513" grpId="0" animBg="1"/>
      <p:bldP spid="513" grpId="1" animBg="1"/>
      <p:bldP spid="513" grpId="2" animBg="1"/>
      <p:bldP spid="513" grpId="3" animBg="1"/>
      <p:bldP spid="513" grpId="4" animBg="1"/>
      <p:bldP spid="719" grpId="0"/>
      <p:bldP spid="719" grpId="1"/>
      <p:bldP spid="721" grpId="0"/>
      <p:bldP spid="721" grpId="1"/>
      <p:bldP spid="7" grpId="0" animBg="1"/>
      <p:bldP spid="722" grpId="0" animBg="1"/>
      <p:bldP spid="723" grpId="0" animBg="1"/>
      <p:bldP spid="724" grpId="0" animBg="1"/>
      <p:bldP spid="737" grpId="0"/>
      <p:bldP spid="7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28D21-C936-47F8-987E-6AD5E31A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b="1" dirty="0">
                <a:solidFill>
                  <a:srgbClr val="00B050"/>
                </a:solidFill>
              </a:rPr>
              <a:t>Confidence Radii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6F74-A05C-4E24-A78A-81211D1D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Confident radius</a:t>
            </a:r>
            <a:r>
              <a:rPr lang="en-US" dirty="0"/>
              <a:t>: </a:t>
            </a:r>
            <a:r>
              <a:rPr lang="en-US" b="1" dirty="0"/>
              <a:t>min</a:t>
            </a:r>
            <a:r>
              <a:rPr lang="en-US" dirty="0"/>
              <a:t> edit-distance (ED) to </a:t>
            </a:r>
            <a:r>
              <a:rPr lang="en-US" dirty="0">
                <a:solidFill>
                  <a:srgbClr val="00B0F0"/>
                </a:solidFill>
              </a:rPr>
              <a:t>non-immediate</a:t>
            </a:r>
            <a:r>
              <a:rPr lang="en-US" dirty="0"/>
              <a:t> neighbors</a:t>
            </a:r>
          </a:p>
          <a:p>
            <a:endParaRPr lang="en-US" dirty="0"/>
          </a:p>
          <a:p>
            <a:r>
              <a:rPr lang="en-US" dirty="0"/>
              <a:t>Find all </a:t>
            </a:r>
            <a:r>
              <a:rPr lang="en-US" dirty="0">
                <a:solidFill>
                  <a:srgbClr val="FFC000"/>
                </a:solidFill>
              </a:rPr>
              <a:t>neighbors</a:t>
            </a:r>
          </a:p>
          <a:p>
            <a:r>
              <a:rPr lang="en-US" b="1" dirty="0"/>
              <a:t>Find </a:t>
            </a:r>
            <a:r>
              <a:rPr lang="en-US" b="1" dirty="0">
                <a:solidFill>
                  <a:srgbClr val="00B0F0"/>
                </a:solidFill>
              </a:rPr>
              <a:t>non-immediate</a:t>
            </a:r>
            <a:r>
              <a:rPr lang="en-US" b="1" dirty="0"/>
              <a:t> neighbors</a:t>
            </a:r>
          </a:p>
          <a:p>
            <a:pPr lvl="1"/>
            <a:r>
              <a:rPr lang="en-US" b="1" dirty="0"/>
              <a:t>Remove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immediate</a:t>
            </a:r>
            <a:r>
              <a:rPr lang="en-US" b="1" dirty="0"/>
              <a:t> neighbors</a:t>
            </a:r>
          </a:p>
          <a:p>
            <a:r>
              <a:rPr lang="en-US" dirty="0"/>
              <a:t>Get the minimum 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1465D-7A4C-49BA-8F01-66875CC6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53C-89C0-41C8-AB2E-F2C70A3225E9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D4EBB-1BE7-4035-A978-DFDBDFA72003}"/>
              </a:ext>
            </a:extLst>
          </p:cNvPr>
          <p:cNvSpPr/>
          <p:nvPr/>
        </p:nvSpPr>
        <p:spPr>
          <a:xfrm>
            <a:off x="5968136" y="3777259"/>
            <a:ext cx="2032864" cy="50783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Does not increase complexity</a:t>
            </a:r>
          </a:p>
          <a:p>
            <a:r>
              <a:rPr lang="en-US" sz="1350" dirty="0"/>
              <a:t>Complexity: </a:t>
            </a:r>
            <a:r>
              <a:rPr lang="en-US" sz="1350" dirty="0">
                <a:latin typeface="Monotype Corsiva" panose="03010101010201010101" pitchFamily="66" charset="0"/>
                <a:sym typeface="Wingdings" panose="05000000000000000000" pitchFamily="2" charset="2"/>
              </a:rPr>
              <a:t>O(M)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825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4572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Trie</a:t>
            </a:r>
            <a:r>
              <a:rPr lang="en-US" dirty="0"/>
              <a:t> usually is used to store a set of strings from an </a:t>
            </a:r>
            <a:r>
              <a:rPr lang="en-US" dirty="0">
                <a:solidFill>
                  <a:srgbClr val="C00000"/>
                </a:solidFill>
              </a:rPr>
              <a:t>alphabet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alphabet is in the general sense, not necessarily the English alphabet.</a:t>
            </a:r>
          </a:p>
          <a:p>
            <a:r>
              <a:rPr lang="en-US" dirty="0"/>
              <a:t>For example, {0, 1} is an alphabet for binary codes {0010, 0111, 101}. We can store these three codes using a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49297" y="12954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02850" y="4953000"/>
            <a:ext cx="2488350" cy="1676400"/>
            <a:chOff x="3150450" y="4800600"/>
            <a:chExt cx="2488350" cy="1676400"/>
          </a:xfrm>
        </p:grpSpPr>
        <p:sp>
          <p:nvSpPr>
            <p:cNvPr id="26" name="Oval 25"/>
            <p:cNvSpPr/>
            <p:nvPr/>
          </p:nvSpPr>
          <p:spPr>
            <a:xfrm>
              <a:off x="4536274" y="48006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698074" y="54572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6" idx="3"/>
              <a:endCxn id="27" idx="7"/>
            </p:cNvCxnSpPr>
            <p:nvPr/>
          </p:nvCxnSpPr>
          <p:spPr>
            <a:xfrm flipH="1">
              <a:off x="4028314" y="51157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462094" y="57874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5"/>
            </p:cNvCxnSpPr>
            <p:nvPr/>
          </p:nvCxnSpPr>
          <p:spPr>
            <a:xfrm>
              <a:off x="4851405" y="51157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5"/>
            </p:cNvCxnSpPr>
            <p:nvPr/>
          </p:nvCxnSpPr>
          <p:spPr>
            <a:xfrm>
              <a:off x="4028314" y="57874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28314" y="488489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37879" y="48848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2684" y="560091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7198" y="55662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50450" y="6015335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0010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62400" y="6013855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0111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30941" y="547485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63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of the </a:t>
            </a:r>
            <a:r>
              <a:rPr lang="en-US" dirty="0" err="1"/>
              <a:t>trie</a:t>
            </a:r>
            <a:r>
              <a:rPr lang="en-US" dirty="0"/>
              <a:t> is labeled with symbols from the alphabet.</a:t>
            </a:r>
          </a:p>
          <a:p>
            <a:r>
              <a:rPr lang="en-US" dirty="0"/>
              <a:t>Labels of edges on the path from the root to any leaf in the </a:t>
            </a:r>
            <a:r>
              <a:rPr lang="en-US" dirty="0" err="1"/>
              <a:t>trie</a:t>
            </a:r>
            <a:r>
              <a:rPr lang="en-US" dirty="0"/>
              <a:t> forms a </a:t>
            </a:r>
            <a:r>
              <a:rPr lang="en-US" b="1" dirty="0">
                <a:solidFill>
                  <a:srgbClr val="0000FF"/>
                </a:solidFill>
              </a:rPr>
              <a:t>prefix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string in that leaf.</a:t>
            </a:r>
          </a:p>
          <a:p>
            <a:pPr lvl="1"/>
            <a:r>
              <a:rPr lang="en-US" dirty="0" err="1"/>
              <a:t>Trie</a:t>
            </a:r>
            <a:r>
              <a:rPr lang="en-US" dirty="0"/>
              <a:t> is also called </a:t>
            </a:r>
            <a:r>
              <a:rPr lang="en-US" b="1" dirty="0">
                <a:solidFill>
                  <a:srgbClr val="C00000"/>
                </a:solidFill>
              </a:rPr>
              <a:t>prefix-tree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83036" y="41148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50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significant symbol in a string determines the branch direction at the root.</a:t>
            </a:r>
          </a:p>
          <a:p>
            <a:r>
              <a:rPr lang="en-US" dirty="0"/>
              <a:t>Each internal node is a “</a:t>
            </a:r>
            <a:r>
              <a:rPr lang="en-US" b="1" dirty="0">
                <a:solidFill>
                  <a:srgbClr val="C00000"/>
                </a:solidFill>
              </a:rPr>
              <a:t>branch</a:t>
            </a:r>
            <a:r>
              <a:rPr lang="en-US" dirty="0"/>
              <a:t>” point.</a:t>
            </a:r>
          </a:p>
          <a:p>
            <a:r>
              <a:rPr lang="en-US" dirty="0"/>
              <a:t>As long as there is only one key in a branch, we do not need any further internal node below that branch; we can put the word directly as the leaf of that branch.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83036" y="4572000"/>
            <a:ext cx="3277478" cy="1676400"/>
            <a:chOff x="2894722" y="4267200"/>
            <a:chExt cx="3277478" cy="1676400"/>
          </a:xfrm>
        </p:grpSpPr>
        <p:sp>
          <p:nvSpPr>
            <p:cNvPr id="6" name="Oval 5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24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Trie</a:t>
            </a:r>
            <a:br>
              <a:rPr lang="en-US" dirty="0"/>
            </a:br>
            <a:r>
              <a:rPr lang="en-US" sz="2700" dirty="0"/>
              <a:t>Implementation Issue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Sometimes, a string in the set is exactly a </a:t>
            </a:r>
            <a:r>
              <a:rPr lang="en-US" b="1" dirty="0">
                <a:solidFill>
                  <a:srgbClr val="C00000"/>
                </a:solidFill>
              </a:rPr>
              <a:t>prefix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another string.</a:t>
            </a:r>
          </a:p>
          <a:p>
            <a:pPr lvl="1"/>
            <a:r>
              <a:rPr lang="en-US" dirty="0"/>
              <a:t>For example, “ant” is a prefix of “anteater”.</a:t>
            </a:r>
          </a:p>
          <a:p>
            <a:pPr lvl="1"/>
            <a:r>
              <a:rPr lang="en-US" dirty="0"/>
              <a:t>How can we make “ant” as a leaf in the </a:t>
            </a:r>
            <a:r>
              <a:rPr lang="en-US" dirty="0" err="1"/>
              <a:t>trie</a:t>
            </a:r>
            <a:r>
              <a:rPr lang="en-US" dirty="0"/>
              <a:t>?</a:t>
            </a:r>
          </a:p>
          <a:p>
            <a:r>
              <a:rPr lang="en-US" dirty="0"/>
              <a:t>We add a symbol to the alphabet to indicate the end of a string. For example, use “$” to indicate the end.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920477" y="4024961"/>
            <a:ext cx="4908185" cy="2572893"/>
            <a:chOff x="1920477" y="4024961"/>
            <a:chExt cx="4908185" cy="2572893"/>
          </a:xfrm>
        </p:grpSpPr>
        <p:sp>
          <p:nvSpPr>
            <p:cNvPr id="6" name="Oval 5"/>
            <p:cNvSpPr/>
            <p:nvPr/>
          </p:nvSpPr>
          <p:spPr>
            <a:xfrm>
              <a:off x="4371106" y="4024961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6225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4"/>
              <a:endCxn id="7" idx="0"/>
            </p:cNvCxnSpPr>
            <p:nvPr/>
          </p:nvCxnSpPr>
          <p:spPr>
            <a:xfrm>
              <a:off x="4555706" y="4394160"/>
              <a:ext cx="0" cy="52965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H="1">
              <a:off x="412627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693108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686237" y="4340092"/>
              <a:ext cx="1063531" cy="59336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6023348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</p:cNvCxnSpPr>
            <p:nvPr/>
          </p:nvCxnSpPr>
          <p:spPr>
            <a:xfrm>
              <a:off x="469249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5539228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643397" y="4431114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613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207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2862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1739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253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9505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2488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15150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02438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  <p:cxnSp>
          <p:nvCxnSpPr>
            <p:cNvPr id="34" name="Straight Connector 33"/>
            <p:cNvCxnSpPr>
              <a:stCxn id="6" idx="3"/>
              <a:endCxn id="36" idx="6"/>
            </p:cNvCxnSpPr>
            <p:nvPr/>
          </p:nvCxnSpPr>
          <p:spPr>
            <a:xfrm flipH="1">
              <a:off x="3962400" y="4340092"/>
              <a:ext cx="462774" cy="3432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575500" y="44899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0000" y="4114800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39" name="Straight Connector 38"/>
            <p:cNvCxnSpPr>
              <a:stCxn id="36" idx="3"/>
              <a:endCxn id="42" idx="7"/>
            </p:cNvCxnSpPr>
            <p:nvPr/>
          </p:nvCxnSpPr>
          <p:spPr>
            <a:xfrm flipH="1">
              <a:off x="3372340" y="4820140"/>
              <a:ext cx="259820" cy="25982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042100" y="50233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508700" y="55567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42" idx="3"/>
              <a:endCxn id="44" idx="7"/>
            </p:cNvCxnSpPr>
            <p:nvPr/>
          </p:nvCxnSpPr>
          <p:spPr>
            <a:xfrm flipH="1">
              <a:off x="2838940" y="5353540"/>
              <a:ext cx="259820" cy="25982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79470" y="454408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1166" y="5085676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/>
            <p:cNvCxnSpPr>
              <a:stCxn id="44" idx="3"/>
            </p:cNvCxnSpPr>
            <p:nvPr/>
          </p:nvCxnSpPr>
          <p:spPr>
            <a:xfrm flipH="1">
              <a:off x="2280100" y="5886940"/>
              <a:ext cx="285260" cy="29639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4" idx="5"/>
            </p:cNvCxnSpPr>
            <p:nvPr/>
          </p:nvCxnSpPr>
          <p:spPr>
            <a:xfrm>
              <a:off x="2838940" y="5886940"/>
              <a:ext cx="278029" cy="27736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2970" y="561336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$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5850" y="5613360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20477" y="6113221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01065" y="6136189"/>
              <a:ext cx="1082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anteater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6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696464"/>
                </a:solidFill>
              </a:rPr>
              <a:t>Trie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Implementation Issue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keep an array of pointers in a node, which corresponds to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dirty="0"/>
              <a:t> possible symbols in the alphabet.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most internal nodes have branches to only a small fraction of the possible symbols in the alphabet.</a:t>
            </a:r>
          </a:p>
          <a:p>
            <a:pPr lvl="1"/>
            <a:r>
              <a:rPr lang="en-US" dirty="0"/>
              <a:t>An alternate implementation is to store a linked list of pointers to the child nodes.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09430" y="2391751"/>
            <a:ext cx="1723090" cy="1083108"/>
            <a:chOff x="3525306" y="2286000"/>
            <a:chExt cx="1723090" cy="1083108"/>
          </a:xfrm>
        </p:grpSpPr>
        <p:sp>
          <p:nvSpPr>
            <p:cNvPr id="5" name="Oval 4"/>
            <p:cNvSpPr/>
            <p:nvPr/>
          </p:nvSpPr>
          <p:spPr>
            <a:xfrm>
              <a:off x="4186135" y="22860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H="1">
              <a:off x="3810000" y="2601131"/>
              <a:ext cx="430203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 flipH="1">
              <a:off x="4123248" y="2655199"/>
              <a:ext cx="247487" cy="35878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5"/>
            </p:cNvCxnSpPr>
            <p:nvPr/>
          </p:nvCxnSpPr>
          <p:spPr>
            <a:xfrm>
              <a:off x="4501266" y="2601131"/>
              <a:ext cx="451734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25306" y="290744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12952" y="290744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51520" y="2888146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4338" y="28638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400" y="5181600"/>
            <a:ext cx="1632287" cy="1083108"/>
            <a:chOff x="4343400" y="5181600"/>
            <a:chExt cx="1632287" cy="1083108"/>
          </a:xfrm>
        </p:grpSpPr>
        <p:sp>
          <p:nvSpPr>
            <p:cNvPr id="22" name="Oval 21"/>
            <p:cNvSpPr/>
            <p:nvPr/>
          </p:nvSpPr>
          <p:spPr>
            <a:xfrm>
              <a:off x="5004229" y="51816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flipH="1">
              <a:off x="4628094" y="5496731"/>
              <a:ext cx="430203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4"/>
            </p:cNvCxnSpPr>
            <p:nvPr/>
          </p:nvCxnSpPr>
          <p:spPr>
            <a:xfrm>
              <a:off x="5188829" y="5550799"/>
              <a:ext cx="16116" cy="35878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5"/>
            </p:cNvCxnSpPr>
            <p:nvPr/>
          </p:nvCxnSpPr>
          <p:spPr>
            <a:xfrm>
              <a:off x="5319360" y="5496731"/>
              <a:ext cx="451734" cy="41285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343400" y="5803043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5089" y="5803043"/>
              <a:ext cx="255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i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9957" y="5783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628094" y="6019800"/>
              <a:ext cx="47969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257800" y="6019800"/>
              <a:ext cx="47969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3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Trie</a:t>
            </a:r>
            <a:br>
              <a:rPr lang="en-US" dirty="0"/>
            </a:br>
            <a:r>
              <a:rPr lang="en-US" sz="2700" dirty="0"/>
              <a:t>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Follow the search path, starting from the root.</a:t>
            </a:r>
          </a:p>
          <a:p>
            <a:r>
              <a:rPr lang="en-US" dirty="0"/>
              <a:t>When there is no branch, return false.</a:t>
            </a:r>
          </a:p>
          <a:p>
            <a:r>
              <a:rPr lang="en-US" dirty="0"/>
              <a:t>When the search leads to a leaf, further compare with the key at the leaf.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3804" y="3883967"/>
            <a:ext cx="201420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search “monkey”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133600" y="4114800"/>
            <a:ext cx="3277478" cy="1676400"/>
            <a:chOff x="2894722" y="4267200"/>
            <a:chExt cx="3277478" cy="1676400"/>
          </a:xfrm>
        </p:grpSpPr>
        <p:sp>
          <p:nvSpPr>
            <p:cNvPr id="53" name="Oval 52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53" idx="3"/>
              <a:endCxn id="54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3" idx="5"/>
              <a:endCxn id="57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583804" y="4575981"/>
            <a:ext cx="14498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search “cat”</a:t>
            </a:r>
          </a:p>
        </p:txBody>
      </p:sp>
    </p:spTree>
    <p:extLst>
      <p:ext uri="{BB962C8B-B14F-4D97-AF65-F5344CB8AC3E}">
        <p14:creationId xmlns:p14="http://schemas.microsoft.com/office/powerpoint/2010/main" val="20173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Trie</a:t>
            </a:r>
            <a:br>
              <a:rPr lang="en-US" dirty="0"/>
            </a:br>
            <a:r>
              <a:rPr lang="en-US" sz="2700" dirty="0"/>
              <a:t>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Follow the search path, starting from the root.</a:t>
            </a:r>
          </a:p>
          <a:p>
            <a:r>
              <a:rPr lang="en-US" dirty="0"/>
              <a:t>If a new branch is needed, add it.</a:t>
            </a:r>
          </a:p>
          <a:p>
            <a:r>
              <a:rPr lang="en-US" dirty="0"/>
              <a:t>When the search leads to a leaf, a conflict occurs. We need to branch.</a:t>
            </a:r>
          </a:p>
          <a:p>
            <a:pPr lvl="1"/>
            <a:r>
              <a:rPr lang="en-US" dirty="0"/>
              <a:t>Use the next symbol in the key</a:t>
            </a:r>
          </a:p>
          <a:p>
            <a:pPr lvl="1"/>
            <a:r>
              <a:rPr lang="en-US" dirty="0"/>
              <a:t>The originally-unique word must be moved to lower level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05200" y="4156426"/>
            <a:ext cx="2021624" cy="1676400"/>
            <a:chOff x="3963912" y="2362200"/>
            <a:chExt cx="2021624" cy="1676400"/>
          </a:xfrm>
        </p:grpSpPr>
        <p:sp>
          <p:nvSpPr>
            <p:cNvPr id="6" name="Oval 5"/>
            <p:cNvSpPr/>
            <p:nvPr/>
          </p:nvSpPr>
          <p:spPr>
            <a:xfrm>
              <a:off x="4353472" y="2362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</p:cNvCxnSpPr>
            <p:nvPr/>
          </p:nvCxnSpPr>
          <p:spPr>
            <a:xfrm flipH="1">
              <a:off x="4297968" y="2677331"/>
              <a:ext cx="109572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95451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668603" y="2677331"/>
              <a:ext cx="34256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5"/>
            </p:cNvCxnSpPr>
            <p:nvPr/>
          </p:nvCxnSpPr>
          <p:spPr>
            <a:xfrm>
              <a:off x="5284752" y="3302040"/>
              <a:ext cx="23415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480063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63912" y="2446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55077" y="2446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28782" y="31194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712" y="312391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4558" y="2971800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7312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931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72206" y="4559010"/>
            <a:ext cx="152856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“cow”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49585" y="4186940"/>
            <a:ext cx="1613512" cy="1772236"/>
            <a:chOff x="4631614" y="2266364"/>
            <a:chExt cx="1613512" cy="1772236"/>
          </a:xfrm>
        </p:grpSpPr>
        <p:sp>
          <p:nvSpPr>
            <p:cNvPr id="29" name="Oval 28"/>
            <p:cNvSpPr/>
            <p:nvPr/>
          </p:nvSpPr>
          <p:spPr>
            <a:xfrm>
              <a:off x="5109572" y="2266364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109572" y="2971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29" idx="4"/>
              <a:endCxn id="31" idx="0"/>
            </p:cNvCxnSpPr>
            <p:nvPr/>
          </p:nvCxnSpPr>
          <p:spPr>
            <a:xfrm>
              <a:off x="5294172" y="2635563"/>
              <a:ext cx="8850" cy="33623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5"/>
            </p:cNvCxnSpPr>
            <p:nvPr/>
          </p:nvCxnSpPr>
          <p:spPr>
            <a:xfrm>
              <a:off x="5439812" y="3302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3"/>
            </p:cNvCxnSpPr>
            <p:nvPr/>
          </p:nvCxnSpPr>
          <p:spPr>
            <a:xfrm flipH="1">
              <a:off x="4955692" y="3302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34000" y="25666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22671" y="31000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59326" y="31000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1614" y="3575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18902" y="3576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02404" y="4547211"/>
            <a:ext cx="139044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“cat”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500191" y="4876800"/>
            <a:ext cx="3277478" cy="1676400"/>
            <a:chOff x="2894722" y="4267200"/>
            <a:chExt cx="3277478" cy="1676400"/>
          </a:xfrm>
        </p:grpSpPr>
        <p:sp>
          <p:nvSpPr>
            <p:cNvPr id="53" name="Oval 52"/>
            <p:cNvSpPr/>
            <p:nvPr/>
          </p:nvSpPr>
          <p:spPr>
            <a:xfrm>
              <a:off x="4280546" y="4267200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442346" y="4923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53" idx="3"/>
              <a:endCxn id="54" idx="7"/>
            </p:cNvCxnSpPr>
            <p:nvPr/>
          </p:nvCxnSpPr>
          <p:spPr>
            <a:xfrm flipH="1">
              <a:off x="3772586" y="4582331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 flipH="1">
              <a:off x="3206366" y="5254050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6646" y="4876800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3" idx="5"/>
              <a:endCxn id="57" idx="1"/>
            </p:cNvCxnSpPr>
            <p:nvPr/>
          </p:nvCxnSpPr>
          <p:spPr>
            <a:xfrm>
              <a:off x="4595677" y="4582331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5"/>
            </p:cNvCxnSpPr>
            <p:nvPr/>
          </p:nvCxnSpPr>
          <p:spPr>
            <a:xfrm>
              <a:off x="5366886" y="5207040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5"/>
            </p:cNvCxnSpPr>
            <p:nvPr/>
          </p:nvCxnSpPr>
          <p:spPr>
            <a:xfrm>
              <a:off x="3772586" y="5254050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3"/>
            </p:cNvCxnSpPr>
            <p:nvPr/>
          </p:nvCxnSpPr>
          <p:spPr>
            <a:xfrm flipH="1">
              <a:off x="4882766" y="5207040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772586" y="435149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2151" y="43514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49745" y="492976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86400" y="4953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6956" y="506751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1470" y="50328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94722" y="5481935"/>
              <a:ext cx="50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cat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7705" y="5480455"/>
              <a:ext cx="640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cow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58688" y="548045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45976" y="5481935"/>
              <a:ext cx="72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2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34664</TotalTime>
  <Words>1678</Words>
  <Application>Microsoft Office PowerPoint</Application>
  <PresentationFormat>On-screen Show (4:3)</PresentationFormat>
  <Paragraphs>598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Franklin Gothic Book</vt:lpstr>
      <vt:lpstr>Monotype Corsiva</vt:lpstr>
      <vt:lpstr>Perpetua</vt:lpstr>
      <vt:lpstr>Wingdings 2</vt:lpstr>
      <vt:lpstr>Equity</vt:lpstr>
      <vt:lpstr>VE281 Data Structures and Algorithms</vt:lpstr>
      <vt:lpstr>Trie</vt:lpstr>
      <vt:lpstr>Trie</vt:lpstr>
      <vt:lpstr>Trie</vt:lpstr>
      <vt:lpstr>Trie</vt:lpstr>
      <vt:lpstr>Trie Implementation Issue</vt:lpstr>
      <vt:lpstr>Trie Implementation Issue</vt:lpstr>
      <vt:lpstr>Trie Search</vt:lpstr>
      <vt:lpstr>Trie Insertion</vt:lpstr>
      <vt:lpstr>Trie Removal</vt:lpstr>
      <vt:lpstr>Time Complexity of Trie</vt:lpstr>
      <vt:lpstr>Use Case – Spell Checking</vt:lpstr>
      <vt:lpstr>Use Case – Human Genome</vt:lpstr>
      <vt:lpstr>Example: Context Aware Seeds (My Research)</vt:lpstr>
      <vt:lpstr>Compute the Confidence Radii</vt:lpstr>
      <vt:lpstr>Suffix Trie</vt:lpstr>
      <vt:lpstr>Dynamic Programming</vt:lpstr>
      <vt:lpstr>Find Neighbors</vt:lpstr>
      <vt:lpstr>Initialize Root</vt:lpstr>
      <vt:lpstr>Iterate Trie—Build Neighbor List</vt:lpstr>
      <vt:lpstr>Neighbors of A</vt:lpstr>
      <vt:lpstr>Compute the Confidence Radii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2572</cp:revision>
  <dcterms:created xsi:type="dcterms:W3CDTF">2008-09-02T17:19:50Z</dcterms:created>
  <dcterms:modified xsi:type="dcterms:W3CDTF">2021-06-30T07:45:41Z</dcterms:modified>
</cp:coreProperties>
</file>