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64"/>
  </p:notesMasterIdLst>
  <p:handoutMasterIdLst>
    <p:handoutMasterId r:id="rId65"/>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722" r:id="rId16"/>
    <p:sldId id="627" r:id="rId17"/>
    <p:sldId id="693" r:id="rId18"/>
    <p:sldId id="719" r:id="rId19"/>
    <p:sldId id="720" r:id="rId20"/>
    <p:sldId id="694" r:id="rId21"/>
    <p:sldId id="695" r:id="rId22"/>
    <p:sldId id="696" r:id="rId23"/>
    <p:sldId id="697" r:id="rId24"/>
    <p:sldId id="698" r:id="rId25"/>
    <p:sldId id="699" r:id="rId26"/>
    <p:sldId id="700" r:id="rId27"/>
    <p:sldId id="701" r:id="rId28"/>
    <p:sldId id="702" r:id="rId29"/>
    <p:sldId id="703" r:id="rId30"/>
    <p:sldId id="704" r:id="rId31"/>
    <p:sldId id="705" r:id="rId32"/>
    <p:sldId id="706" r:id="rId33"/>
    <p:sldId id="707" r:id="rId34"/>
    <p:sldId id="708" r:id="rId35"/>
    <p:sldId id="709" r:id="rId36"/>
    <p:sldId id="710" r:id="rId37"/>
    <p:sldId id="711" r:id="rId38"/>
    <p:sldId id="712" r:id="rId39"/>
    <p:sldId id="713" r:id="rId40"/>
    <p:sldId id="714" r:id="rId41"/>
    <p:sldId id="715" r:id="rId42"/>
    <p:sldId id="716" r:id="rId43"/>
    <p:sldId id="717" r:id="rId44"/>
    <p:sldId id="721" r:id="rId45"/>
    <p:sldId id="731" r:id="rId46"/>
    <p:sldId id="732" r:id="rId47"/>
    <p:sldId id="733" r:id="rId48"/>
    <p:sldId id="734" r:id="rId49"/>
    <p:sldId id="735" r:id="rId50"/>
    <p:sldId id="736" r:id="rId51"/>
    <p:sldId id="737" r:id="rId52"/>
    <p:sldId id="738" r:id="rId53"/>
    <p:sldId id="739" r:id="rId54"/>
    <p:sldId id="740" r:id="rId55"/>
    <p:sldId id="723" r:id="rId56"/>
    <p:sldId id="724" r:id="rId57"/>
    <p:sldId id="725" r:id="rId58"/>
    <p:sldId id="726" r:id="rId59"/>
    <p:sldId id="727" r:id="rId60"/>
    <p:sldId id="728" r:id="rId61"/>
    <p:sldId id="729" r:id="rId62"/>
    <p:sldId id="73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p:scale>
          <a:sx n="103" d="100"/>
          <a:sy n="103" d="100"/>
        </p:scale>
        <p:origin x="10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7/16/2021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7/16/2021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43</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45</a:t>
            </a:fld>
            <a:endParaRPr lang="en-US"/>
          </a:p>
        </p:txBody>
      </p:sp>
    </p:spTree>
    <p:extLst>
      <p:ext uri="{BB962C8B-B14F-4D97-AF65-F5344CB8AC3E}">
        <p14:creationId xmlns:p14="http://schemas.microsoft.com/office/powerpoint/2010/main" val="3868789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50</a:t>
            </a:fld>
            <a:endParaRPr lang="en-US"/>
          </a:p>
        </p:txBody>
      </p:sp>
    </p:spTree>
    <p:extLst>
      <p:ext uri="{BB962C8B-B14F-4D97-AF65-F5344CB8AC3E}">
        <p14:creationId xmlns:p14="http://schemas.microsoft.com/office/powerpoint/2010/main" val="328892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7/16/2021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7/16/2021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7/16/2021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7/16/2021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8193-55EE-474B-9960-D182DE12BC8F}"/>
              </a:ext>
            </a:extLst>
          </p:cNvPr>
          <p:cNvSpPr>
            <a:spLocks noGrp="1"/>
          </p:cNvSpPr>
          <p:nvPr>
            <p:ph type="title"/>
          </p:nvPr>
        </p:nvSpPr>
        <p:spPr/>
        <p:txBody>
          <a:bodyPr/>
          <a:lstStyle/>
          <a:p>
            <a:r>
              <a:rPr lang="en-US" altLang="zh-CN" dirty="0"/>
              <a:t>Invariants</a:t>
            </a:r>
            <a:endParaRPr lang="en-US" dirty="0"/>
          </a:p>
        </p:txBody>
      </p:sp>
      <p:sp>
        <p:nvSpPr>
          <p:cNvPr id="3" name="Slide Number Placeholder 2">
            <a:extLst>
              <a:ext uri="{FF2B5EF4-FFF2-40B4-BE49-F238E27FC236}">
                <a16:creationId xmlns:a16="http://schemas.microsoft.com/office/drawing/2014/main" id="{4B7820A8-3816-4CE5-B8DD-B121DF06D7CE}"/>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403CB488-8F0F-4869-AF2A-815825207C2E}"/>
              </a:ext>
            </a:extLst>
          </p:cNvPr>
          <p:cNvSpPr>
            <a:spLocks noGrp="1"/>
          </p:cNvSpPr>
          <p:nvPr>
            <p:ph sz="quarter" idx="1"/>
          </p:nvPr>
        </p:nvSpPr>
        <p:spPr/>
        <p:txBody>
          <a:bodyPr/>
          <a:lstStyle/>
          <a:p>
            <a:r>
              <a:rPr lang="en-US" b="1" dirty="0">
                <a:solidFill>
                  <a:srgbClr val="FF0000"/>
                </a:solidFill>
              </a:rPr>
              <a:t>Red</a:t>
            </a:r>
            <a:r>
              <a:rPr lang="en-US" dirty="0"/>
              <a:t> Rule: Red nodes do not have Red children</a:t>
            </a:r>
          </a:p>
          <a:p>
            <a:r>
              <a:rPr lang="en-US" b="1" dirty="0"/>
              <a:t>Black</a:t>
            </a:r>
            <a:r>
              <a:rPr lang="en-US" dirty="0"/>
              <a:t> </a:t>
            </a:r>
            <a:r>
              <a:rPr lang="en-US" b="1" dirty="0"/>
              <a:t>Height</a:t>
            </a:r>
            <a:r>
              <a:rPr lang="en-US" dirty="0"/>
              <a:t> </a:t>
            </a:r>
            <a:r>
              <a:rPr lang="en-US" altLang="zh-CN" dirty="0"/>
              <a:t>Rule (Path Rule): Paths that stem from the same node have the same black heights.</a:t>
            </a:r>
            <a:endParaRPr lang="en-US" dirty="0"/>
          </a:p>
        </p:txBody>
      </p:sp>
    </p:spTree>
    <p:extLst>
      <p:ext uri="{BB962C8B-B14F-4D97-AF65-F5344CB8AC3E}">
        <p14:creationId xmlns:p14="http://schemas.microsoft.com/office/powerpoint/2010/main" val="382119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C090684-B8C9-4F2F-BCBE-1170B1354888}"/>
              </a:ext>
            </a:extLst>
          </p:cNvPr>
          <p:cNvSpPr txBox="1"/>
          <p:nvPr/>
        </p:nvSpPr>
        <p:spPr>
          <a:xfrm>
            <a:off x="798729" y="4800600"/>
            <a:ext cx="7924800" cy="1384995"/>
          </a:xfrm>
          <a:prstGeom prst="rect">
            <a:avLst/>
          </a:prstGeom>
          <a:noFill/>
          <a:ln w="19050">
            <a:solidFill>
              <a:srgbClr val="0070C0"/>
            </a:solidFill>
          </a:ln>
        </p:spPr>
        <p:txBody>
          <a:bodyPr wrap="square">
            <a:spAutoFit/>
          </a:bodyPr>
          <a:lstStyle/>
          <a:p>
            <a:r>
              <a:rPr lang="en-US" sz="2800" dirty="0"/>
              <a:t>Key idea:</a:t>
            </a:r>
          </a:p>
          <a:p>
            <a:r>
              <a:rPr lang="en-US" sz="2800" dirty="0"/>
              <a:t>We prioritize the maintenance of the </a:t>
            </a:r>
            <a:r>
              <a:rPr lang="en-US" sz="2800" b="1" dirty="0"/>
              <a:t>Black</a:t>
            </a:r>
            <a:r>
              <a:rPr lang="en-US" sz="2800" dirty="0"/>
              <a:t> </a:t>
            </a:r>
            <a:r>
              <a:rPr lang="en-US" sz="2800" b="1" dirty="0"/>
              <a:t>Height</a:t>
            </a:r>
            <a:r>
              <a:rPr lang="en-US" sz="2800" dirty="0"/>
              <a:t> </a:t>
            </a:r>
            <a:r>
              <a:rPr lang="en-US" altLang="zh-CN" sz="2800" b="1" dirty="0"/>
              <a:t>Rule</a:t>
            </a:r>
            <a:r>
              <a:rPr lang="en-US" altLang="zh-CN" sz="2800" dirty="0"/>
              <a:t> over the </a:t>
            </a:r>
            <a:r>
              <a:rPr lang="en-US" sz="2800" b="1" dirty="0">
                <a:solidFill>
                  <a:srgbClr val="FF0000"/>
                </a:solidFill>
              </a:rPr>
              <a:t>Red</a:t>
            </a:r>
            <a:r>
              <a:rPr lang="en-US" sz="2800" dirty="0"/>
              <a:t> </a:t>
            </a:r>
            <a:r>
              <a:rPr lang="en-US" sz="2800" b="1" dirty="0">
                <a:solidFill>
                  <a:srgbClr val="FF0000"/>
                </a:solidFill>
              </a:rPr>
              <a:t>Rule</a:t>
            </a:r>
          </a:p>
        </p:txBody>
      </p:sp>
    </p:spTree>
    <p:extLst>
      <p:ext uri="{BB962C8B-B14F-4D97-AF65-F5344CB8AC3E}">
        <p14:creationId xmlns:p14="http://schemas.microsoft.com/office/powerpoint/2010/main" val="29597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t>B.</a:t>
            </a:r>
            <a:r>
              <a:rPr lang="en-US" altLang="zh-CN" dirty="0"/>
              <a:t> P could have a sibling.</a:t>
            </a:r>
          </a:p>
          <a:p>
            <a:pPr marL="0" indent="0">
              <a:buNone/>
            </a:pPr>
            <a:r>
              <a:rPr lang="en-US" altLang="zh-CN" b="1" dirty="0"/>
              <a:t>C.</a:t>
            </a:r>
            <a:r>
              <a:rPr lang="en-US" altLang="zh-CN" dirty="0"/>
              <a:t> P could have no siblings.</a:t>
            </a:r>
          </a:p>
          <a:p>
            <a:pPr marL="0" indent="0">
              <a:buNone/>
            </a:pPr>
            <a:r>
              <a:rPr lang="en-US" altLang="zh-CN" b="1" dirty="0"/>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954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304800"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A504701-E11C-460B-8F16-7053B90185DF}"/>
              </a:ext>
            </a:extLst>
          </p:cNvPr>
          <p:cNvGrpSpPr/>
          <p:nvPr/>
        </p:nvGrpSpPr>
        <p:grpSpPr>
          <a:xfrm flipH="1">
            <a:off x="5418011" y="4076700"/>
            <a:ext cx="3035400" cy="2574997"/>
            <a:chOff x="2635200" y="2454203"/>
            <a:chExt cx="3035400" cy="2574997"/>
          </a:xfrm>
        </p:grpSpPr>
        <p:sp>
          <p:nvSpPr>
            <p:cNvPr id="38" name="Oval 37">
              <a:extLst>
                <a:ext uri="{FF2B5EF4-FFF2-40B4-BE49-F238E27FC236}">
                  <a16:creationId xmlns:a16="http://schemas.microsoft.com/office/drawing/2014/main" id="{EDC9A802-6CDF-4ACA-B6AB-C04FD0A21978}"/>
                </a:ext>
              </a:extLst>
            </p:cNvPr>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3" name="Straight Connector 42">
              <a:extLst>
                <a:ext uri="{FF2B5EF4-FFF2-40B4-BE49-F238E27FC236}">
                  <a16:creationId xmlns:a16="http://schemas.microsoft.com/office/drawing/2014/main" id="{2017987F-3822-4F32-87D0-BF70D2FA0640}"/>
                </a:ext>
              </a:extLst>
            </p:cNvPr>
            <p:cNvCxnSpPr>
              <a:stCxn id="38" idx="3"/>
              <a:endCxn id="4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C7B08E-E4C6-4087-8054-AA6CDA88F107}"/>
                </a:ext>
              </a:extLst>
            </p:cNvPr>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9" name="Oval 48">
              <a:extLst>
                <a:ext uri="{FF2B5EF4-FFF2-40B4-BE49-F238E27FC236}">
                  <a16:creationId xmlns:a16="http://schemas.microsoft.com/office/drawing/2014/main" id="{D337A80A-FF58-46AE-82FD-899981236DD0}"/>
                </a:ext>
              </a:extLst>
            </p:cNvPr>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a:extLst>
                <a:ext uri="{FF2B5EF4-FFF2-40B4-BE49-F238E27FC236}">
                  <a16:creationId xmlns:a16="http://schemas.microsoft.com/office/drawing/2014/main" id="{03845F29-21CF-48D8-8B97-762227FF13A7}"/>
                </a:ext>
              </a:extLst>
            </p:cNvPr>
            <p:cNvCxnSpPr>
              <a:stCxn id="38" idx="5"/>
              <a:endCxn id="49"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5C5680A-E8EC-48AE-9EC1-F8A13216061E}"/>
                </a:ext>
              </a:extLst>
            </p:cNvPr>
            <p:cNvCxnSpPr>
              <a:stCxn id="49" idx="5"/>
              <a:endCxn id="53"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F06294C-E2E9-4E83-90A5-32773EDBCCF4}"/>
                </a:ext>
              </a:extLst>
            </p:cNvPr>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6" name="Group 55">
              <a:extLst>
                <a:ext uri="{FF2B5EF4-FFF2-40B4-BE49-F238E27FC236}">
                  <a16:creationId xmlns:a16="http://schemas.microsoft.com/office/drawing/2014/main" id="{7D3E972B-1DF2-4371-9E7B-EA1D3DBB5A85}"/>
                </a:ext>
              </a:extLst>
            </p:cNvPr>
            <p:cNvGrpSpPr/>
            <p:nvPr/>
          </p:nvGrpSpPr>
          <p:grpSpPr>
            <a:xfrm>
              <a:off x="2635200" y="4267200"/>
              <a:ext cx="489000" cy="749400"/>
              <a:chOff x="2819400" y="4432200"/>
              <a:chExt cx="489000" cy="749400"/>
            </a:xfrm>
          </p:grpSpPr>
          <p:sp>
            <p:nvSpPr>
              <p:cNvPr id="74" name="Isosceles Triangle 73">
                <a:extLst>
                  <a:ext uri="{FF2B5EF4-FFF2-40B4-BE49-F238E27FC236}">
                    <a16:creationId xmlns:a16="http://schemas.microsoft.com/office/drawing/2014/main" id="{78209567-65A5-44F0-8CC6-4B13A7619DD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5" name="Oval 74">
                <a:extLst>
                  <a:ext uri="{FF2B5EF4-FFF2-40B4-BE49-F238E27FC236}">
                    <a16:creationId xmlns:a16="http://schemas.microsoft.com/office/drawing/2014/main" id="{FFA9C9FC-5C28-403F-AD1F-8C4EAE9890C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57" name="Group 56">
              <a:extLst>
                <a:ext uri="{FF2B5EF4-FFF2-40B4-BE49-F238E27FC236}">
                  <a16:creationId xmlns:a16="http://schemas.microsoft.com/office/drawing/2014/main" id="{4F727EFD-285F-45B4-8F7C-5B8561E7DF37}"/>
                </a:ext>
              </a:extLst>
            </p:cNvPr>
            <p:cNvGrpSpPr/>
            <p:nvPr/>
          </p:nvGrpSpPr>
          <p:grpSpPr>
            <a:xfrm>
              <a:off x="3276600" y="4279800"/>
              <a:ext cx="489000" cy="749400"/>
              <a:chOff x="2819400" y="4432200"/>
              <a:chExt cx="489000" cy="749400"/>
            </a:xfrm>
          </p:grpSpPr>
          <p:sp>
            <p:nvSpPr>
              <p:cNvPr id="72" name="Isosceles Triangle 71">
                <a:extLst>
                  <a:ext uri="{FF2B5EF4-FFF2-40B4-BE49-F238E27FC236}">
                    <a16:creationId xmlns:a16="http://schemas.microsoft.com/office/drawing/2014/main" id="{6152321A-3A4B-4804-BF08-65A688C49C5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3" name="Oval 72">
                <a:extLst>
                  <a:ext uri="{FF2B5EF4-FFF2-40B4-BE49-F238E27FC236}">
                    <a16:creationId xmlns:a16="http://schemas.microsoft.com/office/drawing/2014/main" id="{B4DDDC7E-3BBA-4ED9-B637-D72FE57D3E1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58" name="Straight Connector 57">
              <a:extLst>
                <a:ext uri="{FF2B5EF4-FFF2-40B4-BE49-F238E27FC236}">
                  <a16:creationId xmlns:a16="http://schemas.microsoft.com/office/drawing/2014/main" id="{7032E7AA-F6F7-4605-B0EB-F78242749510}"/>
                </a:ext>
              </a:extLst>
            </p:cNvPr>
            <p:cNvCxnSpPr>
              <a:stCxn id="53" idx="5"/>
              <a:endCxn id="75"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293D54-3E9E-4DF1-B79B-D337A74AC427}"/>
                </a:ext>
              </a:extLst>
            </p:cNvPr>
            <p:cNvCxnSpPr>
              <a:stCxn id="73" idx="0"/>
              <a:endCxn id="53"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5F69FA05-27FB-40E4-86D3-19D26E8BDA4D}"/>
                </a:ext>
              </a:extLst>
            </p:cNvPr>
            <p:cNvGrpSpPr/>
            <p:nvPr/>
          </p:nvGrpSpPr>
          <p:grpSpPr>
            <a:xfrm>
              <a:off x="3810000" y="3670200"/>
              <a:ext cx="489000" cy="749400"/>
              <a:chOff x="2819400" y="4432200"/>
              <a:chExt cx="489000" cy="749400"/>
            </a:xfrm>
          </p:grpSpPr>
          <p:sp>
            <p:nvSpPr>
              <p:cNvPr id="70" name="Isosceles Triangle 69">
                <a:extLst>
                  <a:ext uri="{FF2B5EF4-FFF2-40B4-BE49-F238E27FC236}">
                    <a16:creationId xmlns:a16="http://schemas.microsoft.com/office/drawing/2014/main" id="{BB5CD48D-3BAA-4610-B585-23AAA9CF8E8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a:extLst>
                  <a:ext uri="{FF2B5EF4-FFF2-40B4-BE49-F238E27FC236}">
                    <a16:creationId xmlns:a16="http://schemas.microsoft.com/office/drawing/2014/main" id="{40917562-FA5F-4C38-8FD9-F739211A9680}"/>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1" name="Straight Connector 60">
              <a:extLst>
                <a:ext uri="{FF2B5EF4-FFF2-40B4-BE49-F238E27FC236}">
                  <a16:creationId xmlns:a16="http://schemas.microsoft.com/office/drawing/2014/main" id="{B279A87C-AF35-4128-8072-695A3A3E74A9}"/>
                </a:ext>
              </a:extLst>
            </p:cNvPr>
            <p:cNvCxnSpPr>
              <a:stCxn id="49" idx="3"/>
              <a:endCxn id="71"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2C8C52B-C8DA-488E-A15F-B9CFBDA4CE72}"/>
                </a:ext>
              </a:extLst>
            </p:cNvPr>
            <p:cNvGrpSpPr/>
            <p:nvPr/>
          </p:nvGrpSpPr>
          <p:grpSpPr>
            <a:xfrm>
              <a:off x="4419600" y="3670200"/>
              <a:ext cx="489000" cy="749400"/>
              <a:chOff x="2819400" y="4432200"/>
              <a:chExt cx="489000" cy="749400"/>
            </a:xfrm>
          </p:grpSpPr>
          <p:sp>
            <p:nvSpPr>
              <p:cNvPr id="68" name="Isosceles Triangle 67">
                <a:extLst>
                  <a:ext uri="{FF2B5EF4-FFF2-40B4-BE49-F238E27FC236}">
                    <a16:creationId xmlns:a16="http://schemas.microsoft.com/office/drawing/2014/main" id="{8FF7BCE3-A0D6-419A-AF12-3A4E80D18E0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a:extLst>
                  <a:ext uri="{FF2B5EF4-FFF2-40B4-BE49-F238E27FC236}">
                    <a16:creationId xmlns:a16="http://schemas.microsoft.com/office/drawing/2014/main" id="{92F96AB2-B8B4-4AC4-8781-1AAA1A9F23BC}"/>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3" name="Straight Connector 62">
              <a:extLst>
                <a:ext uri="{FF2B5EF4-FFF2-40B4-BE49-F238E27FC236}">
                  <a16:creationId xmlns:a16="http://schemas.microsoft.com/office/drawing/2014/main" id="{B8CC0A57-DF9E-48D1-89AB-BCFCFA23440D}"/>
                </a:ext>
              </a:extLst>
            </p:cNvPr>
            <p:cNvCxnSpPr>
              <a:stCxn id="44" idx="5"/>
              <a:endCxn id="69"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C31B6B7-D95D-43B4-8ACD-EB35D9F84785}"/>
                </a:ext>
              </a:extLst>
            </p:cNvPr>
            <p:cNvGrpSpPr/>
            <p:nvPr/>
          </p:nvGrpSpPr>
          <p:grpSpPr>
            <a:xfrm>
              <a:off x="5181600" y="3657600"/>
              <a:ext cx="489000" cy="749400"/>
              <a:chOff x="2819400" y="4432200"/>
              <a:chExt cx="489000" cy="749400"/>
            </a:xfrm>
          </p:grpSpPr>
          <p:sp>
            <p:nvSpPr>
              <p:cNvPr id="66" name="Isosceles Triangle 65">
                <a:extLst>
                  <a:ext uri="{FF2B5EF4-FFF2-40B4-BE49-F238E27FC236}">
                    <a16:creationId xmlns:a16="http://schemas.microsoft.com/office/drawing/2014/main" id="{ED534268-EBA0-498B-AD76-6CA9D8554CE6}"/>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a:extLst>
                  <a:ext uri="{FF2B5EF4-FFF2-40B4-BE49-F238E27FC236}">
                    <a16:creationId xmlns:a16="http://schemas.microsoft.com/office/drawing/2014/main" id="{142FCA0E-7B1F-4AD1-8F68-2E6ED4F5830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5" name="Straight Connector 64">
              <a:extLst>
                <a:ext uri="{FF2B5EF4-FFF2-40B4-BE49-F238E27FC236}">
                  <a16:creationId xmlns:a16="http://schemas.microsoft.com/office/drawing/2014/main" id="{FB1C12C2-C463-4350-B518-3703203DB6BA}"/>
                </a:ext>
              </a:extLst>
            </p:cNvPr>
            <p:cNvCxnSpPr>
              <a:endCxn id="4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C768-2B0B-4BA2-AD84-1197BF04E4B2}"/>
              </a:ext>
            </a:extLst>
          </p:cNvPr>
          <p:cNvSpPr>
            <a:spLocks noGrp="1"/>
          </p:cNvSpPr>
          <p:nvPr>
            <p:ph type="title"/>
          </p:nvPr>
        </p:nvSpPr>
        <p:spPr/>
        <p:txBody>
          <a:bodyPr/>
          <a:lstStyle/>
          <a:p>
            <a:r>
              <a:rPr lang="en-US" altLang="zh-CN" dirty="0"/>
              <a:t>Compared Against AVL Tree</a:t>
            </a:r>
            <a:endParaRPr lang="en-US" dirty="0"/>
          </a:p>
        </p:txBody>
      </p:sp>
      <p:sp>
        <p:nvSpPr>
          <p:cNvPr id="3" name="Slide Number Placeholder 2">
            <a:extLst>
              <a:ext uri="{FF2B5EF4-FFF2-40B4-BE49-F238E27FC236}">
                <a16:creationId xmlns:a16="http://schemas.microsoft.com/office/drawing/2014/main" id="{B13D5965-0C2B-4B5C-B8D7-6376D9D71FAF}"/>
              </a:ext>
            </a:extLst>
          </p:cNvPr>
          <p:cNvSpPr>
            <a:spLocks noGrp="1"/>
          </p:cNvSpPr>
          <p:nvPr>
            <p:ph type="sldNum" sz="quarter" idx="12"/>
          </p:nvPr>
        </p:nvSpPr>
        <p:spPr/>
        <p:txBody>
          <a:bodyPr/>
          <a:lstStyle/>
          <a:p>
            <a:fld id="{6E2E4A66-FC3E-4C0B-B5A2-3AC9BF2C6C04}" type="slidenum">
              <a:rPr lang="en-US" smtClean="0"/>
              <a:pPr/>
              <a:t>44</a:t>
            </a:fld>
            <a:endParaRPr lang="en-US"/>
          </a:p>
        </p:txBody>
      </p:sp>
      <p:sp>
        <p:nvSpPr>
          <p:cNvPr id="4" name="Content Placeholder 3">
            <a:extLst>
              <a:ext uri="{FF2B5EF4-FFF2-40B4-BE49-F238E27FC236}">
                <a16:creationId xmlns:a16="http://schemas.microsoft.com/office/drawing/2014/main" id="{091B3577-F1D3-4DD3-874C-02D413F26694}"/>
              </a:ext>
            </a:extLst>
          </p:cNvPr>
          <p:cNvSpPr>
            <a:spLocks noGrp="1"/>
          </p:cNvSpPr>
          <p:nvPr>
            <p:ph sz="quarter" idx="1"/>
          </p:nvPr>
        </p:nvSpPr>
        <p:spPr/>
        <p:txBody>
          <a:bodyPr/>
          <a:lstStyle/>
          <a:p>
            <a:r>
              <a:rPr lang="en-US" dirty="0"/>
              <a:t>Tree is less balanced</a:t>
            </a:r>
          </a:p>
          <a:p>
            <a:pPr lvl="1"/>
            <a:r>
              <a:rPr lang="en-US" dirty="0"/>
              <a:t>Bad for search</a:t>
            </a:r>
          </a:p>
          <a:p>
            <a:pPr lvl="1"/>
            <a:r>
              <a:rPr lang="en-US" dirty="0"/>
              <a:t>Good for insertion/deletion</a:t>
            </a:r>
          </a:p>
          <a:p>
            <a:r>
              <a:rPr lang="en-US" dirty="0"/>
              <a:t>What’s the best DS for</a:t>
            </a:r>
          </a:p>
          <a:p>
            <a:pPr lvl="1"/>
            <a:r>
              <a:rPr lang="en-US" dirty="0"/>
              <a:t>Database (lots of lookups, fewer modifications)?</a:t>
            </a:r>
          </a:p>
          <a:p>
            <a:pPr lvl="1"/>
            <a:r>
              <a:rPr lang="en-US" dirty="0"/>
              <a:t>Stock market transactions (lots of modifications)?</a:t>
            </a:r>
          </a:p>
        </p:txBody>
      </p:sp>
    </p:spTree>
    <p:extLst>
      <p:ext uri="{BB962C8B-B14F-4D97-AF65-F5344CB8AC3E}">
        <p14:creationId xmlns:p14="http://schemas.microsoft.com/office/powerpoint/2010/main" val="356457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438E-8DA4-4FAC-84BC-F8A15F10012B}"/>
              </a:ext>
            </a:extLst>
          </p:cNvPr>
          <p:cNvSpPr>
            <a:spLocks noGrp="1"/>
          </p:cNvSpPr>
          <p:nvPr>
            <p:ph type="title"/>
          </p:nvPr>
        </p:nvSpPr>
        <p:spPr/>
        <p:txBody>
          <a:bodyPr/>
          <a:lstStyle/>
          <a:p>
            <a:r>
              <a:rPr lang="en-US" dirty="0"/>
              <a:t>Deletion in RB Tree</a:t>
            </a:r>
          </a:p>
        </p:txBody>
      </p:sp>
      <p:sp>
        <p:nvSpPr>
          <p:cNvPr id="3" name="Slide Number Placeholder 2">
            <a:extLst>
              <a:ext uri="{FF2B5EF4-FFF2-40B4-BE49-F238E27FC236}">
                <a16:creationId xmlns:a16="http://schemas.microsoft.com/office/drawing/2014/main" id="{0D72A74A-FC85-4A93-B0AE-06CAAF077B75}"/>
              </a:ext>
            </a:extLst>
          </p:cNvPr>
          <p:cNvSpPr>
            <a:spLocks noGrp="1"/>
          </p:cNvSpPr>
          <p:nvPr>
            <p:ph type="sldNum" sz="quarter" idx="12"/>
          </p:nvPr>
        </p:nvSpPr>
        <p:spPr/>
        <p:txBody>
          <a:bodyPr/>
          <a:lstStyle/>
          <a:p>
            <a:fld id="{6E2E4A66-FC3E-4C0B-B5A2-3AC9BF2C6C04}" type="slidenum">
              <a:rPr lang="en-US" smtClean="0"/>
              <a:pPr/>
              <a:t>45</a:t>
            </a:fld>
            <a:endParaRPr lang="en-US"/>
          </a:p>
        </p:txBody>
      </p:sp>
      <p:sp>
        <p:nvSpPr>
          <p:cNvPr id="4" name="Content Placeholder 3">
            <a:extLst>
              <a:ext uri="{FF2B5EF4-FFF2-40B4-BE49-F238E27FC236}">
                <a16:creationId xmlns:a16="http://schemas.microsoft.com/office/drawing/2014/main" id="{1F2AA2A2-2D59-4D35-A833-0D11D76958D9}"/>
              </a:ext>
            </a:extLst>
          </p:cNvPr>
          <p:cNvSpPr>
            <a:spLocks noGrp="1"/>
          </p:cNvSpPr>
          <p:nvPr>
            <p:ph sz="quarter" idx="1"/>
          </p:nvPr>
        </p:nvSpPr>
        <p:spPr/>
        <p:txBody>
          <a:bodyPr>
            <a:normAutofit fontScale="92500" lnSpcReduction="10000"/>
          </a:bodyPr>
          <a:lstStyle/>
          <a:p>
            <a:r>
              <a:rPr lang="en-US" dirty="0"/>
              <a:t>What kind of a node is to be removed from RB Tree?</a:t>
            </a:r>
          </a:p>
          <a:p>
            <a:pPr lvl="1"/>
            <a:r>
              <a:rPr lang="en-US" dirty="0"/>
              <a:t>Single child or leaf nodes</a:t>
            </a:r>
          </a:p>
          <a:p>
            <a:endParaRPr lang="en-US" dirty="0"/>
          </a:p>
          <a:p>
            <a:r>
              <a:rPr lang="en-US" dirty="0"/>
              <a:t>What kind of a node could be a leaf node in an RB tree?</a:t>
            </a:r>
          </a:p>
          <a:p>
            <a:pPr lvl="1"/>
            <a:r>
              <a:rPr lang="en-US" dirty="0"/>
              <a:t>A red node?</a:t>
            </a:r>
          </a:p>
          <a:p>
            <a:pPr lvl="1"/>
            <a:r>
              <a:rPr lang="en-US" dirty="0"/>
              <a:t>A black node?</a:t>
            </a:r>
          </a:p>
          <a:p>
            <a:pPr lvl="1"/>
            <a:endParaRPr lang="en-US" dirty="0"/>
          </a:p>
          <a:p>
            <a:r>
              <a:rPr lang="en-US" dirty="0"/>
              <a:t>What kind of a node would have a single child in an RB tree?</a:t>
            </a:r>
          </a:p>
          <a:p>
            <a:pPr lvl="1"/>
            <a:r>
              <a:rPr lang="en-US" dirty="0"/>
              <a:t>A red node?</a:t>
            </a:r>
          </a:p>
          <a:p>
            <a:pPr lvl="1"/>
            <a:r>
              <a:rPr lang="en-US" dirty="0"/>
              <a:t>A black node?</a:t>
            </a:r>
          </a:p>
          <a:p>
            <a:endParaRPr lang="en-US" dirty="0"/>
          </a:p>
          <a:p>
            <a:r>
              <a:rPr lang="en-US" dirty="0"/>
              <a:t>Any grand children?</a:t>
            </a:r>
          </a:p>
        </p:txBody>
      </p:sp>
      <p:sp>
        <p:nvSpPr>
          <p:cNvPr id="6" name="TextBox 5">
            <a:extLst>
              <a:ext uri="{FF2B5EF4-FFF2-40B4-BE49-F238E27FC236}">
                <a16:creationId xmlns:a16="http://schemas.microsoft.com/office/drawing/2014/main" id="{79BE7106-1398-436E-A984-6406FFF28375}"/>
              </a:ext>
            </a:extLst>
          </p:cNvPr>
          <p:cNvSpPr txBox="1"/>
          <p:nvPr/>
        </p:nvSpPr>
        <p:spPr>
          <a:xfrm>
            <a:off x="2880037" y="2872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7" name="TextBox 6">
            <a:extLst>
              <a:ext uri="{FF2B5EF4-FFF2-40B4-BE49-F238E27FC236}">
                <a16:creationId xmlns:a16="http://schemas.microsoft.com/office/drawing/2014/main" id="{B70A59E9-52EB-4ACE-B874-32C412AA5D66}"/>
              </a:ext>
            </a:extLst>
          </p:cNvPr>
          <p:cNvSpPr txBox="1"/>
          <p:nvPr/>
        </p:nvSpPr>
        <p:spPr>
          <a:xfrm>
            <a:off x="2971800" y="3186333"/>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 name="TextBox 7">
            <a:extLst>
              <a:ext uri="{FF2B5EF4-FFF2-40B4-BE49-F238E27FC236}">
                <a16:creationId xmlns:a16="http://schemas.microsoft.com/office/drawing/2014/main" id="{5DFC35DA-2194-4D8E-98FA-B88546879C06}"/>
              </a:ext>
            </a:extLst>
          </p:cNvPr>
          <p:cNvSpPr txBox="1"/>
          <p:nvPr/>
        </p:nvSpPr>
        <p:spPr>
          <a:xfrm>
            <a:off x="3043908" y="4682038"/>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9" name="TextBox 8">
            <a:extLst>
              <a:ext uri="{FF2B5EF4-FFF2-40B4-BE49-F238E27FC236}">
                <a16:creationId xmlns:a16="http://schemas.microsoft.com/office/drawing/2014/main" id="{38422D7A-0B00-402C-89FA-DA3A8AD8FD8E}"/>
              </a:ext>
            </a:extLst>
          </p:cNvPr>
          <p:cNvSpPr txBox="1"/>
          <p:nvPr/>
        </p:nvSpPr>
        <p:spPr>
          <a:xfrm>
            <a:off x="2819400" y="4243037"/>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1030" name="Group 1029">
            <a:extLst>
              <a:ext uri="{FF2B5EF4-FFF2-40B4-BE49-F238E27FC236}">
                <a16:creationId xmlns:a16="http://schemas.microsoft.com/office/drawing/2014/main" id="{50A70075-8A3C-41EB-814B-E650F5B82545}"/>
              </a:ext>
            </a:extLst>
          </p:cNvPr>
          <p:cNvGrpSpPr/>
          <p:nvPr/>
        </p:nvGrpSpPr>
        <p:grpSpPr>
          <a:xfrm>
            <a:off x="6518556" y="3046978"/>
            <a:ext cx="1197734" cy="987443"/>
            <a:chOff x="4764227" y="3213000"/>
            <a:chExt cx="1197734" cy="987443"/>
          </a:xfrm>
        </p:grpSpPr>
        <p:cxnSp>
          <p:nvCxnSpPr>
            <p:cNvPr id="13" name="Straight Connector 12">
              <a:extLst>
                <a:ext uri="{FF2B5EF4-FFF2-40B4-BE49-F238E27FC236}">
                  <a16:creationId xmlns:a16="http://schemas.microsoft.com/office/drawing/2014/main" id="{AC610CB6-600C-4746-922F-008C74700CFB}"/>
                </a:ext>
              </a:extLst>
            </p:cNvPr>
            <p:cNvCxnSpPr>
              <a:cxnSpLocks/>
              <a:stCxn id="18" idx="3"/>
            </p:cNvCxnSpPr>
            <p:nvPr/>
          </p:nvCxnSpPr>
          <p:spPr>
            <a:xfrm flipH="1">
              <a:off x="5209438" y="3581735"/>
              <a:ext cx="191687" cy="186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F727D9D-04E9-4A6D-9546-E5C3978969DB}"/>
                </a:ext>
              </a:extLst>
            </p:cNvPr>
            <p:cNvSpPr/>
            <p:nvPr/>
          </p:nvSpPr>
          <p:spPr>
            <a:xfrm flipH="1">
              <a:off x="4846061" y="365897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8" name="Oval 17">
              <a:extLst>
                <a:ext uri="{FF2B5EF4-FFF2-40B4-BE49-F238E27FC236}">
                  <a16:creationId xmlns:a16="http://schemas.microsoft.com/office/drawing/2014/main" id="{5C0E1A46-E4D1-4259-9193-3DCDB97B185E}"/>
                </a:ext>
              </a:extLst>
            </p:cNvPr>
            <p:cNvSpPr/>
            <p:nvPr/>
          </p:nvSpPr>
          <p:spPr>
            <a:xfrm>
              <a:off x="5337860" y="321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34" name="Straight Connector 33">
              <a:extLst>
                <a:ext uri="{FF2B5EF4-FFF2-40B4-BE49-F238E27FC236}">
                  <a16:creationId xmlns:a16="http://schemas.microsoft.com/office/drawing/2014/main" id="{7BDD975C-42CE-4A36-A46A-E6F616FCF67B}"/>
                </a:ext>
              </a:extLst>
            </p:cNvPr>
            <p:cNvCxnSpPr>
              <a:cxnSpLocks/>
              <a:stCxn id="18" idx="5"/>
              <a:endCxn id="35" idx="0"/>
            </p:cNvCxnSpPr>
            <p:nvPr/>
          </p:nvCxnSpPr>
          <p:spPr>
            <a:xfrm>
              <a:off x="5706595" y="3581735"/>
              <a:ext cx="39366" cy="186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F8B1B78-93D7-4421-AB45-1178772A4A78}"/>
                </a:ext>
              </a:extLst>
            </p:cNvPr>
            <p:cNvSpPr/>
            <p:nvPr/>
          </p:nvSpPr>
          <p:spPr>
            <a:xfrm flipH="1">
              <a:off x="5529961" y="376844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9" name="TextBox 38">
              <a:extLst>
                <a:ext uri="{FF2B5EF4-FFF2-40B4-BE49-F238E27FC236}">
                  <a16:creationId xmlns:a16="http://schemas.microsoft.com/office/drawing/2014/main" id="{601A432B-E200-44D3-B396-169B5A6ADC01}"/>
                </a:ext>
              </a:extLst>
            </p:cNvPr>
            <p:cNvSpPr txBox="1"/>
            <p:nvPr/>
          </p:nvSpPr>
          <p:spPr>
            <a:xfrm>
              <a:off x="4764227" y="3364468"/>
              <a:ext cx="381000" cy="369332"/>
            </a:xfrm>
            <a:prstGeom prst="rect">
              <a:avLst/>
            </a:prstGeom>
            <a:noFill/>
          </p:spPr>
          <p:txBody>
            <a:bodyPr wrap="square">
              <a:spAutoFit/>
            </a:bodyPr>
            <a:lstStyle/>
            <a:p>
              <a:r>
                <a:rPr lang="en-US" dirty="0"/>
                <a:t>v</a:t>
              </a:r>
            </a:p>
          </p:txBody>
        </p:sp>
      </p:grpSp>
      <p:grpSp>
        <p:nvGrpSpPr>
          <p:cNvPr id="1029" name="Group 1028">
            <a:extLst>
              <a:ext uri="{FF2B5EF4-FFF2-40B4-BE49-F238E27FC236}">
                <a16:creationId xmlns:a16="http://schemas.microsoft.com/office/drawing/2014/main" id="{56676D8A-49E0-477E-9EC6-EAF2E0CFFBB3}"/>
              </a:ext>
            </a:extLst>
          </p:cNvPr>
          <p:cNvGrpSpPr/>
          <p:nvPr/>
        </p:nvGrpSpPr>
        <p:grpSpPr>
          <a:xfrm>
            <a:off x="5280861" y="3048000"/>
            <a:ext cx="708812" cy="1014553"/>
            <a:chOff x="7101988" y="3399708"/>
            <a:chExt cx="708812" cy="1014553"/>
          </a:xfrm>
        </p:grpSpPr>
        <p:grpSp>
          <p:nvGrpSpPr>
            <p:cNvPr id="30" name="Group 29">
              <a:extLst>
                <a:ext uri="{FF2B5EF4-FFF2-40B4-BE49-F238E27FC236}">
                  <a16:creationId xmlns:a16="http://schemas.microsoft.com/office/drawing/2014/main" id="{07EC356E-82A1-476A-B8D5-488FDAC702C0}"/>
                </a:ext>
              </a:extLst>
            </p:cNvPr>
            <p:cNvGrpSpPr/>
            <p:nvPr/>
          </p:nvGrpSpPr>
          <p:grpSpPr>
            <a:xfrm>
              <a:off x="7162800" y="3399708"/>
              <a:ext cx="648000" cy="1014553"/>
              <a:chOff x="7000906" y="3609850"/>
              <a:chExt cx="648000" cy="1014553"/>
            </a:xfrm>
          </p:grpSpPr>
          <p:cxnSp>
            <p:nvCxnSpPr>
              <p:cNvPr id="23" name="Straight Connector 22">
                <a:extLst>
                  <a:ext uri="{FF2B5EF4-FFF2-40B4-BE49-F238E27FC236}">
                    <a16:creationId xmlns:a16="http://schemas.microsoft.com/office/drawing/2014/main" id="{FCB9C41C-9CD3-4148-A470-5A252056555C}"/>
                  </a:ext>
                </a:extLst>
              </p:cNvPr>
              <p:cNvCxnSpPr>
                <a:cxnSpLocks/>
                <a:stCxn id="24" idx="3"/>
                <a:endCxn id="26" idx="0"/>
              </p:cNvCxnSpPr>
              <p:nvPr/>
            </p:nvCxnSpPr>
            <p:spPr>
              <a:xfrm flipH="1">
                <a:off x="7216906" y="3978585"/>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BF3D075-1549-487E-94C4-54CBA1EA8C3A}"/>
                  </a:ext>
                </a:extLst>
              </p:cNvPr>
              <p:cNvSpPr/>
              <p:nvPr/>
            </p:nvSpPr>
            <p:spPr>
              <a:xfrm>
                <a:off x="7216906" y="360985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6" name="Oval 25">
                <a:extLst>
                  <a:ext uri="{FF2B5EF4-FFF2-40B4-BE49-F238E27FC236}">
                    <a16:creationId xmlns:a16="http://schemas.microsoft.com/office/drawing/2014/main" id="{AD917A35-A246-4C3F-9A53-651BB000E91A}"/>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0" name="TextBox 39">
              <a:extLst>
                <a:ext uri="{FF2B5EF4-FFF2-40B4-BE49-F238E27FC236}">
                  <a16:creationId xmlns:a16="http://schemas.microsoft.com/office/drawing/2014/main" id="{A49EF6F5-D5B1-4075-A72E-8AC96B1886DE}"/>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grpSp>
        <p:nvGrpSpPr>
          <p:cNvPr id="43" name="Group 42">
            <a:extLst>
              <a:ext uri="{FF2B5EF4-FFF2-40B4-BE49-F238E27FC236}">
                <a16:creationId xmlns:a16="http://schemas.microsoft.com/office/drawing/2014/main" id="{5236E26B-7228-442C-BD40-8DE0FC32EDD6}"/>
              </a:ext>
            </a:extLst>
          </p:cNvPr>
          <p:cNvGrpSpPr/>
          <p:nvPr/>
        </p:nvGrpSpPr>
        <p:grpSpPr>
          <a:xfrm>
            <a:off x="4393580" y="4453459"/>
            <a:ext cx="648000" cy="1361646"/>
            <a:chOff x="6946800" y="3690686"/>
            <a:chExt cx="648000" cy="1361646"/>
          </a:xfrm>
        </p:grpSpPr>
        <p:grpSp>
          <p:nvGrpSpPr>
            <p:cNvPr id="44" name="Group 43">
              <a:extLst>
                <a:ext uri="{FF2B5EF4-FFF2-40B4-BE49-F238E27FC236}">
                  <a16:creationId xmlns:a16="http://schemas.microsoft.com/office/drawing/2014/main" id="{4A468C3D-8A6B-4510-B873-B83E9A04DAA4}"/>
                </a:ext>
              </a:extLst>
            </p:cNvPr>
            <p:cNvGrpSpPr/>
            <p:nvPr/>
          </p:nvGrpSpPr>
          <p:grpSpPr>
            <a:xfrm>
              <a:off x="6946800" y="3982261"/>
              <a:ext cx="648000" cy="1070071"/>
              <a:chOff x="6784906" y="4192403"/>
              <a:chExt cx="648000" cy="1070071"/>
            </a:xfrm>
          </p:grpSpPr>
          <p:cxnSp>
            <p:nvCxnSpPr>
              <p:cNvPr id="46" name="Straight Connector 45">
                <a:extLst>
                  <a:ext uri="{FF2B5EF4-FFF2-40B4-BE49-F238E27FC236}">
                    <a16:creationId xmlns:a16="http://schemas.microsoft.com/office/drawing/2014/main" id="{DDC87D6D-8AE7-47F2-B1F1-EABB1818E1A1}"/>
                  </a:ext>
                </a:extLst>
              </p:cNvPr>
              <p:cNvCxnSpPr>
                <a:cxnSpLocks/>
                <a:stCxn id="47" idx="3"/>
                <a:endCxn id="48" idx="0"/>
              </p:cNvCxnSpPr>
              <p:nvPr/>
            </p:nvCxnSpPr>
            <p:spPr>
              <a:xfrm flipV="1">
                <a:off x="6848171" y="4192403"/>
                <a:ext cx="368735" cy="1006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7759B77-E25F-4BD0-B86E-BBD7A9E443E8}"/>
                  </a:ext>
                </a:extLst>
              </p:cNvPr>
              <p:cNvSpPr/>
              <p:nvPr/>
            </p:nvSpPr>
            <p:spPr>
              <a:xfrm>
                <a:off x="6784906" y="483047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8" name="Oval 47">
                <a:extLst>
                  <a:ext uri="{FF2B5EF4-FFF2-40B4-BE49-F238E27FC236}">
                    <a16:creationId xmlns:a16="http://schemas.microsoft.com/office/drawing/2014/main" id="{3ACF0EFA-086B-4599-9FAE-A9AF1B46E92B}"/>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5" name="TextBox 44">
              <a:extLst>
                <a:ext uri="{FF2B5EF4-FFF2-40B4-BE49-F238E27FC236}">
                  <a16:creationId xmlns:a16="http://schemas.microsoft.com/office/drawing/2014/main" id="{F68F6866-5D8D-460A-B58D-113AD9F6C783}"/>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grpSp>
        <p:nvGrpSpPr>
          <p:cNvPr id="50" name="Group 49">
            <a:extLst>
              <a:ext uri="{FF2B5EF4-FFF2-40B4-BE49-F238E27FC236}">
                <a16:creationId xmlns:a16="http://schemas.microsoft.com/office/drawing/2014/main" id="{77CCB4B2-4148-4F04-96BB-A2DF438EF69F}"/>
              </a:ext>
            </a:extLst>
          </p:cNvPr>
          <p:cNvGrpSpPr/>
          <p:nvPr/>
        </p:nvGrpSpPr>
        <p:grpSpPr>
          <a:xfrm>
            <a:off x="6040734" y="4458160"/>
            <a:ext cx="648000" cy="1361646"/>
            <a:chOff x="6946800" y="3690686"/>
            <a:chExt cx="648000" cy="1361646"/>
          </a:xfrm>
        </p:grpSpPr>
        <p:grpSp>
          <p:nvGrpSpPr>
            <p:cNvPr id="51" name="Group 50">
              <a:extLst>
                <a:ext uri="{FF2B5EF4-FFF2-40B4-BE49-F238E27FC236}">
                  <a16:creationId xmlns:a16="http://schemas.microsoft.com/office/drawing/2014/main" id="{D6EE06AE-BFCE-465E-82CD-109B2CBD7B67}"/>
                </a:ext>
              </a:extLst>
            </p:cNvPr>
            <p:cNvGrpSpPr/>
            <p:nvPr/>
          </p:nvGrpSpPr>
          <p:grpSpPr>
            <a:xfrm>
              <a:off x="6946800" y="3982261"/>
              <a:ext cx="648000" cy="1070071"/>
              <a:chOff x="6784906" y="4192403"/>
              <a:chExt cx="648000" cy="1070071"/>
            </a:xfrm>
          </p:grpSpPr>
          <p:cxnSp>
            <p:nvCxnSpPr>
              <p:cNvPr id="53" name="Straight Connector 52">
                <a:extLst>
                  <a:ext uri="{FF2B5EF4-FFF2-40B4-BE49-F238E27FC236}">
                    <a16:creationId xmlns:a16="http://schemas.microsoft.com/office/drawing/2014/main" id="{BA759AF0-77B8-457C-B4B4-2D8B6F2C7EDD}"/>
                  </a:ext>
                </a:extLst>
              </p:cNvPr>
              <p:cNvCxnSpPr>
                <a:cxnSpLocks/>
                <a:stCxn id="54" idx="3"/>
                <a:endCxn id="55" idx="0"/>
              </p:cNvCxnSpPr>
              <p:nvPr/>
            </p:nvCxnSpPr>
            <p:spPr>
              <a:xfrm flipV="1">
                <a:off x="6848171" y="4192403"/>
                <a:ext cx="368735" cy="1006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F232997-2960-4374-BCA8-4BBF9A9E78A0}"/>
                  </a:ext>
                </a:extLst>
              </p:cNvPr>
              <p:cNvSpPr/>
              <p:nvPr/>
            </p:nvSpPr>
            <p:spPr>
              <a:xfrm>
                <a:off x="6784906" y="483047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55" name="Oval 54">
                <a:extLst>
                  <a:ext uri="{FF2B5EF4-FFF2-40B4-BE49-F238E27FC236}">
                    <a16:creationId xmlns:a16="http://schemas.microsoft.com/office/drawing/2014/main" id="{365A5100-96D9-4582-8DA3-BB1E2E653216}"/>
                  </a:ext>
                </a:extLst>
              </p:cNvPr>
              <p:cNvSpPr/>
              <p:nvPr/>
            </p:nvSpPr>
            <p:spPr>
              <a:xfrm>
                <a:off x="7000906" y="41924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52" name="TextBox 51">
              <a:extLst>
                <a:ext uri="{FF2B5EF4-FFF2-40B4-BE49-F238E27FC236}">
                  <a16:creationId xmlns:a16="http://schemas.microsoft.com/office/drawing/2014/main" id="{8D252C77-51F7-4D2D-9E39-D87756BB841E}"/>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grpSp>
        <p:nvGrpSpPr>
          <p:cNvPr id="56" name="Group 55">
            <a:extLst>
              <a:ext uri="{FF2B5EF4-FFF2-40B4-BE49-F238E27FC236}">
                <a16:creationId xmlns:a16="http://schemas.microsoft.com/office/drawing/2014/main" id="{5D939EA9-B0AA-472F-A01B-E40181E8036B}"/>
              </a:ext>
            </a:extLst>
          </p:cNvPr>
          <p:cNvGrpSpPr/>
          <p:nvPr/>
        </p:nvGrpSpPr>
        <p:grpSpPr>
          <a:xfrm>
            <a:off x="5217157" y="4458160"/>
            <a:ext cx="648000" cy="1361646"/>
            <a:chOff x="6946800" y="3690686"/>
            <a:chExt cx="648000" cy="1361646"/>
          </a:xfrm>
        </p:grpSpPr>
        <p:grpSp>
          <p:nvGrpSpPr>
            <p:cNvPr id="57" name="Group 56">
              <a:extLst>
                <a:ext uri="{FF2B5EF4-FFF2-40B4-BE49-F238E27FC236}">
                  <a16:creationId xmlns:a16="http://schemas.microsoft.com/office/drawing/2014/main" id="{48BADA22-22CC-4B5E-9BF2-4194ABADACC0}"/>
                </a:ext>
              </a:extLst>
            </p:cNvPr>
            <p:cNvGrpSpPr/>
            <p:nvPr/>
          </p:nvGrpSpPr>
          <p:grpSpPr>
            <a:xfrm>
              <a:off x="6946800" y="3982261"/>
              <a:ext cx="648000" cy="1070071"/>
              <a:chOff x="6784906" y="4192403"/>
              <a:chExt cx="648000" cy="1070071"/>
            </a:xfrm>
          </p:grpSpPr>
          <p:cxnSp>
            <p:nvCxnSpPr>
              <p:cNvPr id="59" name="Straight Connector 58">
                <a:extLst>
                  <a:ext uri="{FF2B5EF4-FFF2-40B4-BE49-F238E27FC236}">
                    <a16:creationId xmlns:a16="http://schemas.microsoft.com/office/drawing/2014/main" id="{EB02B69D-079B-4813-ACE2-602EBEC917B5}"/>
                  </a:ext>
                </a:extLst>
              </p:cNvPr>
              <p:cNvCxnSpPr>
                <a:cxnSpLocks/>
                <a:stCxn id="60" idx="3"/>
                <a:endCxn id="61" idx="0"/>
              </p:cNvCxnSpPr>
              <p:nvPr/>
            </p:nvCxnSpPr>
            <p:spPr>
              <a:xfrm flipV="1">
                <a:off x="6848171" y="4192403"/>
                <a:ext cx="368735" cy="1006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940809E-1205-4CEB-8329-3669A2A7A7E7}"/>
                  </a:ext>
                </a:extLst>
              </p:cNvPr>
              <p:cNvSpPr/>
              <p:nvPr/>
            </p:nvSpPr>
            <p:spPr>
              <a:xfrm>
                <a:off x="6784906" y="483047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61" name="Oval 60">
                <a:extLst>
                  <a:ext uri="{FF2B5EF4-FFF2-40B4-BE49-F238E27FC236}">
                    <a16:creationId xmlns:a16="http://schemas.microsoft.com/office/drawing/2014/main" id="{99F89F11-28D5-4F8D-80A2-D714E2D8D0FA}"/>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58" name="TextBox 57">
              <a:extLst>
                <a:ext uri="{FF2B5EF4-FFF2-40B4-BE49-F238E27FC236}">
                  <a16:creationId xmlns:a16="http://schemas.microsoft.com/office/drawing/2014/main" id="{B30D7B98-F1FF-4C6F-A132-79D72FDEF8C0}"/>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grpSp>
        <p:nvGrpSpPr>
          <p:cNvPr id="62" name="Group 61">
            <a:extLst>
              <a:ext uri="{FF2B5EF4-FFF2-40B4-BE49-F238E27FC236}">
                <a16:creationId xmlns:a16="http://schemas.microsoft.com/office/drawing/2014/main" id="{ABA37CA6-E9FB-4615-A9E0-B73D2C931A76}"/>
              </a:ext>
            </a:extLst>
          </p:cNvPr>
          <p:cNvGrpSpPr/>
          <p:nvPr/>
        </p:nvGrpSpPr>
        <p:grpSpPr>
          <a:xfrm>
            <a:off x="6861953" y="4453459"/>
            <a:ext cx="648000" cy="1361646"/>
            <a:chOff x="6946800" y="3690686"/>
            <a:chExt cx="648000" cy="1361646"/>
          </a:xfrm>
        </p:grpSpPr>
        <p:grpSp>
          <p:nvGrpSpPr>
            <p:cNvPr id="63" name="Group 62">
              <a:extLst>
                <a:ext uri="{FF2B5EF4-FFF2-40B4-BE49-F238E27FC236}">
                  <a16:creationId xmlns:a16="http://schemas.microsoft.com/office/drawing/2014/main" id="{38A5DF47-5FE7-489D-A403-16DECAC003ED}"/>
                </a:ext>
              </a:extLst>
            </p:cNvPr>
            <p:cNvGrpSpPr/>
            <p:nvPr/>
          </p:nvGrpSpPr>
          <p:grpSpPr>
            <a:xfrm>
              <a:off x="6946800" y="3982261"/>
              <a:ext cx="648000" cy="1070071"/>
              <a:chOff x="6784906" y="4192403"/>
              <a:chExt cx="648000" cy="1070071"/>
            </a:xfrm>
          </p:grpSpPr>
          <p:cxnSp>
            <p:nvCxnSpPr>
              <p:cNvPr id="65" name="Straight Connector 64">
                <a:extLst>
                  <a:ext uri="{FF2B5EF4-FFF2-40B4-BE49-F238E27FC236}">
                    <a16:creationId xmlns:a16="http://schemas.microsoft.com/office/drawing/2014/main" id="{BC1CE647-BFCC-43C8-A4CE-528CA72FD6B0}"/>
                  </a:ext>
                </a:extLst>
              </p:cNvPr>
              <p:cNvCxnSpPr>
                <a:cxnSpLocks/>
                <a:stCxn id="66" idx="3"/>
                <a:endCxn id="67" idx="0"/>
              </p:cNvCxnSpPr>
              <p:nvPr/>
            </p:nvCxnSpPr>
            <p:spPr>
              <a:xfrm flipV="1">
                <a:off x="6848171" y="4192403"/>
                <a:ext cx="368735" cy="10068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AD5B956-B903-444D-9F7A-F60F05D9C795}"/>
                  </a:ext>
                </a:extLst>
              </p:cNvPr>
              <p:cNvSpPr/>
              <p:nvPr/>
            </p:nvSpPr>
            <p:spPr>
              <a:xfrm>
                <a:off x="6784906" y="483047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67" name="Oval 66">
                <a:extLst>
                  <a:ext uri="{FF2B5EF4-FFF2-40B4-BE49-F238E27FC236}">
                    <a16:creationId xmlns:a16="http://schemas.microsoft.com/office/drawing/2014/main" id="{6F1D59F5-DE92-4FAD-9471-58529EE77570}"/>
                  </a:ext>
                </a:extLst>
              </p:cNvPr>
              <p:cNvSpPr/>
              <p:nvPr/>
            </p:nvSpPr>
            <p:spPr>
              <a:xfrm>
                <a:off x="7000906" y="41924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64" name="TextBox 63">
              <a:extLst>
                <a:ext uri="{FF2B5EF4-FFF2-40B4-BE49-F238E27FC236}">
                  <a16:creationId xmlns:a16="http://schemas.microsoft.com/office/drawing/2014/main" id="{A023B52F-411B-4787-93B2-3A89A8355E1A}"/>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sp>
        <p:nvSpPr>
          <p:cNvPr id="69" name="TextBox 68">
            <a:extLst>
              <a:ext uri="{FF2B5EF4-FFF2-40B4-BE49-F238E27FC236}">
                <a16:creationId xmlns:a16="http://schemas.microsoft.com/office/drawing/2014/main" id="{DD1AECD8-088B-4132-BAB6-1229F30399F9}"/>
              </a:ext>
            </a:extLst>
          </p:cNvPr>
          <p:cNvSpPr txBox="1"/>
          <p:nvPr/>
        </p:nvSpPr>
        <p:spPr>
          <a:xfrm>
            <a:off x="7421675" y="4805080"/>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1033" name="Rectangle 1032">
            <a:extLst>
              <a:ext uri="{FF2B5EF4-FFF2-40B4-BE49-F238E27FC236}">
                <a16:creationId xmlns:a16="http://schemas.microsoft.com/office/drawing/2014/main" id="{564C7D41-C4BA-4702-B007-739B608BB3CF}"/>
              </a:ext>
            </a:extLst>
          </p:cNvPr>
          <p:cNvSpPr/>
          <p:nvPr/>
        </p:nvSpPr>
        <p:spPr>
          <a:xfrm>
            <a:off x="6803499" y="4532609"/>
            <a:ext cx="750417" cy="133867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DB1BC96-C02D-462F-A6D0-2722D432E694}"/>
              </a:ext>
            </a:extLst>
          </p:cNvPr>
          <p:cNvSpPr txBox="1"/>
          <p:nvPr/>
        </p:nvSpPr>
        <p:spPr>
          <a:xfrm>
            <a:off x="3572993" y="5383105"/>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spTree>
    <p:extLst>
      <p:ext uri="{BB962C8B-B14F-4D97-AF65-F5344CB8AC3E}">
        <p14:creationId xmlns:p14="http://schemas.microsoft.com/office/powerpoint/2010/main" val="259387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p:cTn id="78" dur="500" fill="hold"/>
                                        <p:tgtEl>
                                          <p:spTgt spid="69"/>
                                        </p:tgtEl>
                                        <p:attrNameLst>
                                          <p:attrName>ppt_w</p:attrName>
                                        </p:attrNameLst>
                                      </p:cBhvr>
                                      <p:tavLst>
                                        <p:tav tm="0">
                                          <p:val>
                                            <p:fltVal val="0"/>
                                          </p:val>
                                        </p:tav>
                                        <p:tav tm="100000">
                                          <p:val>
                                            <p:strVal val="#ppt_w"/>
                                          </p:val>
                                        </p:tav>
                                      </p:tavLst>
                                    </p:anim>
                                    <p:anim calcmode="lin" valueType="num">
                                      <p:cBhvr>
                                        <p:cTn id="79" dur="500" fill="hold"/>
                                        <p:tgtEl>
                                          <p:spTgt spid="69"/>
                                        </p:tgtEl>
                                        <p:attrNameLst>
                                          <p:attrName>ppt_h</p:attrName>
                                        </p:attrNameLst>
                                      </p:cBhvr>
                                      <p:tavLst>
                                        <p:tav tm="0">
                                          <p:val>
                                            <p:fltVal val="0"/>
                                          </p:val>
                                        </p:tav>
                                        <p:tav tm="100000">
                                          <p:val>
                                            <p:strVal val="#ppt_h"/>
                                          </p:val>
                                        </p:tav>
                                      </p:tavLst>
                                    </p:anim>
                                    <p:animEffect transition="in" filter="fade">
                                      <p:cBhvr>
                                        <p:cTn id="80" dur="500"/>
                                        <p:tgtEl>
                                          <p:spTgt spid="6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ppt_w</p:attrName>
                                        </p:attrNameLst>
                                      </p:cBhvr>
                                      <p:tavLst>
                                        <p:tav tm="0">
                                          <p:val>
                                            <p:fltVal val="0"/>
                                          </p:val>
                                        </p:tav>
                                        <p:tav tm="100000">
                                          <p:val>
                                            <p:strVal val="#ppt_w"/>
                                          </p:val>
                                        </p:tav>
                                      </p:tavLst>
                                    </p:anim>
                                    <p:anim calcmode="lin" valueType="num">
                                      <p:cBhvr>
                                        <p:cTn id="90" dur="500" fill="hold"/>
                                        <p:tgtEl>
                                          <p:spTgt spid="8"/>
                                        </p:tgtEl>
                                        <p:attrNameLst>
                                          <p:attrName>ppt_h</p:attrName>
                                        </p:attrNameLst>
                                      </p:cBhvr>
                                      <p:tavLst>
                                        <p:tav tm="0">
                                          <p:val>
                                            <p:fltVal val="0"/>
                                          </p:val>
                                        </p:tav>
                                        <p:tav tm="100000">
                                          <p:val>
                                            <p:strVal val="#ppt_h"/>
                                          </p:val>
                                        </p:tav>
                                      </p:tavLst>
                                    </p:anim>
                                    <p:animEffect transition="in" filter="fade">
                                      <p:cBhvr>
                                        <p:cTn id="91" dur="500"/>
                                        <p:tgtEl>
                                          <p:spTgt spid="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71"/>
                                        </p:tgtEl>
                                        <p:attrNameLst>
                                          <p:attrName>style.visibility</p:attrName>
                                        </p:attrNameLst>
                                      </p:cBhvr>
                                      <p:to>
                                        <p:strVal val="visible"/>
                                      </p:to>
                                    </p:set>
                                    <p:anim calcmode="lin" valueType="num">
                                      <p:cBhvr>
                                        <p:cTn id="100" dur="500" fill="hold"/>
                                        <p:tgtEl>
                                          <p:spTgt spid="71"/>
                                        </p:tgtEl>
                                        <p:attrNameLst>
                                          <p:attrName>ppt_w</p:attrName>
                                        </p:attrNameLst>
                                      </p:cBhvr>
                                      <p:tavLst>
                                        <p:tav tm="0">
                                          <p:val>
                                            <p:fltVal val="0"/>
                                          </p:val>
                                        </p:tav>
                                        <p:tav tm="100000">
                                          <p:val>
                                            <p:strVal val="#ppt_w"/>
                                          </p:val>
                                        </p:tav>
                                      </p:tavLst>
                                    </p:anim>
                                    <p:anim calcmode="lin" valueType="num">
                                      <p:cBhvr>
                                        <p:cTn id="101" dur="500" fill="hold"/>
                                        <p:tgtEl>
                                          <p:spTgt spid="71"/>
                                        </p:tgtEl>
                                        <p:attrNameLst>
                                          <p:attrName>ppt_h</p:attrName>
                                        </p:attrNameLst>
                                      </p:cBhvr>
                                      <p:tavLst>
                                        <p:tav tm="0">
                                          <p:val>
                                            <p:fltVal val="0"/>
                                          </p:val>
                                        </p:tav>
                                        <p:tav tm="100000">
                                          <p:val>
                                            <p:strVal val="#ppt_h"/>
                                          </p:val>
                                        </p:tav>
                                      </p:tavLst>
                                    </p:anim>
                                    <p:animEffect transition="in" filter="fade">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69" grpId="0"/>
      <p:bldP spid="1033" grpId="0" animBg="1"/>
      <p:bldP spid="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C7BF-071E-4AC2-96BE-7412988143CA}"/>
              </a:ext>
            </a:extLst>
          </p:cNvPr>
          <p:cNvSpPr>
            <a:spLocks noGrp="1"/>
          </p:cNvSpPr>
          <p:nvPr>
            <p:ph type="title"/>
          </p:nvPr>
        </p:nvSpPr>
        <p:spPr/>
        <p:txBody>
          <a:bodyPr/>
          <a:lstStyle/>
          <a:p>
            <a:r>
              <a:rPr lang="en-US" altLang="zh-CN" dirty="0"/>
              <a:t>Deleting a Red Node</a:t>
            </a:r>
            <a:endParaRPr lang="en-US" dirty="0"/>
          </a:p>
        </p:txBody>
      </p:sp>
      <p:sp>
        <p:nvSpPr>
          <p:cNvPr id="3" name="Slide Number Placeholder 2">
            <a:extLst>
              <a:ext uri="{FF2B5EF4-FFF2-40B4-BE49-F238E27FC236}">
                <a16:creationId xmlns:a16="http://schemas.microsoft.com/office/drawing/2014/main" id="{53FD2B7E-1763-49D7-B0DD-15801CD4AFE0}"/>
              </a:ext>
            </a:extLst>
          </p:cNvPr>
          <p:cNvSpPr>
            <a:spLocks noGrp="1"/>
          </p:cNvSpPr>
          <p:nvPr>
            <p:ph type="sldNum" sz="quarter" idx="12"/>
          </p:nvPr>
        </p:nvSpPr>
        <p:spPr/>
        <p:txBody>
          <a:bodyPr/>
          <a:lstStyle/>
          <a:p>
            <a:fld id="{6E2E4A66-FC3E-4C0B-B5A2-3AC9BF2C6C04}" type="slidenum">
              <a:rPr lang="en-US" smtClean="0"/>
              <a:pPr/>
              <a:t>46</a:t>
            </a:fld>
            <a:endParaRPr lang="en-US"/>
          </a:p>
        </p:txBody>
      </p:sp>
      <p:sp>
        <p:nvSpPr>
          <p:cNvPr id="4" name="Content Placeholder 3">
            <a:extLst>
              <a:ext uri="{FF2B5EF4-FFF2-40B4-BE49-F238E27FC236}">
                <a16:creationId xmlns:a16="http://schemas.microsoft.com/office/drawing/2014/main" id="{DC67157A-AC99-488A-AB21-AA57BBBAABE7}"/>
              </a:ext>
            </a:extLst>
          </p:cNvPr>
          <p:cNvSpPr>
            <a:spLocks noGrp="1"/>
          </p:cNvSpPr>
          <p:nvPr>
            <p:ph sz="quarter" idx="1"/>
          </p:nvPr>
        </p:nvSpPr>
        <p:spPr/>
        <p:txBody>
          <a:bodyPr/>
          <a:lstStyle/>
          <a:p>
            <a:r>
              <a:rPr lang="en-US" dirty="0"/>
              <a:t>Simple?</a:t>
            </a:r>
          </a:p>
          <a:p>
            <a:endParaRPr lang="en-US" dirty="0"/>
          </a:p>
          <a:p>
            <a:r>
              <a:rPr lang="en-US" dirty="0"/>
              <a:t>Simple</a:t>
            </a:r>
          </a:p>
          <a:p>
            <a:pPr lvl="1"/>
            <a:r>
              <a:rPr lang="en-US" dirty="0"/>
              <a:t>Just remove it</a:t>
            </a:r>
          </a:p>
          <a:p>
            <a:pPr lvl="1"/>
            <a:r>
              <a:rPr lang="en-US" dirty="0"/>
              <a:t>No black height change</a:t>
            </a:r>
          </a:p>
          <a:p>
            <a:pPr lvl="1"/>
            <a:r>
              <a:rPr lang="en-US" dirty="0"/>
              <a:t>No red rule violations</a:t>
            </a:r>
          </a:p>
        </p:txBody>
      </p:sp>
      <p:grpSp>
        <p:nvGrpSpPr>
          <p:cNvPr id="5" name="Group 4">
            <a:extLst>
              <a:ext uri="{FF2B5EF4-FFF2-40B4-BE49-F238E27FC236}">
                <a16:creationId xmlns:a16="http://schemas.microsoft.com/office/drawing/2014/main" id="{81E44E65-8074-4356-830F-D59758CA40B8}"/>
              </a:ext>
            </a:extLst>
          </p:cNvPr>
          <p:cNvGrpSpPr/>
          <p:nvPr/>
        </p:nvGrpSpPr>
        <p:grpSpPr>
          <a:xfrm>
            <a:off x="5334000" y="3048000"/>
            <a:ext cx="708812" cy="1014553"/>
            <a:chOff x="7101988" y="3399708"/>
            <a:chExt cx="708812" cy="1014553"/>
          </a:xfrm>
        </p:grpSpPr>
        <p:grpSp>
          <p:nvGrpSpPr>
            <p:cNvPr id="6" name="Group 5">
              <a:extLst>
                <a:ext uri="{FF2B5EF4-FFF2-40B4-BE49-F238E27FC236}">
                  <a16:creationId xmlns:a16="http://schemas.microsoft.com/office/drawing/2014/main" id="{B0470213-F46E-4935-8F9F-4587FB4473F0}"/>
                </a:ext>
              </a:extLst>
            </p:cNvPr>
            <p:cNvGrpSpPr/>
            <p:nvPr/>
          </p:nvGrpSpPr>
          <p:grpSpPr>
            <a:xfrm>
              <a:off x="7162800" y="3399708"/>
              <a:ext cx="648000" cy="1014553"/>
              <a:chOff x="7000906" y="3609850"/>
              <a:chExt cx="648000" cy="1014553"/>
            </a:xfrm>
          </p:grpSpPr>
          <p:cxnSp>
            <p:nvCxnSpPr>
              <p:cNvPr id="8" name="Straight Connector 7">
                <a:extLst>
                  <a:ext uri="{FF2B5EF4-FFF2-40B4-BE49-F238E27FC236}">
                    <a16:creationId xmlns:a16="http://schemas.microsoft.com/office/drawing/2014/main" id="{8E030100-E4E4-4086-B9EE-8931D3458EEB}"/>
                  </a:ext>
                </a:extLst>
              </p:cNvPr>
              <p:cNvCxnSpPr>
                <a:cxnSpLocks/>
                <a:stCxn id="9" idx="3"/>
                <a:endCxn id="10" idx="0"/>
              </p:cNvCxnSpPr>
              <p:nvPr/>
            </p:nvCxnSpPr>
            <p:spPr>
              <a:xfrm flipH="1">
                <a:off x="7216906" y="3978585"/>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52BC6EB-C0FB-4C04-9B54-27135AFBAB5F}"/>
                  </a:ext>
                </a:extLst>
              </p:cNvPr>
              <p:cNvSpPr/>
              <p:nvPr/>
            </p:nvSpPr>
            <p:spPr>
              <a:xfrm>
                <a:off x="7216906" y="360985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0" name="Oval 9">
                <a:extLst>
                  <a:ext uri="{FF2B5EF4-FFF2-40B4-BE49-F238E27FC236}">
                    <a16:creationId xmlns:a16="http://schemas.microsoft.com/office/drawing/2014/main" id="{45FD11DA-64E3-4456-9FFA-CBD9BAC9C122}"/>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7" name="TextBox 6">
              <a:extLst>
                <a:ext uri="{FF2B5EF4-FFF2-40B4-BE49-F238E27FC236}">
                  <a16:creationId xmlns:a16="http://schemas.microsoft.com/office/drawing/2014/main" id="{A5FB9E66-718F-48AA-9572-3CF01B0445E5}"/>
                </a:ext>
              </a:extLst>
            </p:cNvPr>
            <p:cNvSpPr txBox="1"/>
            <p:nvPr/>
          </p:nvSpPr>
          <p:spPr>
            <a:xfrm>
              <a:off x="7101988" y="3690686"/>
              <a:ext cx="381000" cy="369332"/>
            </a:xfrm>
            <a:prstGeom prst="rect">
              <a:avLst/>
            </a:prstGeom>
            <a:noFill/>
          </p:spPr>
          <p:txBody>
            <a:bodyPr wrap="square">
              <a:spAutoFit/>
            </a:bodyPr>
            <a:lstStyle/>
            <a:p>
              <a:r>
                <a:rPr lang="en-US" dirty="0"/>
                <a:t>v</a:t>
              </a:r>
            </a:p>
          </p:txBody>
        </p:sp>
      </p:grpSp>
    </p:spTree>
    <p:extLst>
      <p:ext uri="{BB962C8B-B14F-4D97-AF65-F5344CB8AC3E}">
        <p14:creationId xmlns:p14="http://schemas.microsoft.com/office/powerpoint/2010/main" val="13969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DF44-6897-4C0C-86A8-08F1F334F2F8}"/>
              </a:ext>
            </a:extLst>
          </p:cNvPr>
          <p:cNvSpPr>
            <a:spLocks noGrp="1"/>
          </p:cNvSpPr>
          <p:nvPr>
            <p:ph type="title"/>
          </p:nvPr>
        </p:nvSpPr>
        <p:spPr/>
        <p:txBody>
          <a:bodyPr/>
          <a:lstStyle/>
          <a:p>
            <a:r>
              <a:rPr lang="en-US" dirty="0"/>
              <a:t>Deleting a Black Node</a:t>
            </a:r>
          </a:p>
        </p:txBody>
      </p:sp>
      <p:sp>
        <p:nvSpPr>
          <p:cNvPr id="3" name="Slide Number Placeholder 2">
            <a:extLst>
              <a:ext uri="{FF2B5EF4-FFF2-40B4-BE49-F238E27FC236}">
                <a16:creationId xmlns:a16="http://schemas.microsoft.com/office/drawing/2014/main" id="{1F2B3845-8D4B-4978-8992-963F94BB324F}"/>
              </a:ext>
            </a:extLst>
          </p:cNvPr>
          <p:cNvSpPr>
            <a:spLocks noGrp="1"/>
          </p:cNvSpPr>
          <p:nvPr>
            <p:ph type="sldNum" sz="quarter" idx="12"/>
          </p:nvPr>
        </p:nvSpPr>
        <p:spPr/>
        <p:txBody>
          <a:bodyPr/>
          <a:lstStyle/>
          <a:p>
            <a:fld id="{6E2E4A66-FC3E-4C0B-B5A2-3AC9BF2C6C04}" type="slidenum">
              <a:rPr lang="en-US" smtClean="0"/>
              <a:pPr/>
              <a:t>47</a:t>
            </a:fld>
            <a:endParaRPr lang="en-US"/>
          </a:p>
        </p:txBody>
      </p:sp>
      <p:sp>
        <p:nvSpPr>
          <p:cNvPr id="4" name="Content Placeholder 3">
            <a:extLst>
              <a:ext uri="{FF2B5EF4-FFF2-40B4-BE49-F238E27FC236}">
                <a16:creationId xmlns:a16="http://schemas.microsoft.com/office/drawing/2014/main" id="{226B5083-C15D-4463-9F89-05E542B48F2C}"/>
              </a:ext>
            </a:extLst>
          </p:cNvPr>
          <p:cNvSpPr>
            <a:spLocks noGrp="1"/>
          </p:cNvSpPr>
          <p:nvPr>
            <p:ph sz="quarter" idx="1"/>
          </p:nvPr>
        </p:nvSpPr>
        <p:spPr/>
        <p:txBody>
          <a:bodyPr/>
          <a:lstStyle/>
          <a:p>
            <a:r>
              <a:rPr lang="en-US" dirty="0"/>
              <a:t>Simple case:</a:t>
            </a:r>
          </a:p>
          <a:p>
            <a:pPr lvl="1"/>
            <a:r>
              <a:rPr lang="en-US" dirty="0"/>
              <a:t>Black node with a red child</a:t>
            </a:r>
          </a:p>
          <a:p>
            <a:endParaRPr lang="en-US" dirty="0"/>
          </a:p>
          <a:p>
            <a:r>
              <a:rPr lang="en-US" altLang="zh-CN" dirty="0"/>
              <a:t>Solution:</a:t>
            </a:r>
          </a:p>
          <a:p>
            <a:pPr lvl="1"/>
            <a:r>
              <a:rPr lang="en-US" altLang="zh-CN" dirty="0"/>
              <a:t>Delete</a:t>
            </a:r>
          </a:p>
          <a:p>
            <a:pPr lvl="1"/>
            <a:r>
              <a:rPr lang="en-US" dirty="0"/>
              <a:t>Recoloring</a:t>
            </a:r>
          </a:p>
        </p:txBody>
      </p:sp>
      <p:grpSp>
        <p:nvGrpSpPr>
          <p:cNvPr id="5" name="Group 4">
            <a:extLst>
              <a:ext uri="{FF2B5EF4-FFF2-40B4-BE49-F238E27FC236}">
                <a16:creationId xmlns:a16="http://schemas.microsoft.com/office/drawing/2014/main" id="{13CE2E84-C6AF-47C2-AD82-13712F342514}"/>
              </a:ext>
            </a:extLst>
          </p:cNvPr>
          <p:cNvGrpSpPr/>
          <p:nvPr/>
        </p:nvGrpSpPr>
        <p:grpSpPr>
          <a:xfrm>
            <a:off x="4090544" y="3027886"/>
            <a:ext cx="662431" cy="1262484"/>
            <a:chOff x="7148369" y="3151777"/>
            <a:chExt cx="662431" cy="1262484"/>
          </a:xfrm>
        </p:grpSpPr>
        <p:grpSp>
          <p:nvGrpSpPr>
            <p:cNvPr id="6" name="Group 5">
              <a:extLst>
                <a:ext uri="{FF2B5EF4-FFF2-40B4-BE49-F238E27FC236}">
                  <a16:creationId xmlns:a16="http://schemas.microsoft.com/office/drawing/2014/main" id="{F8C303DA-8DAE-4998-B600-DC4A547352D5}"/>
                </a:ext>
              </a:extLst>
            </p:cNvPr>
            <p:cNvGrpSpPr/>
            <p:nvPr/>
          </p:nvGrpSpPr>
          <p:grpSpPr>
            <a:xfrm>
              <a:off x="7162800" y="3399708"/>
              <a:ext cx="648000" cy="1014553"/>
              <a:chOff x="7000906" y="3609850"/>
              <a:chExt cx="648000" cy="1014553"/>
            </a:xfrm>
          </p:grpSpPr>
          <p:cxnSp>
            <p:nvCxnSpPr>
              <p:cNvPr id="8" name="Straight Connector 7">
                <a:extLst>
                  <a:ext uri="{FF2B5EF4-FFF2-40B4-BE49-F238E27FC236}">
                    <a16:creationId xmlns:a16="http://schemas.microsoft.com/office/drawing/2014/main" id="{F2886B99-5C0C-4035-82BD-FAD1C5748458}"/>
                  </a:ext>
                </a:extLst>
              </p:cNvPr>
              <p:cNvCxnSpPr>
                <a:cxnSpLocks/>
                <a:stCxn id="9" idx="3"/>
                <a:endCxn id="10" idx="0"/>
              </p:cNvCxnSpPr>
              <p:nvPr/>
            </p:nvCxnSpPr>
            <p:spPr>
              <a:xfrm flipH="1">
                <a:off x="7216906" y="3978585"/>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FB66616-DB8C-4E55-8C1B-A3B77B299F11}"/>
                  </a:ext>
                </a:extLst>
              </p:cNvPr>
              <p:cNvSpPr/>
              <p:nvPr/>
            </p:nvSpPr>
            <p:spPr>
              <a:xfrm>
                <a:off x="7216906" y="360985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0" name="Oval 9">
                <a:extLst>
                  <a:ext uri="{FF2B5EF4-FFF2-40B4-BE49-F238E27FC236}">
                    <a16:creationId xmlns:a16="http://schemas.microsoft.com/office/drawing/2014/main" id="{D358A11C-5F4C-4B67-929D-F1CD97EE5F0E}"/>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7" name="TextBox 6">
              <a:extLst>
                <a:ext uri="{FF2B5EF4-FFF2-40B4-BE49-F238E27FC236}">
                  <a16:creationId xmlns:a16="http://schemas.microsoft.com/office/drawing/2014/main" id="{F0561F15-D467-476F-8F04-AA9FE1BF14F3}"/>
                </a:ext>
              </a:extLst>
            </p:cNvPr>
            <p:cNvSpPr txBox="1"/>
            <p:nvPr/>
          </p:nvSpPr>
          <p:spPr>
            <a:xfrm>
              <a:off x="7148369" y="3151777"/>
              <a:ext cx="381000" cy="369332"/>
            </a:xfrm>
            <a:prstGeom prst="rect">
              <a:avLst/>
            </a:prstGeom>
            <a:noFill/>
          </p:spPr>
          <p:txBody>
            <a:bodyPr wrap="square">
              <a:spAutoFit/>
            </a:bodyPr>
            <a:lstStyle/>
            <a:p>
              <a:r>
                <a:rPr lang="en-US" dirty="0"/>
                <a:t>v</a:t>
              </a:r>
            </a:p>
          </p:txBody>
        </p:sp>
      </p:grpSp>
      <p:grpSp>
        <p:nvGrpSpPr>
          <p:cNvPr id="11" name="Group 10">
            <a:extLst>
              <a:ext uri="{FF2B5EF4-FFF2-40B4-BE49-F238E27FC236}">
                <a16:creationId xmlns:a16="http://schemas.microsoft.com/office/drawing/2014/main" id="{2183065F-DA4D-4CEE-9F0A-7A5F15AFB56E}"/>
              </a:ext>
            </a:extLst>
          </p:cNvPr>
          <p:cNvGrpSpPr/>
          <p:nvPr/>
        </p:nvGrpSpPr>
        <p:grpSpPr>
          <a:xfrm>
            <a:off x="5809489" y="2984242"/>
            <a:ext cx="492811" cy="723575"/>
            <a:chOff x="7101989" y="3690686"/>
            <a:chExt cx="492811" cy="723575"/>
          </a:xfrm>
        </p:grpSpPr>
        <p:grpSp>
          <p:nvGrpSpPr>
            <p:cNvPr id="12" name="Group 11">
              <a:extLst>
                <a:ext uri="{FF2B5EF4-FFF2-40B4-BE49-F238E27FC236}">
                  <a16:creationId xmlns:a16="http://schemas.microsoft.com/office/drawing/2014/main" id="{3BE5FD35-1189-45D3-9382-56EAFF01F946}"/>
                </a:ext>
              </a:extLst>
            </p:cNvPr>
            <p:cNvGrpSpPr/>
            <p:nvPr/>
          </p:nvGrpSpPr>
          <p:grpSpPr>
            <a:xfrm>
              <a:off x="7162800" y="3768443"/>
              <a:ext cx="432000" cy="645818"/>
              <a:chOff x="7000906" y="3978585"/>
              <a:chExt cx="432000" cy="645818"/>
            </a:xfrm>
          </p:grpSpPr>
          <p:cxnSp>
            <p:nvCxnSpPr>
              <p:cNvPr id="14" name="Straight Connector 13">
                <a:extLst>
                  <a:ext uri="{FF2B5EF4-FFF2-40B4-BE49-F238E27FC236}">
                    <a16:creationId xmlns:a16="http://schemas.microsoft.com/office/drawing/2014/main" id="{22DF1B61-DC0E-4269-A44B-1890E5F4F4C9}"/>
                  </a:ext>
                </a:extLst>
              </p:cNvPr>
              <p:cNvCxnSpPr>
                <a:cxnSpLocks/>
                <a:endCxn id="16" idx="0"/>
              </p:cNvCxnSpPr>
              <p:nvPr/>
            </p:nvCxnSpPr>
            <p:spPr>
              <a:xfrm flipH="1">
                <a:off x="7216906" y="3978585"/>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1F0B19D-1F9C-421A-94F5-47B9DABCA7A0}"/>
                  </a:ext>
                </a:extLst>
              </p:cNvPr>
              <p:cNvSpPr/>
              <p:nvPr/>
            </p:nvSpPr>
            <p:spPr>
              <a:xfrm>
                <a:off x="7000906" y="41924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13" name="TextBox 12">
              <a:extLst>
                <a:ext uri="{FF2B5EF4-FFF2-40B4-BE49-F238E27FC236}">
                  <a16:creationId xmlns:a16="http://schemas.microsoft.com/office/drawing/2014/main" id="{9E4412C7-F32A-4A69-BC64-E7BA6A776828}"/>
                </a:ext>
              </a:extLst>
            </p:cNvPr>
            <p:cNvSpPr txBox="1"/>
            <p:nvPr/>
          </p:nvSpPr>
          <p:spPr>
            <a:xfrm>
              <a:off x="7101989" y="3690686"/>
              <a:ext cx="213548" cy="369332"/>
            </a:xfrm>
            <a:prstGeom prst="rect">
              <a:avLst/>
            </a:prstGeom>
            <a:noFill/>
          </p:spPr>
          <p:txBody>
            <a:bodyPr wrap="square">
              <a:spAutoFit/>
            </a:bodyPr>
            <a:lstStyle/>
            <a:p>
              <a:r>
                <a:rPr lang="en-US" altLang="zh-CN" dirty="0"/>
                <a:t>u</a:t>
              </a:r>
              <a:endParaRPr lang="en-US" dirty="0"/>
            </a:p>
          </p:txBody>
        </p:sp>
      </p:grpSp>
      <p:sp>
        <p:nvSpPr>
          <p:cNvPr id="17" name="TextBox 16">
            <a:extLst>
              <a:ext uri="{FF2B5EF4-FFF2-40B4-BE49-F238E27FC236}">
                <a16:creationId xmlns:a16="http://schemas.microsoft.com/office/drawing/2014/main" id="{95AA8D66-7F1D-4682-A8E2-2AD41CE809A5}"/>
              </a:ext>
            </a:extLst>
          </p:cNvPr>
          <p:cNvSpPr txBox="1"/>
          <p:nvPr/>
        </p:nvSpPr>
        <p:spPr>
          <a:xfrm>
            <a:off x="3831975" y="3631614"/>
            <a:ext cx="381000" cy="369332"/>
          </a:xfrm>
          <a:prstGeom prst="rect">
            <a:avLst/>
          </a:prstGeom>
          <a:noFill/>
        </p:spPr>
        <p:txBody>
          <a:bodyPr wrap="square">
            <a:spAutoFit/>
          </a:bodyPr>
          <a:lstStyle/>
          <a:p>
            <a:r>
              <a:rPr lang="en-US" dirty="0"/>
              <a:t>u</a:t>
            </a:r>
          </a:p>
        </p:txBody>
      </p:sp>
      <p:cxnSp>
        <p:nvCxnSpPr>
          <p:cNvPr id="20" name="Straight Connector 19">
            <a:extLst>
              <a:ext uri="{FF2B5EF4-FFF2-40B4-BE49-F238E27FC236}">
                <a16:creationId xmlns:a16="http://schemas.microsoft.com/office/drawing/2014/main" id="{DAADF0A6-66F1-4BD5-AF0C-BCDE851A7647}"/>
              </a:ext>
            </a:extLst>
          </p:cNvPr>
          <p:cNvCxnSpPr>
            <a:cxnSpLocks/>
          </p:cNvCxnSpPr>
          <p:nvPr/>
        </p:nvCxnSpPr>
        <p:spPr>
          <a:xfrm flipH="1">
            <a:off x="4579543" y="3105643"/>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32DB3640-9911-49A3-8BD7-B4FC13F09255}"/>
              </a:ext>
            </a:extLst>
          </p:cNvPr>
          <p:cNvGrpSpPr/>
          <p:nvPr/>
        </p:nvGrpSpPr>
        <p:grpSpPr>
          <a:xfrm>
            <a:off x="7298004" y="2984242"/>
            <a:ext cx="492811" cy="723575"/>
            <a:chOff x="7101989" y="3690686"/>
            <a:chExt cx="492811" cy="723575"/>
          </a:xfrm>
        </p:grpSpPr>
        <p:grpSp>
          <p:nvGrpSpPr>
            <p:cNvPr id="22" name="Group 21">
              <a:extLst>
                <a:ext uri="{FF2B5EF4-FFF2-40B4-BE49-F238E27FC236}">
                  <a16:creationId xmlns:a16="http://schemas.microsoft.com/office/drawing/2014/main" id="{65E80C39-0653-4B30-B664-574E054ACD00}"/>
                </a:ext>
              </a:extLst>
            </p:cNvPr>
            <p:cNvGrpSpPr/>
            <p:nvPr/>
          </p:nvGrpSpPr>
          <p:grpSpPr>
            <a:xfrm>
              <a:off x="7162800" y="3768443"/>
              <a:ext cx="432000" cy="645818"/>
              <a:chOff x="7000906" y="3978585"/>
              <a:chExt cx="432000" cy="645818"/>
            </a:xfrm>
          </p:grpSpPr>
          <p:cxnSp>
            <p:nvCxnSpPr>
              <p:cNvPr id="24" name="Straight Connector 23">
                <a:extLst>
                  <a:ext uri="{FF2B5EF4-FFF2-40B4-BE49-F238E27FC236}">
                    <a16:creationId xmlns:a16="http://schemas.microsoft.com/office/drawing/2014/main" id="{F9B89AAC-F5EB-425E-BB1A-F261BFDC9468}"/>
                  </a:ext>
                </a:extLst>
              </p:cNvPr>
              <p:cNvCxnSpPr>
                <a:cxnSpLocks/>
                <a:endCxn id="25" idx="0"/>
              </p:cNvCxnSpPr>
              <p:nvPr/>
            </p:nvCxnSpPr>
            <p:spPr>
              <a:xfrm flipH="1">
                <a:off x="7216906" y="3978585"/>
                <a:ext cx="63265" cy="213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4F4D387-E8C3-4BDF-BC74-BF44CF50675D}"/>
                  </a:ext>
                </a:extLst>
              </p:cNvPr>
              <p:cNvSpPr/>
              <p:nvPr/>
            </p:nvSpPr>
            <p:spPr>
              <a:xfrm>
                <a:off x="7000906" y="41924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23" name="TextBox 22">
              <a:extLst>
                <a:ext uri="{FF2B5EF4-FFF2-40B4-BE49-F238E27FC236}">
                  <a16:creationId xmlns:a16="http://schemas.microsoft.com/office/drawing/2014/main" id="{B198DC00-AE3E-4790-8B3F-82C512AB1726}"/>
                </a:ext>
              </a:extLst>
            </p:cNvPr>
            <p:cNvSpPr txBox="1"/>
            <p:nvPr/>
          </p:nvSpPr>
          <p:spPr>
            <a:xfrm>
              <a:off x="7101989" y="3690686"/>
              <a:ext cx="213548" cy="369332"/>
            </a:xfrm>
            <a:prstGeom prst="rect">
              <a:avLst/>
            </a:prstGeom>
            <a:noFill/>
          </p:spPr>
          <p:txBody>
            <a:bodyPr wrap="square">
              <a:spAutoFit/>
            </a:bodyPr>
            <a:lstStyle/>
            <a:p>
              <a:r>
                <a:rPr lang="en-US" altLang="zh-CN" dirty="0"/>
                <a:t>u</a:t>
              </a:r>
              <a:endParaRPr lang="en-US" dirty="0"/>
            </a:p>
          </p:txBody>
        </p:sp>
      </p:grpSp>
    </p:spTree>
    <p:extLst>
      <p:ext uri="{BB962C8B-B14F-4D97-AF65-F5344CB8AC3E}">
        <p14:creationId xmlns:p14="http://schemas.microsoft.com/office/powerpoint/2010/main" val="29679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4662-20F6-4528-9BF4-4637C5BDCBC6}"/>
              </a:ext>
            </a:extLst>
          </p:cNvPr>
          <p:cNvSpPr>
            <a:spLocks noGrp="1"/>
          </p:cNvSpPr>
          <p:nvPr>
            <p:ph type="title"/>
          </p:nvPr>
        </p:nvSpPr>
        <p:spPr/>
        <p:txBody>
          <a:bodyPr/>
          <a:lstStyle/>
          <a:p>
            <a:r>
              <a:rPr lang="en-US" dirty="0"/>
              <a:t>Deleting a Black Leaf</a:t>
            </a:r>
          </a:p>
        </p:txBody>
      </p:sp>
      <p:sp>
        <p:nvSpPr>
          <p:cNvPr id="3" name="Slide Number Placeholder 2">
            <a:extLst>
              <a:ext uri="{FF2B5EF4-FFF2-40B4-BE49-F238E27FC236}">
                <a16:creationId xmlns:a16="http://schemas.microsoft.com/office/drawing/2014/main" id="{616D0811-CBE9-46F9-8816-FDFEE3E8C783}"/>
              </a:ext>
            </a:extLst>
          </p:cNvPr>
          <p:cNvSpPr>
            <a:spLocks noGrp="1"/>
          </p:cNvSpPr>
          <p:nvPr>
            <p:ph type="sldNum" sz="quarter" idx="12"/>
          </p:nvPr>
        </p:nvSpPr>
        <p:spPr/>
        <p:txBody>
          <a:bodyPr/>
          <a:lstStyle/>
          <a:p>
            <a:fld id="{6E2E4A66-FC3E-4C0B-B5A2-3AC9BF2C6C04}" type="slidenum">
              <a:rPr lang="en-US" smtClean="0"/>
              <a:pPr/>
              <a:t>48</a:t>
            </a:fld>
            <a:endParaRPr lang="en-US"/>
          </a:p>
        </p:txBody>
      </p:sp>
      <p:sp>
        <p:nvSpPr>
          <p:cNvPr id="4" name="Content Placeholder 3">
            <a:extLst>
              <a:ext uri="{FF2B5EF4-FFF2-40B4-BE49-F238E27FC236}">
                <a16:creationId xmlns:a16="http://schemas.microsoft.com/office/drawing/2014/main" id="{00E4C884-1A42-4032-A7A2-B1757E21BC7F}"/>
              </a:ext>
            </a:extLst>
          </p:cNvPr>
          <p:cNvSpPr>
            <a:spLocks noGrp="1"/>
          </p:cNvSpPr>
          <p:nvPr>
            <p:ph sz="quarter" idx="1"/>
          </p:nvPr>
        </p:nvSpPr>
        <p:spPr/>
        <p:txBody>
          <a:bodyPr/>
          <a:lstStyle/>
          <a:p>
            <a:r>
              <a:rPr lang="en-US" dirty="0"/>
              <a:t>This is complicated!</a:t>
            </a:r>
          </a:p>
          <a:p>
            <a:pPr lvl="1"/>
            <a:r>
              <a:rPr lang="en-US" dirty="0"/>
              <a:t>Black height changes!</a:t>
            </a:r>
          </a:p>
          <a:p>
            <a:pPr lvl="2"/>
            <a:r>
              <a:rPr lang="en-US" dirty="0"/>
              <a:t>Reduced by 1</a:t>
            </a:r>
          </a:p>
          <a:p>
            <a:endParaRPr lang="en-US" dirty="0"/>
          </a:p>
          <a:p>
            <a:r>
              <a:rPr lang="en-US" dirty="0"/>
              <a:t>Fix: somehow retain the black height</a:t>
            </a:r>
          </a:p>
          <a:p>
            <a:pPr lvl="1"/>
            <a:r>
              <a:rPr lang="en-US" dirty="0"/>
              <a:t>Fix top: turn a red node to black!</a:t>
            </a:r>
          </a:p>
          <a:p>
            <a:pPr lvl="1"/>
            <a:r>
              <a:rPr lang="en-US" dirty="0"/>
              <a:t>Fix bottom: maintain the black path rule downward</a:t>
            </a:r>
          </a:p>
        </p:txBody>
      </p:sp>
    </p:spTree>
    <p:extLst>
      <p:ext uri="{BB962C8B-B14F-4D97-AF65-F5344CB8AC3E}">
        <p14:creationId xmlns:p14="http://schemas.microsoft.com/office/powerpoint/2010/main" val="3564432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1C43-6450-45AB-811C-C9754D96F630}"/>
              </a:ext>
            </a:extLst>
          </p:cNvPr>
          <p:cNvSpPr>
            <a:spLocks noGrp="1"/>
          </p:cNvSpPr>
          <p:nvPr>
            <p:ph type="title"/>
          </p:nvPr>
        </p:nvSpPr>
        <p:spPr/>
        <p:txBody>
          <a:bodyPr/>
          <a:lstStyle/>
          <a:p>
            <a:r>
              <a:rPr lang="en-US" altLang="zh-CN" dirty="0"/>
              <a:t>Sibling Has Red Children</a:t>
            </a:r>
            <a:endParaRPr lang="en-US" dirty="0"/>
          </a:p>
        </p:txBody>
      </p:sp>
      <p:sp>
        <p:nvSpPr>
          <p:cNvPr id="3" name="Slide Number Placeholder 2">
            <a:extLst>
              <a:ext uri="{FF2B5EF4-FFF2-40B4-BE49-F238E27FC236}">
                <a16:creationId xmlns:a16="http://schemas.microsoft.com/office/drawing/2014/main" id="{0570DE6F-0DCA-4795-8E8D-B2CD47E7771E}"/>
              </a:ext>
            </a:extLst>
          </p:cNvPr>
          <p:cNvSpPr>
            <a:spLocks noGrp="1"/>
          </p:cNvSpPr>
          <p:nvPr>
            <p:ph type="sldNum" sz="quarter" idx="12"/>
          </p:nvPr>
        </p:nvSpPr>
        <p:spPr/>
        <p:txBody>
          <a:bodyPr/>
          <a:lstStyle/>
          <a:p>
            <a:fld id="{6E2E4A66-FC3E-4C0B-B5A2-3AC9BF2C6C04}" type="slidenum">
              <a:rPr lang="en-US" smtClean="0"/>
              <a:pPr/>
              <a:t>49</a:t>
            </a:fld>
            <a:endParaRPr lang="en-US"/>
          </a:p>
        </p:txBody>
      </p:sp>
      <p:sp>
        <p:nvSpPr>
          <p:cNvPr id="4" name="Content Placeholder 3">
            <a:extLst>
              <a:ext uri="{FF2B5EF4-FFF2-40B4-BE49-F238E27FC236}">
                <a16:creationId xmlns:a16="http://schemas.microsoft.com/office/drawing/2014/main" id="{A3BEA74C-72CD-4F7F-BE49-9E51445BA30B}"/>
              </a:ext>
            </a:extLst>
          </p:cNvPr>
          <p:cNvSpPr>
            <a:spLocks noGrp="1"/>
          </p:cNvSpPr>
          <p:nvPr>
            <p:ph sz="quarter" idx="1"/>
          </p:nvPr>
        </p:nvSpPr>
        <p:spPr/>
        <p:txBody>
          <a:bodyPr/>
          <a:lstStyle/>
          <a:p>
            <a:r>
              <a:rPr lang="en-US" dirty="0"/>
              <a:t>Sibling has red children:</a:t>
            </a:r>
          </a:p>
          <a:p>
            <a:endParaRPr lang="en-US" dirty="0"/>
          </a:p>
          <a:p>
            <a:endParaRPr lang="en-US" dirty="0"/>
          </a:p>
          <a:p>
            <a:endParaRPr lang="en-US" dirty="0"/>
          </a:p>
          <a:p>
            <a:endParaRPr lang="en-US" dirty="0"/>
          </a:p>
          <a:p>
            <a:r>
              <a:rPr lang="en-US" dirty="0"/>
              <a:t>Rotate and recolor</a:t>
            </a:r>
          </a:p>
        </p:txBody>
      </p:sp>
      <p:grpSp>
        <p:nvGrpSpPr>
          <p:cNvPr id="22" name="Group 21">
            <a:extLst>
              <a:ext uri="{FF2B5EF4-FFF2-40B4-BE49-F238E27FC236}">
                <a16:creationId xmlns:a16="http://schemas.microsoft.com/office/drawing/2014/main" id="{C0C9F7EB-5468-49F0-A6A0-8F06CC3C48C7}"/>
              </a:ext>
            </a:extLst>
          </p:cNvPr>
          <p:cNvGrpSpPr/>
          <p:nvPr/>
        </p:nvGrpSpPr>
        <p:grpSpPr>
          <a:xfrm>
            <a:off x="1725893" y="1905000"/>
            <a:ext cx="2005006" cy="1581694"/>
            <a:chOff x="1649693" y="2166429"/>
            <a:chExt cx="2005006" cy="1581694"/>
          </a:xfrm>
        </p:grpSpPr>
        <p:grpSp>
          <p:nvGrpSpPr>
            <p:cNvPr id="5" name="Group 4">
              <a:extLst>
                <a:ext uri="{FF2B5EF4-FFF2-40B4-BE49-F238E27FC236}">
                  <a16:creationId xmlns:a16="http://schemas.microsoft.com/office/drawing/2014/main" id="{CBDAA349-B936-4D51-A922-00342F43B6A4}"/>
                </a:ext>
              </a:extLst>
            </p:cNvPr>
            <p:cNvGrpSpPr/>
            <p:nvPr/>
          </p:nvGrpSpPr>
          <p:grpSpPr>
            <a:xfrm>
              <a:off x="1803600" y="2366773"/>
              <a:ext cx="1757709" cy="1381350"/>
              <a:chOff x="2286000" y="4837023"/>
              <a:chExt cx="1757709" cy="1381350"/>
            </a:xfrm>
          </p:grpSpPr>
          <p:cxnSp>
            <p:nvCxnSpPr>
              <p:cNvPr id="6" name="Straight Connector 5">
                <a:extLst>
                  <a:ext uri="{FF2B5EF4-FFF2-40B4-BE49-F238E27FC236}">
                    <a16:creationId xmlns:a16="http://schemas.microsoft.com/office/drawing/2014/main" id="{70175532-2D43-4F7E-B1BA-8F94CE6476FB}"/>
                  </a:ext>
                </a:extLst>
              </p:cNvPr>
              <p:cNvCxnSpPr>
                <a:cxnSpLocks/>
                <a:stCxn id="15" idx="3"/>
              </p:cNvCxnSpPr>
              <p:nvPr/>
            </p:nvCxnSpPr>
            <p:spPr>
              <a:xfrm flipH="1">
                <a:off x="3294946" y="5678415"/>
                <a:ext cx="63265" cy="273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34F715F-02B8-494E-A684-3763796F449F}"/>
                  </a:ext>
                </a:extLst>
              </p:cNvPr>
              <p:cNvSpPr/>
              <p:nvPr/>
            </p:nvSpPr>
            <p:spPr>
              <a:xfrm>
                <a:off x="3073200" y="578637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8" name="Straight Connector 7">
                <a:extLst>
                  <a:ext uri="{FF2B5EF4-FFF2-40B4-BE49-F238E27FC236}">
                    <a16:creationId xmlns:a16="http://schemas.microsoft.com/office/drawing/2014/main" id="{4594B68D-A3B1-49A4-8B2B-68FE974BEE07}"/>
                  </a:ext>
                </a:extLst>
              </p:cNvPr>
              <p:cNvCxnSpPr>
                <a:cxnSpLocks/>
                <a:stCxn id="13" idx="3"/>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BB1BDAB-E6E1-40E0-ACBB-1C779CD2332E}"/>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3" name="Oval 12">
                <a:extLst>
                  <a:ext uri="{FF2B5EF4-FFF2-40B4-BE49-F238E27FC236}">
                    <a16:creationId xmlns:a16="http://schemas.microsoft.com/office/drawing/2014/main" id="{D3568BF9-17F8-429D-97DF-C282002B278F}"/>
                  </a:ext>
                </a:extLst>
              </p:cNvPr>
              <p:cNvSpPr/>
              <p:nvPr/>
            </p:nvSpPr>
            <p:spPr>
              <a:xfrm>
                <a:off x="2777799" y="4837023"/>
                <a:ext cx="432000" cy="432000"/>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a:extLst>
                  <a:ext uri="{FF2B5EF4-FFF2-40B4-BE49-F238E27FC236}">
                    <a16:creationId xmlns:a16="http://schemas.microsoft.com/office/drawing/2014/main" id="{19CECAB7-32A6-4781-A4ED-2DDD1663A5AE}"/>
                  </a:ext>
                </a:extLst>
              </p:cNvPr>
              <p:cNvCxnSpPr>
                <a:cxnSpLocks/>
                <a:stCxn id="13" idx="5"/>
              </p:cNvCxnSpPr>
              <p:nvPr/>
            </p:nvCxnSpPr>
            <p:spPr>
              <a:xfrm>
                <a:off x="3146534" y="5205758"/>
                <a:ext cx="897175" cy="8345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B809D9C-5E11-45E9-8E9D-75DDE7BE3AD5}"/>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19" name="TextBox 18">
              <a:extLst>
                <a:ext uri="{FF2B5EF4-FFF2-40B4-BE49-F238E27FC236}">
                  <a16:creationId xmlns:a16="http://schemas.microsoft.com/office/drawing/2014/main" id="{50FE3DEB-8E26-4C25-A2B1-57E69C52D0D0}"/>
                </a:ext>
              </a:extLst>
            </p:cNvPr>
            <p:cNvSpPr txBox="1"/>
            <p:nvPr/>
          </p:nvSpPr>
          <p:spPr>
            <a:xfrm>
              <a:off x="1649693" y="2595185"/>
              <a:ext cx="381000" cy="369332"/>
            </a:xfrm>
            <a:prstGeom prst="rect">
              <a:avLst/>
            </a:prstGeom>
            <a:noFill/>
          </p:spPr>
          <p:txBody>
            <a:bodyPr wrap="square">
              <a:spAutoFit/>
            </a:bodyPr>
            <a:lstStyle/>
            <a:p>
              <a:r>
                <a:rPr lang="en-US" dirty="0"/>
                <a:t>v</a:t>
              </a:r>
            </a:p>
          </p:txBody>
        </p:sp>
        <p:sp>
          <p:nvSpPr>
            <p:cNvPr id="20" name="TextBox 19">
              <a:extLst>
                <a:ext uri="{FF2B5EF4-FFF2-40B4-BE49-F238E27FC236}">
                  <a16:creationId xmlns:a16="http://schemas.microsoft.com/office/drawing/2014/main" id="{ED704B3E-DAC9-475B-8A85-CBB2EACCDE88}"/>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21" name="TextBox 20">
              <a:extLst>
                <a:ext uri="{FF2B5EF4-FFF2-40B4-BE49-F238E27FC236}">
                  <a16:creationId xmlns:a16="http://schemas.microsoft.com/office/drawing/2014/main" id="{00C90DC8-3592-4AFE-94DE-BD3B20FA2521}"/>
                </a:ext>
              </a:extLst>
            </p:cNvPr>
            <p:cNvSpPr txBox="1"/>
            <p:nvPr/>
          </p:nvSpPr>
          <p:spPr>
            <a:xfrm>
              <a:off x="3273699" y="2745805"/>
              <a:ext cx="381000" cy="369332"/>
            </a:xfrm>
            <a:prstGeom prst="rect">
              <a:avLst/>
            </a:prstGeom>
            <a:noFill/>
          </p:spPr>
          <p:txBody>
            <a:bodyPr wrap="square">
              <a:spAutoFit/>
            </a:bodyPr>
            <a:lstStyle/>
            <a:p>
              <a:r>
                <a:rPr lang="en-US" dirty="0"/>
                <a:t>s</a:t>
              </a:r>
            </a:p>
          </p:txBody>
        </p:sp>
      </p:grpSp>
      <p:grpSp>
        <p:nvGrpSpPr>
          <p:cNvPr id="23" name="Group 22">
            <a:extLst>
              <a:ext uri="{FF2B5EF4-FFF2-40B4-BE49-F238E27FC236}">
                <a16:creationId xmlns:a16="http://schemas.microsoft.com/office/drawing/2014/main" id="{632CD207-7A96-43FD-A584-A42E31CF7B67}"/>
              </a:ext>
            </a:extLst>
          </p:cNvPr>
          <p:cNvGrpSpPr/>
          <p:nvPr/>
        </p:nvGrpSpPr>
        <p:grpSpPr>
          <a:xfrm>
            <a:off x="1941893" y="4320657"/>
            <a:ext cx="2005006" cy="1580455"/>
            <a:chOff x="1649693" y="2166429"/>
            <a:chExt cx="2005006" cy="1580455"/>
          </a:xfrm>
        </p:grpSpPr>
        <p:grpSp>
          <p:nvGrpSpPr>
            <p:cNvPr id="24" name="Group 23">
              <a:extLst>
                <a:ext uri="{FF2B5EF4-FFF2-40B4-BE49-F238E27FC236}">
                  <a16:creationId xmlns:a16="http://schemas.microsoft.com/office/drawing/2014/main" id="{9E63A3DA-9BF6-43E9-91BD-52273E689BAF}"/>
                </a:ext>
              </a:extLst>
            </p:cNvPr>
            <p:cNvGrpSpPr/>
            <p:nvPr/>
          </p:nvGrpSpPr>
          <p:grpSpPr>
            <a:xfrm>
              <a:off x="1803600" y="2366773"/>
              <a:ext cx="1440946" cy="1380111"/>
              <a:chOff x="2286000" y="4837023"/>
              <a:chExt cx="1440946" cy="1380111"/>
            </a:xfrm>
          </p:grpSpPr>
          <p:cxnSp>
            <p:nvCxnSpPr>
              <p:cNvPr id="28" name="Straight Connector 27">
                <a:extLst>
                  <a:ext uri="{FF2B5EF4-FFF2-40B4-BE49-F238E27FC236}">
                    <a16:creationId xmlns:a16="http://schemas.microsoft.com/office/drawing/2014/main" id="{7B13D3F2-FA80-4A75-9816-3D713CB0F2AF}"/>
                  </a:ext>
                </a:extLst>
              </p:cNvPr>
              <p:cNvCxnSpPr>
                <a:cxnSpLocks/>
              </p:cNvCxnSpPr>
              <p:nvPr/>
            </p:nvCxnSpPr>
            <p:spPr>
              <a:xfrm>
                <a:off x="2502000" y="5480246"/>
                <a:ext cx="225096" cy="470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6FACFB-934A-4EEF-9E79-A29D31E3F955}"/>
                  </a:ext>
                </a:extLst>
              </p:cNvPr>
              <p:cNvSpPr/>
              <p:nvPr/>
            </p:nvSpPr>
            <p:spPr>
              <a:xfrm>
                <a:off x="2505349" y="57851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30" name="Straight Connector 29">
                <a:extLst>
                  <a:ext uri="{FF2B5EF4-FFF2-40B4-BE49-F238E27FC236}">
                    <a16:creationId xmlns:a16="http://schemas.microsoft.com/office/drawing/2014/main" id="{EF87AEFB-A196-464D-9BB3-860F30A49814}"/>
                  </a:ext>
                </a:extLst>
              </p:cNvPr>
              <p:cNvCxnSpPr>
                <a:cxnSpLocks/>
                <a:stCxn id="35" idx="3"/>
              </p:cNvCxnSpPr>
              <p:nvPr/>
            </p:nvCxnSpPr>
            <p:spPr>
              <a:xfrm flipH="1">
                <a:off x="2511669" y="5205758"/>
                <a:ext cx="329395" cy="3136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B5A07E8-785F-4816-99CB-DADF875CE28A}"/>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a:extLst>
                  <a:ext uri="{FF2B5EF4-FFF2-40B4-BE49-F238E27FC236}">
                    <a16:creationId xmlns:a16="http://schemas.microsoft.com/office/drawing/2014/main" id="{E9F5EB77-E0A8-448C-8D72-FEBE12C19C2A}"/>
                  </a:ext>
                </a:extLst>
              </p:cNvPr>
              <p:cNvSpPr/>
              <p:nvPr/>
            </p:nvSpPr>
            <p:spPr>
              <a:xfrm>
                <a:off x="2777799" y="4837023"/>
                <a:ext cx="432000" cy="432000"/>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6" name="Straight Connector 35">
                <a:extLst>
                  <a:ext uri="{FF2B5EF4-FFF2-40B4-BE49-F238E27FC236}">
                    <a16:creationId xmlns:a16="http://schemas.microsoft.com/office/drawing/2014/main" id="{894536A7-C9BF-4256-ABAC-BFD4785CEDF7}"/>
                  </a:ext>
                </a:extLst>
              </p:cNvPr>
              <p:cNvCxnSpPr>
                <a:cxnSpLocks/>
                <a:stCxn id="35" idx="5"/>
              </p:cNvCxnSpPr>
              <p:nvPr/>
            </p:nvCxnSpPr>
            <p:spPr>
              <a:xfrm>
                <a:off x="3146534" y="5205758"/>
                <a:ext cx="373439" cy="330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06850AD-04C3-4668-8965-7939E20B3F9A}"/>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5" name="TextBox 24">
              <a:extLst>
                <a:ext uri="{FF2B5EF4-FFF2-40B4-BE49-F238E27FC236}">
                  <a16:creationId xmlns:a16="http://schemas.microsoft.com/office/drawing/2014/main" id="{6E187AB2-098D-49DB-A5B4-7D457468419F}"/>
                </a:ext>
              </a:extLst>
            </p:cNvPr>
            <p:cNvSpPr txBox="1"/>
            <p:nvPr/>
          </p:nvSpPr>
          <p:spPr>
            <a:xfrm>
              <a:off x="1649693" y="2595185"/>
              <a:ext cx="381000" cy="369332"/>
            </a:xfrm>
            <a:prstGeom prst="rect">
              <a:avLst/>
            </a:prstGeom>
            <a:noFill/>
          </p:spPr>
          <p:txBody>
            <a:bodyPr wrap="square">
              <a:spAutoFit/>
            </a:bodyPr>
            <a:lstStyle/>
            <a:p>
              <a:r>
                <a:rPr lang="en-US" dirty="0"/>
                <a:t>p</a:t>
              </a:r>
            </a:p>
          </p:txBody>
        </p:sp>
        <p:sp>
          <p:nvSpPr>
            <p:cNvPr id="26" name="TextBox 25">
              <a:extLst>
                <a:ext uri="{FF2B5EF4-FFF2-40B4-BE49-F238E27FC236}">
                  <a16:creationId xmlns:a16="http://schemas.microsoft.com/office/drawing/2014/main" id="{C27EC568-BABC-423F-B3D6-2300166521F2}"/>
                </a:ext>
              </a:extLst>
            </p:cNvPr>
            <p:cNvSpPr txBox="1"/>
            <p:nvPr/>
          </p:nvSpPr>
          <p:spPr>
            <a:xfrm>
              <a:off x="2727399" y="2166429"/>
              <a:ext cx="381000" cy="369332"/>
            </a:xfrm>
            <a:prstGeom prst="rect">
              <a:avLst/>
            </a:prstGeom>
            <a:noFill/>
          </p:spPr>
          <p:txBody>
            <a:bodyPr wrap="square">
              <a:spAutoFit/>
            </a:bodyPr>
            <a:lstStyle/>
            <a:p>
              <a:r>
                <a:rPr lang="en-US" dirty="0"/>
                <a:t>s</a:t>
              </a:r>
            </a:p>
          </p:txBody>
        </p:sp>
        <p:sp>
          <p:nvSpPr>
            <p:cNvPr id="27" name="TextBox 26">
              <a:extLst>
                <a:ext uri="{FF2B5EF4-FFF2-40B4-BE49-F238E27FC236}">
                  <a16:creationId xmlns:a16="http://schemas.microsoft.com/office/drawing/2014/main" id="{C9B59C78-D23A-4448-8EC7-3216E8657B79}"/>
                </a:ext>
              </a:extLst>
            </p:cNvPr>
            <p:cNvSpPr txBox="1"/>
            <p:nvPr/>
          </p:nvSpPr>
          <p:spPr>
            <a:xfrm>
              <a:off x="3273699" y="2745805"/>
              <a:ext cx="381000" cy="369332"/>
            </a:xfrm>
            <a:prstGeom prst="rect">
              <a:avLst/>
            </a:prstGeom>
            <a:noFill/>
          </p:spPr>
          <p:txBody>
            <a:bodyPr wrap="square">
              <a:spAutoFit/>
            </a:bodyPr>
            <a:lstStyle/>
            <a:p>
              <a:endParaRPr lang="en-US" dirty="0"/>
            </a:p>
          </p:txBody>
        </p:sp>
      </p:grpSp>
      <p:grpSp>
        <p:nvGrpSpPr>
          <p:cNvPr id="70" name="Group 69">
            <a:extLst>
              <a:ext uri="{FF2B5EF4-FFF2-40B4-BE49-F238E27FC236}">
                <a16:creationId xmlns:a16="http://schemas.microsoft.com/office/drawing/2014/main" id="{C84BE9BB-707C-4042-B63B-2D855468F995}"/>
              </a:ext>
            </a:extLst>
          </p:cNvPr>
          <p:cNvGrpSpPr/>
          <p:nvPr/>
        </p:nvGrpSpPr>
        <p:grpSpPr>
          <a:xfrm>
            <a:off x="5140264" y="1913908"/>
            <a:ext cx="2005006" cy="1571547"/>
            <a:chOff x="1649693" y="2166429"/>
            <a:chExt cx="2005006" cy="1571547"/>
          </a:xfrm>
        </p:grpSpPr>
        <p:grpSp>
          <p:nvGrpSpPr>
            <p:cNvPr id="71" name="Group 70">
              <a:extLst>
                <a:ext uri="{FF2B5EF4-FFF2-40B4-BE49-F238E27FC236}">
                  <a16:creationId xmlns:a16="http://schemas.microsoft.com/office/drawing/2014/main" id="{2833E1F4-A3B6-44CB-94E5-F87DFB1A76E1}"/>
                </a:ext>
              </a:extLst>
            </p:cNvPr>
            <p:cNvGrpSpPr/>
            <p:nvPr/>
          </p:nvGrpSpPr>
          <p:grpSpPr>
            <a:xfrm>
              <a:off x="1803600" y="2366773"/>
              <a:ext cx="1440946" cy="1371203"/>
              <a:chOff x="2286000" y="4837023"/>
              <a:chExt cx="1440946" cy="1371203"/>
            </a:xfrm>
          </p:grpSpPr>
          <p:cxnSp>
            <p:nvCxnSpPr>
              <p:cNvPr id="75" name="Straight Connector 74">
                <a:extLst>
                  <a:ext uri="{FF2B5EF4-FFF2-40B4-BE49-F238E27FC236}">
                    <a16:creationId xmlns:a16="http://schemas.microsoft.com/office/drawing/2014/main" id="{4E21AA8A-651C-48F1-82A3-A7C188A5CE8B}"/>
                  </a:ext>
                </a:extLst>
              </p:cNvPr>
              <p:cNvCxnSpPr>
                <a:cxnSpLocks/>
                <a:stCxn id="81" idx="3"/>
              </p:cNvCxnSpPr>
              <p:nvPr/>
            </p:nvCxnSpPr>
            <p:spPr>
              <a:xfrm flipH="1">
                <a:off x="3294946" y="5678415"/>
                <a:ext cx="63265" cy="2739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B54CBA-0A72-4C04-A2F3-3D4B94306860}"/>
                  </a:ext>
                </a:extLst>
              </p:cNvPr>
              <p:cNvCxnSpPr>
                <a:cxnSpLocks/>
                <a:stCxn id="79" idx="3"/>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13F1BCC4-6FF4-4A82-B4ED-7489AA451466}"/>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9" name="Oval 78">
                <a:extLst>
                  <a:ext uri="{FF2B5EF4-FFF2-40B4-BE49-F238E27FC236}">
                    <a16:creationId xmlns:a16="http://schemas.microsoft.com/office/drawing/2014/main" id="{894DDC7B-953A-4A24-9FEF-1D47036CFD9B}"/>
                  </a:ext>
                </a:extLst>
              </p:cNvPr>
              <p:cNvSpPr/>
              <p:nvPr/>
            </p:nvSpPr>
            <p:spPr>
              <a:xfrm>
                <a:off x="2777799" y="4837023"/>
                <a:ext cx="432000" cy="432000"/>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0" name="Straight Connector 79">
                <a:extLst>
                  <a:ext uri="{FF2B5EF4-FFF2-40B4-BE49-F238E27FC236}">
                    <a16:creationId xmlns:a16="http://schemas.microsoft.com/office/drawing/2014/main" id="{38256E17-A2E7-4AB4-818B-9F03ED0A7AA2}"/>
                  </a:ext>
                </a:extLst>
              </p:cNvPr>
              <p:cNvCxnSpPr>
                <a:cxnSpLocks/>
                <a:stCxn id="79" idx="5"/>
              </p:cNvCxnSpPr>
              <p:nvPr/>
            </p:nvCxnSpPr>
            <p:spPr>
              <a:xfrm>
                <a:off x="3146534" y="5205758"/>
                <a:ext cx="364412" cy="3222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EF795404-F25D-4EE4-92E7-85D73F14C6E8}"/>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6" name="Oval 75">
                <a:extLst>
                  <a:ext uri="{FF2B5EF4-FFF2-40B4-BE49-F238E27FC236}">
                    <a16:creationId xmlns:a16="http://schemas.microsoft.com/office/drawing/2014/main" id="{301F3460-C848-478E-81AB-90EA371EBF11}"/>
                  </a:ext>
                </a:extLst>
              </p:cNvPr>
              <p:cNvSpPr/>
              <p:nvPr/>
            </p:nvSpPr>
            <p:spPr>
              <a:xfrm>
                <a:off x="3087575" y="577622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72" name="TextBox 71">
              <a:extLst>
                <a:ext uri="{FF2B5EF4-FFF2-40B4-BE49-F238E27FC236}">
                  <a16:creationId xmlns:a16="http://schemas.microsoft.com/office/drawing/2014/main" id="{349CF359-E9A1-439F-AC1C-8BFE41C5EA14}"/>
                </a:ext>
              </a:extLst>
            </p:cNvPr>
            <p:cNvSpPr txBox="1"/>
            <p:nvPr/>
          </p:nvSpPr>
          <p:spPr>
            <a:xfrm>
              <a:off x="1649693" y="2595185"/>
              <a:ext cx="381000" cy="369332"/>
            </a:xfrm>
            <a:prstGeom prst="rect">
              <a:avLst/>
            </a:prstGeom>
            <a:noFill/>
          </p:spPr>
          <p:txBody>
            <a:bodyPr wrap="square">
              <a:spAutoFit/>
            </a:bodyPr>
            <a:lstStyle/>
            <a:p>
              <a:r>
                <a:rPr lang="en-US" dirty="0"/>
                <a:t>v</a:t>
              </a:r>
            </a:p>
          </p:txBody>
        </p:sp>
        <p:sp>
          <p:nvSpPr>
            <p:cNvPr id="73" name="TextBox 72">
              <a:extLst>
                <a:ext uri="{FF2B5EF4-FFF2-40B4-BE49-F238E27FC236}">
                  <a16:creationId xmlns:a16="http://schemas.microsoft.com/office/drawing/2014/main" id="{9E9F529D-16D8-4E40-9E2A-5414898C2B02}"/>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74" name="TextBox 73">
              <a:extLst>
                <a:ext uri="{FF2B5EF4-FFF2-40B4-BE49-F238E27FC236}">
                  <a16:creationId xmlns:a16="http://schemas.microsoft.com/office/drawing/2014/main" id="{2D669843-AB0C-4B6E-8878-8DE18BA64585}"/>
                </a:ext>
              </a:extLst>
            </p:cNvPr>
            <p:cNvSpPr txBox="1"/>
            <p:nvPr/>
          </p:nvSpPr>
          <p:spPr>
            <a:xfrm>
              <a:off x="3273699" y="2745805"/>
              <a:ext cx="381000" cy="369332"/>
            </a:xfrm>
            <a:prstGeom prst="rect">
              <a:avLst/>
            </a:prstGeom>
            <a:noFill/>
          </p:spPr>
          <p:txBody>
            <a:bodyPr wrap="square">
              <a:spAutoFit/>
            </a:bodyPr>
            <a:lstStyle/>
            <a:p>
              <a:r>
                <a:rPr lang="en-US" dirty="0"/>
                <a:t>s</a:t>
              </a:r>
            </a:p>
          </p:txBody>
        </p:sp>
      </p:grpSp>
      <p:grpSp>
        <p:nvGrpSpPr>
          <p:cNvPr id="83" name="Group 82">
            <a:extLst>
              <a:ext uri="{FF2B5EF4-FFF2-40B4-BE49-F238E27FC236}">
                <a16:creationId xmlns:a16="http://schemas.microsoft.com/office/drawing/2014/main" id="{5DD91EE2-DD2D-4025-8F11-5C4E21D6CA5F}"/>
              </a:ext>
            </a:extLst>
          </p:cNvPr>
          <p:cNvGrpSpPr/>
          <p:nvPr/>
        </p:nvGrpSpPr>
        <p:grpSpPr>
          <a:xfrm>
            <a:off x="5356264" y="4329565"/>
            <a:ext cx="2005006" cy="1580455"/>
            <a:chOff x="1649693" y="2166429"/>
            <a:chExt cx="2005006" cy="1580455"/>
          </a:xfrm>
        </p:grpSpPr>
        <p:grpSp>
          <p:nvGrpSpPr>
            <p:cNvPr id="84" name="Group 83">
              <a:extLst>
                <a:ext uri="{FF2B5EF4-FFF2-40B4-BE49-F238E27FC236}">
                  <a16:creationId xmlns:a16="http://schemas.microsoft.com/office/drawing/2014/main" id="{F8A693AF-F5D4-4C35-AA8E-6717210677F6}"/>
                </a:ext>
              </a:extLst>
            </p:cNvPr>
            <p:cNvGrpSpPr/>
            <p:nvPr/>
          </p:nvGrpSpPr>
          <p:grpSpPr>
            <a:xfrm>
              <a:off x="1803600" y="2366773"/>
              <a:ext cx="1440946" cy="1380111"/>
              <a:chOff x="2286000" y="4837023"/>
              <a:chExt cx="1440946" cy="1380111"/>
            </a:xfrm>
          </p:grpSpPr>
          <p:cxnSp>
            <p:nvCxnSpPr>
              <p:cNvPr id="88" name="Straight Connector 87">
                <a:extLst>
                  <a:ext uri="{FF2B5EF4-FFF2-40B4-BE49-F238E27FC236}">
                    <a16:creationId xmlns:a16="http://schemas.microsoft.com/office/drawing/2014/main" id="{D3A0F318-2170-4294-A61F-9D02F113C539}"/>
                  </a:ext>
                </a:extLst>
              </p:cNvPr>
              <p:cNvCxnSpPr>
                <a:cxnSpLocks/>
              </p:cNvCxnSpPr>
              <p:nvPr/>
            </p:nvCxnSpPr>
            <p:spPr>
              <a:xfrm>
                <a:off x="2502000" y="5480246"/>
                <a:ext cx="225096" cy="470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88DB4F00-E00C-45B8-9EA0-EDC660DBFB43}"/>
                  </a:ext>
                </a:extLst>
              </p:cNvPr>
              <p:cNvSpPr/>
              <p:nvPr/>
            </p:nvSpPr>
            <p:spPr>
              <a:xfrm>
                <a:off x="2505349" y="57851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90" name="Straight Connector 89">
                <a:extLst>
                  <a:ext uri="{FF2B5EF4-FFF2-40B4-BE49-F238E27FC236}">
                    <a16:creationId xmlns:a16="http://schemas.microsoft.com/office/drawing/2014/main" id="{0B8123A7-A33B-47D5-85A1-B8C8F9BD599B}"/>
                  </a:ext>
                </a:extLst>
              </p:cNvPr>
              <p:cNvCxnSpPr>
                <a:cxnSpLocks/>
                <a:stCxn id="92" idx="3"/>
              </p:cNvCxnSpPr>
              <p:nvPr/>
            </p:nvCxnSpPr>
            <p:spPr>
              <a:xfrm flipH="1">
                <a:off x="2511669" y="5205758"/>
                <a:ext cx="329395" cy="3136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BBE1BDCB-8D8F-498E-ABFD-0BB9337D94AA}"/>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a:extLst>
                  <a:ext uri="{FF2B5EF4-FFF2-40B4-BE49-F238E27FC236}">
                    <a16:creationId xmlns:a16="http://schemas.microsoft.com/office/drawing/2014/main" id="{A8EDED07-18A8-4539-84B8-3D79962B13B1}"/>
                  </a:ext>
                </a:extLst>
              </p:cNvPr>
              <p:cNvSpPr/>
              <p:nvPr/>
            </p:nvSpPr>
            <p:spPr>
              <a:xfrm>
                <a:off x="2777799" y="4837023"/>
                <a:ext cx="432000" cy="432000"/>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3" name="Straight Connector 92">
                <a:extLst>
                  <a:ext uri="{FF2B5EF4-FFF2-40B4-BE49-F238E27FC236}">
                    <a16:creationId xmlns:a16="http://schemas.microsoft.com/office/drawing/2014/main" id="{3488038F-1984-4B6A-B7F3-E2BE0F628CDF}"/>
                  </a:ext>
                </a:extLst>
              </p:cNvPr>
              <p:cNvCxnSpPr>
                <a:cxnSpLocks/>
                <a:stCxn id="92" idx="5"/>
              </p:cNvCxnSpPr>
              <p:nvPr/>
            </p:nvCxnSpPr>
            <p:spPr>
              <a:xfrm>
                <a:off x="3146534" y="5205758"/>
                <a:ext cx="334515" cy="295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F95764DE-25FC-45CC-827C-0BBAAB724CF8}"/>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85" name="TextBox 84">
              <a:extLst>
                <a:ext uri="{FF2B5EF4-FFF2-40B4-BE49-F238E27FC236}">
                  <a16:creationId xmlns:a16="http://schemas.microsoft.com/office/drawing/2014/main" id="{C7015881-1266-4523-9A06-23E712C38A95}"/>
                </a:ext>
              </a:extLst>
            </p:cNvPr>
            <p:cNvSpPr txBox="1"/>
            <p:nvPr/>
          </p:nvSpPr>
          <p:spPr>
            <a:xfrm>
              <a:off x="1649693" y="2595185"/>
              <a:ext cx="381000" cy="369332"/>
            </a:xfrm>
            <a:prstGeom prst="rect">
              <a:avLst/>
            </a:prstGeom>
            <a:noFill/>
          </p:spPr>
          <p:txBody>
            <a:bodyPr wrap="square">
              <a:spAutoFit/>
            </a:bodyPr>
            <a:lstStyle/>
            <a:p>
              <a:r>
                <a:rPr lang="en-US" dirty="0"/>
                <a:t>p</a:t>
              </a:r>
            </a:p>
          </p:txBody>
        </p:sp>
        <p:sp>
          <p:nvSpPr>
            <p:cNvPr id="86" name="TextBox 85">
              <a:extLst>
                <a:ext uri="{FF2B5EF4-FFF2-40B4-BE49-F238E27FC236}">
                  <a16:creationId xmlns:a16="http://schemas.microsoft.com/office/drawing/2014/main" id="{1764FBA9-1365-421B-9037-030B72758AF4}"/>
                </a:ext>
              </a:extLst>
            </p:cNvPr>
            <p:cNvSpPr txBox="1"/>
            <p:nvPr/>
          </p:nvSpPr>
          <p:spPr>
            <a:xfrm>
              <a:off x="2727399" y="2166429"/>
              <a:ext cx="381000" cy="369332"/>
            </a:xfrm>
            <a:prstGeom prst="rect">
              <a:avLst/>
            </a:prstGeom>
            <a:noFill/>
          </p:spPr>
          <p:txBody>
            <a:bodyPr wrap="square">
              <a:spAutoFit/>
            </a:bodyPr>
            <a:lstStyle/>
            <a:p>
              <a:r>
                <a:rPr lang="en-US" dirty="0"/>
                <a:t>c</a:t>
              </a:r>
            </a:p>
          </p:txBody>
        </p:sp>
        <p:sp>
          <p:nvSpPr>
            <p:cNvPr id="87" name="TextBox 86">
              <a:extLst>
                <a:ext uri="{FF2B5EF4-FFF2-40B4-BE49-F238E27FC236}">
                  <a16:creationId xmlns:a16="http://schemas.microsoft.com/office/drawing/2014/main" id="{47B2CC3D-208B-41AC-A9C3-251D9C8A2C44}"/>
                </a:ext>
              </a:extLst>
            </p:cNvPr>
            <p:cNvSpPr txBox="1"/>
            <p:nvPr/>
          </p:nvSpPr>
          <p:spPr>
            <a:xfrm>
              <a:off x="3273699" y="2745805"/>
              <a:ext cx="381000" cy="369332"/>
            </a:xfrm>
            <a:prstGeom prst="rect">
              <a:avLst/>
            </a:prstGeom>
            <a:noFill/>
          </p:spPr>
          <p:txBody>
            <a:bodyPr wrap="square">
              <a:spAutoFit/>
            </a:bodyPr>
            <a:lstStyle/>
            <a:p>
              <a:endParaRPr lang="en-US" dirty="0"/>
            </a:p>
          </p:txBody>
        </p:sp>
      </p:grpSp>
      <p:sp>
        <p:nvSpPr>
          <p:cNvPr id="58" name="TextBox 57">
            <a:extLst>
              <a:ext uri="{FF2B5EF4-FFF2-40B4-BE49-F238E27FC236}">
                <a16:creationId xmlns:a16="http://schemas.microsoft.com/office/drawing/2014/main" id="{2DEA9493-5FF4-4FB1-851A-F23C0D27DE60}"/>
              </a:ext>
            </a:extLst>
          </p:cNvPr>
          <p:cNvSpPr txBox="1"/>
          <p:nvPr/>
        </p:nvSpPr>
        <p:spPr>
          <a:xfrm>
            <a:off x="3735958" y="2993680"/>
            <a:ext cx="381000" cy="369332"/>
          </a:xfrm>
          <a:prstGeom prst="rect">
            <a:avLst/>
          </a:prstGeom>
          <a:noFill/>
        </p:spPr>
        <p:txBody>
          <a:bodyPr wrap="square">
            <a:spAutoFit/>
          </a:bodyPr>
          <a:lstStyle/>
          <a:p>
            <a:r>
              <a:rPr lang="en-US" dirty="0"/>
              <a:t>c</a:t>
            </a:r>
          </a:p>
        </p:txBody>
      </p:sp>
      <p:sp>
        <p:nvSpPr>
          <p:cNvPr id="60" name="Oval 59">
            <a:extLst>
              <a:ext uri="{FF2B5EF4-FFF2-40B4-BE49-F238E27FC236}">
                <a16:creationId xmlns:a16="http://schemas.microsoft.com/office/drawing/2014/main" id="{9E2ECDE0-8C28-488C-AE6C-982D4A473FB6}"/>
              </a:ext>
            </a:extLst>
          </p:cNvPr>
          <p:cNvSpPr/>
          <p:nvPr/>
        </p:nvSpPr>
        <p:spPr>
          <a:xfrm>
            <a:off x="3320746" y="306100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61" name="TextBox 60">
            <a:extLst>
              <a:ext uri="{FF2B5EF4-FFF2-40B4-BE49-F238E27FC236}">
                <a16:creationId xmlns:a16="http://schemas.microsoft.com/office/drawing/2014/main" id="{B0A94EBA-6040-49E1-A02E-64637E421932}"/>
              </a:ext>
            </a:extLst>
          </p:cNvPr>
          <p:cNvSpPr txBox="1"/>
          <p:nvPr/>
        </p:nvSpPr>
        <p:spPr>
          <a:xfrm>
            <a:off x="3436931" y="4745909"/>
            <a:ext cx="381000" cy="369332"/>
          </a:xfrm>
          <a:prstGeom prst="rect">
            <a:avLst/>
          </a:prstGeom>
          <a:noFill/>
        </p:spPr>
        <p:txBody>
          <a:bodyPr wrap="square">
            <a:spAutoFit/>
          </a:bodyPr>
          <a:lstStyle/>
          <a:p>
            <a:r>
              <a:rPr lang="en-US" dirty="0"/>
              <a:t>c</a:t>
            </a:r>
          </a:p>
        </p:txBody>
      </p:sp>
      <p:sp>
        <p:nvSpPr>
          <p:cNvPr id="64" name="TextBox 63">
            <a:extLst>
              <a:ext uri="{FF2B5EF4-FFF2-40B4-BE49-F238E27FC236}">
                <a16:creationId xmlns:a16="http://schemas.microsoft.com/office/drawing/2014/main" id="{58142B6B-4214-42FE-A32B-9F1C8E7CE325}"/>
              </a:ext>
            </a:extLst>
          </p:cNvPr>
          <p:cNvSpPr txBox="1"/>
          <p:nvPr/>
        </p:nvSpPr>
        <p:spPr>
          <a:xfrm>
            <a:off x="6887182" y="4934079"/>
            <a:ext cx="381000" cy="369332"/>
          </a:xfrm>
          <a:prstGeom prst="rect">
            <a:avLst/>
          </a:prstGeom>
          <a:noFill/>
        </p:spPr>
        <p:txBody>
          <a:bodyPr wrap="square">
            <a:spAutoFit/>
          </a:bodyPr>
          <a:lstStyle/>
          <a:p>
            <a:r>
              <a:rPr lang="en-US" dirty="0"/>
              <a:t>s</a:t>
            </a:r>
          </a:p>
        </p:txBody>
      </p:sp>
    </p:spTree>
    <p:extLst>
      <p:ext uri="{BB962C8B-B14F-4D97-AF65-F5344CB8AC3E}">
        <p14:creationId xmlns:p14="http://schemas.microsoft.com/office/powerpoint/2010/main" val="325729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1C43-6450-45AB-811C-C9754D96F630}"/>
              </a:ext>
            </a:extLst>
          </p:cNvPr>
          <p:cNvSpPr>
            <a:spLocks noGrp="1"/>
          </p:cNvSpPr>
          <p:nvPr>
            <p:ph type="title"/>
          </p:nvPr>
        </p:nvSpPr>
        <p:spPr/>
        <p:txBody>
          <a:bodyPr/>
          <a:lstStyle/>
          <a:p>
            <a:r>
              <a:rPr lang="en-US" altLang="zh-CN" dirty="0"/>
              <a:t>Sibling Has No Children</a:t>
            </a:r>
            <a:endParaRPr lang="en-US" dirty="0"/>
          </a:p>
        </p:txBody>
      </p:sp>
      <p:sp>
        <p:nvSpPr>
          <p:cNvPr id="3" name="Slide Number Placeholder 2">
            <a:extLst>
              <a:ext uri="{FF2B5EF4-FFF2-40B4-BE49-F238E27FC236}">
                <a16:creationId xmlns:a16="http://schemas.microsoft.com/office/drawing/2014/main" id="{0570DE6F-0DCA-4795-8E8D-B2CD47E7771E}"/>
              </a:ext>
            </a:extLst>
          </p:cNvPr>
          <p:cNvSpPr>
            <a:spLocks noGrp="1"/>
          </p:cNvSpPr>
          <p:nvPr>
            <p:ph type="sldNum" sz="quarter" idx="12"/>
          </p:nvPr>
        </p:nvSpPr>
        <p:spPr/>
        <p:txBody>
          <a:bodyPr/>
          <a:lstStyle/>
          <a:p>
            <a:fld id="{6E2E4A66-FC3E-4C0B-B5A2-3AC9BF2C6C04}" type="slidenum">
              <a:rPr lang="en-US" smtClean="0"/>
              <a:pPr/>
              <a:t>50</a:t>
            </a:fld>
            <a:endParaRPr lang="en-US"/>
          </a:p>
        </p:txBody>
      </p:sp>
      <p:sp>
        <p:nvSpPr>
          <p:cNvPr id="4" name="Content Placeholder 3">
            <a:extLst>
              <a:ext uri="{FF2B5EF4-FFF2-40B4-BE49-F238E27FC236}">
                <a16:creationId xmlns:a16="http://schemas.microsoft.com/office/drawing/2014/main" id="{A3BEA74C-72CD-4F7F-BE49-9E51445BA30B}"/>
              </a:ext>
            </a:extLst>
          </p:cNvPr>
          <p:cNvSpPr>
            <a:spLocks noGrp="1"/>
          </p:cNvSpPr>
          <p:nvPr>
            <p:ph sz="quarter" idx="1"/>
          </p:nvPr>
        </p:nvSpPr>
        <p:spPr/>
        <p:txBody>
          <a:bodyPr>
            <a:normAutofit lnSpcReduction="10000"/>
          </a:bodyPr>
          <a:lstStyle/>
          <a:p>
            <a:r>
              <a:rPr lang="en-US" dirty="0"/>
              <a:t>Sibling has red children:</a:t>
            </a:r>
          </a:p>
          <a:p>
            <a:endParaRPr lang="en-US" dirty="0"/>
          </a:p>
          <a:p>
            <a:endParaRPr lang="en-US" dirty="0"/>
          </a:p>
          <a:p>
            <a:pPr marL="0" indent="0">
              <a:buNone/>
            </a:pPr>
            <a:endParaRPr lang="en-US" dirty="0"/>
          </a:p>
          <a:p>
            <a:r>
              <a:rPr lang="en-US" dirty="0"/>
              <a:t>Just and recolor the sibling</a:t>
            </a:r>
          </a:p>
          <a:p>
            <a:endParaRPr lang="en-US" dirty="0"/>
          </a:p>
          <a:p>
            <a:endParaRPr lang="en-US" dirty="0"/>
          </a:p>
          <a:p>
            <a:endParaRPr lang="en-US" dirty="0"/>
          </a:p>
          <a:p>
            <a:r>
              <a:rPr lang="en-US" dirty="0"/>
              <a:t>The end?</a:t>
            </a:r>
          </a:p>
          <a:p>
            <a:pPr lvl="1"/>
            <a:r>
              <a:rPr lang="en-US" dirty="0"/>
              <a:t>Nope. What if p was black! Then black height of p isn’t right!</a:t>
            </a:r>
          </a:p>
        </p:txBody>
      </p:sp>
      <p:sp>
        <p:nvSpPr>
          <p:cNvPr id="58" name="TextBox 57">
            <a:extLst>
              <a:ext uri="{FF2B5EF4-FFF2-40B4-BE49-F238E27FC236}">
                <a16:creationId xmlns:a16="http://schemas.microsoft.com/office/drawing/2014/main" id="{2DEA9493-5FF4-4FB1-851A-F23C0D27DE60}"/>
              </a:ext>
            </a:extLst>
          </p:cNvPr>
          <p:cNvSpPr txBox="1"/>
          <p:nvPr/>
        </p:nvSpPr>
        <p:spPr>
          <a:xfrm>
            <a:off x="3735958" y="2993680"/>
            <a:ext cx="381000" cy="369332"/>
          </a:xfrm>
          <a:prstGeom prst="rect">
            <a:avLst/>
          </a:prstGeom>
          <a:noFill/>
        </p:spPr>
        <p:txBody>
          <a:bodyPr wrap="square">
            <a:spAutoFit/>
          </a:bodyPr>
          <a:lstStyle/>
          <a:p>
            <a:r>
              <a:rPr lang="en-US" dirty="0"/>
              <a:t>c</a:t>
            </a:r>
          </a:p>
        </p:txBody>
      </p:sp>
      <p:sp>
        <p:nvSpPr>
          <p:cNvPr id="61" name="TextBox 60">
            <a:extLst>
              <a:ext uri="{FF2B5EF4-FFF2-40B4-BE49-F238E27FC236}">
                <a16:creationId xmlns:a16="http://schemas.microsoft.com/office/drawing/2014/main" id="{B0A94EBA-6040-49E1-A02E-64637E421932}"/>
              </a:ext>
            </a:extLst>
          </p:cNvPr>
          <p:cNvSpPr txBox="1"/>
          <p:nvPr/>
        </p:nvSpPr>
        <p:spPr>
          <a:xfrm>
            <a:off x="3227473" y="4225412"/>
            <a:ext cx="381000" cy="369332"/>
          </a:xfrm>
          <a:prstGeom prst="rect">
            <a:avLst/>
          </a:prstGeom>
          <a:noFill/>
        </p:spPr>
        <p:txBody>
          <a:bodyPr wrap="square">
            <a:spAutoFit/>
          </a:bodyPr>
          <a:lstStyle/>
          <a:p>
            <a:r>
              <a:rPr lang="en-US" dirty="0"/>
              <a:t>s</a:t>
            </a:r>
          </a:p>
        </p:txBody>
      </p:sp>
      <p:sp>
        <p:nvSpPr>
          <p:cNvPr id="64" name="TextBox 63">
            <a:extLst>
              <a:ext uri="{FF2B5EF4-FFF2-40B4-BE49-F238E27FC236}">
                <a16:creationId xmlns:a16="http://schemas.microsoft.com/office/drawing/2014/main" id="{58142B6B-4214-42FE-A32B-9F1C8E7CE325}"/>
              </a:ext>
            </a:extLst>
          </p:cNvPr>
          <p:cNvSpPr txBox="1"/>
          <p:nvPr/>
        </p:nvSpPr>
        <p:spPr>
          <a:xfrm>
            <a:off x="6887182" y="4934079"/>
            <a:ext cx="381000" cy="369332"/>
          </a:xfrm>
          <a:prstGeom prst="rect">
            <a:avLst/>
          </a:prstGeom>
          <a:noFill/>
        </p:spPr>
        <p:txBody>
          <a:bodyPr wrap="square">
            <a:spAutoFit/>
          </a:bodyPr>
          <a:lstStyle/>
          <a:p>
            <a:r>
              <a:rPr lang="en-US" dirty="0"/>
              <a:t>s</a:t>
            </a:r>
          </a:p>
        </p:txBody>
      </p:sp>
      <p:grpSp>
        <p:nvGrpSpPr>
          <p:cNvPr id="12" name="Group 11">
            <a:extLst>
              <a:ext uri="{FF2B5EF4-FFF2-40B4-BE49-F238E27FC236}">
                <a16:creationId xmlns:a16="http://schemas.microsoft.com/office/drawing/2014/main" id="{3ECB211B-2E21-44A6-9E5F-BF6199478298}"/>
              </a:ext>
            </a:extLst>
          </p:cNvPr>
          <p:cNvGrpSpPr/>
          <p:nvPr/>
        </p:nvGrpSpPr>
        <p:grpSpPr>
          <a:xfrm>
            <a:off x="1725893" y="1905000"/>
            <a:ext cx="2005006" cy="1105001"/>
            <a:chOff x="1725893" y="1905000"/>
            <a:chExt cx="2005006" cy="1105001"/>
          </a:xfrm>
        </p:grpSpPr>
        <p:grpSp>
          <p:nvGrpSpPr>
            <p:cNvPr id="22" name="Group 21">
              <a:extLst>
                <a:ext uri="{FF2B5EF4-FFF2-40B4-BE49-F238E27FC236}">
                  <a16:creationId xmlns:a16="http://schemas.microsoft.com/office/drawing/2014/main" id="{C0C9F7EB-5468-49F0-A6A0-8F06CC3C48C7}"/>
                </a:ext>
              </a:extLst>
            </p:cNvPr>
            <p:cNvGrpSpPr/>
            <p:nvPr/>
          </p:nvGrpSpPr>
          <p:grpSpPr>
            <a:xfrm>
              <a:off x="1725893" y="1905000"/>
              <a:ext cx="2005006" cy="1105001"/>
              <a:chOff x="1649693" y="2166429"/>
              <a:chExt cx="2005006" cy="1105001"/>
            </a:xfrm>
          </p:grpSpPr>
          <p:grpSp>
            <p:nvGrpSpPr>
              <p:cNvPr id="5" name="Group 4">
                <a:extLst>
                  <a:ext uri="{FF2B5EF4-FFF2-40B4-BE49-F238E27FC236}">
                    <a16:creationId xmlns:a16="http://schemas.microsoft.com/office/drawing/2014/main" id="{CBDAA349-B936-4D51-A922-00342F43B6A4}"/>
                  </a:ext>
                </a:extLst>
              </p:cNvPr>
              <p:cNvGrpSpPr/>
              <p:nvPr/>
            </p:nvGrpSpPr>
            <p:grpSpPr>
              <a:xfrm>
                <a:off x="1803600" y="2735508"/>
                <a:ext cx="1440946" cy="535922"/>
                <a:chOff x="2286000" y="5205758"/>
                <a:chExt cx="1440946" cy="535922"/>
              </a:xfrm>
            </p:grpSpPr>
            <p:cxnSp>
              <p:nvCxnSpPr>
                <p:cNvPr id="8" name="Straight Connector 7">
                  <a:extLst>
                    <a:ext uri="{FF2B5EF4-FFF2-40B4-BE49-F238E27FC236}">
                      <a16:creationId xmlns:a16="http://schemas.microsoft.com/office/drawing/2014/main" id="{4594B68D-A3B1-49A4-8B2B-68FE974BEE07}"/>
                    </a:ext>
                  </a:extLst>
                </p:cNvPr>
                <p:cNvCxnSpPr>
                  <a:cxnSpLocks/>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BB1BDAB-E6E1-40E0-ACBB-1C779CD2332E}"/>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4" name="Straight Connector 13">
                  <a:extLst>
                    <a:ext uri="{FF2B5EF4-FFF2-40B4-BE49-F238E27FC236}">
                      <a16:creationId xmlns:a16="http://schemas.microsoft.com/office/drawing/2014/main" id="{19CECAB7-32A6-4781-A4ED-2DDD1663A5AE}"/>
                    </a:ext>
                  </a:extLst>
                </p:cNvPr>
                <p:cNvCxnSpPr>
                  <a:cxnSpLocks/>
                </p:cNvCxnSpPr>
                <p:nvPr/>
              </p:nvCxnSpPr>
              <p:spPr>
                <a:xfrm>
                  <a:off x="3146534" y="5205758"/>
                  <a:ext cx="307666" cy="2861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B809D9C-5E11-45E9-8E9D-75DDE7BE3AD5}"/>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19" name="TextBox 18">
                <a:extLst>
                  <a:ext uri="{FF2B5EF4-FFF2-40B4-BE49-F238E27FC236}">
                    <a16:creationId xmlns:a16="http://schemas.microsoft.com/office/drawing/2014/main" id="{50FE3DEB-8E26-4C25-A2B1-57E69C52D0D0}"/>
                  </a:ext>
                </a:extLst>
              </p:cNvPr>
              <p:cNvSpPr txBox="1"/>
              <p:nvPr/>
            </p:nvSpPr>
            <p:spPr>
              <a:xfrm>
                <a:off x="1649693" y="2595185"/>
                <a:ext cx="381000" cy="369332"/>
              </a:xfrm>
              <a:prstGeom prst="rect">
                <a:avLst/>
              </a:prstGeom>
              <a:noFill/>
            </p:spPr>
            <p:txBody>
              <a:bodyPr wrap="square">
                <a:spAutoFit/>
              </a:bodyPr>
              <a:lstStyle/>
              <a:p>
                <a:r>
                  <a:rPr lang="en-US" dirty="0"/>
                  <a:t>v</a:t>
                </a:r>
              </a:p>
            </p:txBody>
          </p:sp>
          <p:sp>
            <p:nvSpPr>
              <p:cNvPr id="20" name="TextBox 19">
                <a:extLst>
                  <a:ext uri="{FF2B5EF4-FFF2-40B4-BE49-F238E27FC236}">
                    <a16:creationId xmlns:a16="http://schemas.microsoft.com/office/drawing/2014/main" id="{ED704B3E-DAC9-475B-8A85-CBB2EACCDE88}"/>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21" name="TextBox 20">
                <a:extLst>
                  <a:ext uri="{FF2B5EF4-FFF2-40B4-BE49-F238E27FC236}">
                    <a16:creationId xmlns:a16="http://schemas.microsoft.com/office/drawing/2014/main" id="{00C90DC8-3592-4AFE-94DE-BD3B20FA2521}"/>
                  </a:ext>
                </a:extLst>
              </p:cNvPr>
              <p:cNvSpPr txBox="1"/>
              <p:nvPr/>
            </p:nvSpPr>
            <p:spPr>
              <a:xfrm>
                <a:off x="3273699" y="2745805"/>
                <a:ext cx="381000" cy="369332"/>
              </a:xfrm>
              <a:prstGeom prst="rect">
                <a:avLst/>
              </a:prstGeom>
              <a:noFill/>
            </p:spPr>
            <p:txBody>
              <a:bodyPr wrap="square">
                <a:spAutoFit/>
              </a:bodyPr>
              <a:lstStyle/>
              <a:p>
                <a:r>
                  <a:rPr lang="en-US" dirty="0"/>
                  <a:t>s</a:t>
                </a:r>
              </a:p>
            </p:txBody>
          </p:sp>
        </p:grpSp>
        <p:sp>
          <p:nvSpPr>
            <p:cNvPr id="59" name="Oval 58">
              <a:extLst>
                <a:ext uri="{FF2B5EF4-FFF2-40B4-BE49-F238E27FC236}">
                  <a16:creationId xmlns:a16="http://schemas.microsoft.com/office/drawing/2014/main" id="{69AFB7EF-4233-4CF1-BC88-C390A992A9F1}"/>
                </a:ext>
              </a:extLst>
            </p:cNvPr>
            <p:cNvSpPr/>
            <p:nvPr/>
          </p:nvSpPr>
          <p:spPr>
            <a:xfrm>
              <a:off x="2384273" y="212153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11" name="Group 10">
            <a:extLst>
              <a:ext uri="{FF2B5EF4-FFF2-40B4-BE49-F238E27FC236}">
                <a16:creationId xmlns:a16="http://schemas.microsoft.com/office/drawing/2014/main" id="{97FF5F64-D195-4BA8-AB4B-D8353165A1F0}"/>
              </a:ext>
            </a:extLst>
          </p:cNvPr>
          <p:cNvGrpSpPr/>
          <p:nvPr/>
        </p:nvGrpSpPr>
        <p:grpSpPr>
          <a:xfrm>
            <a:off x="2218864" y="3552201"/>
            <a:ext cx="1349532" cy="1136378"/>
            <a:chOff x="2218864" y="3552201"/>
            <a:chExt cx="1349532" cy="1136378"/>
          </a:xfrm>
        </p:grpSpPr>
        <p:grpSp>
          <p:nvGrpSpPr>
            <p:cNvPr id="23" name="Group 22">
              <a:extLst>
                <a:ext uri="{FF2B5EF4-FFF2-40B4-BE49-F238E27FC236}">
                  <a16:creationId xmlns:a16="http://schemas.microsoft.com/office/drawing/2014/main" id="{632CD207-7A96-43FD-A584-A42E31CF7B67}"/>
                </a:ext>
              </a:extLst>
            </p:cNvPr>
            <p:cNvGrpSpPr/>
            <p:nvPr/>
          </p:nvGrpSpPr>
          <p:grpSpPr>
            <a:xfrm>
              <a:off x="2577831" y="3552201"/>
              <a:ext cx="990565" cy="1136378"/>
              <a:chOff x="2664134" y="2166429"/>
              <a:chExt cx="990565" cy="1136378"/>
            </a:xfrm>
          </p:grpSpPr>
          <p:grpSp>
            <p:nvGrpSpPr>
              <p:cNvPr id="24" name="Group 23">
                <a:extLst>
                  <a:ext uri="{FF2B5EF4-FFF2-40B4-BE49-F238E27FC236}">
                    <a16:creationId xmlns:a16="http://schemas.microsoft.com/office/drawing/2014/main" id="{9E63A3DA-9BF6-43E9-91BD-52273E689BAF}"/>
                  </a:ext>
                </a:extLst>
              </p:cNvPr>
              <p:cNvGrpSpPr/>
              <p:nvPr/>
            </p:nvGrpSpPr>
            <p:grpSpPr>
              <a:xfrm>
                <a:off x="2664134" y="2735508"/>
                <a:ext cx="604016" cy="567299"/>
                <a:chOff x="3146534" y="5205758"/>
                <a:chExt cx="604016" cy="567299"/>
              </a:xfrm>
            </p:grpSpPr>
            <p:cxnSp>
              <p:nvCxnSpPr>
                <p:cNvPr id="36" name="Straight Connector 35">
                  <a:extLst>
                    <a:ext uri="{FF2B5EF4-FFF2-40B4-BE49-F238E27FC236}">
                      <a16:creationId xmlns:a16="http://schemas.microsoft.com/office/drawing/2014/main" id="{894536A7-C9BF-4256-ABAC-BFD4785CEDF7}"/>
                    </a:ext>
                  </a:extLst>
                </p:cNvPr>
                <p:cNvCxnSpPr>
                  <a:cxnSpLocks/>
                </p:cNvCxnSpPr>
                <p:nvPr/>
              </p:nvCxnSpPr>
              <p:spPr>
                <a:xfrm>
                  <a:off x="3146534" y="5205758"/>
                  <a:ext cx="373439" cy="330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6FACFB-934A-4EEF-9E79-A29D31E3F955}"/>
                    </a:ext>
                  </a:extLst>
                </p:cNvPr>
                <p:cNvSpPr/>
                <p:nvPr/>
              </p:nvSpPr>
              <p:spPr>
                <a:xfrm>
                  <a:off x="3318550" y="534105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6" name="TextBox 25">
                <a:extLst>
                  <a:ext uri="{FF2B5EF4-FFF2-40B4-BE49-F238E27FC236}">
                    <a16:creationId xmlns:a16="http://schemas.microsoft.com/office/drawing/2014/main" id="{C27EC568-BABC-423F-B3D6-2300166521F2}"/>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27" name="TextBox 26">
                <a:extLst>
                  <a:ext uri="{FF2B5EF4-FFF2-40B4-BE49-F238E27FC236}">
                    <a16:creationId xmlns:a16="http://schemas.microsoft.com/office/drawing/2014/main" id="{C9B59C78-D23A-4448-8EC7-3216E8657B79}"/>
                  </a:ext>
                </a:extLst>
              </p:cNvPr>
              <p:cNvSpPr txBox="1"/>
              <p:nvPr/>
            </p:nvSpPr>
            <p:spPr>
              <a:xfrm>
                <a:off x="3273699" y="2745805"/>
                <a:ext cx="381000" cy="369332"/>
              </a:xfrm>
              <a:prstGeom prst="rect">
                <a:avLst/>
              </a:prstGeom>
              <a:noFill/>
            </p:spPr>
            <p:txBody>
              <a:bodyPr wrap="square">
                <a:spAutoFit/>
              </a:bodyPr>
              <a:lstStyle/>
              <a:p>
                <a:endParaRPr lang="en-US" dirty="0"/>
              </a:p>
            </p:txBody>
          </p:sp>
        </p:grpSp>
        <p:sp>
          <p:nvSpPr>
            <p:cNvPr id="62" name="Oval 61">
              <a:extLst>
                <a:ext uri="{FF2B5EF4-FFF2-40B4-BE49-F238E27FC236}">
                  <a16:creationId xmlns:a16="http://schemas.microsoft.com/office/drawing/2014/main" id="{5B7A82F8-DD6A-4E07-82D8-5CFE320053CF}"/>
                </a:ext>
              </a:extLst>
            </p:cNvPr>
            <p:cNvSpPr/>
            <p:nvPr/>
          </p:nvSpPr>
          <p:spPr>
            <a:xfrm>
              <a:off x="2218864" y="377524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nvGrpSpPr>
          <p:cNvPr id="16" name="Group 15">
            <a:extLst>
              <a:ext uri="{FF2B5EF4-FFF2-40B4-BE49-F238E27FC236}">
                <a16:creationId xmlns:a16="http://schemas.microsoft.com/office/drawing/2014/main" id="{D37DC7D8-577B-409B-A684-728F9C4F7E42}"/>
              </a:ext>
            </a:extLst>
          </p:cNvPr>
          <p:cNvGrpSpPr/>
          <p:nvPr/>
        </p:nvGrpSpPr>
        <p:grpSpPr>
          <a:xfrm>
            <a:off x="5325401" y="1905000"/>
            <a:ext cx="2005006" cy="2783579"/>
            <a:chOff x="5325401" y="1905000"/>
            <a:chExt cx="2005006" cy="2783579"/>
          </a:xfrm>
        </p:grpSpPr>
        <p:grpSp>
          <p:nvGrpSpPr>
            <p:cNvPr id="63" name="Group 62">
              <a:extLst>
                <a:ext uri="{FF2B5EF4-FFF2-40B4-BE49-F238E27FC236}">
                  <a16:creationId xmlns:a16="http://schemas.microsoft.com/office/drawing/2014/main" id="{209C8474-7467-4BAF-A6A2-1673B0038F55}"/>
                </a:ext>
              </a:extLst>
            </p:cNvPr>
            <p:cNvGrpSpPr/>
            <p:nvPr/>
          </p:nvGrpSpPr>
          <p:grpSpPr>
            <a:xfrm>
              <a:off x="5325401" y="1905000"/>
              <a:ext cx="2005006" cy="1105001"/>
              <a:chOff x="1725893" y="1905000"/>
              <a:chExt cx="2005006" cy="1105001"/>
            </a:xfrm>
          </p:grpSpPr>
          <p:grpSp>
            <p:nvGrpSpPr>
              <p:cNvPr id="65" name="Group 64">
                <a:extLst>
                  <a:ext uri="{FF2B5EF4-FFF2-40B4-BE49-F238E27FC236}">
                    <a16:creationId xmlns:a16="http://schemas.microsoft.com/office/drawing/2014/main" id="{1792F93E-E372-4EBE-A6B7-CA8D33260556}"/>
                  </a:ext>
                </a:extLst>
              </p:cNvPr>
              <p:cNvGrpSpPr/>
              <p:nvPr/>
            </p:nvGrpSpPr>
            <p:grpSpPr>
              <a:xfrm>
                <a:off x="1725893" y="1905000"/>
                <a:ext cx="2005006" cy="1105001"/>
                <a:chOff x="1649693" y="2166429"/>
                <a:chExt cx="2005006" cy="1105001"/>
              </a:xfrm>
            </p:grpSpPr>
            <p:grpSp>
              <p:nvGrpSpPr>
                <p:cNvPr id="67" name="Group 66">
                  <a:extLst>
                    <a:ext uri="{FF2B5EF4-FFF2-40B4-BE49-F238E27FC236}">
                      <a16:creationId xmlns:a16="http://schemas.microsoft.com/office/drawing/2014/main" id="{39A4AB25-62FF-469E-9CBE-530A9A8C822E}"/>
                    </a:ext>
                  </a:extLst>
                </p:cNvPr>
                <p:cNvGrpSpPr/>
                <p:nvPr/>
              </p:nvGrpSpPr>
              <p:grpSpPr>
                <a:xfrm>
                  <a:off x="1803600" y="2735508"/>
                  <a:ext cx="1440946" cy="535922"/>
                  <a:chOff x="2286000" y="5205758"/>
                  <a:chExt cx="1440946" cy="535922"/>
                </a:xfrm>
              </p:grpSpPr>
              <p:cxnSp>
                <p:nvCxnSpPr>
                  <p:cNvPr id="95" name="Straight Connector 94">
                    <a:extLst>
                      <a:ext uri="{FF2B5EF4-FFF2-40B4-BE49-F238E27FC236}">
                        <a16:creationId xmlns:a16="http://schemas.microsoft.com/office/drawing/2014/main" id="{B56D1FF3-2329-48F5-9862-0688C9D0379C}"/>
                      </a:ext>
                    </a:extLst>
                  </p:cNvPr>
                  <p:cNvCxnSpPr>
                    <a:cxnSpLocks/>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807C88F9-9D9D-4F78-BB1C-70834913E811}"/>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7" name="Straight Connector 96">
                    <a:extLst>
                      <a:ext uri="{FF2B5EF4-FFF2-40B4-BE49-F238E27FC236}">
                        <a16:creationId xmlns:a16="http://schemas.microsoft.com/office/drawing/2014/main" id="{F8011041-500F-4F09-B8D3-9EB3869023F8}"/>
                      </a:ext>
                    </a:extLst>
                  </p:cNvPr>
                  <p:cNvCxnSpPr>
                    <a:cxnSpLocks/>
                  </p:cNvCxnSpPr>
                  <p:nvPr/>
                </p:nvCxnSpPr>
                <p:spPr>
                  <a:xfrm>
                    <a:off x="3146534" y="5205758"/>
                    <a:ext cx="307666" cy="2861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2E8A406D-9499-45DA-AD69-66F322F63256}"/>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68" name="TextBox 67">
                  <a:extLst>
                    <a:ext uri="{FF2B5EF4-FFF2-40B4-BE49-F238E27FC236}">
                      <a16:creationId xmlns:a16="http://schemas.microsoft.com/office/drawing/2014/main" id="{E5EB23F2-486C-4D73-ABE3-73F3015A62DE}"/>
                    </a:ext>
                  </a:extLst>
                </p:cNvPr>
                <p:cNvSpPr txBox="1"/>
                <p:nvPr/>
              </p:nvSpPr>
              <p:spPr>
                <a:xfrm>
                  <a:off x="1649693" y="2595185"/>
                  <a:ext cx="381000" cy="369332"/>
                </a:xfrm>
                <a:prstGeom prst="rect">
                  <a:avLst/>
                </a:prstGeom>
                <a:noFill/>
              </p:spPr>
              <p:txBody>
                <a:bodyPr wrap="square">
                  <a:spAutoFit/>
                </a:bodyPr>
                <a:lstStyle/>
                <a:p>
                  <a:r>
                    <a:rPr lang="en-US" dirty="0"/>
                    <a:t>v</a:t>
                  </a:r>
                </a:p>
              </p:txBody>
            </p:sp>
            <p:sp>
              <p:nvSpPr>
                <p:cNvPr id="69" name="TextBox 68">
                  <a:extLst>
                    <a:ext uri="{FF2B5EF4-FFF2-40B4-BE49-F238E27FC236}">
                      <a16:creationId xmlns:a16="http://schemas.microsoft.com/office/drawing/2014/main" id="{CBCC32EF-7E9B-4FE2-9D14-8A2E024D19E0}"/>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82" name="TextBox 81">
                  <a:extLst>
                    <a:ext uri="{FF2B5EF4-FFF2-40B4-BE49-F238E27FC236}">
                      <a16:creationId xmlns:a16="http://schemas.microsoft.com/office/drawing/2014/main" id="{5B268EC2-0FFD-4B66-B4C2-17DC0ADBED48}"/>
                    </a:ext>
                  </a:extLst>
                </p:cNvPr>
                <p:cNvSpPr txBox="1"/>
                <p:nvPr/>
              </p:nvSpPr>
              <p:spPr>
                <a:xfrm>
                  <a:off x="3273699" y="2745805"/>
                  <a:ext cx="381000" cy="369332"/>
                </a:xfrm>
                <a:prstGeom prst="rect">
                  <a:avLst/>
                </a:prstGeom>
                <a:noFill/>
              </p:spPr>
              <p:txBody>
                <a:bodyPr wrap="square">
                  <a:spAutoFit/>
                </a:bodyPr>
                <a:lstStyle/>
                <a:p>
                  <a:r>
                    <a:rPr lang="en-US" dirty="0"/>
                    <a:t>s</a:t>
                  </a:r>
                </a:p>
              </p:txBody>
            </p:sp>
          </p:grpSp>
          <p:sp>
            <p:nvSpPr>
              <p:cNvPr id="66" name="Oval 65">
                <a:extLst>
                  <a:ext uri="{FF2B5EF4-FFF2-40B4-BE49-F238E27FC236}">
                    <a16:creationId xmlns:a16="http://schemas.microsoft.com/office/drawing/2014/main" id="{3C1164FF-61EB-4D3C-9102-2CD06B65F6B2}"/>
                  </a:ext>
                </a:extLst>
              </p:cNvPr>
              <p:cNvSpPr/>
              <p:nvPr/>
            </p:nvSpPr>
            <p:spPr>
              <a:xfrm>
                <a:off x="2384273" y="212153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99" name="Group 98">
              <a:extLst>
                <a:ext uri="{FF2B5EF4-FFF2-40B4-BE49-F238E27FC236}">
                  <a16:creationId xmlns:a16="http://schemas.microsoft.com/office/drawing/2014/main" id="{7FFAE6C3-454A-4FD4-8902-637416CCB7B2}"/>
                </a:ext>
              </a:extLst>
            </p:cNvPr>
            <p:cNvGrpSpPr/>
            <p:nvPr/>
          </p:nvGrpSpPr>
          <p:grpSpPr>
            <a:xfrm>
              <a:off x="5818372" y="3552201"/>
              <a:ext cx="1349532" cy="1136378"/>
              <a:chOff x="2218864" y="3552201"/>
              <a:chExt cx="1349532" cy="1136378"/>
            </a:xfrm>
          </p:grpSpPr>
          <p:grpSp>
            <p:nvGrpSpPr>
              <p:cNvPr id="100" name="Group 99">
                <a:extLst>
                  <a:ext uri="{FF2B5EF4-FFF2-40B4-BE49-F238E27FC236}">
                    <a16:creationId xmlns:a16="http://schemas.microsoft.com/office/drawing/2014/main" id="{F75961DC-5E0B-4512-A9FE-8BAB4EDDFD6D}"/>
                  </a:ext>
                </a:extLst>
              </p:cNvPr>
              <p:cNvGrpSpPr/>
              <p:nvPr/>
            </p:nvGrpSpPr>
            <p:grpSpPr>
              <a:xfrm>
                <a:off x="2577831" y="3552201"/>
                <a:ext cx="990565" cy="1136378"/>
                <a:chOff x="2664134" y="2166429"/>
                <a:chExt cx="990565" cy="1136378"/>
              </a:xfrm>
            </p:grpSpPr>
            <p:grpSp>
              <p:nvGrpSpPr>
                <p:cNvPr id="102" name="Group 101">
                  <a:extLst>
                    <a:ext uri="{FF2B5EF4-FFF2-40B4-BE49-F238E27FC236}">
                      <a16:creationId xmlns:a16="http://schemas.microsoft.com/office/drawing/2014/main" id="{425A7629-6639-465C-A351-4AF5E34D55E8}"/>
                    </a:ext>
                  </a:extLst>
                </p:cNvPr>
                <p:cNvGrpSpPr/>
                <p:nvPr/>
              </p:nvGrpSpPr>
              <p:grpSpPr>
                <a:xfrm>
                  <a:off x="2664134" y="2735508"/>
                  <a:ext cx="604016" cy="567299"/>
                  <a:chOff x="3146534" y="5205758"/>
                  <a:chExt cx="604016" cy="567299"/>
                </a:xfrm>
              </p:grpSpPr>
              <p:cxnSp>
                <p:nvCxnSpPr>
                  <p:cNvPr id="105" name="Straight Connector 104">
                    <a:extLst>
                      <a:ext uri="{FF2B5EF4-FFF2-40B4-BE49-F238E27FC236}">
                        <a16:creationId xmlns:a16="http://schemas.microsoft.com/office/drawing/2014/main" id="{BA2C82B9-DE9C-4B94-9BE7-BF4C0714DA7C}"/>
                      </a:ext>
                    </a:extLst>
                  </p:cNvPr>
                  <p:cNvCxnSpPr>
                    <a:cxnSpLocks/>
                  </p:cNvCxnSpPr>
                  <p:nvPr/>
                </p:nvCxnSpPr>
                <p:spPr>
                  <a:xfrm>
                    <a:off x="3146534" y="5205758"/>
                    <a:ext cx="373439" cy="330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6388942-A9CF-4526-99B4-1785627CA57A}"/>
                      </a:ext>
                    </a:extLst>
                  </p:cNvPr>
                  <p:cNvSpPr/>
                  <p:nvPr/>
                </p:nvSpPr>
                <p:spPr>
                  <a:xfrm>
                    <a:off x="3318550" y="534105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103" name="TextBox 102">
                  <a:extLst>
                    <a:ext uri="{FF2B5EF4-FFF2-40B4-BE49-F238E27FC236}">
                      <a16:creationId xmlns:a16="http://schemas.microsoft.com/office/drawing/2014/main" id="{AD0C07CC-3494-459C-B47F-60356CDD6DC3}"/>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104" name="TextBox 103">
                  <a:extLst>
                    <a:ext uri="{FF2B5EF4-FFF2-40B4-BE49-F238E27FC236}">
                      <a16:creationId xmlns:a16="http://schemas.microsoft.com/office/drawing/2014/main" id="{AE18B666-FEED-41F8-A3F7-1EEE0D31C1CA}"/>
                    </a:ext>
                  </a:extLst>
                </p:cNvPr>
                <p:cNvSpPr txBox="1"/>
                <p:nvPr/>
              </p:nvSpPr>
              <p:spPr>
                <a:xfrm>
                  <a:off x="3273699" y="2745805"/>
                  <a:ext cx="381000" cy="369332"/>
                </a:xfrm>
                <a:prstGeom prst="rect">
                  <a:avLst/>
                </a:prstGeom>
                <a:noFill/>
              </p:spPr>
              <p:txBody>
                <a:bodyPr wrap="square">
                  <a:spAutoFit/>
                </a:bodyPr>
                <a:lstStyle/>
                <a:p>
                  <a:endParaRPr lang="en-US" dirty="0"/>
                </a:p>
              </p:txBody>
            </p:sp>
          </p:grpSp>
          <p:sp>
            <p:nvSpPr>
              <p:cNvPr id="101" name="Oval 100">
                <a:extLst>
                  <a:ext uri="{FF2B5EF4-FFF2-40B4-BE49-F238E27FC236}">
                    <a16:creationId xmlns:a16="http://schemas.microsoft.com/office/drawing/2014/main" id="{00F20E7F-DFD8-4651-88AA-060CC014E581}"/>
                  </a:ext>
                </a:extLst>
              </p:cNvPr>
              <p:cNvSpPr/>
              <p:nvPr/>
            </p:nvSpPr>
            <p:spPr>
              <a:xfrm>
                <a:off x="2218864" y="377524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spTree>
    <p:extLst>
      <p:ext uri="{BB962C8B-B14F-4D97-AF65-F5344CB8AC3E}">
        <p14:creationId xmlns:p14="http://schemas.microsoft.com/office/powerpoint/2010/main" val="24637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0111-BDAC-4266-BB7F-D52EC81EFC15}"/>
              </a:ext>
            </a:extLst>
          </p:cNvPr>
          <p:cNvSpPr>
            <a:spLocks noGrp="1"/>
          </p:cNvSpPr>
          <p:nvPr>
            <p:ph type="title"/>
          </p:nvPr>
        </p:nvSpPr>
        <p:spPr/>
        <p:txBody>
          <a:bodyPr/>
          <a:lstStyle/>
          <a:p>
            <a:r>
              <a:rPr lang="en-US" dirty="0"/>
              <a:t>Fix Double-Black</a:t>
            </a:r>
          </a:p>
        </p:txBody>
      </p:sp>
      <p:sp>
        <p:nvSpPr>
          <p:cNvPr id="3" name="Slide Number Placeholder 2">
            <a:extLst>
              <a:ext uri="{FF2B5EF4-FFF2-40B4-BE49-F238E27FC236}">
                <a16:creationId xmlns:a16="http://schemas.microsoft.com/office/drawing/2014/main" id="{7B02B0E4-92EE-493B-9B28-3C2258D51033}"/>
              </a:ext>
            </a:extLst>
          </p:cNvPr>
          <p:cNvSpPr>
            <a:spLocks noGrp="1"/>
          </p:cNvSpPr>
          <p:nvPr>
            <p:ph type="sldNum" sz="quarter" idx="12"/>
          </p:nvPr>
        </p:nvSpPr>
        <p:spPr/>
        <p:txBody>
          <a:bodyPr/>
          <a:lstStyle/>
          <a:p>
            <a:fld id="{6E2E4A66-FC3E-4C0B-B5A2-3AC9BF2C6C04}" type="slidenum">
              <a:rPr lang="en-US" smtClean="0"/>
              <a:pPr/>
              <a:t>51</a:t>
            </a:fld>
            <a:endParaRPr lang="en-US"/>
          </a:p>
        </p:txBody>
      </p:sp>
      <p:sp>
        <p:nvSpPr>
          <p:cNvPr id="4" name="Content Placeholder 3">
            <a:extLst>
              <a:ext uri="{FF2B5EF4-FFF2-40B4-BE49-F238E27FC236}">
                <a16:creationId xmlns:a16="http://schemas.microsoft.com/office/drawing/2014/main" id="{20AF572A-D598-44D1-81F0-5041D44489EA}"/>
              </a:ext>
            </a:extLst>
          </p:cNvPr>
          <p:cNvSpPr>
            <a:spLocks noGrp="1"/>
          </p:cNvSpPr>
          <p:nvPr>
            <p:ph sz="quarter" idx="1"/>
          </p:nvPr>
        </p:nvSpPr>
        <p:spPr/>
        <p:txBody>
          <a:bodyPr/>
          <a:lstStyle/>
          <a:p>
            <a:r>
              <a:rPr lang="en-US" dirty="0"/>
              <a:t>Consequences with recoloring the sibling:</a:t>
            </a:r>
          </a:p>
          <a:p>
            <a:endParaRPr lang="en-US" dirty="0"/>
          </a:p>
          <a:p>
            <a:endParaRPr lang="en-US" dirty="0"/>
          </a:p>
          <a:p>
            <a:endParaRPr lang="en-US" dirty="0"/>
          </a:p>
          <a:p>
            <a:r>
              <a:rPr lang="en-US" dirty="0"/>
              <a:t>Sibling now has the same black height!</a:t>
            </a:r>
          </a:p>
          <a:p>
            <a:endParaRPr lang="en-US" dirty="0"/>
          </a:p>
          <a:p>
            <a:endParaRPr lang="en-US" dirty="0"/>
          </a:p>
          <a:p>
            <a:endParaRPr lang="en-US" dirty="0"/>
          </a:p>
          <a:p>
            <a:r>
              <a:rPr lang="en-US" dirty="0"/>
              <a:t>So… Recurse</a:t>
            </a:r>
          </a:p>
        </p:txBody>
      </p:sp>
      <p:grpSp>
        <p:nvGrpSpPr>
          <p:cNvPr id="6" name="Group 5">
            <a:extLst>
              <a:ext uri="{FF2B5EF4-FFF2-40B4-BE49-F238E27FC236}">
                <a16:creationId xmlns:a16="http://schemas.microsoft.com/office/drawing/2014/main" id="{3C1D802C-2D1D-4D3B-9628-FE4F45FC4611}"/>
              </a:ext>
            </a:extLst>
          </p:cNvPr>
          <p:cNvGrpSpPr/>
          <p:nvPr/>
        </p:nvGrpSpPr>
        <p:grpSpPr>
          <a:xfrm>
            <a:off x="1371600" y="1981200"/>
            <a:ext cx="2005006" cy="1105001"/>
            <a:chOff x="1725893" y="1905000"/>
            <a:chExt cx="2005006" cy="1105001"/>
          </a:xfrm>
        </p:grpSpPr>
        <p:grpSp>
          <p:nvGrpSpPr>
            <p:cNvPr id="15" name="Group 14">
              <a:extLst>
                <a:ext uri="{FF2B5EF4-FFF2-40B4-BE49-F238E27FC236}">
                  <a16:creationId xmlns:a16="http://schemas.microsoft.com/office/drawing/2014/main" id="{64AB1BCD-69CB-4E4C-93F5-3C8F01F8B2BE}"/>
                </a:ext>
              </a:extLst>
            </p:cNvPr>
            <p:cNvGrpSpPr/>
            <p:nvPr/>
          </p:nvGrpSpPr>
          <p:grpSpPr>
            <a:xfrm>
              <a:off x="1725893" y="1905000"/>
              <a:ext cx="2005006" cy="1105001"/>
              <a:chOff x="1649693" y="2166429"/>
              <a:chExt cx="2005006" cy="1105001"/>
            </a:xfrm>
          </p:grpSpPr>
          <p:grpSp>
            <p:nvGrpSpPr>
              <p:cNvPr id="17" name="Group 16">
                <a:extLst>
                  <a:ext uri="{FF2B5EF4-FFF2-40B4-BE49-F238E27FC236}">
                    <a16:creationId xmlns:a16="http://schemas.microsoft.com/office/drawing/2014/main" id="{FE40B642-1521-4271-BDCE-BF996036536B}"/>
                  </a:ext>
                </a:extLst>
              </p:cNvPr>
              <p:cNvGrpSpPr/>
              <p:nvPr/>
            </p:nvGrpSpPr>
            <p:grpSpPr>
              <a:xfrm>
                <a:off x="1803600" y="2735508"/>
                <a:ext cx="1440946" cy="535922"/>
                <a:chOff x="2286000" y="5205758"/>
                <a:chExt cx="1440946" cy="535922"/>
              </a:xfrm>
            </p:grpSpPr>
            <p:cxnSp>
              <p:nvCxnSpPr>
                <p:cNvPr id="21" name="Straight Connector 20">
                  <a:extLst>
                    <a:ext uri="{FF2B5EF4-FFF2-40B4-BE49-F238E27FC236}">
                      <a16:creationId xmlns:a16="http://schemas.microsoft.com/office/drawing/2014/main" id="{54BD414D-3F25-43D4-96FA-68D273B579B5}"/>
                    </a:ext>
                  </a:extLst>
                </p:cNvPr>
                <p:cNvCxnSpPr>
                  <a:cxnSpLocks/>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8D80DCB-EF06-46D9-9EF5-8181F13E45CA}"/>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3" name="Straight Connector 22">
                  <a:extLst>
                    <a:ext uri="{FF2B5EF4-FFF2-40B4-BE49-F238E27FC236}">
                      <a16:creationId xmlns:a16="http://schemas.microsoft.com/office/drawing/2014/main" id="{2A8908E3-757C-4916-8AAE-45CDDE82729D}"/>
                    </a:ext>
                  </a:extLst>
                </p:cNvPr>
                <p:cNvCxnSpPr>
                  <a:cxnSpLocks/>
                </p:cNvCxnSpPr>
                <p:nvPr/>
              </p:nvCxnSpPr>
              <p:spPr>
                <a:xfrm>
                  <a:off x="3146534" y="5205758"/>
                  <a:ext cx="307666" cy="2861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4B1D2F0-EAF8-4ED1-858F-FD150CFC1FBA}"/>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18" name="TextBox 17">
                <a:extLst>
                  <a:ext uri="{FF2B5EF4-FFF2-40B4-BE49-F238E27FC236}">
                    <a16:creationId xmlns:a16="http://schemas.microsoft.com/office/drawing/2014/main" id="{B0BA6C25-BF8F-4311-AEC9-97EA150F9E2B}"/>
                  </a:ext>
                </a:extLst>
              </p:cNvPr>
              <p:cNvSpPr txBox="1"/>
              <p:nvPr/>
            </p:nvSpPr>
            <p:spPr>
              <a:xfrm>
                <a:off x="1649693" y="2595185"/>
                <a:ext cx="381000" cy="369332"/>
              </a:xfrm>
              <a:prstGeom prst="rect">
                <a:avLst/>
              </a:prstGeom>
              <a:noFill/>
            </p:spPr>
            <p:txBody>
              <a:bodyPr wrap="square">
                <a:spAutoFit/>
              </a:bodyPr>
              <a:lstStyle/>
              <a:p>
                <a:r>
                  <a:rPr lang="en-US" dirty="0"/>
                  <a:t>v</a:t>
                </a:r>
              </a:p>
            </p:txBody>
          </p:sp>
          <p:sp>
            <p:nvSpPr>
              <p:cNvPr id="19" name="TextBox 18">
                <a:extLst>
                  <a:ext uri="{FF2B5EF4-FFF2-40B4-BE49-F238E27FC236}">
                    <a16:creationId xmlns:a16="http://schemas.microsoft.com/office/drawing/2014/main" id="{795FB280-E134-49E5-AEC7-F7299F59D634}"/>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20" name="TextBox 19">
                <a:extLst>
                  <a:ext uri="{FF2B5EF4-FFF2-40B4-BE49-F238E27FC236}">
                    <a16:creationId xmlns:a16="http://schemas.microsoft.com/office/drawing/2014/main" id="{B35FE592-3607-4F81-96EB-FE9554BDFB77}"/>
                  </a:ext>
                </a:extLst>
              </p:cNvPr>
              <p:cNvSpPr txBox="1"/>
              <p:nvPr/>
            </p:nvSpPr>
            <p:spPr>
              <a:xfrm>
                <a:off x="3273699" y="2745805"/>
                <a:ext cx="381000" cy="369332"/>
              </a:xfrm>
              <a:prstGeom prst="rect">
                <a:avLst/>
              </a:prstGeom>
              <a:noFill/>
            </p:spPr>
            <p:txBody>
              <a:bodyPr wrap="square">
                <a:spAutoFit/>
              </a:bodyPr>
              <a:lstStyle/>
              <a:p>
                <a:r>
                  <a:rPr lang="en-US" dirty="0"/>
                  <a:t>s</a:t>
                </a:r>
              </a:p>
            </p:txBody>
          </p:sp>
        </p:grpSp>
        <p:sp>
          <p:nvSpPr>
            <p:cNvPr id="16" name="Oval 15">
              <a:extLst>
                <a:ext uri="{FF2B5EF4-FFF2-40B4-BE49-F238E27FC236}">
                  <a16:creationId xmlns:a16="http://schemas.microsoft.com/office/drawing/2014/main" id="{367FF56D-A81B-4F5F-8AC4-79BBE10B7261}"/>
                </a:ext>
              </a:extLst>
            </p:cNvPr>
            <p:cNvSpPr/>
            <p:nvPr/>
          </p:nvSpPr>
          <p:spPr>
            <a:xfrm>
              <a:off x="2384273" y="212153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7" name="Group 6">
            <a:extLst>
              <a:ext uri="{FF2B5EF4-FFF2-40B4-BE49-F238E27FC236}">
                <a16:creationId xmlns:a16="http://schemas.microsoft.com/office/drawing/2014/main" id="{F3B5E775-7D6F-487D-A36A-96D2E5491879}"/>
              </a:ext>
            </a:extLst>
          </p:cNvPr>
          <p:cNvGrpSpPr/>
          <p:nvPr/>
        </p:nvGrpSpPr>
        <p:grpSpPr>
          <a:xfrm>
            <a:off x="4817630" y="1949823"/>
            <a:ext cx="1349532" cy="1136378"/>
            <a:chOff x="2218864" y="3552201"/>
            <a:chExt cx="1349532" cy="1136378"/>
          </a:xfrm>
        </p:grpSpPr>
        <p:grpSp>
          <p:nvGrpSpPr>
            <p:cNvPr id="8" name="Group 7">
              <a:extLst>
                <a:ext uri="{FF2B5EF4-FFF2-40B4-BE49-F238E27FC236}">
                  <a16:creationId xmlns:a16="http://schemas.microsoft.com/office/drawing/2014/main" id="{48B1497D-992E-4622-9814-F171202C352A}"/>
                </a:ext>
              </a:extLst>
            </p:cNvPr>
            <p:cNvGrpSpPr/>
            <p:nvPr/>
          </p:nvGrpSpPr>
          <p:grpSpPr>
            <a:xfrm>
              <a:off x="2577831" y="3552201"/>
              <a:ext cx="990565" cy="1136378"/>
              <a:chOff x="2664134" y="2166429"/>
              <a:chExt cx="990565" cy="1136378"/>
            </a:xfrm>
          </p:grpSpPr>
          <p:grpSp>
            <p:nvGrpSpPr>
              <p:cNvPr id="10" name="Group 9">
                <a:extLst>
                  <a:ext uri="{FF2B5EF4-FFF2-40B4-BE49-F238E27FC236}">
                    <a16:creationId xmlns:a16="http://schemas.microsoft.com/office/drawing/2014/main" id="{C3361EA9-9017-463E-B9EC-8D13E9E32D98}"/>
                  </a:ext>
                </a:extLst>
              </p:cNvPr>
              <p:cNvGrpSpPr/>
              <p:nvPr/>
            </p:nvGrpSpPr>
            <p:grpSpPr>
              <a:xfrm>
                <a:off x="2664134" y="2735508"/>
                <a:ext cx="604016" cy="567299"/>
                <a:chOff x="3146534" y="5205758"/>
                <a:chExt cx="604016" cy="567299"/>
              </a:xfrm>
            </p:grpSpPr>
            <p:cxnSp>
              <p:nvCxnSpPr>
                <p:cNvPr id="13" name="Straight Connector 12">
                  <a:extLst>
                    <a:ext uri="{FF2B5EF4-FFF2-40B4-BE49-F238E27FC236}">
                      <a16:creationId xmlns:a16="http://schemas.microsoft.com/office/drawing/2014/main" id="{E689634F-1B0A-4352-8EB0-BE4DBDF452FD}"/>
                    </a:ext>
                  </a:extLst>
                </p:cNvPr>
                <p:cNvCxnSpPr>
                  <a:cxnSpLocks/>
                </p:cNvCxnSpPr>
                <p:nvPr/>
              </p:nvCxnSpPr>
              <p:spPr>
                <a:xfrm>
                  <a:off x="3146534" y="5205758"/>
                  <a:ext cx="373439" cy="330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18BE488-E83C-4643-948C-920D3391139A}"/>
                    </a:ext>
                  </a:extLst>
                </p:cNvPr>
                <p:cNvSpPr/>
                <p:nvPr/>
              </p:nvSpPr>
              <p:spPr>
                <a:xfrm>
                  <a:off x="3318550" y="534105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11" name="TextBox 10">
                <a:extLst>
                  <a:ext uri="{FF2B5EF4-FFF2-40B4-BE49-F238E27FC236}">
                    <a16:creationId xmlns:a16="http://schemas.microsoft.com/office/drawing/2014/main" id="{24A5E545-B656-4553-90D4-7470DD7C857F}"/>
                  </a:ext>
                </a:extLst>
              </p:cNvPr>
              <p:cNvSpPr txBox="1"/>
              <p:nvPr/>
            </p:nvSpPr>
            <p:spPr>
              <a:xfrm>
                <a:off x="2727399" y="2166429"/>
                <a:ext cx="381000" cy="369332"/>
              </a:xfrm>
              <a:prstGeom prst="rect">
                <a:avLst/>
              </a:prstGeom>
              <a:noFill/>
            </p:spPr>
            <p:txBody>
              <a:bodyPr wrap="square">
                <a:spAutoFit/>
              </a:bodyPr>
              <a:lstStyle/>
              <a:p>
                <a:r>
                  <a:rPr lang="en-US" dirty="0"/>
                  <a:t>p</a:t>
                </a:r>
              </a:p>
            </p:txBody>
          </p:sp>
          <p:sp>
            <p:nvSpPr>
              <p:cNvPr id="12" name="TextBox 11">
                <a:extLst>
                  <a:ext uri="{FF2B5EF4-FFF2-40B4-BE49-F238E27FC236}">
                    <a16:creationId xmlns:a16="http://schemas.microsoft.com/office/drawing/2014/main" id="{3FF62B35-A79E-482A-8D4F-B1E265DA6B5B}"/>
                  </a:ext>
                </a:extLst>
              </p:cNvPr>
              <p:cNvSpPr txBox="1"/>
              <p:nvPr/>
            </p:nvSpPr>
            <p:spPr>
              <a:xfrm>
                <a:off x="3273699" y="2745805"/>
                <a:ext cx="381000" cy="369332"/>
              </a:xfrm>
              <a:prstGeom prst="rect">
                <a:avLst/>
              </a:prstGeom>
              <a:noFill/>
            </p:spPr>
            <p:txBody>
              <a:bodyPr wrap="square">
                <a:spAutoFit/>
              </a:bodyPr>
              <a:lstStyle/>
              <a:p>
                <a:endParaRPr lang="en-US" dirty="0"/>
              </a:p>
            </p:txBody>
          </p:sp>
        </p:grpSp>
        <p:sp>
          <p:nvSpPr>
            <p:cNvPr id="9" name="Oval 8">
              <a:extLst>
                <a:ext uri="{FF2B5EF4-FFF2-40B4-BE49-F238E27FC236}">
                  <a16:creationId xmlns:a16="http://schemas.microsoft.com/office/drawing/2014/main" id="{02CBC0C7-9F89-4939-95EF-7262A2238195}"/>
                </a:ext>
              </a:extLst>
            </p:cNvPr>
            <p:cNvSpPr/>
            <p:nvPr/>
          </p:nvSpPr>
          <p:spPr>
            <a:xfrm>
              <a:off x="2218864" y="377524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nvGrpSpPr>
          <p:cNvPr id="36" name="Group 35">
            <a:extLst>
              <a:ext uri="{FF2B5EF4-FFF2-40B4-BE49-F238E27FC236}">
                <a16:creationId xmlns:a16="http://schemas.microsoft.com/office/drawing/2014/main" id="{55FEE79E-9E23-4E56-8E72-69B2815BAC0F}"/>
              </a:ext>
            </a:extLst>
          </p:cNvPr>
          <p:cNvGrpSpPr/>
          <p:nvPr/>
        </p:nvGrpSpPr>
        <p:grpSpPr>
          <a:xfrm>
            <a:off x="1074842" y="3978313"/>
            <a:ext cx="2301764" cy="888464"/>
            <a:chOff x="1429135" y="2121537"/>
            <a:chExt cx="2301764" cy="888464"/>
          </a:xfrm>
        </p:grpSpPr>
        <p:grpSp>
          <p:nvGrpSpPr>
            <p:cNvPr id="37" name="Group 36">
              <a:extLst>
                <a:ext uri="{FF2B5EF4-FFF2-40B4-BE49-F238E27FC236}">
                  <a16:creationId xmlns:a16="http://schemas.microsoft.com/office/drawing/2014/main" id="{5468EA77-4132-44A7-A964-3D8922F138C3}"/>
                </a:ext>
              </a:extLst>
            </p:cNvPr>
            <p:cNvGrpSpPr/>
            <p:nvPr/>
          </p:nvGrpSpPr>
          <p:grpSpPr>
            <a:xfrm>
              <a:off x="1429135" y="2271088"/>
              <a:ext cx="2301764" cy="738913"/>
              <a:chOff x="1352935" y="2532517"/>
              <a:chExt cx="2301764" cy="738913"/>
            </a:xfrm>
          </p:grpSpPr>
          <p:grpSp>
            <p:nvGrpSpPr>
              <p:cNvPr id="39" name="Group 38">
                <a:extLst>
                  <a:ext uri="{FF2B5EF4-FFF2-40B4-BE49-F238E27FC236}">
                    <a16:creationId xmlns:a16="http://schemas.microsoft.com/office/drawing/2014/main" id="{9F736A3F-239C-416D-868F-564381EB4C24}"/>
                  </a:ext>
                </a:extLst>
              </p:cNvPr>
              <p:cNvGrpSpPr/>
              <p:nvPr/>
            </p:nvGrpSpPr>
            <p:grpSpPr>
              <a:xfrm>
                <a:off x="1803600" y="2735508"/>
                <a:ext cx="1440946" cy="535922"/>
                <a:chOff x="2286000" y="5205758"/>
                <a:chExt cx="1440946" cy="535922"/>
              </a:xfrm>
            </p:grpSpPr>
            <p:cxnSp>
              <p:nvCxnSpPr>
                <p:cNvPr id="43" name="Straight Connector 42">
                  <a:extLst>
                    <a:ext uri="{FF2B5EF4-FFF2-40B4-BE49-F238E27FC236}">
                      <a16:creationId xmlns:a16="http://schemas.microsoft.com/office/drawing/2014/main" id="{55BB076A-005B-41CA-8FAE-DCAA846BC4E7}"/>
                    </a:ext>
                  </a:extLst>
                </p:cNvPr>
                <p:cNvCxnSpPr>
                  <a:cxnSpLocks/>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7E8AB8C-D218-41EB-A90F-1D5353A03C5D}"/>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45" name="Straight Connector 44">
                  <a:extLst>
                    <a:ext uri="{FF2B5EF4-FFF2-40B4-BE49-F238E27FC236}">
                      <a16:creationId xmlns:a16="http://schemas.microsoft.com/office/drawing/2014/main" id="{703F8382-AD1A-497B-A158-92859EA3301F}"/>
                    </a:ext>
                  </a:extLst>
                </p:cNvPr>
                <p:cNvCxnSpPr>
                  <a:cxnSpLocks/>
                </p:cNvCxnSpPr>
                <p:nvPr/>
              </p:nvCxnSpPr>
              <p:spPr>
                <a:xfrm>
                  <a:off x="3146534" y="5205758"/>
                  <a:ext cx="307666" cy="2861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6CDA1FF-2595-4F4F-9676-F125915AE617}"/>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0" name="TextBox 39">
                <a:extLst>
                  <a:ext uri="{FF2B5EF4-FFF2-40B4-BE49-F238E27FC236}">
                    <a16:creationId xmlns:a16="http://schemas.microsoft.com/office/drawing/2014/main" id="{9A536CAF-BB9B-47E9-B472-A2E84FB1A67D}"/>
                  </a:ext>
                </a:extLst>
              </p:cNvPr>
              <p:cNvSpPr txBox="1"/>
              <p:nvPr/>
            </p:nvSpPr>
            <p:spPr>
              <a:xfrm>
                <a:off x="1352935" y="2532517"/>
                <a:ext cx="651913" cy="369332"/>
              </a:xfrm>
              <a:prstGeom prst="rect">
                <a:avLst/>
              </a:prstGeom>
              <a:noFill/>
            </p:spPr>
            <p:txBody>
              <a:bodyPr wrap="square">
                <a:spAutoFit/>
              </a:bodyPr>
              <a:lstStyle/>
              <a:p>
                <a:r>
                  <a:rPr lang="en-US" dirty="0">
                    <a:solidFill>
                      <a:srgbClr val="FF0000"/>
                    </a:solidFill>
                  </a:rPr>
                  <a:t>h-1</a:t>
                </a:r>
              </a:p>
            </p:txBody>
          </p:sp>
          <p:sp>
            <p:nvSpPr>
              <p:cNvPr id="42" name="TextBox 41">
                <a:extLst>
                  <a:ext uri="{FF2B5EF4-FFF2-40B4-BE49-F238E27FC236}">
                    <a16:creationId xmlns:a16="http://schemas.microsoft.com/office/drawing/2014/main" id="{6199BBFB-341D-4958-AB4E-8B7130BD673D}"/>
                  </a:ext>
                </a:extLst>
              </p:cNvPr>
              <p:cNvSpPr txBox="1"/>
              <p:nvPr/>
            </p:nvSpPr>
            <p:spPr>
              <a:xfrm>
                <a:off x="3273699" y="2745805"/>
                <a:ext cx="381000" cy="369332"/>
              </a:xfrm>
              <a:prstGeom prst="rect">
                <a:avLst/>
              </a:prstGeom>
              <a:noFill/>
            </p:spPr>
            <p:txBody>
              <a:bodyPr wrap="square">
                <a:spAutoFit/>
              </a:bodyPr>
              <a:lstStyle/>
              <a:p>
                <a:r>
                  <a:rPr lang="en-US" dirty="0"/>
                  <a:t>h</a:t>
                </a:r>
              </a:p>
            </p:txBody>
          </p:sp>
        </p:grpSp>
        <p:sp>
          <p:nvSpPr>
            <p:cNvPr id="38" name="Oval 37">
              <a:extLst>
                <a:ext uri="{FF2B5EF4-FFF2-40B4-BE49-F238E27FC236}">
                  <a16:creationId xmlns:a16="http://schemas.microsoft.com/office/drawing/2014/main" id="{4F38A20A-252D-44C4-911F-033A62292609}"/>
                </a:ext>
              </a:extLst>
            </p:cNvPr>
            <p:cNvSpPr/>
            <p:nvPr/>
          </p:nvSpPr>
          <p:spPr>
            <a:xfrm>
              <a:off x="2384273" y="212153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55" name="Group 54">
            <a:extLst>
              <a:ext uri="{FF2B5EF4-FFF2-40B4-BE49-F238E27FC236}">
                <a16:creationId xmlns:a16="http://schemas.microsoft.com/office/drawing/2014/main" id="{55959300-0E26-41CD-A28F-E91AC9D5FC9C}"/>
              </a:ext>
            </a:extLst>
          </p:cNvPr>
          <p:cNvGrpSpPr/>
          <p:nvPr/>
        </p:nvGrpSpPr>
        <p:grpSpPr>
          <a:xfrm>
            <a:off x="4285711" y="3978313"/>
            <a:ext cx="2572289" cy="888464"/>
            <a:chOff x="1449494" y="2121537"/>
            <a:chExt cx="2572289" cy="888464"/>
          </a:xfrm>
        </p:grpSpPr>
        <p:grpSp>
          <p:nvGrpSpPr>
            <p:cNvPr id="56" name="Group 55">
              <a:extLst>
                <a:ext uri="{FF2B5EF4-FFF2-40B4-BE49-F238E27FC236}">
                  <a16:creationId xmlns:a16="http://schemas.microsoft.com/office/drawing/2014/main" id="{E155DBF5-8D37-4309-8192-A8B72E5CE7FA}"/>
                </a:ext>
              </a:extLst>
            </p:cNvPr>
            <p:cNvGrpSpPr/>
            <p:nvPr/>
          </p:nvGrpSpPr>
          <p:grpSpPr>
            <a:xfrm>
              <a:off x="1449494" y="2333756"/>
              <a:ext cx="2572289" cy="676245"/>
              <a:chOff x="1373294" y="2595185"/>
              <a:chExt cx="2572289" cy="676245"/>
            </a:xfrm>
          </p:grpSpPr>
          <p:grpSp>
            <p:nvGrpSpPr>
              <p:cNvPr id="58" name="Group 57">
                <a:extLst>
                  <a:ext uri="{FF2B5EF4-FFF2-40B4-BE49-F238E27FC236}">
                    <a16:creationId xmlns:a16="http://schemas.microsoft.com/office/drawing/2014/main" id="{A5136105-9732-434F-8B86-0D16074815A0}"/>
                  </a:ext>
                </a:extLst>
              </p:cNvPr>
              <p:cNvGrpSpPr/>
              <p:nvPr/>
            </p:nvGrpSpPr>
            <p:grpSpPr>
              <a:xfrm>
                <a:off x="1803600" y="2735508"/>
                <a:ext cx="1440946" cy="535922"/>
                <a:chOff x="2286000" y="5205758"/>
                <a:chExt cx="1440946" cy="535922"/>
              </a:xfrm>
            </p:grpSpPr>
            <p:cxnSp>
              <p:nvCxnSpPr>
                <p:cNvPr id="62" name="Straight Connector 61">
                  <a:extLst>
                    <a:ext uri="{FF2B5EF4-FFF2-40B4-BE49-F238E27FC236}">
                      <a16:creationId xmlns:a16="http://schemas.microsoft.com/office/drawing/2014/main" id="{B9F6CB88-736C-4517-8F77-F9AF8B5F9926}"/>
                    </a:ext>
                  </a:extLst>
                </p:cNvPr>
                <p:cNvCxnSpPr>
                  <a:cxnSpLocks/>
                </p:cNvCxnSpPr>
                <p:nvPr/>
              </p:nvCxnSpPr>
              <p:spPr>
                <a:xfrm flipH="1">
                  <a:off x="2538593" y="5205758"/>
                  <a:ext cx="302471" cy="293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C9E0918-79D2-4832-99FF-317C72211906}"/>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64" name="Straight Connector 63">
                  <a:extLst>
                    <a:ext uri="{FF2B5EF4-FFF2-40B4-BE49-F238E27FC236}">
                      <a16:creationId xmlns:a16="http://schemas.microsoft.com/office/drawing/2014/main" id="{6ABA7BFD-C622-4BB6-8940-9C60C9F8087D}"/>
                    </a:ext>
                  </a:extLst>
                </p:cNvPr>
                <p:cNvCxnSpPr>
                  <a:cxnSpLocks/>
                </p:cNvCxnSpPr>
                <p:nvPr/>
              </p:nvCxnSpPr>
              <p:spPr>
                <a:xfrm>
                  <a:off x="3146534" y="5205758"/>
                  <a:ext cx="307666" cy="2861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E48B6BD0-EDC0-4883-AF0C-E0C4518FACC2}"/>
                    </a:ext>
                  </a:extLst>
                </p:cNvPr>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59" name="TextBox 58">
                <a:extLst>
                  <a:ext uri="{FF2B5EF4-FFF2-40B4-BE49-F238E27FC236}">
                    <a16:creationId xmlns:a16="http://schemas.microsoft.com/office/drawing/2014/main" id="{4CC546C4-8DAC-4717-ADCA-B4BD33026150}"/>
                  </a:ext>
                </a:extLst>
              </p:cNvPr>
              <p:cNvSpPr txBox="1"/>
              <p:nvPr/>
            </p:nvSpPr>
            <p:spPr>
              <a:xfrm>
                <a:off x="1373294" y="2595185"/>
                <a:ext cx="657399" cy="369332"/>
              </a:xfrm>
              <a:prstGeom prst="rect">
                <a:avLst/>
              </a:prstGeom>
              <a:noFill/>
            </p:spPr>
            <p:txBody>
              <a:bodyPr wrap="square">
                <a:spAutoFit/>
              </a:bodyPr>
              <a:lstStyle/>
              <a:p>
                <a:r>
                  <a:rPr lang="en-US" dirty="0"/>
                  <a:t>h-1</a:t>
                </a:r>
              </a:p>
            </p:txBody>
          </p:sp>
          <p:sp>
            <p:nvSpPr>
              <p:cNvPr id="61" name="TextBox 60">
                <a:extLst>
                  <a:ext uri="{FF2B5EF4-FFF2-40B4-BE49-F238E27FC236}">
                    <a16:creationId xmlns:a16="http://schemas.microsoft.com/office/drawing/2014/main" id="{BBD6D591-B369-490F-B511-AAAC40241B81}"/>
                  </a:ext>
                </a:extLst>
              </p:cNvPr>
              <p:cNvSpPr txBox="1"/>
              <p:nvPr/>
            </p:nvSpPr>
            <p:spPr>
              <a:xfrm>
                <a:off x="3273699" y="2745805"/>
                <a:ext cx="671884" cy="369332"/>
              </a:xfrm>
              <a:prstGeom prst="rect">
                <a:avLst/>
              </a:prstGeom>
              <a:noFill/>
            </p:spPr>
            <p:txBody>
              <a:bodyPr wrap="square">
                <a:spAutoFit/>
              </a:bodyPr>
              <a:lstStyle/>
              <a:p>
                <a:r>
                  <a:rPr lang="en-US" dirty="0"/>
                  <a:t>h-1</a:t>
                </a:r>
              </a:p>
            </p:txBody>
          </p:sp>
        </p:grpSp>
        <p:sp>
          <p:nvSpPr>
            <p:cNvPr id="57" name="Oval 56">
              <a:extLst>
                <a:ext uri="{FF2B5EF4-FFF2-40B4-BE49-F238E27FC236}">
                  <a16:creationId xmlns:a16="http://schemas.microsoft.com/office/drawing/2014/main" id="{7A7F13C2-0BBD-4452-8488-FA7DB31A3CB4}"/>
                </a:ext>
              </a:extLst>
            </p:cNvPr>
            <p:cNvSpPr/>
            <p:nvPr/>
          </p:nvSpPr>
          <p:spPr>
            <a:xfrm>
              <a:off x="2384273" y="212153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Tree>
    <p:extLst>
      <p:ext uri="{BB962C8B-B14F-4D97-AF65-F5344CB8AC3E}">
        <p14:creationId xmlns:p14="http://schemas.microsoft.com/office/powerpoint/2010/main" val="3621581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0111-BDAC-4266-BB7F-D52EC81EFC15}"/>
              </a:ext>
            </a:extLst>
          </p:cNvPr>
          <p:cNvSpPr>
            <a:spLocks noGrp="1"/>
          </p:cNvSpPr>
          <p:nvPr>
            <p:ph type="title"/>
          </p:nvPr>
        </p:nvSpPr>
        <p:spPr/>
        <p:txBody>
          <a:bodyPr/>
          <a:lstStyle/>
          <a:p>
            <a:r>
              <a:rPr lang="en-US" dirty="0"/>
              <a:t>When Does Double-Black Stop</a:t>
            </a:r>
          </a:p>
        </p:txBody>
      </p:sp>
      <p:sp>
        <p:nvSpPr>
          <p:cNvPr id="3" name="Slide Number Placeholder 2">
            <a:extLst>
              <a:ext uri="{FF2B5EF4-FFF2-40B4-BE49-F238E27FC236}">
                <a16:creationId xmlns:a16="http://schemas.microsoft.com/office/drawing/2014/main" id="{7B02B0E4-92EE-493B-9B28-3C2258D51033}"/>
              </a:ext>
            </a:extLst>
          </p:cNvPr>
          <p:cNvSpPr>
            <a:spLocks noGrp="1"/>
          </p:cNvSpPr>
          <p:nvPr>
            <p:ph type="sldNum" sz="quarter" idx="12"/>
          </p:nvPr>
        </p:nvSpPr>
        <p:spPr/>
        <p:txBody>
          <a:bodyPr/>
          <a:lstStyle/>
          <a:p>
            <a:fld id="{6E2E4A66-FC3E-4C0B-B5A2-3AC9BF2C6C04}" type="slidenum">
              <a:rPr lang="en-US" smtClean="0"/>
              <a:pPr/>
              <a:t>52</a:t>
            </a:fld>
            <a:endParaRPr lang="en-US"/>
          </a:p>
        </p:txBody>
      </p:sp>
      <p:sp>
        <p:nvSpPr>
          <p:cNvPr id="4" name="Content Placeholder 3">
            <a:extLst>
              <a:ext uri="{FF2B5EF4-FFF2-40B4-BE49-F238E27FC236}">
                <a16:creationId xmlns:a16="http://schemas.microsoft.com/office/drawing/2014/main" id="{20AF572A-D598-44D1-81F0-5041D44489EA}"/>
              </a:ext>
            </a:extLst>
          </p:cNvPr>
          <p:cNvSpPr>
            <a:spLocks noGrp="1"/>
          </p:cNvSpPr>
          <p:nvPr>
            <p:ph sz="quarter" idx="1"/>
          </p:nvPr>
        </p:nvSpPr>
        <p:spPr/>
        <p:txBody>
          <a:bodyPr/>
          <a:lstStyle/>
          <a:p>
            <a:r>
              <a:rPr lang="en-US" dirty="0"/>
              <a:t>Until all the way to the root</a:t>
            </a:r>
          </a:p>
          <a:p>
            <a:r>
              <a:rPr lang="en-US" dirty="0"/>
              <a:t>Example: delete 1</a:t>
            </a:r>
          </a:p>
          <a:p>
            <a:endParaRPr lang="en-US" dirty="0"/>
          </a:p>
          <a:p>
            <a:endParaRPr lang="en-US" dirty="0"/>
          </a:p>
        </p:txBody>
      </p:sp>
      <p:grpSp>
        <p:nvGrpSpPr>
          <p:cNvPr id="48" name="Group 47">
            <a:extLst>
              <a:ext uri="{FF2B5EF4-FFF2-40B4-BE49-F238E27FC236}">
                <a16:creationId xmlns:a16="http://schemas.microsoft.com/office/drawing/2014/main" id="{D1F8DAFB-58C6-4A30-8A90-1586476591D2}"/>
              </a:ext>
            </a:extLst>
          </p:cNvPr>
          <p:cNvGrpSpPr/>
          <p:nvPr/>
        </p:nvGrpSpPr>
        <p:grpSpPr>
          <a:xfrm>
            <a:off x="597122" y="2468513"/>
            <a:ext cx="2464200" cy="1398777"/>
            <a:chOff x="1777800" y="4837023"/>
            <a:chExt cx="2464200" cy="1398777"/>
          </a:xfrm>
        </p:grpSpPr>
        <p:cxnSp>
          <p:nvCxnSpPr>
            <p:cNvPr id="49" name="Straight Connector 48">
              <a:extLst>
                <a:ext uri="{FF2B5EF4-FFF2-40B4-BE49-F238E27FC236}">
                  <a16:creationId xmlns:a16="http://schemas.microsoft.com/office/drawing/2014/main" id="{A894BA1B-027F-46D8-85EF-33A9ADDE0393}"/>
                </a:ext>
              </a:extLst>
            </p:cNvPr>
            <p:cNvCxnSpPr>
              <a:cxnSpLocks/>
              <a:stCxn id="68"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7323820-9C1C-41D4-81A1-480FF04EEE86}"/>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51" name="Straight Connector 50">
              <a:extLst>
                <a:ext uri="{FF2B5EF4-FFF2-40B4-BE49-F238E27FC236}">
                  <a16:creationId xmlns:a16="http://schemas.microsoft.com/office/drawing/2014/main" id="{FFE46686-14E9-49A2-B228-C606CCAB5EED}"/>
                </a:ext>
              </a:extLst>
            </p:cNvPr>
            <p:cNvCxnSpPr>
              <a:stCxn id="66" idx="3"/>
              <a:endCxn id="54"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D1E7C47-EFE3-4648-AC37-939D421D84B7}"/>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53" name="Straight Connector 52">
              <a:extLst>
                <a:ext uri="{FF2B5EF4-FFF2-40B4-BE49-F238E27FC236}">
                  <a16:creationId xmlns:a16="http://schemas.microsoft.com/office/drawing/2014/main" id="{4F253AA4-4351-4A17-BFE5-4C4CD62720B4}"/>
                </a:ext>
              </a:extLst>
            </p:cNvPr>
            <p:cNvCxnSpPr>
              <a:cxnSpLocks/>
              <a:endCxn id="52" idx="3"/>
            </p:cNvCxnSpPr>
            <p:nvPr/>
          </p:nvCxnSpPr>
          <p:spPr>
            <a:xfrm flipH="1" flipV="1">
              <a:off x="2654735" y="5651735"/>
              <a:ext cx="61996" cy="406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AE6AC78-F037-4545-94C2-07EA987C2201}"/>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0" name="Oval 59">
              <a:extLst>
                <a:ext uri="{FF2B5EF4-FFF2-40B4-BE49-F238E27FC236}">
                  <a16:creationId xmlns:a16="http://schemas.microsoft.com/office/drawing/2014/main" id="{3A27917F-11F8-4BB0-BCCD-C76FD143B3FB}"/>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6" name="Oval 65">
              <a:extLst>
                <a:ext uri="{FF2B5EF4-FFF2-40B4-BE49-F238E27FC236}">
                  <a16:creationId xmlns:a16="http://schemas.microsoft.com/office/drawing/2014/main" id="{5F7A7928-D214-453A-B4AF-3E8397F6C5FF}"/>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67" name="Straight Connector 66">
              <a:extLst>
                <a:ext uri="{FF2B5EF4-FFF2-40B4-BE49-F238E27FC236}">
                  <a16:creationId xmlns:a16="http://schemas.microsoft.com/office/drawing/2014/main" id="{6516B95E-BE11-4241-A5A0-E5C22A173A22}"/>
                </a:ext>
              </a:extLst>
            </p:cNvPr>
            <p:cNvCxnSpPr>
              <a:stCxn id="66" idx="5"/>
              <a:endCxn id="69"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322466A-75D5-4F92-A8F6-02792B8CFFB4}"/>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69" name="Oval 68">
              <a:extLst>
                <a:ext uri="{FF2B5EF4-FFF2-40B4-BE49-F238E27FC236}">
                  <a16:creationId xmlns:a16="http://schemas.microsoft.com/office/drawing/2014/main" id="{981DDA35-74EA-47EF-9514-8283C447392D}"/>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71" name="Group 70">
            <a:extLst>
              <a:ext uri="{FF2B5EF4-FFF2-40B4-BE49-F238E27FC236}">
                <a16:creationId xmlns:a16="http://schemas.microsoft.com/office/drawing/2014/main" id="{18659FA6-3263-43FB-8DBD-6DC192862384}"/>
              </a:ext>
            </a:extLst>
          </p:cNvPr>
          <p:cNvGrpSpPr/>
          <p:nvPr/>
        </p:nvGrpSpPr>
        <p:grpSpPr>
          <a:xfrm>
            <a:off x="3740461" y="2468513"/>
            <a:ext cx="1956000" cy="1398777"/>
            <a:chOff x="2286000" y="4837023"/>
            <a:chExt cx="1956000" cy="1398777"/>
          </a:xfrm>
        </p:grpSpPr>
        <p:cxnSp>
          <p:nvCxnSpPr>
            <p:cNvPr id="72" name="Straight Connector 71">
              <a:extLst>
                <a:ext uri="{FF2B5EF4-FFF2-40B4-BE49-F238E27FC236}">
                  <a16:creationId xmlns:a16="http://schemas.microsoft.com/office/drawing/2014/main" id="{0D1C33B8-E29B-4EE7-A7DB-472C98220D62}"/>
                </a:ext>
              </a:extLst>
            </p:cNvPr>
            <p:cNvCxnSpPr>
              <a:cxnSpLocks/>
              <a:stCxn id="81"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9A707FFA-1AA9-45B9-84D1-D87346F8C934}"/>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4" name="Straight Connector 73">
              <a:extLst>
                <a:ext uri="{FF2B5EF4-FFF2-40B4-BE49-F238E27FC236}">
                  <a16:creationId xmlns:a16="http://schemas.microsoft.com/office/drawing/2014/main" id="{6E67992D-83CF-44F8-AF6F-AD8C5AA2E52E}"/>
                </a:ext>
              </a:extLst>
            </p:cNvPr>
            <p:cNvCxnSpPr>
              <a:cxnSpLocks/>
              <a:stCxn id="79" idx="3"/>
            </p:cNvCxnSpPr>
            <p:nvPr/>
          </p:nvCxnSpPr>
          <p:spPr>
            <a:xfrm flipH="1">
              <a:off x="2463600" y="5205758"/>
              <a:ext cx="377464" cy="3820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EE226E4F-A7E6-496F-B664-028B25319B9B}"/>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6" name="Straight Connector 75">
              <a:extLst>
                <a:ext uri="{FF2B5EF4-FFF2-40B4-BE49-F238E27FC236}">
                  <a16:creationId xmlns:a16="http://schemas.microsoft.com/office/drawing/2014/main" id="{A3180FE0-A9D5-4BF1-8589-1288561861E8}"/>
                </a:ext>
              </a:extLst>
            </p:cNvPr>
            <p:cNvCxnSpPr>
              <a:cxnSpLocks/>
              <a:endCxn id="75" idx="3"/>
            </p:cNvCxnSpPr>
            <p:nvPr/>
          </p:nvCxnSpPr>
          <p:spPr>
            <a:xfrm flipH="1" flipV="1">
              <a:off x="2654735" y="5651735"/>
              <a:ext cx="61996" cy="414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D3733F0B-D5E9-4111-9C80-8826BEB8D840}"/>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9" name="Oval 78">
              <a:extLst>
                <a:ext uri="{FF2B5EF4-FFF2-40B4-BE49-F238E27FC236}">
                  <a16:creationId xmlns:a16="http://schemas.microsoft.com/office/drawing/2014/main" id="{6FB85829-0E56-4ED3-B546-48FFDD52BA96}"/>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80" name="Straight Connector 79">
              <a:extLst>
                <a:ext uri="{FF2B5EF4-FFF2-40B4-BE49-F238E27FC236}">
                  <a16:creationId xmlns:a16="http://schemas.microsoft.com/office/drawing/2014/main" id="{A2F0CE83-FFA3-4FD6-A24B-7FEEA787B1D8}"/>
                </a:ext>
              </a:extLst>
            </p:cNvPr>
            <p:cNvCxnSpPr>
              <a:stCxn id="79" idx="5"/>
              <a:endCxn id="82"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FD178A46-684B-4F0A-A3A3-EB2834948DFE}"/>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82" name="Oval 81">
              <a:extLst>
                <a:ext uri="{FF2B5EF4-FFF2-40B4-BE49-F238E27FC236}">
                  <a16:creationId xmlns:a16="http://schemas.microsoft.com/office/drawing/2014/main" id="{24E796AC-D31E-4F9C-A1B9-22C51CC9BD29}"/>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84" name="Group 83">
            <a:extLst>
              <a:ext uri="{FF2B5EF4-FFF2-40B4-BE49-F238E27FC236}">
                <a16:creationId xmlns:a16="http://schemas.microsoft.com/office/drawing/2014/main" id="{0E45279F-E80B-4BC1-8AAB-81F8CA9CE5BF}"/>
              </a:ext>
            </a:extLst>
          </p:cNvPr>
          <p:cNvGrpSpPr/>
          <p:nvPr/>
        </p:nvGrpSpPr>
        <p:grpSpPr>
          <a:xfrm>
            <a:off x="6405509" y="4446666"/>
            <a:ext cx="1956000" cy="1398777"/>
            <a:chOff x="2286000" y="4837023"/>
            <a:chExt cx="1956000" cy="1398777"/>
          </a:xfrm>
        </p:grpSpPr>
        <p:cxnSp>
          <p:nvCxnSpPr>
            <p:cNvPr id="85" name="Straight Connector 84">
              <a:extLst>
                <a:ext uri="{FF2B5EF4-FFF2-40B4-BE49-F238E27FC236}">
                  <a16:creationId xmlns:a16="http://schemas.microsoft.com/office/drawing/2014/main" id="{39531B6E-770E-4ECE-B53E-0528328E5586}"/>
                </a:ext>
              </a:extLst>
            </p:cNvPr>
            <p:cNvCxnSpPr>
              <a:cxnSpLocks/>
              <a:stCxn id="93"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60090AC-2A53-449A-A200-44D620F03524}"/>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87" name="Straight Connector 86">
              <a:extLst>
                <a:ext uri="{FF2B5EF4-FFF2-40B4-BE49-F238E27FC236}">
                  <a16:creationId xmlns:a16="http://schemas.microsoft.com/office/drawing/2014/main" id="{8142FA52-15AA-432C-AE27-8D3D1FDE568A}"/>
                </a:ext>
              </a:extLst>
            </p:cNvPr>
            <p:cNvCxnSpPr>
              <a:cxnSpLocks/>
              <a:stCxn id="91" idx="3"/>
            </p:cNvCxnSpPr>
            <p:nvPr/>
          </p:nvCxnSpPr>
          <p:spPr>
            <a:xfrm flipH="1">
              <a:off x="2463600" y="5205758"/>
              <a:ext cx="377464" cy="3820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809655F2-4290-4065-8945-E2E42DB842F6}"/>
                </a:ext>
              </a:extLst>
            </p:cNvPr>
            <p:cNvSpPr/>
            <p:nvPr/>
          </p:nvSpPr>
          <p:spPr>
            <a:xfrm flipH="1">
              <a:off x="2286000" y="5283000"/>
              <a:ext cx="432000" cy="432000"/>
            </a:xfrm>
            <a:prstGeom prst="ellipse">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9" name="Straight Connector 88">
              <a:extLst>
                <a:ext uri="{FF2B5EF4-FFF2-40B4-BE49-F238E27FC236}">
                  <a16:creationId xmlns:a16="http://schemas.microsoft.com/office/drawing/2014/main" id="{82232B54-EB9B-4799-BCAC-C7A80D43E16A}"/>
                </a:ext>
              </a:extLst>
            </p:cNvPr>
            <p:cNvCxnSpPr>
              <a:cxnSpLocks/>
              <a:endCxn id="88" idx="3"/>
            </p:cNvCxnSpPr>
            <p:nvPr/>
          </p:nvCxnSpPr>
          <p:spPr>
            <a:xfrm flipH="1" flipV="1">
              <a:off x="2654735" y="5651735"/>
              <a:ext cx="61996" cy="414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C5E0CC77-5EA0-48AC-BEE6-A2130AACF5E8}"/>
                </a:ext>
              </a:extLst>
            </p:cNvPr>
            <p:cNvSpPr/>
            <p:nvPr/>
          </p:nvSpPr>
          <p:spPr>
            <a:xfrm>
              <a:off x="2463600" y="580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1" name="Oval 90">
              <a:extLst>
                <a:ext uri="{FF2B5EF4-FFF2-40B4-BE49-F238E27FC236}">
                  <a16:creationId xmlns:a16="http://schemas.microsoft.com/office/drawing/2014/main" id="{96861C45-8188-46D9-8FD7-099424DFB74D}"/>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92" name="Straight Connector 91">
              <a:extLst>
                <a:ext uri="{FF2B5EF4-FFF2-40B4-BE49-F238E27FC236}">
                  <a16:creationId xmlns:a16="http://schemas.microsoft.com/office/drawing/2014/main" id="{F9D58891-7F39-4907-BC97-3984A2B0E5B8}"/>
                </a:ext>
              </a:extLst>
            </p:cNvPr>
            <p:cNvCxnSpPr>
              <a:stCxn id="91" idx="5"/>
              <a:endCxn id="9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1C446434-1C0B-4FAF-8598-2344734818C8}"/>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94" name="Oval 93">
              <a:extLst>
                <a:ext uri="{FF2B5EF4-FFF2-40B4-BE49-F238E27FC236}">
                  <a16:creationId xmlns:a16="http://schemas.microsoft.com/office/drawing/2014/main" id="{1B029C08-EC8C-4E29-9596-F8AA195D84D8}"/>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95" name="Group 94">
            <a:extLst>
              <a:ext uri="{FF2B5EF4-FFF2-40B4-BE49-F238E27FC236}">
                <a16:creationId xmlns:a16="http://schemas.microsoft.com/office/drawing/2014/main" id="{CABE6C0D-6CF4-493A-810E-8C5727E0CAB4}"/>
              </a:ext>
            </a:extLst>
          </p:cNvPr>
          <p:cNvGrpSpPr/>
          <p:nvPr/>
        </p:nvGrpSpPr>
        <p:grpSpPr>
          <a:xfrm>
            <a:off x="1141558" y="4446666"/>
            <a:ext cx="1956000" cy="1398777"/>
            <a:chOff x="2286000" y="4837023"/>
            <a:chExt cx="1956000" cy="1398777"/>
          </a:xfrm>
        </p:grpSpPr>
        <p:cxnSp>
          <p:nvCxnSpPr>
            <p:cNvPr id="96" name="Straight Connector 95">
              <a:extLst>
                <a:ext uri="{FF2B5EF4-FFF2-40B4-BE49-F238E27FC236}">
                  <a16:creationId xmlns:a16="http://schemas.microsoft.com/office/drawing/2014/main" id="{51749754-5553-4BCF-B5F4-4B9C86D36F95}"/>
                </a:ext>
              </a:extLst>
            </p:cNvPr>
            <p:cNvCxnSpPr>
              <a:cxnSpLocks/>
              <a:stCxn id="104"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78D716EE-D76A-4D57-B163-5784C64E4C7B}"/>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8" name="Straight Connector 97">
              <a:extLst>
                <a:ext uri="{FF2B5EF4-FFF2-40B4-BE49-F238E27FC236}">
                  <a16:creationId xmlns:a16="http://schemas.microsoft.com/office/drawing/2014/main" id="{6FF09D87-A7F6-497F-AF32-15EB10C2F8D6}"/>
                </a:ext>
              </a:extLst>
            </p:cNvPr>
            <p:cNvCxnSpPr>
              <a:cxnSpLocks/>
              <a:stCxn id="102" idx="3"/>
            </p:cNvCxnSpPr>
            <p:nvPr/>
          </p:nvCxnSpPr>
          <p:spPr>
            <a:xfrm flipH="1">
              <a:off x="2463600" y="5205758"/>
              <a:ext cx="377464" cy="3820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9DC77853-C6E6-4448-B153-AFB7AFFAEAFB}"/>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0" name="Straight Connector 99">
              <a:extLst>
                <a:ext uri="{FF2B5EF4-FFF2-40B4-BE49-F238E27FC236}">
                  <a16:creationId xmlns:a16="http://schemas.microsoft.com/office/drawing/2014/main" id="{2815AED8-6862-4503-83CB-72ADF1DEBCB3}"/>
                </a:ext>
              </a:extLst>
            </p:cNvPr>
            <p:cNvCxnSpPr>
              <a:cxnSpLocks/>
              <a:endCxn id="99" idx="3"/>
            </p:cNvCxnSpPr>
            <p:nvPr/>
          </p:nvCxnSpPr>
          <p:spPr>
            <a:xfrm flipH="1" flipV="1">
              <a:off x="2654735" y="5651735"/>
              <a:ext cx="61996" cy="414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CF78C47C-2DF5-4041-A468-3EEC386E59B4}"/>
                </a:ext>
              </a:extLst>
            </p:cNvPr>
            <p:cNvSpPr/>
            <p:nvPr/>
          </p:nvSpPr>
          <p:spPr>
            <a:xfrm>
              <a:off x="2463600" y="580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2" name="Oval 101">
              <a:extLst>
                <a:ext uri="{FF2B5EF4-FFF2-40B4-BE49-F238E27FC236}">
                  <a16:creationId xmlns:a16="http://schemas.microsoft.com/office/drawing/2014/main" id="{607623C8-5E4B-4793-8304-6D054203C639}"/>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103" name="Straight Connector 102">
              <a:extLst>
                <a:ext uri="{FF2B5EF4-FFF2-40B4-BE49-F238E27FC236}">
                  <a16:creationId xmlns:a16="http://schemas.microsoft.com/office/drawing/2014/main" id="{6A1B676B-5BFD-4C65-9044-D595319A22FC}"/>
                </a:ext>
              </a:extLst>
            </p:cNvPr>
            <p:cNvCxnSpPr>
              <a:stCxn id="102" idx="5"/>
              <a:endCxn id="105"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125B251C-2993-4929-BA59-D04ACC5FACE7}"/>
                </a:ext>
              </a:extLst>
            </p:cNvPr>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105" name="Oval 104">
              <a:extLst>
                <a:ext uri="{FF2B5EF4-FFF2-40B4-BE49-F238E27FC236}">
                  <a16:creationId xmlns:a16="http://schemas.microsoft.com/office/drawing/2014/main" id="{081BEEAD-5BAE-4F0E-8FF3-6E685E9B6468}"/>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06" name="Group 105">
            <a:extLst>
              <a:ext uri="{FF2B5EF4-FFF2-40B4-BE49-F238E27FC236}">
                <a16:creationId xmlns:a16="http://schemas.microsoft.com/office/drawing/2014/main" id="{23A40C99-4A34-434C-838D-9DC92756DE7C}"/>
              </a:ext>
            </a:extLst>
          </p:cNvPr>
          <p:cNvGrpSpPr/>
          <p:nvPr/>
        </p:nvGrpSpPr>
        <p:grpSpPr>
          <a:xfrm>
            <a:off x="6383771" y="2468512"/>
            <a:ext cx="1956000" cy="1398777"/>
            <a:chOff x="2286000" y="4837023"/>
            <a:chExt cx="1956000" cy="1398777"/>
          </a:xfrm>
        </p:grpSpPr>
        <p:cxnSp>
          <p:nvCxnSpPr>
            <p:cNvPr id="107" name="Straight Connector 106">
              <a:extLst>
                <a:ext uri="{FF2B5EF4-FFF2-40B4-BE49-F238E27FC236}">
                  <a16:creationId xmlns:a16="http://schemas.microsoft.com/office/drawing/2014/main" id="{40B0AFDB-EFD4-4B68-9EFC-2553542FA9BE}"/>
                </a:ext>
              </a:extLst>
            </p:cNvPr>
            <p:cNvCxnSpPr>
              <a:cxnSpLocks/>
              <a:stCxn id="115"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17698EB1-90B5-4502-96DF-997180222F48}"/>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109" name="Straight Connector 108">
              <a:extLst>
                <a:ext uri="{FF2B5EF4-FFF2-40B4-BE49-F238E27FC236}">
                  <a16:creationId xmlns:a16="http://schemas.microsoft.com/office/drawing/2014/main" id="{150CBF22-4C0F-49E6-879D-BAB71DD518B9}"/>
                </a:ext>
              </a:extLst>
            </p:cNvPr>
            <p:cNvCxnSpPr>
              <a:cxnSpLocks/>
              <a:stCxn id="113" idx="3"/>
            </p:cNvCxnSpPr>
            <p:nvPr/>
          </p:nvCxnSpPr>
          <p:spPr>
            <a:xfrm flipH="1">
              <a:off x="2463600" y="5205758"/>
              <a:ext cx="377464" cy="3820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8428BED4-AA65-4E29-B669-CE47AD87C51E}"/>
                </a:ext>
              </a:extLst>
            </p:cNvPr>
            <p:cNvSpPr/>
            <p:nvPr/>
          </p:nvSpPr>
          <p:spPr>
            <a:xfrm flipH="1">
              <a:off x="2286000" y="5283000"/>
              <a:ext cx="432000" cy="432000"/>
            </a:xfrm>
            <a:prstGeom prst="ellipse">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11" name="Straight Connector 110">
              <a:extLst>
                <a:ext uri="{FF2B5EF4-FFF2-40B4-BE49-F238E27FC236}">
                  <a16:creationId xmlns:a16="http://schemas.microsoft.com/office/drawing/2014/main" id="{1A0C5882-9D5D-4C4F-80D2-C5C7737C71AA}"/>
                </a:ext>
              </a:extLst>
            </p:cNvPr>
            <p:cNvCxnSpPr>
              <a:cxnSpLocks/>
              <a:endCxn id="110" idx="3"/>
            </p:cNvCxnSpPr>
            <p:nvPr/>
          </p:nvCxnSpPr>
          <p:spPr>
            <a:xfrm flipH="1" flipV="1">
              <a:off x="2654735" y="5651735"/>
              <a:ext cx="61996" cy="414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782A4AA2-6EC5-46BF-A69A-24375CB3C4F5}"/>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13" name="Oval 112">
              <a:extLst>
                <a:ext uri="{FF2B5EF4-FFF2-40B4-BE49-F238E27FC236}">
                  <a16:creationId xmlns:a16="http://schemas.microsoft.com/office/drawing/2014/main" id="{9D6DBDCF-05C0-498A-8CC9-164195AE7B08}"/>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114" name="Straight Connector 113">
              <a:extLst>
                <a:ext uri="{FF2B5EF4-FFF2-40B4-BE49-F238E27FC236}">
                  <a16:creationId xmlns:a16="http://schemas.microsoft.com/office/drawing/2014/main" id="{6AA4CF5A-4B7A-4814-B136-E51E8F4C1737}"/>
                </a:ext>
              </a:extLst>
            </p:cNvPr>
            <p:cNvCxnSpPr>
              <a:stCxn id="113" idx="5"/>
              <a:endCxn id="116"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C57BE708-9DCB-4908-B097-E3452F8D8987}"/>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116" name="Oval 115">
              <a:extLst>
                <a:ext uri="{FF2B5EF4-FFF2-40B4-BE49-F238E27FC236}">
                  <a16:creationId xmlns:a16="http://schemas.microsoft.com/office/drawing/2014/main" id="{138FD287-EC5F-48AF-B5CD-9775D7E24B79}"/>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28" name="Group 127">
            <a:extLst>
              <a:ext uri="{FF2B5EF4-FFF2-40B4-BE49-F238E27FC236}">
                <a16:creationId xmlns:a16="http://schemas.microsoft.com/office/drawing/2014/main" id="{2AB16C0C-4A4C-4EE4-A37A-88E2D6D5D4CB}"/>
              </a:ext>
            </a:extLst>
          </p:cNvPr>
          <p:cNvGrpSpPr/>
          <p:nvPr/>
        </p:nvGrpSpPr>
        <p:grpSpPr>
          <a:xfrm>
            <a:off x="3737414" y="4402067"/>
            <a:ext cx="1956000" cy="1398777"/>
            <a:chOff x="2286000" y="4837023"/>
            <a:chExt cx="1956000" cy="1398777"/>
          </a:xfrm>
        </p:grpSpPr>
        <p:cxnSp>
          <p:nvCxnSpPr>
            <p:cNvPr id="129" name="Straight Connector 128">
              <a:extLst>
                <a:ext uri="{FF2B5EF4-FFF2-40B4-BE49-F238E27FC236}">
                  <a16:creationId xmlns:a16="http://schemas.microsoft.com/office/drawing/2014/main" id="{F67A9E93-6028-45CC-9916-5B010B7C0DCD}"/>
                </a:ext>
              </a:extLst>
            </p:cNvPr>
            <p:cNvCxnSpPr>
              <a:cxnSpLocks/>
              <a:stCxn id="137"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40B06BDB-EE4C-451E-9D8F-602E11E2C8AB}"/>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131" name="Straight Connector 130">
              <a:extLst>
                <a:ext uri="{FF2B5EF4-FFF2-40B4-BE49-F238E27FC236}">
                  <a16:creationId xmlns:a16="http://schemas.microsoft.com/office/drawing/2014/main" id="{CD3A251D-03EA-47CF-A170-E0EE117A0E88}"/>
                </a:ext>
              </a:extLst>
            </p:cNvPr>
            <p:cNvCxnSpPr>
              <a:cxnSpLocks/>
              <a:stCxn id="135" idx="3"/>
            </p:cNvCxnSpPr>
            <p:nvPr/>
          </p:nvCxnSpPr>
          <p:spPr>
            <a:xfrm flipH="1">
              <a:off x="2463600" y="5205758"/>
              <a:ext cx="377464" cy="3820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D6BA9773-CCBC-41C1-B06E-18E405ECD60C}"/>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33" name="Straight Connector 132">
              <a:extLst>
                <a:ext uri="{FF2B5EF4-FFF2-40B4-BE49-F238E27FC236}">
                  <a16:creationId xmlns:a16="http://schemas.microsoft.com/office/drawing/2014/main" id="{33C04656-2A9D-48DC-AE71-EDA6C812B085}"/>
                </a:ext>
              </a:extLst>
            </p:cNvPr>
            <p:cNvCxnSpPr>
              <a:cxnSpLocks/>
              <a:endCxn id="132" idx="3"/>
            </p:cNvCxnSpPr>
            <p:nvPr/>
          </p:nvCxnSpPr>
          <p:spPr>
            <a:xfrm flipH="1" flipV="1">
              <a:off x="2654735" y="5651735"/>
              <a:ext cx="61996" cy="414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294D7BDA-09F1-41BA-8E47-507483CC0A87}"/>
                </a:ext>
              </a:extLst>
            </p:cNvPr>
            <p:cNvSpPr/>
            <p:nvPr/>
          </p:nvSpPr>
          <p:spPr>
            <a:xfrm>
              <a:off x="2463600" y="580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5" name="Oval 134">
              <a:extLst>
                <a:ext uri="{FF2B5EF4-FFF2-40B4-BE49-F238E27FC236}">
                  <a16:creationId xmlns:a16="http://schemas.microsoft.com/office/drawing/2014/main" id="{AD147F74-1AC3-4867-9849-329BA22F3E24}"/>
                </a:ext>
              </a:extLst>
            </p:cNvPr>
            <p:cNvSpPr/>
            <p:nvPr/>
          </p:nvSpPr>
          <p:spPr>
            <a:xfrm>
              <a:off x="2777799" y="4837023"/>
              <a:ext cx="432000" cy="432000"/>
            </a:xfrm>
            <a:prstGeom prst="ellipse">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136" name="Straight Connector 135">
              <a:extLst>
                <a:ext uri="{FF2B5EF4-FFF2-40B4-BE49-F238E27FC236}">
                  <a16:creationId xmlns:a16="http://schemas.microsoft.com/office/drawing/2014/main" id="{4FAC4804-D0E3-4B0B-B000-7870A3D70B55}"/>
                </a:ext>
              </a:extLst>
            </p:cNvPr>
            <p:cNvCxnSpPr>
              <a:stCxn id="135" idx="5"/>
              <a:endCxn id="13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C6FD1FCA-0F28-49AA-B560-C52F08CCE9BD}"/>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138" name="Oval 137">
              <a:extLst>
                <a:ext uri="{FF2B5EF4-FFF2-40B4-BE49-F238E27FC236}">
                  <a16:creationId xmlns:a16="http://schemas.microsoft.com/office/drawing/2014/main" id="{B526D25B-F082-4AA1-A871-B53003BEE2B6}"/>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182930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left)">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left)">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left)">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9BB-1EF4-4BCC-B96D-C4FB0C90A7A5}"/>
              </a:ext>
            </a:extLst>
          </p:cNvPr>
          <p:cNvSpPr>
            <a:spLocks noGrp="1"/>
          </p:cNvSpPr>
          <p:nvPr>
            <p:ph type="title"/>
          </p:nvPr>
        </p:nvSpPr>
        <p:spPr/>
        <p:txBody>
          <a:bodyPr/>
          <a:lstStyle/>
          <a:p>
            <a:r>
              <a:rPr lang="en-US" dirty="0"/>
              <a:t>Or When a Red Node Turns Black</a:t>
            </a:r>
          </a:p>
        </p:txBody>
      </p:sp>
      <p:sp>
        <p:nvSpPr>
          <p:cNvPr id="3" name="Slide Number Placeholder 2">
            <a:extLst>
              <a:ext uri="{FF2B5EF4-FFF2-40B4-BE49-F238E27FC236}">
                <a16:creationId xmlns:a16="http://schemas.microsoft.com/office/drawing/2014/main" id="{17B8C440-904B-41DB-9000-72454BE1A1A4}"/>
              </a:ext>
            </a:extLst>
          </p:cNvPr>
          <p:cNvSpPr>
            <a:spLocks noGrp="1"/>
          </p:cNvSpPr>
          <p:nvPr>
            <p:ph type="sldNum" sz="quarter" idx="12"/>
          </p:nvPr>
        </p:nvSpPr>
        <p:spPr/>
        <p:txBody>
          <a:bodyPr/>
          <a:lstStyle/>
          <a:p>
            <a:fld id="{6E2E4A66-FC3E-4C0B-B5A2-3AC9BF2C6C04}" type="slidenum">
              <a:rPr lang="en-US" smtClean="0"/>
              <a:pPr/>
              <a:t>53</a:t>
            </a:fld>
            <a:endParaRPr lang="en-US"/>
          </a:p>
        </p:txBody>
      </p:sp>
      <p:grpSp>
        <p:nvGrpSpPr>
          <p:cNvPr id="32" name="Group 31">
            <a:extLst>
              <a:ext uri="{FF2B5EF4-FFF2-40B4-BE49-F238E27FC236}">
                <a16:creationId xmlns:a16="http://schemas.microsoft.com/office/drawing/2014/main" id="{5D682CCF-BA01-45A4-A047-79D9F2B89AB4}"/>
              </a:ext>
            </a:extLst>
          </p:cNvPr>
          <p:cNvGrpSpPr/>
          <p:nvPr/>
        </p:nvGrpSpPr>
        <p:grpSpPr>
          <a:xfrm>
            <a:off x="86633" y="1961615"/>
            <a:ext cx="3218900" cy="2038668"/>
            <a:chOff x="388300" y="2057400"/>
            <a:chExt cx="3218900" cy="2038668"/>
          </a:xfrm>
        </p:grpSpPr>
        <p:cxnSp>
          <p:nvCxnSpPr>
            <p:cNvPr id="18" name="Straight Connector 17">
              <a:extLst>
                <a:ext uri="{FF2B5EF4-FFF2-40B4-BE49-F238E27FC236}">
                  <a16:creationId xmlns:a16="http://schemas.microsoft.com/office/drawing/2014/main" id="{45144DEF-DAA5-4211-B49B-B8CFBFDA1340}"/>
                </a:ext>
              </a:extLst>
            </p:cNvPr>
            <p:cNvCxnSpPr>
              <a:cxnSpLocks/>
            </p:cNvCxnSpPr>
            <p:nvPr/>
          </p:nvCxnSpPr>
          <p:spPr>
            <a:xfrm flipH="1" flipV="1">
              <a:off x="1336969" y="3125164"/>
              <a:ext cx="57735" cy="743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7DA455-76C6-4F8E-B8A8-1F3F543DDBB1}"/>
                </a:ext>
              </a:extLst>
            </p:cNvPr>
            <p:cNvCxnSpPr>
              <a:cxnSpLocks/>
            </p:cNvCxnSpPr>
            <p:nvPr/>
          </p:nvCxnSpPr>
          <p:spPr>
            <a:xfrm flipH="1">
              <a:off x="1879800" y="3209450"/>
              <a:ext cx="211895" cy="649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64C4339-C37E-4887-902B-6C346957C264}"/>
                </a:ext>
              </a:extLst>
            </p:cNvPr>
            <p:cNvGrpSpPr/>
            <p:nvPr/>
          </p:nvGrpSpPr>
          <p:grpSpPr>
            <a:xfrm>
              <a:off x="722538" y="2057400"/>
              <a:ext cx="2884662" cy="1781489"/>
              <a:chOff x="1357338" y="4837023"/>
              <a:chExt cx="2884662" cy="1781489"/>
            </a:xfrm>
          </p:grpSpPr>
          <p:cxnSp>
            <p:nvCxnSpPr>
              <p:cNvPr id="6" name="Straight Connector 5">
                <a:extLst>
                  <a:ext uri="{FF2B5EF4-FFF2-40B4-BE49-F238E27FC236}">
                    <a16:creationId xmlns:a16="http://schemas.microsoft.com/office/drawing/2014/main" id="{481A0BB3-2A7F-4C64-995B-E7ABD250DE18}"/>
                  </a:ext>
                </a:extLst>
              </p:cNvPr>
              <p:cNvCxnSpPr>
                <a:cxnSpLocks/>
                <a:stCxn id="15"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F5749E6-FE09-4880-8EF4-702DA7617D80}"/>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8" name="Straight Connector 7">
                <a:extLst>
                  <a:ext uri="{FF2B5EF4-FFF2-40B4-BE49-F238E27FC236}">
                    <a16:creationId xmlns:a16="http://schemas.microsoft.com/office/drawing/2014/main" id="{E699F5E1-DBFB-49C8-AEF0-764C410F594A}"/>
                  </a:ext>
                </a:extLst>
              </p:cNvPr>
              <p:cNvCxnSpPr>
                <a:cxnSpLocks/>
                <a:stCxn id="13" idx="3"/>
              </p:cNvCxnSpPr>
              <p:nvPr/>
            </p:nvCxnSpPr>
            <p:spPr>
              <a:xfrm flipH="1">
                <a:off x="1357338" y="5205758"/>
                <a:ext cx="1483726" cy="1412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D989977-AB83-4CAC-A880-966566B8B772}"/>
                  </a:ext>
                </a:extLst>
              </p:cNvPr>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a:extLst>
                  <a:ext uri="{FF2B5EF4-FFF2-40B4-BE49-F238E27FC236}">
                    <a16:creationId xmlns:a16="http://schemas.microsoft.com/office/drawing/2014/main" id="{2A3E0703-F873-47A8-954E-66B2B0076A71}"/>
                  </a:ext>
                </a:extLst>
              </p:cNvPr>
              <p:cNvCxnSpPr>
                <a:cxnSpLocks/>
                <a:endCxn id="9" idx="3"/>
              </p:cNvCxnSpPr>
              <p:nvPr/>
            </p:nvCxnSpPr>
            <p:spPr>
              <a:xfrm flipH="1" flipV="1">
                <a:off x="2654735" y="5651735"/>
                <a:ext cx="186329" cy="966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5FEAD62-FC67-4D15-90E9-F5468A73BEAE}"/>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13" name="Oval 12">
                <a:extLst>
                  <a:ext uri="{FF2B5EF4-FFF2-40B4-BE49-F238E27FC236}">
                    <a16:creationId xmlns:a16="http://schemas.microsoft.com/office/drawing/2014/main" id="{35A27B6D-EA9F-421F-940C-77D53DA7F608}"/>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14" name="Straight Connector 13">
                <a:extLst>
                  <a:ext uri="{FF2B5EF4-FFF2-40B4-BE49-F238E27FC236}">
                    <a16:creationId xmlns:a16="http://schemas.microsoft.com/office/drawing/2014/main" id="{3A617DD2-77DD-4826-9495-95EE573AD00A}"/>
                  </a:ext>
                </a:extLst>
              </p:cNvPr>
              <p:cNvCxnSpPr>
                <a:cxnSpLocks/>
                <a:stCxn id="13" idx="5"/>
                <a:endCxn id="16"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C575F38-6315-4262-8991-3C1451969EC5}"/>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6" name="Oval 15">
                <a:extLst>
                  <a:ext uri="{FF2B5EF4-FFF2-40B4-BE49-F238E27FC236}">
                    <a16:creationId xmlns:a16="http://schemas.microsoft.com/office/drawing/2014/main" id="{B2DF0FA0-CC6C-40B8-973E-CDFAC865286B}"/>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11" name="Oval 10">
                <a:extLst>
                  <a:ext uri="{FF2B5EF4-FFF2-40B4-BE49-F238E27FC236}">
                    <a16:creationId xmlns:a16="http://schemas.microsoft.com/office/drawing/2014/main" id="{2CD137D2-896E-4115-AEBE-E8E5A4C5B24A}"/>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a:t>
                </a:r>
              </a:p>
            </p:txBody>
          </p:sp>
        </p:grpSp>
        <p:sp>
          <p:nvSpPr>
            <p:cNvPr id="26" name="Oval 25">
              <a:extLst>
                <a:ext uri="{FF2B5EF4-FFF2-40B4-BE49-F238E27FC236}">
                  <a16:creationId xmlns:a16="http://schemas.microsoft.com/office/drawing/2014/main" id="{D881434F-FC88-4EE5-85EF-7458958346F5}"/>
                </a:ext>
              </a:extLst>
            </p:cNvPr>
            <p:cNvSpPr/>
            <p:nvPr/>
          </p:nvSpPr>
          <p:spPr>
            <a:xfrm>
              <a:off x="2044800" y="365305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27" name="Oval 26">
              <a:extLst>
                <a:ext uri="{FF2B5EF4-FFF2-40B4-BE49-F238E27FC236}">
                  <a16:creationId xmlns:a16="http://schemas.microsoft.com/office/drawing/2014/main" id="{121187F6-D6CA-4C1F-A0A7-65EC5791014F}"/>
                </a:ext>
              </a:extLst>
            </p:cNvPr>
            <p:cNvSpPr/>
            <p:nvPr/>
          </p:nvSpPr>
          <p:spPr>
            <a:xfrm>
              <a:off x="1603305" y="36426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0" name="Oval 29">
              <a:extLst>
                <a:ext uri="{FF2B5EF4-FFF2-40B4-BE49-F238E27FC236}">
                  <a16:creationId xmlns:a16="http://schemas.microsoft.com/office/drawing/2014/main" id="{1CE30015-6E27-4652-99D7-14B9123E74AC}"/>
                </a:ext>
              </a:extLst>
            </p:cNvPr>
            <p:cNvSpPr/>
            <p:nvPr/>
          </p:nvSpPr>
          <p:spPr>
            <a:xfrm flipH="1">
              <a:off x="1146777" y="365270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1" name="Oval 30">
              <a:extLst>
                <a:ext uri="{FF2B5EF4-FFF2-40B4-BE49-F238E27FC236}">
                  <a16:creationId xmlns:a16="http://schemas.microsoft.com/office/drawing/2014/main" id="{1C18AD5D-086C-43C8-995D-3ED62AECB120}"/>
                </a:ext>
              </a:extLst>
            </p:cNvPr>
            <p:cNvSpPr/>
            <p:nvPr/>
          </p:nvSpPr>
          <p:spPr>
            <a:xfrm flipH="1">
              <a:off x="388300" y="3664068"/>
              <a:ext cx="62023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nvGrpSpPr>
          <p:cNvPr id="33" name="Group 32">
            <a:extLst>
              <a:ext uri="{FF2B5EF4-FFF2-40B4-BE49-F238E27FC236}">
                <a16:creationId xmlns:a16="http://schemas.microsoft.com/office/drawing/2014/main" id="{6521173F-0A89-48FE-B2BB-812BBD2705E0}"/>
              </a:ext>
            </a:extLst>
          </p:cNvPr>
          <p:cNvGrpSpPr/>
          <p:nvPr/>
        </p:nvGrpSpPr>
        <p:grpSpPr>
          <a:xfrm>
            <a:off x="3457721" y="1967123"/>
            <a:ext cx="2464200" cy="2027651"/>
            <a:chOff x="1143000" y="2057400"/>
            <a:chExt cx="2464200" cy="2027651"/>
          </a:xfrm>
        </p:grpSpPr>
        <p:cxnSp>
          <p:nvCxnSpPr>
            <p:cNvPr id="34" name="Straight Connector 33">
              <a:extLst>
                <a:ext uri="{FF2B5EF4-FFF2-40B4-BE49-F238E27FC236}">
                  <a16:creationId xmlns:a16="http://schemas.microsoft.com/office/drawing/2014/main" id="{A660074B-227D-47F2-A4FF-2085160573E3}"/>
                </a:ext>
              </a:extLst>
            </p:cNvPr>
            <p:cNvCxnSpPr>
              <a:cxnSpLocks/>
            </p:cNvCxnSpPr>
            <p:nvPr/>
          </p:nvCxnSpPr>
          <p:spPr>
            <a:xfrm flipH="1" flipV="1">
              <a:off x="1336969" y="3125164"/>
              <a:ext cx="57735" cy="743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EEE7EE-3620-4B21-AAA9-00A7B3892CE7}"/>
                </a:ext>
              </a:extLst>
            </p:cNvPr>
            <p:cNvCxnSpPr>
              <a:cxnSpLocks/>
            </p:cNvCxnSpPr>
            <p:nvPr/>
          </p:nvCxnSpPr>
          <p:spPr>
            <a:xfrm flipH="1">
              <a:off x="1879800" y="3209450"/>
              <a:ext cx="211895" cy="649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9FEC3390-4BD0-40AE-B365-39BDACB17DDC}"/>
                </a:ext>
              </a:extLst>
            </p:cNvPr>
            <p:cNvGrpSpPr/>
            <p:nvPr/>
          </p:nvGrpSpPr>
          <p:grpSpPr>
            <a:xfrm>
              <a:off x="1143000" y="2057400"/>
              <a:ext cx="2464200" cy="1781489"/>
              <a:chOff x="1777800" y="4837023"/>
              <a:chExt cx="2464200" cy="1781489"/>
            </a:xfrm>
          </p:grpSpPr>
          <p:cxnSp>
            <p:nvCxnSpPr>
              <p:cNvPr id="41" name="Straight Connector 40">
                <a:extLst>
                  <a:ext uri="{FF2B5EF4-FFF2-40B4-BE49-F238E27FC236}">
                    <a16:creationId xmlns:a16="http://schemas.microsoft.com/office/drawing/2014/main" id="{DF2D6F2B-1FA1-4235-869F-388D81D526D3}"/>
                  </a:ext>
                </a:extLst>
              </p:cNvPr>
              <p:cNvCxnSpPr>
                <a:cxnSpLocks/>
                <a:stCxn id="49"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053A627-DA44-43C9-AAD0-34FF1F8D0467}"/>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3" name="Straight Connector 42">
                <a:extLst>
                  <a:ext uri="{FF2B5EF4-FFF2-40B4-BE49-F238E27FC236}">
                    <a16:creationId xmlns:a16="http://schemas.microsoft.com/office/drawing/2014/main" id="{601565C4-40F1-4187-B58D-5D87F4E43A1B}"/>
                  </a:ext>
                </a:extLst>
              </p:cNvPr>
              <p:cNvCxnSpPr>
                <a:cxnSpLocks/>
                <a:stCxn id="47" idx="3"/>
              </p:cNvCxnSpPr>
              <p:nvPr/>
            </p:nvCxnSpPr>
            <p:spPr>
              <a:xfrm flipH="1">
                <a:off x="2029504" y="5205758"/>
                <a:ext cx="811560" cy="772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D8409FE-C28B-4BCD-9FD1-6266C461ECBC}"/>
                  </a:ext>
                </a:extLst>
              </p:cNvPr>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5" name="Straight Connector 44">
                <a:extLst>
                  <a:ext uri="{FF2B5EF4-FFF2-40B4-BE49-F238E27FC236}">
                    <a16:creationId xmlns:a16="http://schemas.microsoft.com/office/drawing/2014/main" id="{6785F18D-7BD8-430C-BCC5-6A016FC1119A}"/>
                  </a:ext>
                </a:extLst>
              </p:cNvPr>
              <p:cNvCxnSpPr>
                <a:cxnSpLocks/>
                <a:endCxn id="44" idx="3"/>
              </p:cNvCxnSpPr>
              <p:nvPr/>
            </p:nvCxnSpPr>
            <p:spPr>
              <a:xfrm flipH="1" flipV="1">
                <a:off x="2654735" y="5651735"/>
                <a:ext cx="186329" cy="966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5B4CDA1C-1028-4FE7-B1D8-C375CE216E97}"/>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47" name="Oval 46">
                <a:extLst>
                  <a:ext uri="{FF2B5EF4-FFF2-40B4-BE49-F238E27FC236}">
                    <a16:creationId xmlns:a16="http://schemas.microsoft.com/office/drawing/2014/main" id="{39F5AD84-E9C8-403D-B634-519F48762DF2}"/>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48" name="Straight Connector 47">
                <a:extLst>
                  <a:ext uri="{FF2B5EF4-FFF2-40B4-BE49-F238E27FC236}">
                    <a16:creationId xmlns:a16="http://schemas.microsoft.com/office/drawing/2014/main" id="{3CAD5C00-FFE4-4654-8368-756BE037B1ED}"/>
                  </a:ext>
                </a:extLst>
              </p:cNvPr>
              <p:cNvCxnSpPr>
                <a:cxnSpLocks/>
                <a:stCxn id="47" idx="5"/>
                <a:endCxn id="50"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3B137B3B-7831-4F12-BFF0-26D5169FD763}"/>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50" name="Oval 49">
                <a:extLst>
                  <a:ext uri="{FF2B5EF4-FFF2-40B4-BE49-F238E27FC236}">
                    <a16:creationId xmlns:a16="http://schemas.microsoft.com/office/drawing/2014/main" id="{CE917688-FBEE-4C40-B93E-C0F196BF8C4C}"/>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51" name="Oval 50">
                <a:extLst>
                  <a:ext uri="{FF2B5EF4-FFF2-40B4-BE49-F238E27FC236}">
                    <a16:creationId xmlns:a16="http://schemas.microsoft.com/office/drawing/2014/main" id="{07789E6D-333F-4BDF-A26B-FAD8125F95FD}"/>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a:t>
                </a:r>
              </a:p>
            </p:txBody>
          </p:sp>
        </p:grpSp>
        <p:sp>
          <p:nvSpPr>
            <p:cNvPr id="37" name="Oval 36">
              <a:extLst>
                <a:ext uri="{FF2B5EF4-FFF2-40B4-BE49-F238E27FC236}">
                  <a16:creationId xmlns:a16="http://schemas.microsoft.com/office/drawing/2014/main" id="{3AC7CFBD-7C1B-4DCC-ABEC-2F2E0721A86D}"/>
                </a:ext>
              </a:extLst>
            </p:cNvPr>
            <p:cNvSpPr/>
            <p:nvPr/>
          </p:nvSpPr>
          <p:spPr>
            <a:xfrm>
              <a:off x="2044800" y="365305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8" name="Oval 37">
              <a:extLst>
                <a:ext uri="{FF2B5EF4-FFF2-40B4-BE49-F238E27FC236}">
                  <a16:creationId xmlns:a16="http://schemas.microsoft.com/office/drawing/2014/main" id="{1ED9D4E6-930B-454A-9C42-EFC7897EFCE3}"/>
                </a:ext>
              </a:extLst>
            </p:cNvPr>
            <p:cNvSpPr/>
            <p:nvPr/>
          </p:nvSpPr>
          <p:spPr>
            <a:xfrm>
              <a:off x="1603305" y="36426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9" name="Oval 38">
              <a:extLst>
                <a:ext uri="{FF2B5EF4-FFF2-40B4-BE49-F238E27FC236}">
                  <a16:creationId xmlns:a16="http://schemas.microsoft.com/office/drawing/2014/main" id="{F6776014-3D2C-473E-9858-043A19663ED1}"/>
                </a:ext>
              </a:extLst>
            </p:cNvPr>
            <p:cNvSpPr/>
            <p:nvPr/>
          </p:nvSpPr>
          <p:spPr>
            <a:xfrm flipH="1">
              <a:off x="1146777" y="365270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nvGrpSpPr>
          <p:cNvPr id="53" name="Group 52">
            <a:extLst>
              <a:ext uri="{FF2B5EF4-FFF2-40B4-BE49-F238E27FC236}">
                <a16:creationId xmlns:a16="http://schemas.microsoft.com/office/drawing/2014/main" id="{DA7DCA67-2830-4302-A562-D59F9F98A73E}"/>
              </a:ext>
            </a:extLst>
          </p:cNvPr>
          <p:cNvGrpSpPr/>
          <p:nvPr/>
        </p:nvGrpSpPr>
        <p:grpSpPr>
          <a:xfrm>
            <a:off x="6258929" y="1982957"/>
            <a:ext cx="2464200" cy="2027651"/>
            <a:chOff x="1143000" y="2057400"/>
            <a:chExt cx="2464200" cy="2027651"/>
          </a:xfrm>
        </p:grpSpPr>
        <p:cxnSp>
          <p:nvCxnSpPr>
            <p:cNvPr id="54" name="Straight Connector 53">
              <a:extLst>
                <a:ext uri="{FF2B5EF4-FFF2-40B4-BE49-F238E27FC236}">
                  <a16:creationId xmlns:a16="http://schemas.microsoft.com/office/drawing/2014/main" id="{663049EF-768B-4536-8B88-511482AD64E7}"/>
                </a:ext>
              </a:extLst>
            </p:cNvPr>
            <p:cNvCxnSpPr>
              <a:cxnSpLocks/>
            </p:cNvCxnSpPr>
            <p:nvPr/>
          </p:nvCxnSpPr>
          <p:spPr>
            <a:xfrm flipH="1" flipV="1">
              <a:off x="1336969" y="3125164"/>
              <a:ext cx="57735" cy="743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893B0B-4049-42F4-BB7E-FCB3469CCB3D}"/>
                </a:ext>
              </a:extLst>
            </p:cNvPr>
            <p:cNvCxnSpPr>
              <a:cxnSpLocks/>
            </p:cNvCxnSpPr>
            <p:nvPr/>
          </p:nvCxnSpPr>
          <p:spPr>
            <a:xfrm flipH="1">
              <a:off x="1879800" y="3209450"/>
              <a:ext cx="211895" cy="649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3FA4A3BE-3DA9-4C99-A0A5-0AADEFBFD205}"/>
                </a:ext>
              </a:extLst>
            </p:cNvPr>
            <p:cNvGrpSpPr/>
            <p:nvPr/>
          </p:nvGrpSpPr>
          <p:grpSpPr>
            <a:xfrm>
              <a:off x="1143000" y="2057400"/>
              <a:ext cx="2464200" cy="1781489"/>
              <a:chOff x="1777800" y="4837023"/>
              <a:chExt cx="2464200" cy="1781489"/>
            </a:xfrm>
          </p:grpSpPr>
          <p:cxnSp>
            <p:nvCxnSpPr>
              <p:cNvPr id="60" name="Straight Connector 59">
                <a:extLst>
                  <a:ext uri="{FF2B5EF4-FFF2-40B4-BE49-F238E27FC236}">
                    <a16:creationId xmlns:a16="http://schemas.microsoft.com/office/drawing/2014/main" id="{4FF8AB6B-3A51-4CB8-A585-1E594D73E9A6}"/>
                  </a:ext>
                </a:extLst>
              </p:cNvPr>
              <p:cNvCxnSpPr>
                <a:cxnSpLocks/>
                <a:stCxn id="68"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42998728-81F0-4AD5-BD9C-12565CEF62D6}"/>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62" name="Straight Connector 61">
                <a:extLst>
                  <a:ext uri="{FF2B5EF4-FFF2-40B4-BE49-F238E27FC236}">
                    <a16:creationId xmlns:a16="http://schemas.microsoft.com/office/drawing/2014/main" id="{9127CA9F-B0D5-4050-857B-F2283B0EF18C}"/>
                  </a:ext>
                </a:extLst>
              </p:cNvPr>
              <p:cNvCxnSpPr>
                <a:cxnSpLocks/>
                <a:stCxn id="66" idx="3"/>
              </p:cNvCxnSpPr>
              <p:nvPr/>
            </p:nvCxnSpPr>
            <p:spPr>
              <a:xfrm flipH="1">
                <a:off x="2029504" y="5205758"/>
                <a:ext cx="811560" cy="772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65211E6A-C708-4DE7-AA97-7AB9C6286F1F}"/>
                  </a:ext>
                </a:extLst>
              </p:cNvPr>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4" name="Straight Connector 63">
                <a:extLst>
                  <a:ext uri="{FF2B5EF4-FFF2-40B4-BE49-F238E27FC236}">
                    <a16:creationId xmlns:a16="http://schemas.microsoft.com/office/drawing/2014/main" id="{751962CB-803A-41DB-B25A-6D079B690160}"/>
                  </a:ext>
                </a:extLst>
              </p:cNvPr>
              <p:cNvCxnSpPr>
                <a:cxnSpLocks/>
                <a:endCxn id="63" idx="3"/>
              </p:cNvCxnSpPr>
              <p:nvPr/>
            </p:nvCxnSpPr>
            <p:spPr>
              <a:xfrm flipH="1" flipV="1">
                <a:off x="2654735" y="5651735"/>
                <a:ext cx="186329" cy="966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DCD411D-C2B1-4B04-98EB-34ACE80E7419}"/>
                  </a:ext>
                </a:extLst>
              </p:cNvPr>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66" name="Oval 65">
                <a:extLst>
                  <a:ext uri="{FF2B5EF4-FFF2-40B4-BE49-F238E27FC236}">
                    <a16:creationId xmlns:a16="http://schemas.microsoft.com/office/drawing/2014/main" id="{8056D0AE-C9D6-4DCD-8848-B5C4C147181E}"/>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7" name="Straight Connector 66">
                <a:extLst>
                  <a:ext uri="{FF2B5EF4-FFF2-40B4-BE49-F238E27FC236}">
                    <a16:creationId xmlns:a16="http://schemas.microsoft.com/office/drawing/2014/main" id="{D7E19F30-7E06-46EB-939E-10E3BF44E2D1}"/>
                  </a:ext>
                </a:extLst>
              </p:cNvPr>
              <p:cNvCxnSpPr>
                <a:cxnSpLocks/>
                <a:stCxn id="66" idx="5"/>
                <a:endCxn id="69"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08CCC1C-2A47-4478-8A4C-F81066F164F7}"/>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69" name="Oval 68">
                <a:extLst>
                  <a:ext uri="{FF2B5EF4-FFF2-40B4-BE49-F238E27FC236}">
                    <a16:creationId xmlns:a16="http://schemas.microsoft.com/office/drawing/2014/main" id="{3277B7D8-F3D7-49C3-B20D-F88791B383BD}"/>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70" name="Oval 69">
                <a:extLst>
                  <a:ext uri="{FF2B5EF4-FFF2-40B4-BE49-F238E27FC236}">
                    <a16:creationId xmlns:a16="http://schemas.microsoft.com/office/drawing/2014/main" id="{D00975FA-9B0E-405A-8332-112FF959E3D2}"/>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a:t>
                </a:r>
              </a:p>
            </p:txBody>
          </p:sp>
        </p:grpSp>
        <p:sp>
          <p:nvSpPr>
            <p:cNvPr id="57" name="Oval 56">
              <a:extLst>
                <a:ext uri="{FF2B5EF4-FFF2-40B4-BE49-F238E27FC236}">
                  <a16:creationId xmlns:a16="http://schemas.microsoft.com/office/drawing/2014/main" id="{91C24719-2A64-4FF9-886E-E79C65D880A5}"/>
                </a:ext>
              </a:extLst>
            </p:cNvPr>
            <p:cNvSpPr/>
            <p:nvPr/>
          </p:nvSpPr>
          <p:spPr>
            <a:xfrm>
              <a:off x="2044800" y="365305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8" name="Oval 57">
              <a:extLst>
                <a:ext uri="{FF2B5EF4-FFF2-40B4-BE49-F238E27FC236}">
                  <a16:creationId xmlns:a16="http://schemas.microsoft.com/office/drawing/2014/main" id="{69FE0196-BC0F-46C5-B422-8F57D6E5D39A}"/>
                </a:ext>
              </a:extLst>
            </p:cNvPr>
            <p:cNvSpPr/>
            <p:nvPr/>
          </p:nvSpPr>
          <p:spPr>
            <a:xfrm>
              <a:off x="1603305" y="36426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59" name="Oval 58">
              <a:extLst>
                <a:ext uri="{FF2B5EF4-FFF2-40B4-BE49-F238E27FC236}">
                  <a16:creationId xmlns:a16="http://schemas.microsoft.com/office/drawing/2014/main" id="{506EBD3E-B82E-4049-9C2D-B9FE96720AFA}"/>
                </a:ext>
              </a:extLst>
            </p:cNvPr>
            <p:cNvSpPr/>
            <p:nvPr/>
          </p:nvSpPr>
          <p:spPr>
            <a:xfrm flipH="1">
              <a:off x="1146777" y="365270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nvGrpSpPr>
          <p:cNvPr id="71" name="Group 70">
            <a:extLst>
              <a:ext uri="{FF2B5EF4-FFF2-40B4-BE49-F238E27FC236}">
                <a16:creationId xmlns:a16="http://schemas.microsoft.com/office/drawing/2014/main" id="{4F9C4C56-8E96-4354-BD35-A0985F0C9E3A}"/>
              </a:ext>
            </a:extLst>
          </p:cNvPr>
          <p:cNvGrpSpPr/>
          <p:nvPr/>
        </p:nvGrpSpPr>
        <p:grpSpPr>
          <a:xfrm>
            <a:off x="3527004" y="4451274"/>
            <a:ext cx="2464200" cy="2027651"/>
            <a:chOff x="1143000" y="2057400"/>
            <a:chExt cx="2464200" cy="2027651"/>
          </a:xfrm>
        </p:grpSpPr>
        <p:cxnSp>
          <p:nvCxnSpPr>
            <p:cNvPr id="72" name="Straight Connector 71">
              <a:extLst>
                <a:ext uri="{FF2B5EF4-FFF2-40B4-BE49-F238E27FC236}">
                  <a16:creationId xmlns:a16="http://schemas.microsoft.com/office/drawing/2014/main" id="{5E9FE168-DAB9-4865-8D06-60EDB8039006}"/>
                </a:ext>
              </a:extLst>
            </p:cNvPr>
            <p:cNvCxnSpPr>
              <a:cxnSpLocks/>
            </p:cNvCxnSpPr>
            <p:nvPr/>
          </p:nvCxnSpPr>
          <p:spPr>
            <a:xfrm flipH="1" flipV="1">
              <a:off x="1336969" y="3125164"/>
              <a:ext cx="57735" cy="743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CFDDBB-A48B-4181-983D-2CC40AB8A3FE}"/>
                </a:ext>
              </a:extLst>
            </p:cNvPr>
            <p:cNvCxnSpPr>
              <a:cxnSpLocks/>
            </p:cNvCxnSpPr>
            <p:nvPr/>
          </p:nvCxnSpPr>
          <p:spPr>
            <a:xfrm flipH="1">
              <a:off x="1879800" y="3209450"/>
              <a:ext cx="211895" cy="649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4811C7B-73FA-49FF-A2BE-037F892B3EB9}"/>
                </a:ext>
              </a:extLst>
            </p:cNvPr>
            <p:cNvGrpSpPr/>
            <p:nvPr/>
          </p:nvGrpSpPr>
          <p:grpSpPr>
            <a:xfrm>
              <a:off x="1143000" y="2057400"/>
              <a:ext cx="2464200" cy="1781489"/>
              <a:chOff x="1777800" y="4837023"/>
              <a:chExt cx="2464200" cy="1781489"/>
            </a:xfrm>
          </p:grpSpPr>
          <p:cxnSp>
            <p:nvCxnSpPr>
              <p:cNvPr id="78" name="Straight Connector 77">
                <a:extLst>
                  <a:ext uri="{FF2B5EF4-FFF2-40B4-BE49-F238E27FC236}">
                    <a16:creationId xmlns:a16="http://schemas.microsoft.com/office/drawing/2014/main" id="{3741891D-D054-414C-9E2B-F7AB91EAC97F}"/>
                  </a:ext>
                </a:extLst>
              </p:cNvPr>
              <p:cNvCxnSpPr>
                <a:cxnSpLocks/>
                <a:stCxn id="86"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FF96D7D5-AE40-4EDD-BD75-2A1821E483CB}"/>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80" name="Straight Connector 79">
                <a:extLst>
                  <a:ext uri="{FF2B5EF4-FFF2-40B4-BE49-F238E27FC236}">
                    <a16:creationId xmlns:a16="http://schemas.microsoft.com/office/drawing/2014/main" id="{B12BCF96-062A-4DC9-B652-7AF71F20B583}"/>
                  </a:ext>
                </a:extLst>
              </p:cNvPr>
              <p:cNvCxnSpPr>
                <a:cxnSpLocks/>
                <a:stCxn id="84" idx="3"/>
              </p:cNvCxnSpPr>
              <p:nvPr/>
            </p:nvCxnSpPr>
            <p:spPr>
              <a:xfrm flipH="1">
                <a:off x="2029504" y="5205758"/>
                <a:ext cx="811560" cy="772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5C49938-F096-4B29-914D-785EBE288FAD}"/>
                  </a:ext>
                </a:extLst>
              </p:cNvPr>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2" name="Straight Connector 81">
                <a:extLst>
                  <a:ext uri="{FF2B5EF4-FFF2-40B4-BE49-F238E27FC236}">
                    <a16:creationId xmlns:a16="http://schemas.microsoft.com/office/drawing/2014/main" id="{EBE2DAC8-FEC6-47A1-805F-7E99274F8E07}"/>
                  </a:ext>
                </a:extLst>
              </p:cNvPr>
              <p:cNvCxnSpPr>
                <a:cxnSpLocks/>
                <a:endCxn id="81" idx="3"/>
              </p:cNvCxnSpPr>
              <p:nvPr/>
            </p:nvCxnSpPr>
            <p:spPr>
              <a:xfrm flipH="1" flipV="1">
                <a:off x="2654735" y="5651735"/>
                <a:ext cx="186329" cy="966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5B84B955-EC1D-4A62-AC38-EF4E836D866F}"/>
                  </a:ext>
                </a:extLst>
              </p:cNvPr>
              <p:cNvSpPr/>
              <p:nvPr/>
            </p:nvSpPr>
            <p:spPr>
              <a:xfrm>
                <a:off x="2463600" y="580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84" name="Oval 83">
                <a:extLst>
                  <a:ext uri="{FF2B5EF4-FFF2-40B4-BE49-F238E27FC236}">
                    <a16:creationId xmlns:a16="http://schemas.microsoft.com/office/drawing/2014/main" id="{6418BB2B-D7F9-4706-8CCC-854AC87E721C}"/>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85" name="Straight Connector 84">
                <a:extLst>
                  <a:ext uri="{FF2B5EF4-FFF2-40B4-BE49-F238E27FC236}">
                    <a16:creationId xmlns:a16="http://schemas.microsoft.com/office/drawing/2014/main" id="{4D735E51-2909-4F58-BB64-99DDBF3BA016}"/>
                  </a:ext>
                </a:extLst>
              </p:cNvPr>
              <p:cNvCxnSpPr>
                <a:cxnSpLocks/>
                <a:stCxn id="84" idx="5"/>
                <a:endCxn id="87"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3AF87A4-AAF7-43FE-B52F-127B627BE9BB}"/>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87" name="Oval 86">
                <a:extLst>
                  <a:ext uri="{FF2B5EF4-FFF2-40B4-BE49-F238E27FC236}">
                    <a16:creationId xmlns:a16="http://schemas.microsoft.com/office/drawing/2014/main" id="{3E81C3E4-9565-4150-AB08-B8D99C6C1014}"/>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88" name="Oval 87">
                <a:extLst>
                  <a:ext uri="{FF2B5EF4-FFF2-40B4-BE49-F238E27FC236}">
                    <a16:creationId xmlns:a16="http://schemas.microsoft.com/office/drawing/2014/main" id="{D60C6CC6-76A8-474F-810C-93150B0CF17D}"/>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a:t>
                </a:r>
              </a:p>
            </p:txBody>
          </p:sp>
        </p:grpSp>
        <p:sp>
          <p:nvSpPr>
            <p:cNvPr id="75" name="Oval 74">
              <a:extLst>
                <a:ext uri="{FF2B5EF4-FFF2-40B4-BE49-F238E27FC236}">
                  <a16:creationId xmlns:a16="http://schemas.microsoft.com/office/drawing/2014/main" id="{FD823542-5B59-43B6-8E69-7C5E8EF5445A}"/>
                </a:ext>
              </a:extLst>
            </p:cNvPr>
            <p:cNvSpPr/>
            <p:nvPr/>
          </p:nvSpPr>
          <p:spPr>
            <a:xfrm>
              <a:off x="2044800" y="365305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6" name="Oval 75">
              <a:extLst>
                <a:ext uri="{FF2B5EF4-FFF2-40B4-BE49-F238E27FC236}">
                  <a16:creationId xmlns:a16="http://schemas.microsoft.com/office/drawing/2014/main" id="{694F3293-A6E3-4A41-ABAD-15AF1DE4F230}"/>
                </a:ext>
              </a:extLst>
            </p:cNvPr>
            <p:cNvSpPr/>
            <p:nvPr/>
          </p:nvSpPr>
          <p:spPr>
            <a:xfrm>
              <a:off x="1603305" y="36426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7" name="Oval 76">
              <a:extLst>
                <a:ext uri="{FF2B5EF4-FFF2-40B4-BE49-F238E27FC236}">
                  <a16:creationId xmlns:a16="http://schemas.microsoft.com/office/drawing/2014/main" id="{FC0C71B5-4144-49A2-81E7-460BA6C12CD3}"/>
                </a:ext>
              </a:extLst>
            </p:cNvPr>
            <p:cNvSpPr/>
            <p:nvPr/>
          </p:nvSpPr>
          <p:spPr>
            <a:xfrm flipH="1">
              <a:off x="1146777" y="365270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nvGrpSpPr>
          <p:cNvPr id="89" name="Group 88">
            <a:extLst>
              <a:ext uri="{FF2B5EF4-FFF2-40B4-BE49-F238E27FC236}">
                <a16:creationId xmlns:a16="http://schemas.microsoft.com/office/drawing/2014/main" id="{D2640183-2322-4DB4-8369-55E23E128783}"/>
              </a:ext>
            </a:extLst>
          </p:cNvPr>
          <p:cNvGrpSpPr/>
          <p:nvPr/>
        </p:nvGrpSpPr>
        <p:grpSpPr>
          <a:xfrm>
            <a:off x="6411329" y="4451623"/>
            <a:ext cx="2464200" cy="2027651"/>
            <a:chOff x="1143000" y="2057400"/>
            <a:chExt cx="2464200" cy="2027651"/>
          </a:xfrm>
        </p:grpSpPr>
        <p:cxnSp>
          <p:nvCxnSpPr>
            <p:cNvPr id="90" name="Straight Connector 89">
              <a:extLst>
                <a:ext uri="{FF2B5EF4-FFF2-40B4-BE49-F238E27FC236}">
                  <a16:creationId xmlns:a16="http://schemas.microsoft.com/office/drawing/2014/main" id="{BD399DED-1382-4009-BFAF-50DA27213D87}"/>
                </a:ext>
              </a:extLst>
            </p:cNvPr>
            <p:cNvCxnSpPr>
              <a:cxnSpLocks/>
            </p:cNvCxnSpPr>
            <p:nvPr/>
          </p:nvCxnSpPr>
          <p:spPr>
            <a:xfrm flipH="1" flipV="1">
              <a:off x="1336969" y="3125164"/>
              <a:ext cx="57735" cy="743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B130169-80EC-47C5-8786-6A385A413F7D}"/>
                </a:ext>
              </a:extLst>
            </p:cNvPr>
            <p:cNvCxnSpPr>
              <a:cxnSpLocks/>
            </p:cNvCxnSpPr>
            <p:nvPr/>
          </p:nvCxnSpPr>
          <p:spPr>
            <a:xfrm flipH="1">
              <a:off x="1879800" y="3209450"/>
              <a:ext cx="211895" cy="649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2BEDA0CF-3409-4032-A40D-BDCD29D634A6}"/>
                </a:ext>
              </a:extLst>
            </p:cNvPr>
            <p:cNvGrpSpPr/>
            <p:nvPr/>
          </p:nvGrpSpPr>
          <p:grpSpPr>
            <a:xfrm>
              <a:off x="1143000" y="2057400"/>
              <a:ext cx="2464200" cy="1781489"/>
              <a:chOff x="1777800" y="4837023"/>
              <a:chExt cx="2464200" cy="1781489"/>
            </a:xfrm>
          </p:grpSpPr>
          <p:cxnSp>
            <p:nvCxnSpPr>
              <p:cNvPr id="96" name="Straight Connector 95">
                <a:extLst>
                  <a:ext uri="{FF2B5EF4-FFF2-40B4-BE49-F238E27FC236}">
                    <a16:creationId xmlns:a16="http://schemas.microsoft.com/office/drawing/2014/main" id="{D53E2619-EA59-4058-8860-428759CE7131}"/>
                  </a:ext>
                </a:extLst>
              </p:cNvPr>
              <p:cNvCxnSpPr>
                <a:cxnSpLocks/>
                <a:stCxn id="104" idx="3"/>
              </p:cNvCxnSpPr>
              <p:nvPr/>
            </p:nvCxnSpPr>
            <p:spPr>
              <a:xfrm flipH="1">
                <a:off x="3242262" y="5678415"/>
                <a:ext cx="115949" cy="38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5E03CE4F-2223-476A-9707-5BFF9A40B666}"/>
                  </a:ext>
                </a:extLst>
              </p:cNvPr>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98" name="Straight Connector 97">
                <a:extLst>
                  <a:ext uri="{FF2B5EF4-FFF2-40B4-BE49-F238E27FC236}">
                    <a16:creationId xmlns:a16="http://schemas.microsoft.com/office/drawing/2014/main" id="{B94B742F-2E16-4BC1-9C39-AAD6BDBC4E84}"/>
                  </a:ext>
                </a:extLst>
              </p:cNvPr>
              <p:cNvCxnSpPr>
                <a:cxnSpLocks/>
                <a:stCxn id="102" idx="3"/>
              </p:cNvCxnSpPr>
              <p:nvPr/>
            </p:nvCxnSpPr>
            <p:spPr>
              <a:xfrm flipH="1">
                <a:off x="2029504" y="5205758"/>
                <a:ext cx="811560" cy="772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643CA65C-8DC8-4033-8C09-0418DCEE3647}"/>
                  </a:ext>
                </a:extLst>
              </p:cNvPr>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0" name="Straight Connector 99">
                <a:extLst>
                  <a:ext uri="{FF2B5EF4-FFF2-40B4-BE49-F238E27FC236}">
                    <a16:creationId xmlns:a16="http://schemas.microsoft.com/office/drawing/2014/main" id="{324C3FC8-70D5-4655-9B0C-5C6B5A7ACA36}"/>
                  </a:ext>
                </a:extLst>
              </p:cNvPr>
              <p:cNvCxnSpPr>
                <a:cxnSpLocks/>
                <a:endCxn id="99" idx="3"/>
              </p:cNvCxnSpPr>
              <p:nvPr/>
            </p:nvCxnSpPr>
            <p:spPr>
              <a:xfrm flipH="1" flipV="1">
                <a:off x="2654735" y="5651735"/>
                <a:ext cx="186329" cy="966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8247BD49-368F-46AF-96D0-EF8910A95C0A}"/>
                  </a:ext>
                </a:extLst>
              </p:cNvPr>
              <p:cNvSpPr/>
              <p:nvPr/>
            </p:nvSpPr>
            <p:spPr>
              <a:xfrm>
                <a:off x="2463600" y="580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102" name="Oval 101">
                <a:extLst>
                  <a:ext uri="{FF2B5EF4-FFF2-40B4-BE49-F238E27FC236}">
                    <a16:creationId xmlns:a16="http://schemas.microsoft.com/office/drawing/2014/main" id="{F32071C4-779B-46E3-BAA0-74B6E5825C78}"/>
                  </a:ext>
                </a:extLst>
              </p:cNvPr>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103" name="Straight Connector 102">
                <a:extLst>
                  <a:ext uri="{FF2B5EF4-FFF2-40B4-BE49-F238E27FC236}">
                    <a16:creationId xmlns:a16="http://schemas.microsoft.com/office/drawing/2014/main" id="{67A56FBC-E587-4C89-8CDB-9B7F9CDDBF6F}"/>
                  </a:ext>
                </a:extLst>
              </p:cNvPr>
              <p:cNvCxnSpPr>
                <a:cxnSpLocks/>
                <a:stCxn id="102" idx="5"/>
                <a:endCxn id="105"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A3D1E8FE-A01E-4E94-B4D3-7068FB9CAD28}"/>
                  </a:ext>
                </a:extLst>
              </p:cNvPr>
              <p:cNvSpPr/>
              <p:nvPr/>
            </p:nvSpPr>
            <p:spPr>
              <a:xfrm>
                <a:off x="3294946" y="530968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05" name="Oval 104">
                <a:extLst>
                  <a:ext uri="{FF2B5EF4-FFF2-40B4-BE49-F238E27FC236}">
                    <a16:creationId xmlns:a16="http://schemas.microsoft.com/office/drawing/2014/main" id="{2C258C00-1EFA-4388-8F5F-4A53612DA4D9}"/>
                  </a:ext>
                </a:extLst>
              </p:cNvPr>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106" name="Oval 105">
                <a:extLst>
                  <a:ext uri="{FF2B5EF4-FFF2-40B4-BE49-F238E27FC236}">
                    <a16:creationId xmlns:a16="http://schemas.microsoft.com/office/drawing/2014/main" id="{7011B0D9-966A-4DE4-A9D2-55D189C9BFEF}"/>
                  </a:ext>
                </a:extLst>
              </p:cNvPr>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a:t>
                </a:r>
              </a:p>
            </p:txBody>
          </p:sp>
        </p:grpSp>
        <p:sp>
          <p:nvSpPr>
            <p:cNvPr id="93" name="Oval 92">
              <a:extLst>
                <a:ext uri="{FF2B5EF4-FFF2-40B4-BE49-F238E27FC236}">
                  <a16:creationId xmlns:a16="http://schemas.microsoft.com/office/drawing/2014/main" id="{C0B717BA-F9E5-4494-8BDE-5F9D9313F2F0}"/>
                </a:ext>
              </a:extLst>
            </p:cNvPr>
            <p:cNvSpPr/>
            <p:nvPr/>
          </p:nvSpPr>
          <p:spPr>
            <a:xfrm>
              <a:off x="2044800" y="365305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94" name="Oval 93">
              <a:extLst>
                <a:ext uri="{FF2B5EF4-FFF2-40B4-BE49-F238E27FC236}">
                  <a16:creationId xmlns:a16="http://schemas.microsoft.com/office/drawing/2014/main" id="{0BBB6046-CB77-4D09-9E65-2E6D9A26E81C}"/>
                </a:ext>
              </a:extLst>
            </p:cNvPr>
            <p:cNvSpPr/>
            <p:nvPr/>
          </p:nvSpPr>
          <p:spPr>
            <a:xfrm>
              <a:off x="1603305" y="36426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a:extLst>
                <a:ext uri="{FF2B5EF4-FFF2-40B4-BE49-F238E27FC236}">
                  <a16:creationId xmlns:a16="http://schemas.microsoft.com/office/drawing/2014/main" id="{CF46D4AF-4504-4CFD-91E1-DCC39167B705}"/>
                </a:ext>
              </a:extLst>
            </p:cNvPr>
            <p:cNvSpPr/>
            <p:nvPr/>
          </p:nvSpPr>
          <p:spPr>
            <a:xfrm flipH="1">
              <a:off x="1146777" y="365270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Tree>
    <p:extLst>
      <p:ext uri="{BB962C8B-B14F-4D97-AF65-F5344CB8AC3E}">
        <p14:creationId xmlns:p14="http://schemas.microsoft.com/office/powerpoint/2010/main" val="8435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2884-621A-41C7-AE08-8C4F1F5E96A8}"/>
              </a:ext>
            </a:extLst>
          </p:cNvPr>
          <p:cNvSpPr>
            <a:spLocks noGrp="1"/>
          </p:cNvSpPr>
          <p:nvPr>
            <p:ph type="title"/>
          </p:nvPr>
        </p:nvSpPr>
        <p:spPr/>
        <p:txBody>
          <a:bodyPr>
            <a:normAutofit/>
          </a:bodyPr>
          <a:lstStyle/>
          <a:p>
            <a:r>
              <a:rPr lang="en-US" dirty="0"/>
              <a:t>Deleting a Black Node</a:t>
            </a:r>
          </a:p>
        </p:txBody>
      </p:sp>
      <p:sp>
        <p:nvSpPr>
          <p:cNvPr id="3" name="Slide Number Placeholder 2">
            <a:extLst>
              <a:ext uri="{FF2B5EF4-FFF2-40B4-BE49-F238E27FC236}">
                <a16:creationId xmlns:a16="http://schemas.microsoft.com/office/drawing/2014/main" id="{F897DAC4-3CFC-4153-B212-DDD98F3CA155}"/>
              </a:ext>
            </a:extLst>
          </p:cNvPr>
          <p:cNvSpPr>
            <a:spLocks noGrp="1"/>
          </p:cNvSpPr>
          <p:nvPr>
            <p:ph type="sldNum" sz="quarter" idx="12"/>
          </p:nvPr>
        </p:nvSpPr>
        <p:spPr/>
        <p:txBody>
          <a:bodyPr/>
          <a:lstStyle/>
          <a:p>
            <a:fld id="{6E2E4A66-FC3E-4C0B-B5A2-3AC9BF2C6C04}" type="slidenum">
              <a:rPr lang="en-US" smtClean="0"/>
              <a:pPr/>
              <a:t>54</a:t>
            </a:fld>
            <a:endParaRPr lang="en-US"/>
          </a:p>
        </p:txBody>
      </p:sp>
      <p:sp>
        <p:nvSpPr>
          <p:cNvPr id="4" name="Content Placeholder 3">
            <a:extLst>
              <a:ext uri="{FF2B5EF4-FFF2-40B4-BE49-F238E27FC236}">
                <a16:creationId xmlns:a16="http://schemas.microsoft.com/office/drawing/2014/main" id="{2B27771E-A1AC-4AC4-95B0-35BBB0BE5729}"/>
              </a:ext>
            </a:extLst>
          </p:cNvPr>
          <p:cNvSpPr>
            <a:spLocks noGrp="1"/>
          </p:cNvSpPr>
          <p:nvPr>
            <p:ph sz="quarter" idx="1"/>
          </p:nvPr>
        </p:nvSpPr>
        <p:spPr/>
        <p:txBody>
          <a:bodyPr/>
          <a:lstStyle/>
          <a:p>
            <a:r>
              <a:rPr lang="en-US" dirty="0"/>
              <a:t>What does it mean?</a:t>
            </a:r>
          </a:p>
          <a:p>
            <a:r>
              <a:rPr lang="en-US" dirty="0"/>
              <a:t>Does the black height of the tree change?</a:t>
            </a:r>
          </a:p>
          <a:p>
            <a:endParaRPr lang="en-US" dirty="0"/>
          </a:p>
          <a:p>
            <a:r>
              <a:rPr lang="en-US" dirty="0"/>
              <a:t>What is the complexity? </a:t>
            </a:r>
            <a:r>
              <a:rPr lang="en-US"/>
              <a:t>Why?</a:t>
            </a:r>
            <a:endParaRPr lang="en-US" dirty="0"/>
          </a:p>
        </p:txBody>
      </p:sp>
    </p:spTree>
    <p:extLst>
      <p:ext uri="{BB962C8B-B14F-4D97-AF65-F5344CB8AC3E}">
        <p14:creationId xmlns:p14="http://schemas.microsoft.com/office/powerpoint/2010/main" val="3506312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438E-8DA4-4FAC-84BC-F8A15F10012B}"/>
              </a:ext>
            </a:extLst>
          </p:cNvPr>
          <p:cNvSpPr>
            <a:spLocks noGrp="1"/>
          </p:cNvSpPr>
          <p:nvPr>
            <p:ph type="title"/>
          </p:nvPr>
        </p:nvSpPr>
        <p:spPr/>
        <p:txBody>
          <a:bodyPr/>
          <a:lstStyle/>
          <a:p>
            <a:r>
              <a:rPr lang="en-US" dirty="0"/>
              <a:t>Deletion in RB Tree</a:t>
            </a:r>
          </a:p>
        </p:txBody>
      </p:sp>
      <p:sp>
        <p:nvSpPr>
          <p:cNvPr id="3" name="Slide Number Placeholder 2">
            <a:extLst>
              <a:ext uri="{FF2B5EF4-FFF2-40B4-BE49-F238E27FC236}">
                <a16:creationId xmlns:a16="http://schemas.microsoft.com/office/drawing/2014/main" id="{0D72A74A-FC85-4A93-B0AE-06CAAF077B75}"/>
              </a:ext>
            </a:extLst>
          </p:cNvPr>
          <p:cNvSpPr>
            <a:spLocks noGrp="1"/>
          </p:cNvSpPr>
          <p:nvPr>
            <p:ph type="sldNum" sz="quarter" idx="12"/>
          </p:nvPr>
        </p:nvSpPr>
        <p:spPr/>
        <p:txBody>
          <a:bodyPr/>
          <a:lstStyle/>
          <a:p>
            <a:fld id="{6E2E4A66-FC3E-4C0B-B5A2-3AC9BF2C6C04}" type="slidenum">
              <a:rPr lang="en-US" smtClean="0"/>
              <a:pPr/>
              <a:t>55</a:t>
            </a:fld>
            <a:endParaRPr lang="en-US"/>
          </a:p>
        </p:txBody>
      </p:sp>
      <p:sp>
        <p:nvSpPr>
          <p:cNvPr id="4" name="Content Placeholder 3">
            <a:extLst>
              <a:ext uri="{FF2B5EF4-FFF2-40B4-BE49-F238E27FC236}">
                <a16:creationId xmlns:a16="http://schemas.microsoft.com/office/drawing/2014/main" id="{1F2AA2A2-2D59-4D35-A833-0D11D76958D9}"/>
              </a:ext>
            </a:extLst>
          </p:cNvPr>
          <p:cNvSpPr>
            <a:spLocks noGrp="1"/>
          </p:cNvSpPr>
          <p:nvPr>
            <p:ph sz="quarter" idx="1"/>
          </p:nvPr>
        </p:nvSpPr>
        <p:spPr/>
        <p:txBody>
          <a:bodyPr/>
          <a:lstStyle/>
          <a:p>
            <a:r>
              <a:rPr lang="en-US" dirty="0"/>
              <a:t>Simple case: if either u or v is red</a:t>
            </a:r>
          </a:p>
        </p:txBody>
      </p:sp>
      <p:pic>
        <p:nvPicPr>
          <p:cNvPr id="1026" name="Picture 2" descr="rbdelete11">
            <a:extLst>
              <a:ext uri="{FF2B5EF4-FFF2-40B4-BE49-F238E27FC236}">
                <a16:creationId xmlns:a16="http://schemas.microsoft.com/office/drawing/2014/main" id="{88E00833-9809-4F32-8F08-3EA9C0923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27" y="2057400"/>
            <a:ext cx="8382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728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ADC2-035A-43A1-BB87-0AB6C2895DF4}"/>
              </a:ext>
            </a:extLst>
          </p:cNvPr>
          <p:cNvSpPr>
            <a:spLocks noGrp="1"/>
          </p:cNvSpPr>
          <p:nvPr>
            <p:ph type="title"/>
          </p:nvPr>
        </p:nvSpPr>
        <p:spPr/>
        <p:txBody>
          <a:bodyPr/>
          <a:lstStyle/>
          <a:p>
            <a:r>
              <a:rPr lang="en-US" dirty="0"/>
              <a:t>Deletion in RB Tree</a:t>
            </a:r>
          </a:p>
        </p:txBody>
      </p:sp>
      <p:sp>
        <p:nvSpPr>
          <p:cNvPr id="3" name="Slide Number Placeholder 2">
            <a:extLst>
              <a:ext uri="{FF2B5EF4-FFF2-40B4-BE49-F238E27FC236}">
                <a16:creationId xmlns:a16="http://schemas.microsoft.com/office/drawing/2014/main" id="{324241AF-A77E-4976-97E9-C006C85B1A86}"/>
              </a:ext>
            </a:extLst>
          </p:cNvPr>
          <p:cNvSpPr>
            <a:spLocks noGrp="1"/>
          </p:cNvSpPr>
          <p:nvPr>
            <p:ph type="sldNum" sz="quarter" idx="12"/>
          </p:nvPr>
        </p:nvSpPr>
        <p:spPr/>
        <p:txBody>
          <a:bodyPr/>
          <a:lstStyle/>
          <a:p>
            <a:fld id="{6E2E4A66-FC3E-4C0B-B5A2-3AC9BF2C6C04}" type="slidenum">
              <a:rPr lang="en-US" smtClean="0"/>
              <a:pPr/>
              <a:t>56</a:t>
            </a:fld>
            <a:endParaRPr lang="en-US"/>
          </a:p>
        </p:txBody>
      </p:sp>
      <p:sp>
        <p:nvSpPr>
          <p:cNvPr id="4" name="Content Placeholder 3">
            <a:extLst>
              <a:ext uri="{FF2B5EF4-FFF2-40B4-BE49-F238E27FC236}">
                <a16:creationId xmlns:a16="http://schemas.microsoft.com/office/drawing/2014/main" id="{56AA456F-5A10-4FE4-8F1E-3E48AC0DD9CC}"/>
              </a:ext>
            </a:extLst>
          </p:cNvPr>
          <p:cNvSpPr>
            <a:spLocks noGrp="1"/>
          </p:cNvSpPr>
          <p:nvPr>
            <p:ph sz="quarter" idx="1"/>
          </p:nvPr>
        </p:nvSpPr>
        <p:spPr/>
        <p:txBody>
          <a:bodyPr/>
          <a:lstStyle/>
          <a:p>
            <a:r>
              <a:rPr lang="en-US" dirty="0"/>
              <a:t>Both u and v is black: convert double black to single black</a:t>
            </a:r>
          </a:p>
        </p:txBody>
      </p:sp>
      <p:pic>
        <p:nvPicPr>
          <p:cNvPr id="2050" name="Picture 2" descr="rbdelete12_new">
            <a:extLst>
              <a:ext uri="{FF2B5EF4-FFF2-40B4-BE49-F238E27FC236}">
                <a16:creationId xmlns:a16="http://schemas.microsoft.com/office/drawing/2014/main" id="{90EA0C51-B1E0-44E6-92F1-FCC1A43C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2438400"/>
            <a:ext cx="85534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71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42-8FA2-492F-9448-7242F6AE043D}"/>
              </a:ext>
            </a:extLst>
          </p:cNvPr>
          <p:cNvSpPr>
            <a:spLocks noGrp="1"/>
          </p:cNvSpPr>
          <p:nvPr>
            <p:ph type="title"/>
          </p:nvPr>
        </p:nvSpPr>
        <p:spPr/>
        <p:txBody>
          <a:bodyPr/>
          <a:lstStyle/>
          <a:p>
            <a:r>
              <a:rPr lang="en-US" dirty="0"/>
              <a:t>Double Black</a:t>
            </a:r>
          </a:p>
        </p:txBody>
      </p:sp>
      <p:sp>
        <p:nvSpPr>
          <p:cNvPr id="3" name="Slide Number Placeholder 2">
            <a:extLst>
              <a:ext uri="{FF2B5EF4-FFF2-40B4-BE49-F238E27FC236}">
                <a16:creationId xmlns:a16="http://schemas.microsoft.com/office/drawing/2014/main" id="{9328AC5F-4D7A-4F0F-80BD-5FC1872197B2}"/>
              </a:ext>
            </a:extLst>
          </p:cNvPr>
          <p:cNvSpPr>
            <a:spLocks noGrp="1"/>
          </p:cNvSpPr>
          <p:nvPr>
            <p:ph type="sldNum" sz="quarter" idx="12"/>
          </p:nvPr>
        </p:nvSpPr>
        <p:spPr/>
        <p:txBody>
          <a:bodyPr/>
          <a:lstStyle/>
          <a:p>
            <a:fld id="{6E2E4A66-FC3E-4C0B-B5A2-3AC9BF2C6C04}" type="slidenum">
              <a:rPr lang="en-US" smtClean="0"/>
              <a:pPr/>
              <a:t>57</a:t>
            </a:fld>
            <a:endParaRPr lang="en-US"/>
          </a:p>
        </p:txBody>
      </p:sp>
      <p:sp>
        <p:nvSpPr>
          <p:cNvPr id="4" name="Content Placeholder 3">
            <a:extLst>
              <a:ext uri="{FF2B5EF4-FFF2-40B4-BE49-F238E27FC236}">
                <a16:creationId xmlns:a16="http://schemas.microsoft.com/office/drawing/2014/main" id="{04DD9E02-67FA-4FEC-8E0B-A6F5117B53F8}"/>
              </a:ext>
            </a:extLst>
          </p:cNvPr>
          <p:cNvSpPr>
            <a:spLocks noGrp="1"/>
          </p:cNvSpPr>
          <p:nvPr>
            <p:ph sz="quarter" idx="1"/>
          </p:nvPr>
        </p:nvSpPr>
        <p:spPr/>
        <p:txBody>
          <a:bodyPr>
            <a:normAutofit fontScale="92500" lnSpcReduction="20000"/>
          </a:bodyPr>
          <a:lstStyle/>
          <a:p>
            <a:r>
              <a:rPr lang="en-US" altLang="zh-CN" b="0" i="0" dirty="0">
                <a:solidFill>
                  <a:srgbClr val="273239"/>
                </a:solidFill>
                <a:effectLst/>
                <a:latin typeface="urw-din"/>
              </a:rPr>
              <a:t>W</a:t>
            </a:r>
            <a:r>
              <a:rPr lang="en-US" b="0" i="0" dirty="0">
                <a:solidFill>
                  <a:srgbClr val="273239"/>
                </a:solidFill>
                <a:effectLst/>
                <a:latin typeface="urw-din"/>
              </a:rPr>
              <a:t>hile the current node </a:t>
            </a:r>
            <a:r>
              <a:rPr lang="en-US" b="0" i="1" dirty="0">
                <a:solidFill>
                  <a:srgbClr val="273239"/>
                </a:solidFill>
                <a:effectLst/>
                <a:latin typeface="urw-din"/>
              </a:rPr>
              <a:t>u</a:t>
            </a:r>
            <a:r>
              <a:rPr lang="en-US" b="0" i="0" dirty="0">
                <a:solidFill>
                  <a:srgbClr val="273239"/>
                </a:solidFill>
                <a:effectLst/>
                <a:latin typeface="urw-din"/>
              </a:rPr>
              <a:t> is double black, </a:t>
            </a:r>
            <a:r>
              <a:rPr lang="en-US" altLang="zh-CN" b="0" i="0" dirty="0">
                <a:solidFill>
                  <a:srgbClr val="273239"/>
                </a:solidFill>
                <a:effectLst/>
                <a:latin typeface="urw-din"/>
              </a:rPr>
              <a:t>and </a:t>
            </a:r>
            <a:r>
              <a:rPr lang="en-US" b="0" i="0" dirty="0">
                <a:solidFill>
                  <a:srgbClr val="273239"/>
                </a:solidFill>
                <a:effectLst/>
                <a:latin typeface="urw-din"/>
              </a:rPr>
              <a:t>not the root. Let sibling of </a:t>
            </a:r>
            <a:r>
              <a:rPr lang="en-US" b="0" i="1" dirty="0">
                <a:solidFill>
                  <a:srgbClr val="273239"/>
                </a:solidFill>
                <a:effectLst/>
                <a:latin typeface="urw-din"/>
              </a:rPr>
              <a:t>u</a:t>
            </a:r>
            <a:r>
              <a:rPr lang="en-US" b="0" i="0" dirty="0">
                <a:solidFill>
                  <a:srgbClr val="273239"/>
                </a:solidFill>
                <a:effectLst/>
                <a:latin typeface="urw-din"/>
              </a:rPr>
              <a:t> be </a:t>
            </a:r>
            <a:r>
              <a:rPr lang="en-US" b="1" i="0" dirty="0">
                <a:solidFill>
                  <a:srgbClr val="273239"/>
                </a:solidFill>
                <a:effectLst/>
                <a:latin typeface="urw-din"/>
              </a:rPr>
              <a:t>s</a:t>
            </a:r>
            <a:r>
              <a:rPr lang="en-US" b="0" i="0" dirty="0">
                <a:solidFill>
                  <a:srgbClr val="273239"/>
                </a:solidFill>
                <a:effectLst/>
                <a:latin typeface="urw-din"/>
              </a:rPr>
              <a:t>. </a:t>
            </a:r>
            <a:br>
              <a:rPr lang="en-US" dirty="0"/>
            </a:br>
            <a:r>
              <a:rPr lang="en-US" b="0" i="0" dirty="0">
                <a:solidFill>
                  <a:srgbClr val="273239"/>
                </a:solidFill>
                <a:effectLst/>
                <a:latin typeface="urw-din"/>
              </a:rPr>
              <a:t>….</a:t>
            </a:r>
            <a:r>
              <a:rPr lang="en-US" b="1" i="0" dirty="0">
                <a:solidFill>
                  <a:srgbClr val="273239"/>
                </a:solidFill>
                <a:effectLst/>
                <a:latin typeface="urw-din"/>
              </a:rPr>
              <a:t>(a): If sibling s is black and at least one of sibling’s children is </a:t>
            </a:r>
            <a:r>
              <a:rPr lang="en-US" b="1" i="0" dirty="0">
                <a:solidFill>
                  <a:srgbClr val="FF0000"/>
                </a:solidFill>
                <a:effectLst/>
                <a:latin typeface="urw-din"/>
              </a:rPr>
              <a:t>red</a:t>
            </a:r>
            <a:r>
              <a:rPr lang="en-US" b="0" i="0" dirty="0">
                <a:solidFill>
                  <a:srgbClr val="273239"/>
                </a:solidFill>
                <a:effectLst/>
                <a:latin typeface="urw-din"/>
              </a:rPr>
              <a:t>, perform rotation(s). Let the red child of s be </a:t>
            </a:r>
            <a:r>
              <a:rPr lang="en-US" b="1" i="0" dirty="0">
                <a:solidFill>
                  <a:srgbClr val="FF0000"/>
                </a:solidFill>
                <a:effectLst/>
                <a:latin typeface="urw-din"/>
              </a:rPr>
              <a:t>r</a:t>
            </a:r>
            <a:r>
              <a:rPr lang="en-US" b="0" i="0" dirty="0">
                <a:solidFill>
                  <a:srgbClr val="273239"/>
                </a:solidFill>
                <a:effectLst/>
                <a:latin typeface="urw-din"/>
              </a:rPr>
              <a:t>. This case can be divided in four subcases depending upon positions of s and r.</a:t>
            </a:r>
            <a:br>
              <a:rPr lang="en-US" dirty="0"/>
            </a:br>
            <a:r>
              <a:rPr lang="en-US" b="0" i="0" dirty="0">
                <a:solidFill>
                  <a:srgbClr val="273239"/>
                </a:solidFill>
                <a:effectLst/>
                <a:latin typeface="urw-din"/>
              </a:rPr>
              <a:t>…………..</a:t>
            </a:r>
            <a:r>
              <a:rPr lang="en-US" b="1" i="0" dirty="0">
                <a:solidFill>
                  <a:srgbClr val="273239"/>
                </a:solidFill>
                <a:effectLst/>
                <a:latin typeface="urw-din"/>
              </a:rPr>
              <a:t>(</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Left </a:t>
            </a:r>
            <a:r>
              <a:rPr lang="en-US" b="0" i="0" dirty="0" err="1">
                <a:solidFill>
                  <a:srgbClr val="273239"/>
                </a:solidFill>
                <a:effectLst/>
                <a:latin typeface="urw-din"/>
              </a:rPr>
              <a:t>Left</a:t>
            </a:r>
            <a:r>
              <a:rPr lang="en-US" b="0" i="0" dirty="0">
                <a:solidFill>
                  <a:srgbClr val="273239"/>
                </a:solidFill>
                <a:effectLst/>
                <a:latin typeface="urw-din"/>
              </a:rPr>
              <a:t> Case (s is left child of its parent and r is left child of s or both children of s are red). This is mirror of right </a:t>
            </a:r>
            <a:r>
              <a:rPr lang="en-US" b="0" i="0" dirty="0" err="1">
                <a:solidFill>
                  <a:srgbClr val="273239"/>
                </a:solidFill>
                <a:effectLst/>
                <a:latin typeface="urw-din"/>
              </a:rPr>
              <a:t>right</a:t>
            </a:r>
            <a:r>
              <a:rPr lang="en-US" b="0" i="0" dirty="0">
                <a:solidFill>
                  <a:srgbClr val="273239"/>
                </a:solidFill>
                <a:effectLst/>
                <a:latin typeface="urw-din"/>
              </a:rPr>
              <a:t> case shown in below diagram.</a:t>
            </a:r>
            <a:br>
              <a:rPr lang="en-US" dirty="0"/>
            </a:br>
            <a:r>
              <a:rPr lang="en-US" b="0" i="0" dirty="0">
                <a:solidFill>
                  <a:srgbClr val="273239"/>
                </a:solidFill>
                <a:effectLst/>
                <a:latin typeface="urw-din"/>
              </a:rPr>
              <a:t>…………..</a:t>
            </a:r>
            <a:r>
              <a:rPr lang="en-US" b="1" i="0" dirty="0">
                <a:solidFill>
                  <a:srgbClr val="273239"/>
                </a:solidFill>
                <a:effectLst/>
                <a:latin typeface="urw-din"/>
              </a:rPr>
              <a:t>(ii)</a:t>
            </a:r>
            <a:r>
              <a:rPr lang="en-US" b="0" i="0" dirty="0">
                <a:solidFill>
                  <a:srgbClr val="273239"/>
                </a:solidFill>
                <a:effectLst/>
                <a:latin typeface="urw-din"/>
              </a:rPr>
              <a:t> Left Right Case (s is left child of its parent and r is right child). This is mirror of right left case shown in below diagram.</a:t>
            </a:r>
            <a:br>
              <a:rPr lang="en-US" dirty="0"/>
            </a:br>
            <a:r>
              <a:rPr lang="en-US" b="0" i="0" dirty="0">
                <a:solidFill>
                  <a:srgbClr val="273239"/>
                </a:solidFill>
                <a:effectLst/>
                <a:latin typeface="urw-din"/>
              </a:rPr>
              <a:t>…………..</a:t>
            </a:r>
            <a:r>
              <a:rPr lang="en-US" b="1" i="0" dirty="0">
                <a:solidFill>
                  <a:srgbClr val="273239"/>
                </a:solidFill>
                <a:effectLst/>
                <a:latin typeface="urw-din"/>
              </a:rPr>
              <a:t>(iii)</a:t>
            </a:r>
            <a:r>
              <a:rPr lang="en-US" b="0" i="0" dirty="0">
                <a:solidFill>
                  <a:srgbClr val="273239"/>
                </a:solidFill>
                <a:effectLst/>
                <a:latin typeface="urw-din"/>
              </a:rPr>
              <a:t> Right </a:t>
            </a:r>
            <a:r>
              <a:rPr lang="en-US" b="0" i="0" dirty="0" err="1">
                <a:solidFill>
                  <a:srgbClr val="273239"/>
                </a:solidFill>
                <a:effectLst/>
                <a:latin typeface="urw-din"/>
              </a:rPr>
              <a:t>Right</a:t>
            </a:r>
            <a:r>
              <a:rPr lang="en-US" b="0" i="0" dirty="0">
                <a:solidFill>
                  <a:srgbClr val="273239"/>
                </a:solidFill>
                <a:effectLst/>
                <a:latin typeface="urw-din"/>
              </a:rPr>
              <a:t> Case (s is right child of its parent and r is right child of s or both children of s are red) </a:t>
            </a:r>
            <a:endParaRPr lang="en-US" dirty="0"/>
          </a:p>
        </p:txBody>
      </p:sp>
    </p:spTree>
    <p:extLst>
      <p:ext uri="{BB962C8B-B14F-4D97-AF65-F5344CB8AC3E}">
        <p14:creationId xmlns:p14="http://schemas.microsoft.com/office/powerpoint/2010/main" val="51863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bdelete13New">
            <a:extLst>
              <a:ext uri="{FF2B5EF4-FFF2-40B4-BE49-F238E27FC236}">
                <a16:creationId xmlns:a16="http://schemas.microsoft.com/office/drawing/2014/main" id="{43E8FEB0-425C-439D-B210-1F6E679ED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8" y="2062956"/>
            <a:ext cx="9144000" cy="27320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FB245D-79DD-4BF9-AD96-A740BBB44CB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C39F47EF-289B-42F9-91D0-8AC0978BE062}"/>
              </a:ext>
            </a:extLst>
          </p:cNvPr>
          <p:cNvSpPr>
            <a:spLocks noGrp="1"/>
          </p:cNvSpPr>
          <p:nvPr>
            <p:ph type="sldNum" sz="quarter" idx="12"/>
          </p:nvPr>
        </p:nvSpPr>
        <p:spPr/>
        <p:txBody>
          <a:bodyPr/>
          <a:lstStyle/>
          <a:p>
            <a:fld id="{6E2E4A66-FC3E-4C0B-B5A2-3AC9BF2C6C04}" type="slidenum">
              <a:rPr lang="en-US" smtClean="0"/>
              <a:pPr/>
              <a:t>58</a:t>
            </a:fld>
            <a:endParaRPr lang="en-US"/>
          </a:p>
        </p:txBody>
      </p:sp>
      <p:sp>
        <p:nvSpPr>
          <p:cNvPr id="4" name="Content Placeholder 3">
            <a:extLst>
              <a:ext uri="{FF2B5EF4-FFF2-40B4-BE49-F238E27FC236}">
                <a16:creationId xmlns:a16="http://schemas.microsoft.com/office/drawing/2014/main" id="{FAFC3F51-62E6-4E9F-883B-F0DC97223B56}"/>
              </a:ext>
            </a:extLst>
          </p:cNvPr>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4237549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bdelete15">
            <a:extLst>
              <a:ext uri="{FF2B5EF4-FFF2-40B4-BE49-F238E27FC236}">
                <a16:creationId xmlns:a16="http://schemas.microsoft.com/office/drawing/2014/main" id="{2D2C6A67-4681-4CD6-A28A-0CF2365BE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8725"/>
            <a:ext cx="9144000" cy="38719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0A6188-2213-468D-B22F-727A2B576716}"/>
              </a:ext>
            </a:extLst>
          </p:cNvPr>
          <p:cNvSpPr>
            <a:spLocks noGrp="1"/>
          </p:cNvSpPr>
          <p:nvPr>
            <p:ph type="title"/>
          </p:nvPr>
        </p:nvSpPr>
        <p:spPr/>
        <p:txBody>
          <a:bodyPr/>
          <a:lstStyle/>
          <a:p>
            <a:r>
              <a:rPr lang="en-US" dirty="0"/>
              <a:t>Double Black cont.</a:t>
            </a:r>
          </a:p>
        </p:txBody>
      </p:sp>
      <p:sp>
        <p:nvSpPr>
          <p:cNvPr id="3" name="Slide Number Placeholder 2">
            <a:extLst>
              <a:ext uri="{FF2B5EF4-FFF2-40B4-BE49-F238E27FC236}">
                <a16:creationId xmlns:a16="http://schemas.microsoft.com/office/drawing/2014/main" id="{B2CEF256-170E-4D70-9591-A5A6313125A9}"/>
              </a:ext>
            </a:extLst>
          </p:cNvPr>
          <p:cNvSpPr>
            <a:spLocks noGrp="1"/>
          </p:cNvSpPr>
          <p:nvPr>
            <p:ph type="sldNum" sz="quarter" idx="12"/>
          </p:nvPr>
        </p:nvSpPr>
        <p:spPr/>
        <p:txBody>
          <a:bodyPr/>
          <a:lstStyle/>
          <a:p>
            <a:fld id="{6E2E4A66-FC3E-4C0B-B5A2-3AC9BF2C6C04}" type="slidenum">
              <a:rPr lang="en-US" smtClean="0"/>
              <a:pPr/>
              <a:t>59</a:t>
            </a:fld>
            <a:endParaRPr lang="en-US"/>
          </a:p>
        </p:txBody>
      </p:sp>
      <p:sp>
        <p:nvSpPr>
          <p:cNvPr id="4" name="Content Placeholder 3">
            <a:extLst>
              <a:ext uri="{FF2B5EF4-FFF2-40B4-BE49-F238E27FC236}">
                <a16:creationId xmlns:a16="http://schemas.microsoft.com/office/drawing/2014/main" id="{C5F20243-C4C1-4729-B43C-D59C3FF66028}"/>
              </a:ext>
            </a:extLst>
          </p:cNvPr>
          <p:cNvSpPr>
            <a:spLocks noGrp="1"/>
          </p:cNvSpPr>
          <p:nvPr>
            <p:ph sz="quarter" idx="1"/>
          </p:nvPr>
        </p:nvSpPr>
        <p:spPr/>
        <p:txBody>
          <a:bodyPr/>
          <a:lstStyle/>
          <a:p>
            <a:r>
              <a:rPr lang="en-US" b="1" i="0" dirty="0">
                <a:solidFill>
                  <a:srgbClr val="273239"/>
                </a:solidFill>
                <a:effectLst/>
                <a:latin typeface="urw-din"/>
              </a:rPr>
              <a:t>(b): If sibling is black and its both children are black</a:t>
            </a:r>
            <a:r>
              <a:rPr lang="en-US" b="0" i="0" dirty="0">
                <a:solidFill>
                  <a:srgbClr val="273239"/>
                </a:solidFill>
                <a:effectLst/>
                <a:latin typeface="urw-din"/>
              </a:rPr>
              <a:t>, perform recoloring, and recur for the parent if parent is black. </a:t>
            </a:r>
            <a:endParaRPr lang="en-US" dirty="0"/>
          </a:p>
        </p:txBody>
      </p:sp>
    </p:spTree>
    <p:extLst>
      <p:ext uri="{BB962C8B-B14F-4D97-AF65-F5344CB8AC3E}">
        <p14:creationId xmlns:p14="http://schemas.microsoft.com/office/powerpoint/2010/main" val="15226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4A5E-E719-4E99-B9F5-3A1096D0715F}"/>
              </a:ext>
            </a:extLst>
          </p:cNvPr>
          <p:cNvSpPr>
            <a:spLocks noGrp="1"/>
          </p:cNvSpPr>
          <p:nvPr>
            <p:ph type="title"/>
          </p:nvPr>
        </p:nvSpPr>
        <p:spPr/>
        <p:txBody>
          <a:bodyPr/>
          <a:lstStyle/>
          <a:p>
            <a:r>
              <a:rPr lang="en-US" dirty="0"/>
              <a:t>Double Black cont.</a:t>
            </a:r>
          </a:p>
        </p:txBody>
      </p:sp>
      <p:sp>
        <p:nvSpPr>
          <p:cNvPr id="3" name="Slide Number Placeholder 2">
            <a:extLst>
              <a:ext uri="{FF2B5EF4-FFF2-40B4-BE49-F238E27FC236}">
                <a16:creationId xmlns:a16="http://schemas.microsoft.com/office/drawing/2014/main" id="{137A295D-49B5-4DB8-81BA-F0B87ABE664C}"/>
              </a:ext>
            </a:extLst>
          </p:cNvPr>
          <p:cNvSpPr>
            <a:spLocks noGrp="1"/>
          </p:cNvSpPr>
          <p:nvPr>
            <p:ph type="sldNum" sz="quarter" idx="12"/>
          </p:nvPr>
        </p:nvSpPr>
        <p:spPr/>
        <p:txBody>
          <a:bodyPr/>
          <a:lstStyle/>
          <a:p>
            <a:fld id="{6E2E4A66-FC3E-4C0B-B5A2-3AC9BF2C6C04}" type="slidenum">
              <a:rPr lang="en-US" smtClean="0"/>
              <a:pPr/>
              <a:t>60</a:t>
            </a:fld>
            <a:endParaRPr lang="en-US"/>
          </a:p>
        </p:txBody>
      </p:sp>
      <p:sp>
        <p:nvSpPr>
          <p:cNvPr id="4" name="Content Placeholder 3">
            <a:extLst>
              <a:ext uri="{FF2B5EF4-FFF2-40B4-BE49-F238E27FC236}">
                <a16:creationId xmlns:a16="http://schemas.microsoft.com/office/drawing/2014/main" id="{762FBA15-D41F-4B0F-8D05-62DA802C5993}"/>
              </a:ext>
            </a:extLst>
          </p:cNvPr>
          <p:cNvSpPr>
            <a:spLocks noGrp="1"/>
          </p:cNvSpPr>
          <p:nvPr>
            <p:ph sz="quarter" idx="1"/>
          </p:nvPr>
        </p:nvSpPr>
        <p:spPr/>
        <p:txBody>
          <a:bodyPr/>
          <a:lstStyle/>
          <a:p>
            <a:r>
              <a:rPr lang="en-US" b="0" i="0" dirty="0">
                <a:solidFill>
                  <a:srgbClr val="273239"/>
                </a:solidFill>
                <a:effectLst/>
                <a:latin typeface="urw-din"/>
              </a:rPr>
              <a:t>…..</a:t>
            </a:r>
            <a:r>
              <a:rPr lang="en-US" b="1" i="0" dirty="0">
                <a:solidFill>
                  <a:srgbClr val="273239"/>
                </a:solidFill>
                <a:effectLst/>
                <a:latin typeface="urw-din"/>
              </a:rPr>
              <a:t>(c): If sibling is </a:t>
            </a:r>
            <a:r>
              <a:rPr lang="en-US" b="1" i="0" dirty="0">
                <a:solidFill>
                  <a:srgbClr val="FF0000"/>
                </a:solidFill>
                <a:effectLst/>
                <a:latin typeface="urw-din"/>
              </a:rPr>
              <a:t>red</a:t>
            </a:r>
            <a:r>
              <a:rPr lang="en-US" b="0" i="0" dirty="0">
                <a:solidFill>
                  <a:srgbClr val="273239"/>
                </a:solidFill>
                <a:effectLst/>
                <a:latin typeface="urw-din"/>
              </a:rPr>
              <a:t>, perform a rotation to move old sibling up, recolor the old sibling and parent. The new sibling is always black (See the below diagram). This mainly converts the tree to black sibling case (by rotation) and leads to case (a) or (b). This case can be divided in two subcases. </a:t>
            </a:r>
            <a:br>
              <a:rPr lang="en-US" dirty="0"/>
            </a:br>
            <a:r>
              <a:rPr lang="en-US" b="0" i="0" dirty="0">
                <a:solidFill>
                  <a:srgbClr val="273239"/>
                </a:solidFill>
                <a:effectLst/>
                <a:latin typeface="urw-din"/>
              </a:rPr>
              <a:t>…………..</a:t>
            </a:r>
            <a:r>
              <a:rPr lang="en-US" b="1" i="0" dirty="0">
                <a:solidFill>
                  <a:srgbClr val="273239"/>
                </a:solidFill>
                <a:effectLst/>
                <a:latin typeface="urw-din"/>
              </a:rPr>
              <a:t>(</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Left Case (s is left child of its parent). This is mirror of right </a:t>
            </a:r>
            <a:r>
              <a:rPr lang="en-US" b="0" i="0" dirty="0" err="1">
                <a:solidFill>
                  <a:srgbClr val="273239"/>
                </a:solidFill>
                <a:effectLst/>
                <a:latin typeface="urw-din"/>
              </a:rPr>
              <a:t>right</a:t>
            </a:r>
            <a:r>
              <a:rPr lang="en-US" b="0" i="0" dirty="0">
                <a:solidFill>
                  <a:srgbClr val="273239"/>
                </a:solidFill>
                <a:effectLst/>
                <a:latin typeface="urw-din"/>
              </a:rPr>
              <a:t> case shown in below diagram. We right rotate the parent p. </a:t>
            </a:r>
            <a:br>
              <a:rPr lang="en-US" dirty="0"/>
            </a:br>
            <a:r>
              <a:rPr lang="en-US" b="0" i="0" dirty="0">
                <a:solidFill>
                  <a:srgbClr val="273239"/>
                </a:solidFill>
                <a:effectLst/>
                <a:latin typeface="urw-din"/>
              </a:rPr>
              <a:t>…………..</a:t>
            </a:r>
            <a:r>
              <a:rPr lang="en-US" b="1" i="0" dirty="0">
                <a:solidFill>
                  <a:srgbClr val="273239"/>
                </a:solidFill>
                <a:effectLst/>
                <a:latin typeface="urw-din"/>
              </a:rPr>
              <a:t>(iii)</a:t>
            </a:r>
            <a:r>
              <a:rPr lang="en-US" b="0" i="0" dirty="0">
                <a:solidFill>
                  <a:srgbClr val="273239"/>
                </a:solidFill>
                <a:effectLst/>
                <a:latin typeface="urw-din"/>
              </a:rPr>
              <a:t> Right Case (s is right child of its parent). We left rotate the parent p. </a:t>
            </a:r>
            <a:endParaRPr lang="en-US" dirty="0"/>
          </a:p>
        </p:txBody>
      </p:sp>
    </p:spTree>
    <p:extLst>
      <p:ext uri="{BB962C8B-B14F-4D97-AF65-F5344CB8AC3E}">
        <p14:creationId xmlns:p14="http://schemas.microsoft.com/office/powerpoint/2010/main" val="3565955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bdelete16">
            <a:extLst>
              <a:ext uri="{FF2B5EF4-FFF2-40B4-BE49-F238E27FC236}">
                <a16:creationId xmlns:a16="http://schemas.microsoft.com/office/drawing/2014/main" id="{DA47275F-A3F8-4F27-AE41-5D16324B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9" y="723900"/>
            <a:ext cx="7869381"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EE4A5E-E719-4E99-B9F5-3A1096D0715F}"/>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137A295D-49B5-4DB8-81BA-F0B87ABE664C}"/>
              </a:ext>
            </a:extLst>
          </p:cNvPr>
          <p:cNvSpPr>
            <a:spLocks noGrp="1"/>
          </p:cNvSpPr>
          <p:nvPr>
            <p:ph type="sldNum" sz="quarter" idx="12"/>
          </p:nvPr>
        </p:nvSpPr>
        <p:spPr/>
        <p:txBody>
          <a:bodyPr/>
          <a:lstStyle/>
          <a:p>
            <a:fld id="{6E2E4A66-FC3E-4C0B-B5A2-3AC9BF2C6C04}" type="slidenum">
              <a:rPr lang="en-US" smtClean="0"/>
              <a:pPr/>
              <a:t>61</a:t>
            </a:fld>
            <a:endParaRPr lang="en-US"/>
          </a:p>
        </p:txBody>
      </p:sp>
      <p:sp>
        <p:nvSpPr>
          <p:cNvPr id="4" name="Content Placeholder 3">
            <a:extLst>
              <a:ext uri="{FF2B5EF4-FFF2-40B4-BE49-F238E27FC236}">
                <a16:creationId xmlns:a16="http://schemas.microsoft.com/office/drawing/2014/main" id="{762FBA15-D41F-4B0F-8D05-62DA802C5993}"/>
              </a:ext>
            </a:extLst>
          </p:cNvPr>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2628141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50D5-1AE1-49BE-9706-2182F3766DE7}"/>
              </a:ext>
            </a:extLst>
          </p:cNvPr>
          <p:cNvSpPr>
            <a:spLocks noGrp="1"/>
          </p:cNvSpPr>
          <p:nvPr>
            <p:ph type="title"/>
          </p:nvPr>
        </p:nvSpPr>
        <p:spPr/>
        <p:txBody>
          <a:bodyPr/>
          <a:lstStyle/>
          <a:p>
            <a:r>
              <a:rPr lang="en-US" dirty="0"/>
              <a:t>The Final Step</a:t>
            </a:r>
          </a:p>
        </p:txBody>
      </p:sp>
      <p:sp>
        <p:nvSpPr>
          <p:cNvPr id="3" name="Slide Number Placeholder 2">
            <a:extLst>
              <a:ext uri="{FF2B5EF4-FFF2-40B4-BE49-F238E27FC236}">
                <a16:creationId xmlns:a16="http://schemas.microsoft.com/office/drawing/2014/main" id="{960B401F-4B71-4DA9-8345-5DF56BED4C6D}"/>
              </a:ext>
            </a:extLst>
          </p:cNvPr>
          <p:cNvSpPr>
            <a:spLocks noGrp="1"/>
          </p:cNvSpPr>
          <p:nvPr>
            <p:ph type="sldNum" sz="quarter" idx="12"/>
          </p:nvPr>
        </p:nvSpPr>
        <p:spPr/>
        <p:txBody>
          <a:bodyPr/>
          <a:lstStyle/>
          <a:p>
            <a:fld id="{6E2E4A66-FC3E-4C0B-B5A2-3AC9BF2C6C04}" type="slidenum">
              <a:rPr lang="en-US" smtClean="0"/>
              <a:pPr/>
              <a:t>62</a:t>
            </a:fld>
            <a:endParaRPr lang="en-US"/>
          </a:p>
        </p:txBody>
      </p:sp>
      <p:sp>
        <p:nvSpPr>
          <p:cNvPr id="4" name="Content Placeholder 3">
            <a:extLst>
              <a:ext uri="{FF2B5EF4-FFF2-40B4-BE49-F238E27FC236}">
                <a16:creationId xmlns:a16="http://schemas.microsoft.com/office/drawing/2014/main" id="{9E0254F9-F768-4160-B3C6-31E2E661184B}"/>
              </a:ext>
            </a:extLst>
          </p:cNvPr>
          <p:cNvSpPr>
            <a:spLocks noGrp="1"/>
          </p:cNvSpPr>
          <p:nvPr>
            <p:ph sz="quarter" idx="1"/>
          </p:nvPr>
        </p:nvSpPr>
        <p:spPr/>
        <p:txBody>
          <a:bodyPr/>
          <a:lstStyle/>
          <a:p>
            <a:r>
              <a:rPr lang="en-US" b="1" i="0" dirty="0">
                <a:solidFill>
                  <a:srgbClr val="273239"/>
                </a:solidFill>
                <a:effectLst/>
                <a:latin typeface="urw-din"/>
              </a:rPr>
              <a:t>3.3)</a:t>
            </a:r>
            <a:r>
              <a:rPr lang="en-US" b="0" i="0" dirty="0">
                <a:solidFill>
                  <a:srgbClr val="273239"/>
                </a:solidFill>
                <a:effectLst/>
                <a:latin typeface="urw-din"/>
              </a:rPr>
              <a:t> If u is root, make it single black and return (Black height of complete tree reduces by 1).</a:t>
            </a:r>
            <a:br>
              <a:rPr lang="en-US" dirty="0"/>
            </a:br>
            <a:endParaRPr lang="en-US" dirty="0"/>
          </a:p>
        </p:txBody>
      </p:sp>
    </p:spTree>
    <p:extLst>
      <p:ext uri="{BB962C8B-B14F-4D97-AF65-F5344CB8AC3E}">
        <p14:creationId xmlns:p14="http://schemas.microsoft.com/office/powerpoint/2010/main" val="101396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t>B.</a:t>
            </a:r>
            <a:r>
              <a:rPr lang="en-US" altLang="zh-CN" dirty="0"/>
              <a:t> It is possible for a </a:t>
            </a:r>
            <a:r>
              <a:rPr lang="en-US" altLang="zh-CN" b="1" dirty="0"/>
              <a:t>black</a:t>
            </a:r>
            <a:r>
              <a:rPr lang="en-US" altLang="zh-CN" dirty="0"/>
              <a:t> node to have a single child.</a:t>
            </a:r>
          </a:p>
          <a:p>
            <a:pPr marL="0" indent="0">
              <a:buNone/>
            </a:pPr>
            <a:r>
              <a:rPr lang="en-US" altLang="zh-CN" b="1" dirty="0"/>
              <a:t>C.</a:t>
            </a:r>
            <a:r>
              <a:rPr lang="en-US" altLang="zh-CN" dirty="0"/>
              <a:t> It is possible for a node to have two children of different colors.</a:t>
            </a:r>
          </a:p>
          <a:p>
            <a:pPr marL="0" indent="0">
              <a:buNone/>
            </a:pPr>
            <a:r>
              <a:rPr lang="en-US" altLang="zh-CN" b="1" dirty="0"/>
              <a:t>D.</a:t>
            </a:r>
            <a:r>
              <a:rPr lang="en-US" altLang="zh-CN" dirty="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35246</TotalTime>
  <Words>3746</Words>
  <Application>Microsoft Office PowerPoint</Application>
  <PresentationFormat>On-screen Show (4:3)</PresentationFormat>
  <Paragraphs>1055</Paragraphs>
  <Slides>62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urw-din</vt:lpstr>
      <vt:lpstr>Arial</vt:lpstr>
      <vt:lpstr>Calibri</vt:lpstr>
      <vt:lpstr>Cambria Math</vt:lpstr>
      <vt:lpstr>Franklin Gothic Book</vt:lpstr>
      <vt:lpstr>Perpetua</vt:lpstr>
      <vt:lpstr>Times New Roman</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Invariants</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lpstr>Compared Against AVL Tree</vt:lpstr>
      <vt:lpstr>Deletion in RB Tree</vt:lpstr>
      <vt:lpstr>Deleting a Red Node</vt:lpstr>
      <vt:lpstr>Deleting a Black Node</vt:lpstr>
      <vt:lpstr>Deleting a Black Leaf</vt:lpstr>
      <vt:lpstr>Sibling Has Red Children</vt:lpstr>
      <vt:lpstr>Sibling Has No Children</vt:lpstr>
      <vt:lpstr>Fix Double-Black</vt:lpstr>
      <vt:lpstr>When Does Double-Black Stop</vt:lpstr>
      <vt:lpstr>Or When a Red Node Turns Black</vt:lpstr>
      <vt:lpstr>Deleting a Black Node</vt:lpstr>
      <vt:lpstr>Deletion in RB Tree</vt:lpstr>
      <vt:lpstr>Deletion in RB Tree</vt:lpstr>
      <vt:lpstr>Double Black</vt:lpstr>
      <vt:lpstr>PowerPoint Presentation</vt:lpstr>
      <vt:lpstr>Double Black cont.</vt:lpstr>
      <vt:lpstr>Double Black cont.</vt:lpstr>
      <vt:lpstr>PowerPoint Presentation</vt:lpstr>
      <vt:lpstr>The Final Step</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Hongyi Xin</cp:lastModifiedBy>
  <cp:revision>2634</cp:revision>
  <dcterms:created xsi:type="dcterms:W3CDTF">2008-09-02T17:19:50Z</dcterms:created>
  <dcterms:modified xsi:type="dcterms:W3CDTF">2021-07-16T03:02:56Z</dcterms:modified>
</cp:coreProperties>
</file>