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9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2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35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9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144C-00AC-4908-8818-1BC240117CBE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B960-E91F-4295-9438-119DE78D1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e 116"/>
          <p:cNvGrpSpPr/>
          <p:nvPr/>
        </p:nvGrpSpPr>
        <p:grpSpPr>
          <a:xfrm>
            <a:off x="249224" y="5608588"/>
            <a:ext cx="9899547" cy="927630"/>
            <a:chOff x="1157591" y="2808057"/>
            <a:chExt cx="9899547" cy="927630"/>
          </a:xfrm>
        </p:grpSpPr>
        <p:sp>
          <p:nvSpPr>
            <p:cNvPr id="26" name="ZoneTexte 25"/>
            <p:cNvSpPr txBox="1"/>
            <p:nvPr/>
          </p:nvSpPr>
          <p:spPr>
            <a:xfrm>
              <a:off x="1498060" y="3122579"/>
              <a:ext cx="23930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aroF</a:t>
              </a:r>
              <a:r>
                <a:rPr lang="fr-FR" dirty="0" smtClean="0"/>
                <a:t>-B-H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87828" y="3119331"/>
              <a:ext cx="703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lead.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594705" y="312581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trpE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96138" y="3122563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trpD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7573" y="3119315"/>
              <a:ext cx="14623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trpC</a:t>
              </a:r>
              <a:r>
                <a:rPr lang="fr-FR" dirty="0" smtClean="0"/>
                <a:t>-F-B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856722" y="3119318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trpA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8758157" y="3125795"/>
              <a:ext cx="19519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hisC-tyrA-aroE</a:t>
              </a:r>
              <a:endParaRPr lang="fr-FR" dirty="0"/>
            </a:p>
          </p:txBody>
        </p:sp>
        <p:grpSp>
          <p:nvGrpSpPr>
            <p:cNvPr id="62" name="Groupe 61"/>
            <p:cNvGrpSpPr/>
            <p:nvPr/>
          </p:nvGrpSpPr>
          <p:grpSpPr>
            <a:xfrm>
              <a:off x="1498072" y="2876152"/>
              <a:ext cx="288580" cy="243192"/>
              <a:chOff x="596637" y="359923"/>
              <a:chExt cx="450711" cy="243192"/>
            </a:xfrm>
          </p:grpSpPr>
          <p:cxnSp>
            <p:nvCxnSpPr>
              <p:cNvPr id="63" name="Connecteur droit 62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/>
            <p:cNvGrpSpPr/>
            <p:nvPr/>
          </p:nvGrpSpPr>
          <p:grpSpPr>
            <a:xfrm>
              <a:off x="4017543" y="2866422"/>
              <a:ext cx="288580" cy="243192"/>
              <a:chOff x="596637" y="359923"/>
              <a:chExt cx="450711" cy="243192"/>
            </a:xfrm>
          </p:grpSpPr>
          <p:cxnSp>
            <p:nvCxnSpPr>
              <p:cNvPr id="66" name="Connecteur droit 65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8531196" y="2866425"/>
              <a:ext cx="288580" cy="243192"/>
              <a:chOff x="596637" y="359923"/>
              <a:chExt cx="450711" cy="243192"/>
            </a:xfrm>
          </p:grpSpPr>
          <p:cxnSp>
            <p:nvCxnSpPr>
              <p:cNvPr id="72" name="Connecteur droit 71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/>
            <p:cNvGrpSpPr/>
            <p:nvPr/>
          </p:nvGrpSpPr>
          <p:grpSpPr>
            <a:xfrm>
              <a:off x="10648585" y="2808057"/>
              <a:ext cx="107005" cy="301556"/>
              <a:chOff x="1439695" y="301559"/>
              <a:chExt cx="107005" cy="301556"/>
            </a:xfrm>
          </p:grpSpPr>
          <p:cxnSp>
            <p:nvCxnSpPr>
              <p:cNvPr id="75" name="Connecteur droit 74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Ellipse 75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5" name="ZoneTexte 94"/>
            <p:cNvSpPr txBox="1"/>
            <p:nvPr/>
          </p:nvSpPr>
          <p:spPr>
            <a:xfrm>
              <a:off x="1157591" y="350485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2,380,272</a:t>
              </a:r>
              <a:endParaRPr lang="fr-FR" sz="9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547362" y="350160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2,377,632</a:t>
              </a:r>
              <a:endParaRPr lang="fr-FR" sz="900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254235" y="3498361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2,377,416</a:t>
              </a:r>
              <a:endParaRPr lang="fr-FR" sz="9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6057106" y="3501593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2,374,881</a:t>
              </a:r>
              <a:endParaRPr lang="fr-FR" sz="900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7522745" y="349834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2,372,311</a:t>
              </a:r>
              <a:endParaRPr lang="fr-FR" sz="9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414448" y="350482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2,371,508</a:t>
              </a:r>
              <a:endParaRPr lang="fr-FR" sz="900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10366474" y="350157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2,367,954</a:t>
              </a:r>
              <a:endParaRPr lang="fr-FR" sz="900" dirty="0"/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5998987" y="4597790"/>
            <a:ext cx="6297054" cy="927601"/>
            <a:chOff x="3368589" y="1321156"/>
            <a:chExt cx="6297054" cy="927601"/>
          </a:xfrm>
        </p:grpSpPr>
        <p:sp>
          <p:nvSpPr>
            <p:cNvPr id="80" name="ZoneTexte 79"/>
            <p:cNvSpPr txBox="1"/>
            <p:nvPr/>
          </p:nvSpPr>
          <p:spPr>
            <a:xfrm>
              <a:off x="3712304" y="1638886"/>
              <a:ext cx="914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pabB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4627151" y="1635638"/>
              <a:ext cx="8977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trpG</a:t>
              </a:r>
              <a:endParaRPr lang="fr-FR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518406" y="1632424"/>
              <a:ext cx="37937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pabC-sul-folK-yazB-dusB-lysS</a:t>
              </a:r>
              <a:endParaRPr lang="fr-FR" dirty="0"/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3712305" y="1389247"/>
              <a:ext cx="288580" cy="243192"/>
              <a:chOff x="596637" y="359923"/>
              <a:chExt cx="450711" cy="243192"/>
            </a:xfrm>
          </p:grpSpPr>
          <p:cxnSp>
            <p:nvCxnSpPr>
              <p:cNvPr id="85" name="Connecteur droit 84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e 86"/>
            <p:cNvGrpSpPr/>
            <p:nvPr/>
          </p:nvGrpSpPr>
          <p:grpSpPr>
            <a:xfrm>
              <a:off x="9253841" y="1321156"/>
              <a:ext cx="107005" cy="301556"/>
              <a:chOff x="1439695" y="301559"/>
              <a:chExt cx="107005" cy="301556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Ellipse 88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ZoneTexte 102"/>
            <p:cNvSpPr txBox="1"/>
            <p:nvPr/>
          </p:nvSpPr>
          <p:spPr>
            <a:xfrm>
              <a:off x="3368589" y="2014691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82,864</a:t>
              </a:r>
              <a:endParaRPr lang="fr-FR" sz="900" dirty="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5174692" y="201144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84,874</a:t>
              </a:r>
              <a:endParaRPr lang="fr-FR" sz="9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8974979" y="201792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90,226</a:t>
              </a:r>
              <a:endParaRPr lang="fr-FR" sz="900" dirty="0"/>
            </a:p>
          </p:txBody>
        </p:sp>
      </p:grpSp>
      <p:grpSp>
        <p:nvGrpSpPr>
          <p:cNvPr id="138" name="Groupe 137"/>
          <p:cNvGrpSpPr/>
          <p:nvPr/>
        </p:nvGrpSpPr>
        <p:grpSpPr>
          <a:xfrm>
            <a:off x="8516126" y="1733146"/>
            <a:ext cx="3056114" cy="921192"/>
            <a:chOff x="4201540" y="1824122"/>
            <a:chExt cx="3056114" cy="921192"/>
          </a:xfrm>
        </p:grpSpPr>
        <p:sp>
          <p:nvSpPr>
            <p:cNvPr id="122" name="ZoneTexte 121"/>
            <p:cNvSpPr txBox="1"/>
            <p:nvPr/>
          </p:nvSpPr>
          <p:spPr>
            <a:xfrm>
              <a:off x="5109453" y="212569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rtpA</a:t>
              </a:r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010888" y="213217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ycbK</a:t>
              </a:r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4204776" y="1885713"/>
              <a:ext cx="288580" cy="243192"/>
              <a:chOff x="596637" y="359923"/>
              <a:chExt cx="450711" cy="243192"/>
            </a:xfrm>
          </p:grpSpPr>
          <p:cxnSp>
            <p:nvCxnSpPr>
              <p:cNvPr id="131" name="Connecteur droit 130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 124"/>
            <p:cNvGrpSpPr/>
            <p:nvPr/>
          </p:nvGrpSpPr>
          <p:grpSpPr>
            <a:xfrm>
              <a:off x="6845840" y="1824122"/>
              <a:ext cx="107005" cy="301556"/>
              <a:chOff x="1439695" y="301559"/>
              <a:chExt cx="107005" cy="301556"/>
            </a:xfrm>
          </p:grpSpPr>
          <p:cxnSp>
            <p:nvCxnSpPr>
              <p:cNvPr id="129" name="Connecteur droit 128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Ellipse 129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6" name="ZoneTexte 125"/>
            <p:cNvSpPr txBox="1"/>
            <p:nvPr/>
          </p:nvSpPr>
          <p:spPr>
            <a:xfrm>
              <a:off x="4764121" y="250800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277,160</a:t>
              </a:r>
              <a:endParaRPr lang="fr-FR" sz="900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5636372" y="2514482"/>
              <a:ext cx="766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277,330</a:t>
              </a:r>
              <a:endParaRPr lang="fr-FR" sz="900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6566990" y="251123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278,280</a:t>
              </a:r>
              <a:endParaRPr lang="fr-FR" sz="900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201540" y="2132171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</a:t>
              </a:r>
              <a:r>
                <a:rPr lang="fr-FR" dirty="0" smtClean="0"/>
                <a:t>ead.</a:t>
              </a:r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355804" y="273964"/>
            <a:ext cx="2493533" cy="921192"/>
            <a:chOff x="3497104" y="5275605"/>
            <a:chExt cx="2493533" cy="921192"/>
          </a:xfrm>
        </p:grpSpPr>
        <p:sp>
          <p:nvSpPr>
            <p:cNvPr id="106" name="ZoneTexte 105"/>
            <p:cNvSpPr txBox="1"/>
            <p:nvPr/>
          </p:nvSpPr>
          <p:spPr>
            <a:xfrm>
              <a:off x="3842442" y="5586902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folE</a:t>
              </a:r>
              <a:endParaRPr lang="fr-FR" dirty="0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4743871" y="5583654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mtrB</a:t>
              </a:r>
              <a:endParaRPr lang="fr-FR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3842436" y="5346924"/>
              <a:ext cx="288580" cy="243192"/>
              <a:chOff x="596637" y="359923"/>
              <a:chExt cx="450711" cy="243192"/>
            </a:xfrm>
          </p:grpSpPr>
          <p:cxnSp>
            <p:nvCxnSpPr>
              <p:cNvPr id="109" name="Connecteur droit 108"/>
              <p:cNvCxnSpPr/>
              <p:nvPr/>
            </p:nvCxnSpPr>
            <p:spPr>
              <a:xfrm flipV="1">
                <a:off x="596637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avec flèche 109"/>
              <p:cNvCxnSpPr/>
              <p:nvPr/>
            </p:nvCxnSpPr>
            <p:spPr>
              <a:xfrm>
                <a:off x="596637" y="359923"/>
                <a:ext cx="4507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/>
            <p:cNvGrpSpPr/>
            <p:nvPr/>
          </p:nvGrpSpPr>
          <p:grpSpPr>
            <a:xfrm>
              <a:off x="5578823" y="5275605"/>
              <a:ext cx="107005" cy="301556"/>
              <a:chOff x="1439695" y="301559"/>
              <a:chExt cx="107005" cy="301556"/>
            </a:xfrm>
          </p:grpSpPr>
          <p:cxnSp>
            <p:nvCxnSpPr>
              <p:cNvPr id="112" name="Connecteur droit 111"/>
              <p:cNvCxnSpPr/>
              <p:nvPr/>
            </p:nvCxnSpPr>
            <p:spPr>
              <a:xfrm flipV="1">
                <a:off x="1498060" y="359923"/>
                <a:ext cx="0" cy="2431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Ellipse 112"/>
              <p:cNvSpPr/>
              <p:nvPr/>
            </p:nvSpPr>
            <p:spPr>
              <a:xfrm>
                <a:off x="1439695" y="301559"/>
                <a:ext cx="107005" cy="1167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4" name="ZoneTexte 113"/>
            <p:cNvSpPr txBox="1"/>
            <p:nvPr/>
          </p:nvSpPr>
          <p:spPr>
            <a:xfrm>
              <a:off x="3497104" y="5959485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2,385,355</a:t>
              </a:r>
              <a:endParaRPr lang="fr-FR" sz="9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4369355" y="5965965"/>
              <a:ext cx="766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2,384,770</a:t>
              </a:r>
              <a:endParaRPr lang="fr-FR" sz="9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5299973" y="5962717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2,384,534</a:t>
              </a:r>
              <a:endParaRPr lang="fr-FR" sz="900" dirty="0"/>
            </a:p>
          </p:txBody>
        </p:sp>
      </p:grpSp>
      <p:sp>
        <p:nvSpPr>
          <p:cNvPr id="139" name="Arc 138"/>
          <p:cNvSpPr/>
          <p:nvPr/>
        </p:nvSpPr>
        <p:spPr>
          <a:xfrm flipH="1" flipV="1">
            <a:off x="2012908" y="476655"/>
            <a:ext cx="1890431" cy="999507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2978132" y="1289097"/>
            <a:ext cx="7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TRAP</a:t>
            </a:r>
            <a:endParaRPr lang="fr-FR" dirty="0"/>
          </a:p>
        </p:txBody>
      </p:sp>
      <p:cxnSp>
        <p:nvCxnSpPr>
          <p:cNvPr id="147" name="Connecteur droit 146"/>
          <p:cNvCxnSpPr/>
          <p:nvPr/>
        </p:nvCxnSpPr>
        <p:spPr>
          <a:xfrm>
            <a:off x="3680956" y="1473763"/>
            <a:ext cx="12909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2158673" y="1960583"/>
            <a:ext cx="13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tryptophan</a:t>
            </a:r>
            <a:endParaRPr lang="fr-FR" dirty="0"/>
          </a:p>
        </p:txBody>
      </p:sp>
      <p:sp>
        <p:nvSpPr>
          <p:cNvPr id="151" name="ZoneTexte 150"/>
          <p:cNvSpPr txBox="1"/>
          <p:nvPr/>
        </p:nvSpPr>
        <p:spPr>
          <a:xfrm>
            <a:off x="5117184" y="1273284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153" name="ZoneTexte 152"/>
          <p:cNvSpPr txBox="1"/>
          <p:nvPr/>
        </p:nvSpPr>
        <p:spPr>
          <a:xfrm>
            <a:off x="7911409" y="957844"/>
            <a:ext cx="45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156" name="ZoneTexte 155"/>
          <p:cNvSpPr txBox="1"/>
          <p:nvPr/>
        </p:nvSpPr>
        <p:spPr>
          <a:xfrm>
            <a:off x="6327809" y="145605"/>
            <a:ext cx="15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Inactive TRAP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10637571" y="117338"/>
            <a:ext cx="146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ycbK</a:t>
            </a:r>
            <a:r>
              <a:rPr lang="fr-FR" sz="900" dirty="0" smtClean="0"/>
              <a:t>: putative </a:t>
            </a:r>
            <a:r>
              <a:rPr lang="fr-FR" sz="900" dirty="0" err="1" smtClean="0"/>
              <a:t>tryptophan</a:t>
            </a:r>
            <a:r>
              <a:rPr lang="fr-FR" sz="900" dirty="0" smtClean="0"/>
              <a:t> efflux transporter</a:t>
            </a:r>
          </a:p>
          <a:p>
            <a:r>
              <a:rPr lang="fr-FR" sz="900" dirty="0" err="1" smtClean="0"/>
              <a:t>trpP</a:t>
            </a:r>
            <a:r>
              <a:rPr lang="fr-FR" sz="900" dirty="0" smtClean="0"/>
              <a:t>: putative </a:t>
            </a:r>
            <a:r>
              <a:rPr lang="fr-FR" sz="900" dirty="0" err="1" smtClean="0"/>
              <a:t>tryptophan</a:t>
            </a:r>
            <a:r>
              <a:rPr lang="fr-FR" sz="900" dirty="0" smtClean="0"/>
              <a:t> transporter</a:t>
            </a:r>
          </a:p>
        </p:txBody>
      </p:sp>
      <p:grpSp>
        <p:nvGrpSpPr>
          <p:cNvPr id="180" name="Groupe 179"/>
          <p:cNvGrpSpPr/>
          <p:nvPr/>
        </p:nvGrpSpPr>
        <p:grpSpPr>
          <a:xfrm>
            <a:off x="8105303" y="3921379"/>
            <a:ext cx="1592097" cy="904820"/>
            <a:chOff x="7637034" y="2314116"/>
            <a:chExt cx="1592097" cy="904820"/>
          </a:xfrm>
        </p:grpSpPr>
        <p:sp>
          <p:nvSpPr>
            <p:cNvPr id="172" name="ZoneTexte 171"/>
            <p:cNvSpPr txBox="1"/>
            <p:nvPr/>
          </p:nvSpPr>
          <p:spPr>
            <a:xfrm>
              <a:off x="7976179" y="2608100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trpP</a:t>
              </a:r>
              <a:endParaRPr lang="fr-FR" dirty="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7637034" y="298162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1,075,164</a:t>
              </a:r>
              <a:endParaRPr lang="fr-FR" sz="900" dirty="0"/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8538467" y="298810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1,074,646</a:t>
              </a:r>
              <a:endParaRPr lang="fr-FR" sz="900" dirty="0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7977491" y="2372476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avec flèche 176"/>
            <p:cNvCxnSpPr/>
            <p:nvPr/>
          </p:nvCxnSpPr>
          <p:spPr>
            <a:xfrm>
              <a:off x="7977491" y="2372482"/>
              <a:ext cx="288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8878924" y="2362754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8830288" y="2314116"/>
              <a:ext cx="107005" cy="116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3" name="Forme libre 182"/>
          <p:cNvSpPr/>
          <p:nvPr/>
        </p:nvSpPr>
        <p:spPr>
          <a:xfrm>
            <a:off x="3385226" y="1478604"/>
            <a:ext cx="817123" cy="673151"/>
          </a:xfrm>
          <a:custGeom>
            <a:avLst/>
            <a:gdLst>
              <a:gd name="connsiteX0" fmla="*/ 0 w 817123"/>
              <a:gd name="connsiteY0" fmla="*/ 671208 h 673151"/>
              <a:gd name="connsiteX1" fmla="*/ 204280 w 817123"/>
              <a:gd name="connsiteY1" fmla="*/ 612842 h 673151"/>
              <a:gd name="connsiteX2" fmla="*/ 428017 w 817123"/>
              <a:gd name="connsiteY2" fmla="*/ 272374 h 673151"/>
              <a:gd name="connsiteX3" fmla="*/ 573931 w 817123"/>
              <a:gd name="connsiteY3" fmla="*/ 68094 h 673151"/>
              <a:gd name="connsiteX4" fmla="*/ 817123 w 817123"/>
              <a:gd name="connsiteY4" fmla="*/ 0 h 67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123" h="673151">
                <a:moveTo>
                  <a:pt x="0" y="671208"/>
                </a:moveTo>
                <a:cubicBezTo>
                  <a:pt x="66472" y="675261"/>
                  <a:pt x="132944" y="679314"/>
                  <a:pt x="204280" y="612842"/>
                </a:cubicBezTo>
                <a:cubicBezTo>
                  <a:pt x="275616" y="546370"/>
                  <a:pt x="366409" y="363165"/>
                  <a:pt x="428017" y="272374"/>
                </a:cubicBezTo>
                <a:cubicBezTo>
                  <a:pt x="489626" y="181583"/>
                  <a:pt x="509080" y="113490"/>
                  <a:pt x="573931" y="68094"/>
                </a:cubicBezTo>
                <a:cubicBezTo>
                  <a:pt x="638782" y="22698"/>
                  <a:pt x="727952" y="11349"/>
                  <a:pt x="81712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4" name="Groupe 183"/>
          <p:cNvGrpSpPr/>
          <p:nvPr/>
        </p:nvGrpSpPr>
        <p:grpSpPr>
          <a:xfrm>
            <a:off x="640763" y="2766374"/>
            <a:ext cx="1592097" cy="904820"/>
            <a:chOff x="7637034" y="2314116"/>
            <a:chExt cx="1592097" cy="904820"/>
          </a:xfrm>
        </p:grpSpPr>
        <p:sp>
          <p:nvSpPr>
            <p:cNvPr id="185" name="ZoneTexte 184"/>
            <p:cNvSpPr txBox="1"/>
            <p:nvPr/>
          </p:nvSpPr>
          <p:spPr>
            <a:xfrm>
              <a:off x="7976179" y="2608100"/>
              <a:ext cx="901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trpS</a:t>
              </a:r>
              <a:endParaRPr lang="fr-FR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7637034" y="2981622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1,075,164</a:t>
              </a:r>
              <a:endParaRPr lang="fr-FR" sz="9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8538467" y="2988104"/>
              <a:ext cx="6906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1,074,646</a:t>
              </a:r>
              <a:endParaRPr lang="fr-FR" sz="900" dirty="0"/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7977491" y="2372476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/>
            <p:nvPr/>
          </p:nvCxnSpPr>
          <p:spPr>
            <a:xfrm>
              <a:off x="7977491" y="2372482"/>
              <a:ext cx="288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8878924" y="2362754"/>
              <a:ext cx="0" cy="243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Ellipse 190"/>
            <p:cNvSpPr/>
            <p:nvPr/>
          </p:nvSpPr>
          <p:spPr>
            <a:xfrm>
              <a:off x="8830288" y="2314116"/>
              <a:ext cx="107005" cy="116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7" name="Connecteur droit avec flèche 196"/>
          <p:cNvCxnSpPr/>
          <p:nvPr/>
        </p:nvCxnSpPr>
        <p:spPr>
          <a:xfrm>
            <a:off x="2012908" y="3245024"/>
            <a:ext cx="983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2945703" y="3046560"/>
            <a:ext cx="7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tRNA</a:t>
            </a:r>
            <a:endParaRPr lang="fr-FR" dirty="0"/>
          </a:p>
        </p:txBody>
      </p:sp>
      <p:cxnSp>
        <p:nvCxnSpPr>
          <p:cNvPr id="200" name="Connecteur droit avec flèche 199"/>
          <p:cNvCxnSpPr>
            <a:stCxn id="198" idx="3"/>
          </p:cNvCxnSpPr>
          <p:nvPr/>
        </p:nvCxnSpPr>
        <p:spPr>
          <a:xfrm>
            <a:off x="3648527" y="3231226"/>
            <a:ext cx="132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5056009" y="3027946"/>
            <a:ext cx="149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Charged</a:t>
            </a:r>
            <a:r>
              <a:rPr lang="fr-FR" dirty="0" smtClean="0"/>
              <a:t> </a:t>
            </a:r>
            <a:r>
              <a:rPr lang="fr-FR" dirty="0" err="1" smtClean="0"/>
              <a:t>tRNA</a:t>
            </a:r>
            <a:endParaRPr lang="fr-FR" dirty="0"/>
          </a:p>
        </p:txBody>
      </p:sp>
      <p:sp>
        <p:nvSpPr>
          <p:cNvPr id="202" name="Forme libre 201"/>
          <p:cNvSpPr/>
          <p:nvPr/>
        </p:nvSpPr>
        <p:spPr>
          <a:xfrm>
            <a:off x="3472774" y="2142849"/>
            <a:ext cx="933856" cy="1087645"/>
          </a:xfrm>
          <a:custGeom>
            <a:avLst/>
            <a:gdLst>
              <a:gd name="connsiteX0" fmla="*/ 0 w 933856"/>
              <a:gd name="connsiteY0" fmla="*/ 0 h 1090410"/>
              <a:gd name="connsiteX1" fmla="*/ 155643 w 933856"/>
              <a:gd name="connsiteY1" fmla="*/ 68093 h 1090410"/>
              <a:gd name="connsiteX2" fmla="*/ 243192 w 933856"/>
              <a:gd name="connsiteY2" fmla="*/ 204281 h 1090410"/>
              <a:gd name="connsiteX3" fmla="*/ 603115 w 933856"/>
              <a:gd name="connsiteY3" fmla="*/ 894944 h 1090410"/>
              <a:gd name="connsiteX4" fmla="*/ 807396 w 933856"/>
              <a:gd name="connsiteY4" fmla="*/ 1070042 h 1090410"/>
              <a:gd name="connsiteX5" fmla="*/ 933856 w 933856"/>
              <a:gd name="connsiteY5" fmla="*/ 1079770 h 109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856" h="1090410">
                <a:moveTo>
                  <a:pt x="0" y="0"/>
                </a:moveTo>
                <a:cubicBezTo>
                  <a:pt x="57555" y="17023"/>
                  <a:pt x="115111" y="34046"/>
                  <a:pt x="155643" y="68093"/>
                </a:cubicBezTo>
                <a:cubicBezTo>
                  <a:pt x="196175" y="102140"/>
                  <a:pt x="168613" y="66473"/>
                  <a:pt x="243192" y="204281"/>
                </a:cubicBezTo>
                <a:cubicBezTo>
                  <a:pt x="317771" y="342090"/>
                  <a:pt x="509081" y="750651"/>
                  <a:pt x="603115" y="894944"/>
                </a:cubicBezTo>
                <a:cubicBezTo>
                  <a:pt x="697149" y="1039238"/>
                  <a:pt x="752273" y="1039238"/>
                  <a:pt x="807396" y="1070042"/>
                </a:cubicBezTo>
                <a:cubicBezTo>
                  <a:pt x="862520" y="1100846"/>
                  <a:pt x="898188" y="1090308"/>
                  <a:pt x="933856" y="107977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Forme libre 204"/>
          <p:cNvSpPr/>
          <p:nvPr/>
        </p:nvSpPr>
        <p:spPr>
          <a:xfrm>
            <a:off x="999533" y="2840477"/>
            <a:ext cx="2259233" cy="1110198"/>
          </a:xfrm>
          <a:custGeom>
            <a:avLst/>
            <a:gdLst>
              <a:gd name="connsiteX0" fmla="*/ 2259233 w 2259233"/>
              <a:gd name="connsiteY0" fmla="*/ 573932 h 1110198"/>
              <a:gd name="connsiteX1" fmla="*/ 2074407 w 2259233"/>
              <a:gd name="connsiteY1" fmla="*/ 729574 h 1110198"/>
              <a:gd name="connsiteX2" fmla="*/ 1383744 w 2259233"/>
              <a:gd name="connsiteY2" fmla="*/ 1050587 h 1110198"/>
              <a:gd name="connsiteX3" fmla="*/ 751446 w 2259233"/>
              <a:gd name="connsiteY3" fmla="*/ 1108953 h 1110198"/>
              <a:gd name="connsiteX4" fmla="*/ 148331 w 2259233"/>
              <a:gd name="connsiteY4" fmla="*/ 1031132 h 1110198"/>
              <a:gd name="connsiteX5" fmla="*/ 12144 w 2259233"/>
              <a:gd name="connsiteY5" fmla="*/ 836578 h 1110198"/>
              <a:gd name="connsiteX6" fmla="*/ 70510 w 2259233"/>
              <a:gd name="connsiteY6" fmla="*/ 642025 h 1110198"/>
              <a:gd name="connsiteX7" fmla="*/ 576348 w 2259233"/>
              <a:gd name="connsiteY7" fmla="*/ 0 h 111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9233" h="1110198">
                <a:moveTo>
                  <a:pt x="2259233" y="573932"/>
                </a:moveTo>
                <a:cubicBezTo>
                  <a:pt x="2239777" y="612032"/>
                  <a:pt x="2220322" y="650132"/>
                  <a:pt x="2074407" y="729574"/>
                </a:cubicBezTo>
                <a:cubicBezTo>
                  <a:pt x="1928492" y="809016"/>
                  <a:pt x="1604237" y="987357"/>
                  <a:pt x="1383744" y="1050587"/>
                </a:cubicBezTo>
                <a:cubicBezTo>
                  <a:pt x="1163250" y="1113817"/>
                  <a:pt x="957348" y="1112195"/>
                  <a:pt x="751446" y="1108953"/>
                </a:cubicBezTo>
                <a:cubicBezTo>
                  <a:pt x="545544" y="1105711"/>
                  <a:pt x="271548" y="1076528"/>
                  <a:pt x="148331" y="1031132"/>
                </a:cubicBezTo>
                <a:cubicBezTo>
                  <a:pt x="25114" y="985736"/>
                  <a:pt x="25114" y="901429"/>
                  <a:pt x="12144" y="836578"/>
                </a:cubicBezTo>
                <a:cubicBezTo>
                  <a:pt x="-826" y="771727"/>
                  <a:pt x="-23524" y="781455"/>
                  <a:pt x="70510" y="642025"/>
                </a:cubicBezTo>
                <a:cubicBezTo>
                  <a:pt x="164544" y="502595"/>
                  <a:pt x="370446" y="251297"/>
                  <a:pt x="57634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Forme libre 205"/>
          <p:cNvSpPr/>
          <p:nvPr/>
        </p:nvSpPr>
        <p:spPr>
          <a:xfrm>
            <a:off x="3249038" y="1867711"/>
            <a:ext cx="6969431" cy="1953031"/>
          </a:xfrm>
          <a:custGeom>
            <a:avLst/>
            <a:gdLst>
              <a:gd name="connsiteX0" fmla="*/ 0 w 6040877"/>
              <a:gd name="connsiteY0" fmla="*/ 1556425 h 1953031"/>
              <a:gd name="connsiteX1" fmla="*/ 68094 w 6040877"/>
              <a:gd name="connsiteY1" fmla="*/ 1653702 h 1953031"/>
              <a:gd name="connsiteX2" fmla="*/ 233464 w 6040877"/>
              <a:gd name="connsiteY2" fmla="*/ 1741251 h 1953031"/>
              <a:gd name="connsiteX3" fmla="*/ 953311 w 6040877"/>
              <a:gd name="connsiteY3" fmla="*/ 1906621 h 1953031"/>
              <a:gd name="connsiteX4" fmla="*/ 1974715 w 6040877"/>
              <a:gd name="connsiteY4" fmla="*/ 1916349 h 1953031"/>
              <a:gd name="connsiteX5" fmla="*/ 4153711 w 6040877"/>
              <a:gd name="connsiteY5" fmla="*/ 1468876 h 1953031"/>
              <a:gd name="connsiteX6" fmla="*/ 5321030 w 6040877"/>
              <a:gd name="connsiteY6" fmla="*/ 749029 h 1953031"/>
              <a:gd name="connsiteX7" fmla="*/ 6040877 w 6040877"/>
              <a:gd name="connsiteY7" fmla="*/ 0 h 195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0877" h="1953031">
                <a:moveTo>
                  <a:pt x="0" y="1556425"/>
                </a:moveTo>
                <a:cubicBezTo>
                  <a:pt x="14591" y="1589661"/>
                  <a:pt x="29183" y="1622898"/>
                  <a:pt x="68094" y="1653702"/>
                </a:cubicBezTo>
                <a:cubicBezTo>
                  <a:pt x="107005" y="1684506"/>
                  <a:pt x="85928" y="1699098"/>
                  <a:pt x="233464" y="1741251"/>
                </a:cubicBezTo>
                <a:cubicBezTo>
                  <a:pt x="381000" y="1783404"/>
                  <a:pt x="663103" y="1877438"/>
                  <a:pt x="953311" y="1906621"/>
                </a:cubicBezTo>
                <a:cubicBezTo>
                  <a:pt x="1243519" y="1935804"/>
                  <a:pt x="1441315" y="1989306"/>
                  <a:pt x="1974715" y="1916349"/>
                </a:cubicBezTo>
                <a:cubicBezTo>
                  <a:pt x="2508115" y="1843392"/>
                  <a:pt x="3595992" y="1663429"/>
                  <a:pt x="4153711" y="1468876"/>
                </a:cubicBezTo>
                <a:cubicBezTo>
                  <a:pt x="4711430" y="1274323"/>
                  <a:pt x="5006502" y="993842"/>
                  <a:pt x="5321030" y="749029"/>
                </a:cubicBezTo>
                <a:cubicBezTo>
                  <a:pt x="5635558" y="504216"/>
                  <a:pt x="5838217" y="252108"/>
                  <a:pt x="60408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orme libre 206"/>
          <p:cNvSpPr/>
          <p:nvPr/>
        </p:nvSpPr>
        <p:spPr>
          <a:xfrm>
            <a:off x="5853692" y="1591966"/>
            <a:ext cx="4308012" cy="1404153"/>
          </a:xfrm>
          <a:custGeom>
            <a:avLst/>
            <a:gdLst>
              <a:gd name="connsiteX0" fmla="*/ 2359 w 3436223"/>
              <a:gd name="connsiteY0" fmla="*/ 1404153 h 1404153"/>
              <a:gd name="connsiteX1" fmla="*/ 70453 w 3436223"/>
              <a:gd name="connsiteY1" fmla="*/ 1160962 h 1404153"/>
              <a:gd name="connsiteX2" fmla="*/ 469287 w 3436223"/>
              <a:gd name="connsiteY2" fmla="*/ 587030 h 1404153"/>
              <a:gd name="connsiteX3" fmla="*/ 1150223 w 3436223"/>
              <a:gd name="connsiteY3" fmla="*/ 168740 h 1404153"/>
              <a:gd name="connsiteX4" fmla="*/ 2239721 w 3436223"/>
              <a:gd name="connsiteY4" fmla="*/ 3370 h 1404153"/>
              <a:gd name="connsiteX5" fmla="*/ 2735831 w 3436223"/>
              <a:gd name="connsiteY5" fmla="*/ 81191 h 1404153"/>
              <a:gd name="connsiteX6" fmla="*/ 2969295 w 3436223"/>
              <a:gd name="connsiteY6" fmla="*/ 353566 h 1404153"/>
              <a:gd name="connsiteX7" fmla="*/ 3436223 w 3436223"/>
              <a:gd name="connsiteY7" fmla="*/ 1073413 h 14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6223" h="1404153">
                <a:moveTo>
                  <a:pt x="2359" y="1404153"/>
                </a:moveTo>
                <a:cubicBezTo>
                  <a:pt x="-2505" y="1350651"/>
                  <a:pt x="-7368" y="1297149"/>
                  <a:pt x="70453" y="1160962"/>
                </a:cubicBezTo>
                <a:cubicBezTo>
                  <a:pt x="148274" y="1024775"/>
                  <a:pt x="289325" y="752400"/>
                  <a:pt x="469287" y="587030"/>
                </a:cubicBezTo>
                <a:cubicBezTo>
                  <a:pt x="649249" y="421660"/>
                  <a:pt x="855151" y="266017"/>
                  <a:pt x="1150223" y="168740"/>
                </a:cubicBezTo>
                <a:cubicBezTo>
                  <a:pt x="1445295" y="71463"/>
                  <a:pt x="1975453" y="17961"/>
                  <a:pt x="2239721" y="3370"/>
                </a:cubicBezTo>
                <a:cubicBezTo>
                  <a:pt x="2503989" y="-11221"/>
                  <a:pt x="2614235" y="22825"/>
                  <a:pt x="2735831" y="81191"/>
                </a:cubicBezTo>
                <a:cubicBezTo>
                  <a:pt x="2857427" y="139557"/>
                  <a:pt x="2852563" y="188196"/>
                  <a:pt x="2969295" y="353566"/>
                </a:cubicBezTo>
                <a:cubicBezTo>
                  <a:pt x="3086027" y="518936"/>
                  <a:pt x="3261125" y="796174"/>
                  <a:pt x="3436223" y="10734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Arc 207"/>
          <p:cNvSpPr/>
          <p:nvPr/>
        </p:nvSpPr>
        <p:spPr>
          <a:xfrm>
            <a:off x="6945549" y="1140381"/>
            <a:ext cx="2901674" cy="1810491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Arc 208"/>
          <p:cNvSpPr/>
          <p:nvPr/>
        </p:nvSpPr>
        <p:spPr>
          <a:xfrm flipV="1">
            <a:off x="5998987" y="-389076"/>
            <a:ext cx="914400" cy="1808026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orme libre 209"/>
          <p:cNvSpPr/>
          <p:nvPr/>
        </p:nvSpPr>
        <p:spPr>
          <a:xfrm>
            <a:off x="6916366" y="632298"/>
            <a:ext cx="1021404" cy="505838"/>
          </a:xfrm>
          <a:custGeom>
            <a:avLst/>
            <a:gdLst>
              <a:gd name="connsiteX0" fmla="*/ 1021404 w 1021404"/>
              <a:gd name="connsiteY0" fmla="*/ 505838 h 505838"/>
              <a:gd name="connsiteX1" fmla="*/ 573932 w 1021404"/>
              <a:gd name="connsiteY1" fmla="*/ 418289 h 505838"/>
              <a:gd name="connsiteX2" fmla="*/ 136187 w 1021404"/>
              <a:gd name="connsiteY2" fmla="*/ 223736 h 505838"/>
              <a:gd name="connsiteX3" fmla="*/ 0 w 1021404"/>
              <a:gd name="connsiteY3" fmla="*/ 0 h 50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404" h="505838">
                <a:moveTo>
                  <a:pt x="1021404" y="505838"/>
                </a:moveTo>
                <a:cubicBezTo>
                  <a:pt x="871436" y="485572"/>
                  <a:pt x="721468" y="465306"/>
                  <a:pt x="573932" y="418289"/>
                </a:cubicBezTo>
                <a:cubicBezTo>
                  <a:pt x="426396" y="371272"/>
                  <a:pt x="231842" y="293451"/>
                  <a:pt x="136187" y="223736"/>
                </a:cubicBezTo>
                <a:cubicBezTo>
                  <a:pt x="40532" y="154021"/>
                  <a:pt x="20266" y="7701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ZoneTexte 210"/>
          <p:cNvSpPr txBox="1"/>
          <p:nvPr/>
        </p:nvSpPr>
        <p:spPr>
          <a:xfrm>
            <a:off x="9845585" y="1312863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cxnSp>
        <p:nvCxnSpPr>
          <p:cNvPr id="213" name="Connecteur droit avec flèche 212"/>
          <p:cNvCxnSpPr>
            <a:stCxn id="211" idx="2"/>
          </p:cNvCxnSpPr>
          <p:nvPr/>
        </p:nvCxnSpPr>
        <p:spPr>
          <a:xfrm>
            <a:off x="10533008" y="1682195"/>
            <a:ext cx="627418" cy="108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6562925" y="3635949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215" name="Forme libre 214"/>
          <p:cNvSpPr/>
          <p:nvPr/>
        </p:nvSpPr>
        <p:spPr>
          <a:xfrm>
            <a:off x="7908587" y="3803515"/>
            <a:ext cx="1439694" cy="1001949"/>
          </a:xfrm>
          <a:custGeom>
            <a:avLst/>
            <a:gdLst>
              <a:gd name="connsiteX0" fmla="*/ 0 w 1439694"/>
              <a:gd name="connsiteY0" fmla="*/ 0 h 1001949"/>
              <a:gd name="connsiteX1" fmla="*/ 496111 w 1439694"/>
              <a:gd name="connsiteY1" fmla="*/ 116732 h 1001949"/>
              <a:gd name="connsiteX2" fmla="*/ 758758 w 1439694"/>
              <a:gd name="connsiteY2" fmla="*/ 311285 h 1001949"/>
              <a:gd name="connsiteX3" fmla="*/ 1439694 w 1439694"/>
              <a:gd name="connsiteY3" fmla="*/ 1001949 h 10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694" h="1001949">
                <a:moveTo>
                  <a:pt x="0" y="0"/>
                </a:moveTo>
                <a:cubicBezTo>
                  <a:pt x="184825" y="32425"/>
                  <a:pt x="369651" y="64851"/>
                  <a:pt x="496111" y="116732"/>
                </a:cubicBezTo>
                <a:cubicBezTo>
                  <a:pt x="622571" y="168613"/>
                  <a:pt x="601494" y="163749"/>
                  <a:pt x="758758" y="311285"/>
                </a:cubicBezTo>
                <a:cubicBezTo>
                  <a:pt x="916022" y="458821"/>
                  <a:pt x="1177858" y="730385"/>
                  <a:pt x="1439694" y="100194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orme libre 215"/>
          <p:cNvSpPr/>
          <p:nvPr/>
        </p:nvSpPr>
        <p:spPr>
          <a:xfrm>
            <a:off x="7217923" y="3988340"/>
            <a:ext cx="885217" cy="1546698"/>
          </a:xfrm>
          <a:custGeom>
            <a:avLst/>
            <a:gdLst>
              <a:gd name="connsiteX0" fmla="*/ 0 w 885217"/>
              <a:gd name="connsiteY0" fmla="*/ 0 h 1546698"/>
              <a:gd name="connsiteX1" fmla="*/ 68094 w 885217"/>
              <a:gd name="connsiteY1" fmla="*/ 330741 h 1546698"/>
              <a:gd name="connsiteX2" fmla="*/ 291830 w 885217"/>
              <a:gd name="connsiteY2" fmla="*/ 807396 h 1546698"/>
              <a:gd name="connsiteX3" fmla="*/ 885217 w 885217"/>
              <a:gd name="connsiteY3" fmla="*/ 1546698 h 15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217" h="1546698">
                <a:moveTo>
                  <a:pt x="0" y="0"/>
                </a:moveTo>
                <a:cubicBezTo>
                  <a:pt x="9728" y="98087"/>
                  <a:pt x="19456" y="196175"/>
                  <a:pt x="68094" y="330741"/>
                </a:cubicBezTo>
                <a:cubicBezTo>
                  <a:pt x="116732" y="465307"/>
                  <a:pt x="155643" y="604737"/>
                  <a:pt x="291830" y="807396"/>
                </a:cubicBezTo>
                <a:cubicBezTo>
                  <a:pt x="428017" y="1010055"/>
                  <a:pt x="656617" y="1278376"/>
                  <a:pt x="885217" y="154669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ZoneTexte 216"/>
          <p:cNvSpPr txBox="1"/>
          <p:nvPr/>
        </p:nvSpPr>
        <p:spPr>
          <a:xfrm>
            <a:off x="2325360" y="4960282"/>
            <a:ext cx="13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Active TRAP</a:t>
            </a:r>
            <a:endParaRPr lang="fr-FR" dirty="0"/>
          </a:p>
        </p:txBody>
      </p:sp>
      <p:sp>
        <p:nvSpPr>
          <p:cNvPr id="218" name="Forme libre 217"/>
          <p:cNvSpPr/>
          <p:nvPr/>
        </p:nvSpPr>
        <p:spPr>
          <a:xfrm>
            <a:off x="3618689" y="5233481"/>
            <a:ext cx="1624520" cy="1284051"/>
          </a:xfrm>
          <a:custGeom>
            <a:avLst/>
            <a:gdLst>
              <a:gd name="connsiteX0" fmla="*/ 0 w 1624520"/>
              <a:gd name="connsiteY0" fmla="*/ 0 h 1284051"/>
              <a:gd name="connsiteX1" fmla="*/ 807396 w 1624520"/>
              <a:gd name="connsiteY1" fmla="*/ 223736 h 1284051"/>
              <a:gd name="connsiteX2" fmla="*/ 1206230 w 1624520"/>
              <a:gd name="connsiteY2" fmla="*/ 573932 h 1284051"/>
              <a:gd name="connsiteX3" fmla="*/ 1624520 w 1624520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520" h="1284051">
                <a:moveTo>
                  <a:pt x="0" y="0"/>
                </a:moveTo>
                <a:cubicBezTo>
                  <a:pt x="303179" y="64040"/>
                  <a:pt x="606358" y="128081"/>
                  <a:pt x="807396" y="223736"/>
                </a:cubicBezTo>
                <a:cubicBezTo>
                  <a:pt x="1008434" y="319391"/>
                  <a:pt x="1070043" y="397213"/>
                  <a:pt x="1206230" y="573932"/>
                </a:cubicBezTo>
                <a:cubicBezTo>
                  <a:pt x="1342417" y="750651"/>
                  <a:pt x="1483468" y="1017351"/>
                  <a:pt x="1624520" y="128405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orme libre 218"/>
          <p:cNvSpPr/>
          <p:nvPr/>
        </p:nvSpPr>
        <p:spPr>
          <a:xfrm>
            <a:off x="3745149" y="5262664"/>
            <a:ext cx="593387" cy="1245140"/>
          </a:xfrm>
          <a:custGeom>
            <a:avLst/>
            <a:gdLst>
              <a:gd name="connsiteX0" fmla="*/ 0 w 593387"/>
              <a:gd name="connsiteY0" fmla="*/ 0 h 1245140"/>
              <a:gd name="connsiteX1" fmla="*/ 223736 w 593387"/>
              <a:gd name="connsiteY1" fmla="*/ 136187 h 1245140"/>
              <a:gd name="connsiteX2" fmla="*/ 389106 w 593387"/>
              <a:gd name="connsiteY2" fmla="*/ 486383 h 1245140"/>
              <a:gd name="connsiteX3" fmla="*/ 593387 w 593387"/>
              <a:gd name="connsiteY3" fmla="*/ 124514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387" h="1245140">
                <a:moveTo>
                  <a:pt x="0" y="0"/>
                </a:moveTo>
                <a:cubicBezTo>
                  <a:pt x="79442" y="27561"/>
                  <a:pt x="158885" y="55123"/>
                  <a:pt x="223736" y="136187"/>
                </a:cubicBezTo>
                <a:cubicBezTo>
                  <a:pt x="288587" y="217251"/>
                  <a:pt x="327498" y="301558"/>
                  <a:pt x="389106" y="486383"/>
                </a:cubicBezTo>
                <a:cubicBezTo>
                  <a:pt x="450715" y="671209"/>
                  <a:pt x="522051" y="958174"/>
                  <a:pt x="593387" y="12451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081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66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mdinh</dc:creator>
  <cp:lastModifiedBy>mdinh</cp:lastModifiedBy>
  <cp:revision>28</cp:revision>
  <cp:lastPrinted>2015-10-20T14:16:37Z</cp:lastPrinted>
  <dcterms:created xsi:type="dcterms:W3CDTF">2015-10-20T08:22:34Z</dcterms:created>
  <dcterms:modified xsi:type="dcterms:W3CDTF">2015-10-21T08:06:08Z</dcterms:modified>
</cp:coreProperties>
</file>