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6.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7.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8.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09" r:id="rId2"/>
  </p:sldMasterIdLst>
  <p:notesMasterIdLst>
    <p:notesMasterId r:id="rId62"/>
  </p:notesMasterIdLst>
  <p:handoutMasterIdLst>
    <p:handoutMasterId r:id="rId63"/>
  </p:handoutMasterIdLst>
  <p:sldIdLst>
    <p:sldId id="388" r:id="rId3"/>
    <p:sldId id="389" r:id="rId4"/>
    <p:sldId id="390" r:id="rId5"/>
    <p:sldId id="391" r:id="rId6"/>
    <p:sldId id="392" r:id="rId7"/>
    <p:sldId id="393" r:id="rId8"/>
    <p:sldId id="394" r:id="rId9"/>
    <p:sldId id="395" r:id="rId10"/>
    <p:sldId id="396" r:id="rId11"/>
    <p:sldId id="397" r:id="rId12"/>
    <p:sldId id="398" r:id="rId13"/>
    <p:sldId id="399" r:id="rId14"/>
    <p:sldId id="400" r:id="rId15"/>
    <p:sldId id="401" r:id="rId16"/>
    <p:sldId id="405" r:id="rId17"/>
    <p:sldId id="406" r:id="rId18"/>
    <p:sldId id="402" r:id="rId19"/>
    <p:sldId id="403" r:id="rId20"/>
    <p:sldId id="408" r:id="rId21"/>
    <p:sldId id="404" r:id="rId22"/>
    <p:sldId id="407" r:id="rId23"/>
    <p:sldId id="409" r:id="rId24"/>
    <p:sldId id="384" r:id="rId25"/>
    <p:sldId id="385" r:id="rId26"/>
    <p:sldId id="410" r:id="rId27"/>
    <p:sldId id="372" r:id="rId28"/>
    <p:sldId id="343" r:id="rId29"/>
    <p:sldId id="344" r:id="rId30"/>
    <p:sldId id="375" r:id="rId31"/>
    <p:sldId id="386" r:id="rId32"/>
    <p:sldId id="376" r:id="rId33"/>
    <p:sldId id="387" r:id="rId34"/>
    <p:sldId id="345" r:id="rId35"/>
    <p:sldId id="382" r:id="rId36"/>
    <p:sldId id="383" r:id="rId37"/>
    <p:sldId id="346" r:id="rId38"/>
    <p:sldId id="369" r:id="rId39"/>
    <p:sldId id="370" r:id="rId40"/>
    <p:sldId id="371" r:id="rId41"/>
    <p:sldId id="356" r:id="rId42"/>
    <p:sldId id="378" r:id="rId43"/>
    <p:sldId id="373" r:id="rId44"/>
    <p:sldId id="374" r:id="rId45"/>
    <p:sldId id="379" r:id="rId46"/>
    <p:sldId id="377" r:id="rId47"/>
    <p:sldId id="380" r:id="rId48"/>
    <p:sldId id="381" r:id="rId49"/>
    <p:sldId id="363" r:id="rId50"/>
    <p:sldId id="365" r:id="rId51"/>
    <p:sldId id="366" r:id="rId52"/>
    <p:sldId id="367" r:id="rId53"/>
    <p:sldId id="349" r:id="rId54"/>
    <p:sldId id="351" r:id="rId55"/>
    <p:sldId id="352" r:id="rId56"/>
    <p:sldId id="358" r:id="rId57"/>
    <p:sldId id="359" r:id="rId58"/>
    <p:sldId id="353" r:id="rId59"/>
    <p:sldId id="354" r:id="rId60"/>
    <p:sldId id="360" r:id="rId61"/>
  </p:sldIdLst>
  <p:sldSz cx="9144000" cy="5715000" type="screen16x10"/>
  <p:notesSz cx="6985000" cy="9271000"/>
  <p:custDataLst>
    <p:tags r:id="rId64"/>
  </p:custDataLst>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FFF5"/>
    <a:srgbClr val="F3CDEE"/>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varScale="1">
        <p:scale>
          <a:sx n="76" d="100"/>
          <a:sy n="76" d="100"/>
        </p:scale>
        <p:origin x="-1122" y="-90"/>
      </p:cViewPr>
      <p:guideLst>
        <p:guide orient="horz" pos="180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88" y="-90"/>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8.xml"/><Relationship Id="rId13" Type="http://schemas.openxmlformats.org/officeDocument/2006/relationships/slide" Target="slides/slide57.xml"/><Relationship Id="rId3" Type="http://schemas.openxmlformats.org/officeDocument/2006/relationships/slide" Target="slides/slide28.xml"/><Relationship Id="rId7" Type="http://schemas.openxmlformats.org/officeDocument/2006/relationships/slide" Target="slides/slide37.xml"/><Relationship Id="rId12" Type="http://schemas.openxmlformats.org/officeDocument/2006/relationships/slide" Target="slides/slide54.xml"/><Relationship Id="rId2" Type="http://schemas.openxmlformats.org/officeDocument/2006/relationships/slide" Target="slides/slide27.xml"/><Relationship Id="rId1" Type="http://schemas.openxmlformats.org/officeDocument/2006/relationships/slide" Target="slides/slide26.xml"/><Relationship Id="rId6" Type="http://schemas.openxmlformats.org/officeDocument/2006/relationships/slide" Target="slides/slide36.xml"/><Relationship Id="rId11" Type="http://schemas.openxmlformats.org/officeDocument/2006/relationships/slide" Target="slides/slide53.xml"/><Relationship Id="rId5" Type="http://schemas.openxmlformats.org/officeDocument/2006/relationships/slide" Target="slides/slide33.xml"/><Relationship Id="rId10" Type="http://schemas.openxmlformats.org/officeDocument/2006/relationships/slide" Target="slides/slide52.xml"/><Relationship Id="rId4" Type="http://schemas.openxmlformats.org/officeDocument/2006/relationships/slide" Target="slides/slide32.xml"/><Relationship Id="rId9" Type="http://schemas.openxmlformats.org/officeDocument/2006/relationships/slide" Target="slides/slide39.xml"/><Relationship Id="rId14" Type="http://schemas.openxmlformats.org/officeDocument/2006/relationships/slide" Target="slides/slide58.xml"/></Relationships>
</file>

<file path=ppt/charts/_rels/chart1.xml.rels><?xml version="1.0" encoding="UTF-8" standalone="yes"?>
<Relationships xmlns="http://schemas.openxmlformats.org/package/2006/relationships"><Relationship Id="rId2" Type="http://schemas.openxmlformats.org/officeDocument/2006/relationships/oleObject" Target="&#24037;&#20316;&#31807;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24037;&#20316;&#31807;1"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spPr>
            <a:ln w="28575">
              <a:noFill/>
            </a:ln>
          </c:spPr>
          <c:xVal>
            <c:numRef>
              <c:f>Sheet1!$A$1:$A$10</c:f>
              <c:numCache>
                <c:formatCode>General</c:formatCode>
                <c:ptCount val="10"/>
                <c:pt idx="0">
                  <c:v>2</c:v>
                </c:pt>
                <c:pt idx="1">
                  <c:v>3</c:v>
                </c:pt>
                <c:pt idx="2">
                  <c:v>3</c:v>
                </c:pt>
                <c:pt idx="3">
                  <c:v>4</c:v>
                </c:pt>
                <c:pt idx="4">
                  <c:v>6</c:v>
                </c:pt>
                <c:pt idx="5">
                  <c:v>6</c:v>
                </c:pt>
                <c:pt idx="6">
                  <c:v>7</c:v>
                </c:pt>
                <c:pt idx="7">
                  <c:v>7</c:v>
                </c:pt>
                <c:pt idx="8">
                  <c:v>8</c:v>
                </c:pt>
                <c:pt idx="9">
                  <c:v>7</c:v>
                </c:pt>
              </c:numCache>
            </c:numRef>
          </c:xVal>
          <c:yVal>
            <c:numRef>
              <c:f>Sheet1!$B$1:$B$10</c:f>
              <c:numCache>
                <c:formatCode>General</c:formatCode>
                <c:ptCount val="10"/>
                <c:pt idx="0">
                  <c:v>6</c:v>
                </c:pt>
                <c:pt idx="1">
                  <c:v>4</c:v>
                </c:pt>
                <c:pt idx="2">
                  <c:v>8</c:v>
                </c:pt>
                <c:pt idx="3">
                  <c:v>7</c:v>
                </c:pt>
                <c:pt idx="4">
                  <c:v>2</c:v>
                </c:pt>
                <c:pt idx="5">
                  <c:v>4</c:v>
                </c:pt>
                <c:pt idx="6">
                  <c:v>3</c:v>
                </c:pt>
                <c:pt idx="7">
                  <c:v>4</c:v>
                </c:pt>
                <c:pt idx="8">
                  <c:v>5</c:v>
                </c:pt>
                <c:pt idx="9">
                  <c:v>6</c:v>
                </c:pt>
              </c:numCache>
            </c:numRef>
          </c:yVal>
          <c:smooth val="0"/>
        </c:ser>
        <c:dLbls>
          <c:showLegendKey val="0"/>
          <c:showVal val="0"/>
          <c:showCatName val="0"/>
          <c:showSerName val="0"/>
          <c:showPercent val="0"/>
          <c:showBubbleSize val="0"/>
        </c:dLbls>
        <c:axId val="248015488"/>
        <c:axId val="248033664"/>
      </c:scatterChart>
      <c:valAx>
        <c:axId val="248015488"/>
        <c:scaling>
          <c:orientation val="minMax"/>
        </c:scaling>
        <c:delete val="0"/>
        <c:axPos val="b"/>
        <c:numFmt formatCode="General" sourceLinked="1"/>
        <c:majorTickMark val="out"/>
        <c:minorTickMark val="none"/>
        <c:tickLblPos val="nextTo"/>
        <c:crossAx val="248033664"/>
        <c:crosses val="autoZero"/>
        <c:crossBetween val="midCat"/>
      </c:valAx>
      <c:valAx>
        <c:axId val="248033664"/>
        <c:scaling>
          <c:orientation val="minMax"/>
        </c:scaling>
        <c:delete val="0"/>
        <c:axPos val="l"/>
        <c:majorGridlines/>
        <c:numFmt formatCode="General" sourceLinked="1"/>
        <c:majorTickMark val="out"/>
        <c:minorTickMark val="none"/>
        <c:tickLblPos val="nextTo"/>
        <c:crossAx val="248015488"/>
        <c:crosses val="autoZero"/>
        <c:crossBetween val="midCat"/>
      </c:valAx>
    </c:plotArea>
    <c:legend>
      <c:legendPos val="r"/>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spPr>
            <a:ln w="28575">
              <a:noFill/>
            </a:ln>
          </c:spPr>
          <c:dPt>
            <c:idx val="0"/>
            <c:marker>
              <c:spPr>
                <a:solidFill>
                  <a:srgbClr val="C00000"/>
                </a:solidFill>
              </c:spPr>
            </c:marker>
            <c:bubble3D val="0"/>
          </c:dPt>
          <c:dPt>
            <c:idx val="7"/>
            <c:marker>
              <c:spPr>
                <a:solidFill>
                  <a:srgbClr val="C00000"/>
                </a:solidFill>
              </c:spPr>
            </c:marker>
            <c:bubble3D val="0"/>
          </c:dPt>
          <c:xVal>
            <c:numRef>
              <c:f>Sheet1!$A$1:$A$10</c:f>
              <c:numCache>
                <c:formatCode>General</c:formatCode>
                <c:ptCount val="10"/>
                <c:pt idx="0">
                  <c:v>2</c:v>
                </c:pt>
                <c:pt idx="1">
                  <c:v>3</c:v>
                </c:pt>
                <c:pt idx="2">
                  <c:v>3</c:v>
                </c:pt>
                <c:pt idx="3">
                  <c:v>4</c:v>
                </c:pt>
                <c:pt idx="4">
                  <c:v>6</c:v>
                </c:pt>
                <c:pt idx="5">
                  <c:v>6</c:v>
                </c:pt>
                <c:pt idx="6">
                  <c:v>7</c:v>
                </c:pt>
                <c:pt idx="7">
                  <c:v>7</c:v>
                </c:pt>
                <c:pt idx="8">
                  <c:v>8</c:v>
                </c:pt>
                <c:pt idx="9">
                  <c:v>7</c:v>
                </c:pt>
              </c:numCache>
            </c:numRef>
          </c:xVal>
          <c:yVal>
            <c:numRef>
              <c:f>Sheet1!$B$1:$B$10</c:f>
              <c:numCache>
                <c:formatCode>General</c:formatCode>
                <c:ptCount val="10"/>
                <c:pt idx="0">
                  <c:v>6</c:v>
                </c:pt>
                <c:pt idx="1">
                  <c:v>4</c:v>
                </c:pt>
                <c:pt idx="2">
                  <c:v>8</c:v>
                </c:pt>
                <c:pt idx="3">
                  <c:v>7</c:v>
                </c:pt>
                <c:pt idx="4">
                  <c:v>2</c:v>
                </c:pt>
                <c:pt idx="5">
                  <c:v>4</c:v>
                </c:pt>
                <c:pt idx="6">
                  <c:v>3</c:v>
                </c:pt>
                <c:pt idx="7">
                  <c:v>4</c:v>
                </c:pt>
                <c:pt idx="8">
                  <c:v>5</c:v>
                </c:pt>
                <c:pt idx="9">
                  <c:v>6</c:v>
                </c:pt>
              </c:numCache>
            </c:numRef>
          </c:yVal>
          <c:smooth val="0"/>
        </c:ser>
        <c:dLbls>
          <c:showLegendKey val="0"/>
          <c:showVal val="0"/>
          <c:showCatName val="0"/>
          <c:showSerName val="0"/>
          <c:showPercent val="0"/>
          <c:showBubbleSize val="0"/>
        </c:dLbls>
        <c:axId val="264693248"/>
        <c:axId val="264694784"/>
      </c:scatterChart>
      <c:valAx>
        <c:axId val="264693248"/>
        <c:scaling>
          <c:orientation val="minMax"/>
        </c:scaling>
        <c:delete val="0"/>
        <c:axPos val="b"/>
        <c:numFmt formatCode="General" sourceLinked="1"/>
        <c:majorTickMark val="out"/>
        <c:minorTickMark val="none"/>
        <c:tickLblPos val="nextTo"/>
        <c:crossAx val="264694784"/>
        <c:crosses val="autoZero"/>
        <c:crossBetween val="midCat"/>
      </c:valAx>
      <c:valAx>
        <c:axId val="264694784"/>
        <c:scaling>
          <c:orientation val="minMax"/>
        </c:scaling>
        <c:delete val="0"/>
        <c:axPos val="l"/>
        <c:majorGridlines/>
        <c:numFmt formatCode="General" sourceLinked="1"/>
        <c:majorTickMark val="out"/>
        <c:minorTickMark val="none"/>
        <c:tickLblPos val="nextTo"/>
        <c:crossAx val="264693248"/>
        <c:crosses val="autoZero"/>
        <c:crossBetween val="midCat"/>
      </c:valAx>
    </c:plotArea>
    <c:legend>
      <c:legendPos val="r"/>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image" Target="../media/image102.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3.emf"/><Relationship Id="rId7" Type="http://schemas.openxmlformats.org/officeDocument/2006/relationships/image" Target="../media/image117.wmf"/><Relationship Id="rId2" Type="http://schemas.openxmlformats.org/officeDocument/2006/relationships/image" Target="../media/image112.emf"/><Relationship Id="rId1" Type="http://schemas.openxmlformats.org/officeDocument/2006/relationships/image" Target="../media/image111.e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emf"/><Relationship Id="rId9" Type="http://schemas.openxmlformats.org/officeDocument/2006/relationships/image" Target="../media/image1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1.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wmf"/><Relationship Id="rId18" Type="http://schemas.openxmlformats.org/officeDocument/2006/relationships/image" Target="../media/image22.wmf"/><Relationship Id="rId3" Type="http://schemas.openxmlformats.org/officeDocument/2006/relationships/image" Target="../media/image7.wmf"/><Relationship Id="rId21" Type="http://schemas.openxmlformats.org/officeDocument/2006/relationships/image" Target="../media/image25.wmf"/><Relationship Id="rId7" Type="http://schemas.openxmlformats.org/officeDocument/2006/relationships/image" Target="../media/image11.wmf"/><Relationship Id="rId12" Type="http://schemas.openxmlformats.org/officeDocument/2006/relationships/image" Target="../media/image16.wmf"/><Relationship Id="rId17" Type="http://schemas.openxmlformats.org/officeDocument/2006/relationships/image" Target="../media/image21.wmf"/><Relationship Id="rId25" Type="http://schemas.openxmlformats.org/officeDocument/2006/relationships/image" Target="../media/image29.wmf"/><Relationship Id="rId2" Type="http://schemas.openxmlformats.org/officeDocument/2006/relationships/image" Target="../media/image6.wmf"/><Relationship Id="rId16" Type="http://schemas.openxmlformats.org/officeDocument/2006/relationships/image" Target="../media/image20.wmf"/><Relationship Id="rId20" Type="http://schemas.openxmlformats.org/officeDocument/2006/relationships/image" Target="../media/image24.wmf"/><Relationship Id="rId1" Type="http://schemas.openxmlformats.org/officeDocument/2006/relationships/image" Target="../media/image5.png"/><Relationship Id="rId6" Type="http://schemas.openxmlformats.org/officeDocument/2006/relationships/image" Target="../media/image10.wmf"/><Relationship Id="rId11" Type="http://schemas.openxmlformats.org/officeDocument/2006/relationships/image" Target="../media/image15.wmf"/><Relationship Id="rId24" Type="http://schemas.openxmlformats.org/officeDocument/2006/relationships/image" Target="../media/image28.wmf"/><Relationship Id="rId5" Type="http://schemas.openxmlformats.org/officeDocument/2006/relationships/image" Target="../media/image9.wmf"/><Relationship Id="rId15" Type="http://schemas.openxmlformats.org/officeDocument/2006/relationships/image" Target="../media/image19.wmf"/><Relationship Id="rId23" Type="http://schemas.openxmlformats.org/officeDocument/2006/relationships/image" Target="../media/image27.wmf"/><Relationship Id="rId10" Type="http://schemas.openxmlformats.org/officeDocument/2006/relationships/image" Target="../media/image14.wmf"/><Relationship Id="rId19" Type="http://schemas.openxmlformats.org/officeDocument/2006/relationships/image" Target="../media/image23.wmf"/><Relationship Id="rId4" Type="http://schemas.openxmlformats.org/officeDocument/2006/relationships/image" Target="../media/image8.wmf"/><Relationship Id="rId9" Type="http://schemas.openxmlformats.org/officeDocument/2006/relationships/image" Target="../media/image13.wmf"/><Relationship Id="rId14" Type="http://schemas.openxmlformats.org/officeDocument/2006/relationships/image" Target="../media/image18.wmf"/><Relationship Id="rId22"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5.png"/><Relationship Id="rId5" Type="http://schemas.openxmlformats.org/officeDocument/2006/relationships/image" Target="../media/image33.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wmf"/><Relationship Id="rId18" Type="http://schemas.openxmlformats.org/officeDocument/2006/relationships/image" Target="../media/image51.wmf"/><Relationship Id="rId3" Type="http://schemas.openxmlformats.org/officeDocument/2006/relationships/image" Target="../media/image36.wmf"/><Relationship Id="rId21" Type="http://schemas.openxmlformats.org/officeDocument/2006/relationships/image" Target="../media/image54.wmf"/><Relationship Id="rId7" Type="http://schemas.openxmlformats.org/officeDocument/2006/relationships/image" Target="../media/image40.wmf"/><Relationship Id="rId12" Type="http://schemas.openxmlformats.org/officeDocument/2006/relationships/image" Target="../media/image45.wmf"/><Relationship Id="rId17" Type="http://schemas.openxmlformats.org/officeDocument/2006/relationships/image" Target="../media/image50.wmf"/><Relationship Id="rId2" Type="http://schemas.openxmlformats.org/officeDocument/2006/relationships/image" Target="../media/image35.wmf"/><Relationship Id="rId16" Type="http://schemas.openxmlformats.org/officeDocument/2006/relationships/image" Target="../media/image49.wmf"/><Relationship Id="rId20" Type="http://schemas.openxmlformats.org/officeDocument/2006/relationships/image" Target="../media/image53.wmf"/><Relationship Id="rId1" Type="http://schemas.openxmlformats.org/officeDocument/2006/relationships/image" Target="../media/image34.png"/><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5" Type="http://schemas.openxmlformats.org/officeDocument/2006/relationships/image" Target="../media/image48.wmf"/><Relationship Id="rId10" Type="http://schemas.openxmlformats.org/officeDocument/2006/relationships/image" Target="../media/image43.wmf"/><Relationship Id="rId19" Type="http://schemas.openxmlformats.org/officeDocument/2006/relationships/image" Target="../media/image52.wmf"/><Relationship Id="rId4" Type="http://schemas.openxmlformats.org/officeDocument/2006/relationships/image" Target="../media/image37.wmf"/><Relationship Id="rId9" Type="http://schemas.openxmlformats.org/officeDocument/2006/relationships/image" Target="../media/image42.wmf"/><Relationship Id="rId14"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31.wmf"/><Relationship Id="rId1" Type="http://schemas.openxmlformats.org/officeDocument/2006/relationships/image" Target="../media/image34.png"/><Relationship Id="rId4" Type="http://schemas.openxmlformats.org/officeDocument/2006/relationships/image" Target="../media/image5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9.wmf"/><Relationship Id="rId18" Type="http://schemas.openxmlformats.org/officeDocument/2006/relationships/image" Target="../media/image74.wmf"/><Relationship Id="rId3" Type="http://schemas.openxmlformats.org/officeDocument/2006/relationships/image" Target="../media/image59.wmf"/><Relationship Id="rId21" Type="http://schemas.openxmlformats.org/officeDocument/2006/relationships/image" Target="../media/image77.wmf"/><Relationship Id="rId7" Type="http://schemas.openxmlformats.org/officeDocument/2006/relationships/image" Target="../media/image63.wmf"/><Relationship Id="rId12" Type="http://schemas.openxmlformats.org/officeDocument/2006/relationships/image" Target="../media/image68.wmf"/><Relationship Id="rId17" Type="http://schemas.openxmlformats.org/officeDocument/2006/relationships/image" Target="../media/image73.wmf"/><Relationship Id="rId2" Type="http://schemas.openxmlformats.org/officeDocument/2006/relationships/image" Target="../media/image58.wmf"/><Relationship Id="rId16" Type="http://schemas.openxmlformats.org/officeDocument/2006/relationships/image" Target="../media/image72.wmf"/><Relationship Id="rId20" Type="http://schemas.openxmlformats.org/officeDocument/2006/relationships/image" Target="../media/image76.wmf"/><Relationship Id="rId1" Type="http://schemas.openxmlformats.org/officeDocument/2006/relationships/image" Target="../media/image57.png"/><Relationship Id="rId6" Type="http://schemas.openxmlformats.org/officeDocument/2006/relationships/image" Target="../media/image62.wmf"/><Relationship Id="rId11" Type="http://schemas.openxmlformats.org/officeDocument/2006/relationships/image" Target="../media/image67.wmf"/><Relationship Id="rId5" Type="http://schemas.openxmlformats.org/officeDocument/2006/relationships/image" Target="../media/image61.wmf"/><Relationship Id="rId15" Type="http://schemas.openxmlformats.org/officeDocument/2006/relationships/image" Target="../media/image71.wmf"/><Relationship Id="rId10" Type="http://schemas.openxmlformats.org/officeDocument/2006/relationships/image" Target="../media/image66.wmf"/><Relationship Id="rId19" Type="http://schemas.openxmlformats.org/officeDocument/2006/relationships/image" Target="../media/image75.wmf"/><Relationship Id="rId4" Type="http://schemas.openxmlformats.org/officeDocument/2006/relationships/image" Target="../media/image60.wmf"/><Relationship Id="rId9" Type="http://schemas.openxmlformats.org/officeDocument/2006/relationships/image" Target="../media/image65.wmf"/><Relationship Id="rId14" Type="http://schemas.openxmlformats.org/officeDocument/2006/relationships/image" Target="../media/image7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31.wmf"/><Relationship Id="rId1" Type="http://schemas.openxmlformats.org/officeDocument/2006/relationships/image" Target="../media/image78.png"/><Relationship Id="rId4" Type="http://schemas.openxmlformats.org/officeDocument/2006/relationships/image" Target="../media/image8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defRPr sz="1200"/>
            </a:lvl1pPr>
          </a:lstStyle>
          <a:p>
            <a:pPr>
              <a:defRPr/>
            </a:pPr>
            <a:endParaRPr lang="zh-CN" altLang="en-US"/>
          </a:p>
        </p:txBody>
      </p:sp>
      <p:sp>
        <p:nvSpPr>
          <p:cNvPr id="206851" name="Rectangle 3"/>
          <p:cNvSpPr>
            <a:spLocks noGrp="1" noChangeArrowheads="1"/>
          </p:cNvSpPr>
          <p:nvPr>
            <p:ph type="dt" sz="quarter" idx="1"/>
          </p:nvPr>
        </p:nvSpPr>
        <p:spPr bwMode="auto">
          <a:xfrm>
            <a:off x="3957638" y="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defRPr sz="1200"/>
            </a:lvl1pPr>
          </a:lstStyle>
          <a:p>
            <a:pPr>
              <a:defRPr/>
            </a:pPr>
            <a:endParaRPr lang="en-US" altLang="zh-CN"/>
          </a:p>
        </p:txBody>
      </p:sp>
      <p:sp>
        <p:nvSpPr>
          <p:cNvPr id="206852" name="Rectangle 4"/>
          <p:cNvSpPr>
            <a:spLocks noGrp="1" noChangeArrowheads="1"/>
          </p:cNvSpPr>
          <p:nvPr>
            <p:ph type="ftr" sz="quarter" idx="2"/>
          </p:nvPr>
        </p:nvSpPr>
        <p:spPr bwMode="auto">
          <a:xfrm>
            <a:off x="0" y="880745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defRPr sz="1200"/>
            </a:lvl1pPr>
          </a:lstStyle>
          <a:p>
            <a:pPr>
              <a:defRPr/>
            </a:pPr>
            <a:endParaRPr lang="en-US" altLang="zh-CN"/>
          </a:p>
        </p:txBody>
      </p:sp>
      <p:sp>
        <p:nvSpPr>
          <p:cNvPr id="206853" name="Rectangle 5"/>
          <p:cNvSpPr>
            <a:spLocks noGrp="1" noChangeArrowheads="1"/>
          </p:cNvSpPr>
          <p:nvPr>
            <p:ph type="sldNum" sz="quarter" idx="3"/>
          </p:nvPr>
        </p:nvSpPr>
        <p:spPr bwMode="auto">
          <a:xfrm>
            <a:off x="3957638" y="880745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defRPr sz="1200"/>
            </a:lvl1pPr>
          </a:lstStyle>
          <a:p>
            <a:pPr>
              <a:defRPr/>
            </a:pPr>
            <a:fld id="{16615DAE-9BBC-4E0F-B0B7-EA6ACD7620AA}" type="slidenum">
              <a:rPr lang="zh-CN" altLang="en-US"/>
              <a:pPr>
                <a:defRPr/>
              </a:pPr>
              <a:t>‹#›</a:t>
            </a:fld>
            <a:endParaRPr lang="en-US" altLang="zh-CN"/>
          </a:p>
        </p:txBody>
      </p:sp>
    </p:spTree>
    <p:extLst>
      <p:ext uri="{BB962C8B-B14F-4D97-AF65-F5344CB8AC3E}">
        <p14:creationId xmlns:p14="http://schemas.microsoft.com/office/powerpoint/2010/main" val="28590017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8:04"/>
    </inkml:context>
    <inkml:brush xml:id="br0">
      <inkml:brushProperty name="width" value="0.05292" units="cm"/>
      <inkml:brushProperty name="height" value="0.05292" units="cm"/>
    </inkml:brush>
  </inkml:definitions>
  <inkml:trace contextRef="#ctx0" brushRef="#br0">154 434,'0'15,"0"14,17-29,1 0,-18 15,17-15,18 0,-35 29,18-14,-18-1,0 1,35 0,-35 0,0-1,0 1,0 0,17-15,1 14,-18 1,0 0,0-1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8:53"/>
    </inkml:context>
    <inkml:brush xml:id="br0">
      <inkml:brushProperty name="width" value="0.05292" units="cm"/>
      <inkml:brushProperty name="height" value="0.05292" units="cm"/>
    </inkml:brush>
  </inkml:definitions>
  <inkml:trace contextRef="#ctx0" brushRef="#br0">418 848,'0'-14,"0"-1,35 15,-35-15,0 1,18 14,0-15,-18 0,0 1,17 14,-17-15,18 15,-18-15,17 1,1 14,-18-15,18 15,-18-29,17 29,-17-15,18 15,-18-14,0-1,35 0,-35-14,0 14,0-14,35 29</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8:53"/>
    </inkml:context>
    <inkml:brush xml:id="br0">
      <inkml:brushProperty name="width" value="0.05292" units="cm"/>
      <inkml:brushProperty name="height" value="0.05292" units="cm"/>
    </inkml:brush>
  </inkml:definitions>
  <inkml:trace contextRef="#ctx0" brushRef="#br0">418 725,'18'0,"-18"-44,35 15,0 14,-35 1,52-16,-17 16,-35-1,0-14,36 29</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5T20:15:31"/>
    </inkml:context>
    <inkml:brush xml:id="br0">
      <inkml:brushProperty name="width" value="0.05292" units="cm"/>
      <inkml:brushProperty name="height" value="0.05292" units="cm"/>
      <inkml:brushProperty name="color" value="#FF0000"/>
    </inkml:brush>
  </inkml:definitions>
  <inkml:trace contextRef="#ctx0" brushRef="#br0">803 4054,'35'15,"-17"-1,0-14,-1 0,-17 15,36-15,-19 0,1 0,88 15,-71-15,35 0,1 0,17 0,53 0,-35 0,-35 15,-1-15,1 0,17 0,-88-15,53 15,0 0,-36 0,19 0,-19 0,19 0,-19 0,54 0,-1 0,36 0,-88 0,52 0,-34 0,-19 0,19 0,-19 0,18 0,1 0,-19 0,19 0,-1 0,71 0,-53 0,0-15,17 15,-35 0,18 0,18 0,-18-15,-18 15,36-44,-19 44,-16-29,-1 14,18 1,17-31,-34 31,-19-1,19 15,-19-29,89-45,-53 45,18-45,-36 60,35-45,-52 29,-18 1,71 0,-36 14,35-59,-52 60,-18-1,0-14,35-1,-35-14,36 15,-19-30,1 15,0 15,-18-1,35-29,-18 45,-17-60,0 60,0-16,0 1,0 14,0-44,0 0,0 30,0-44,0 58,0-15,0-14,0 0,0 15,0 0,0-1,0-29,0 45,0-16,0-29,0 1,0-1,0 0,0 30,0-30,0-73,0 88,0 29,0-44,0-14,0 58,0-29,0 14,0 1,0-15,0 15,-17-1,17 15,0-29,0 15,0 0,0 14,-35-44,17 44,18-14,0 14,0-14,0 0,0 14,-18 0,18 0,0-14,0-15,-17 15,17-1,0 16,0-16,-18-14,18 29,0-14,0 0,-18 29,18-45,0 31,-35-1,35-14,-18-15,1 29,17 0,-71-58,71 58,0 0,-35 1,35-1,-18 15,-17-29,35-1,-35 30,-18 0,35-15,18 1,-17-1,17 0,-18 1,-17 14,-1 0,19-15,-1 15,0 0,1-15,-36 1,35-1,1 15,-19-15,19 15,-19 0,1 0,-18-15,0 15,36 0,-19 0,1-14,0 14,17 0,-17 0,-71 0,89 0,-19 0,19 0,-54 0,36 0,17 0,1 0,-36 0,35 0,-17 0,-1 0,19 0,-18 0,-1 0,-17 0,18 0,-18 0,0 0,18 0,17 0,-52 0,35 0,-18 0,17 0,-17 0,18 0,0 0,-36 0,36-15,0 15,0 0,17 0,-88-15,71 15,17 0,-17-14,-18 14,0 0,18 0,0 0,17-15,-17 15,-1 0,19 0,-36 0,35 0,-70 0,53 0,-1 15,19-15,-1 14,-17 1,0 0,-1-1,1 16,17-15,1 14,-19 30,1-45,18 16,-19-1,36-14,-70 29,70-29,-18-1,-17 1,35 14,-71 1,71-15,0 14,-17 0,-1-14,18 0,0-1,-35 31,17-31,18 1,-18 0,1-1,17 16,-18-30,1 0,17 29,-36-29,1 15,35 14,-18-29,-17 0,17 15,18 14,-17-14,-18-15,35 15,-36-1,36 1,0 0,-17-15,-1 14,18 1,-18-15,18 30,-17-1,-1-14,0 14,18-14,0 14,0-14,-52-15,16 29,36-14,-17 14,17-14,0 14,0 30,0-15,0 30,0-60,0 31,0-1,0 14,0-43,0 0,0 14,0 30,0-30,0 1,0-16,-18 104,18-74,0-29,0 44,0-30,0 0,0-14,0 29,0-29,0 0,0-1,0 16,0-16,0 16,0-16,0 1,0 0,0 14,0-14,0 14,0-14,0 14,0-14,0 29,0-14,0-16,0 1,0 0,0-1,0 16,0-1,0-14,0 0,0-1,18 16,-18-1,0-14,0-1,0 1,0 0,0 14,0 1,0-1,0-14,17-15,-17 29,0 0,0-14,0 15,0-1,0-14,0-1,0 1,0 0,0 14,36-29,-36 30,0-1,0-14,0-1,0 1,0 0,17-15,-17 14,18-14,-18 15,0 0,0 14,0-14,0 14,17-29,-17 15,18 14,-18-14,0 0,0 14,18-29,-18 15,35-15,-35 29,18 1,-1-1,1-14,-18-1,35 1,0 15,-35-1,18-29,17 29,-17 1,17-16,1 1,-1 0,-18-15,1 14,0 1,-1 0,-17 14,18-14,17-15,18 0,-18 0,-35 15,18-15,17 14,1 1,-19 0,19-15,-36 14,0 1,35-15,-35 15,0 0,17-15,-34 0,17-15,88-29,-70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5T20:15:31"/>
    </inkml:context>
    <inkml:brush xml:id="br0">
      <inkml:brushProperty name="width" value="0.05292" units="cm"/>
      <inkml:brushProperty name="height" value="0.05292" units="cm"/>
      <inkml:brushProperty name="color" value="#FF0000"/>
    </inkml:brush>
  </inkml:definitions>
  <inkml:trace contextRef="#ctx0" brushRef="#br0">1066 740,'-17'0,"-19"0,-69 0,34 0,18 0,-35 0,88 15,-18-1,1 16,-1-30,-17 15,35-1,0 1,-18 14,18 1,-18-30,18 14,0 1,-17 0,17-1,-18 1,18 0,0 0,-18-15,18 14,0 1,0 14,-17-29,17 30,-35-16,35 1,-18-15,18 30,0-16,0 1,0 0,0-1,0 1,0 14,0-14,0 0,0 0,0-1,0 16,0-16,-18-14,18 44,0-29,0 14,0-14,0 0,0 0,-17 14,17-14,0-1,0 1,0 0,0-1,0 1,0 0,0 14,0-14,0 14,0-14,0 0,-18-1,18 1,0 14,0 1,0-1,0-14,0 14,0 1,0-16,0 1,0 0,0 0,0 14,0 0,0-14,0 14,0-14,0 0,0 0,0 14,0 0,0-14,0 0,0 29,0-15,0-14,0 0,0-1,0 1,0 14,0 1,0-16,0 1,0 15,0-1,0 0,0 1,0-16,0 45,0-44,0 0,0 14,0 0,0-14,0 14,0-14,0 15,0-16,0 1,0 14,0-14,0 0,0-1,0 16,0-1,0-14,0 0,18-15,-18 14,0 1,17-15,-17 15,18-15,0 0,-18 14,17-14,18 15,1-15,-36 15,17-15,1 0,0 0,-1 0,19 0,-19 0,18 14,1-14,-19 0,19 0,-36 15,0 0,35-15,-17 0,17 0,-17 0,-1 0,36 0,-35 0,-1 0,1 0,0 0,17 0,-17-15,34 15,-34 0,0 0,17 0,-17 0,-1 0,1 0,17 0,18 0,-18 0,-17 0,0 0,-1 0,19 0,-19 0,18 0,1 0,-1 0,-17 0,17 0,-17 0,-1 0,36 0,-18 0,-17 0,-124 0,141 0,1 0,-19 0,1 0,0 0,35 0,-36 0,54 0,-36 0,0 0,1 0,34 0,-52 0,52 0,-52 0,17 0,18 0,-35 0,105 0,-105 0,35 0,-18 0,-17 0,35 0,-36 0,19 0,-19 0,18 0,-17 0,0 0,-1 15,54-15,-36 0,1 0,16 0,72 0,-106 0,17 0,0 0,53 0,-70 0,0 0,34 0,1 0,18 0,-53 0,17 0,18 0,-18 0,-17 0,-1 15,19-15,-1 0,35 0,-34 0,-1 0,53-15,-53 15,1 0,52-30,-53 30,18 0,71-29,-89 29,0-15,-35 1,18-1,35 0,-18 1,-17-1,-1 0,18 0,-17 15,17-14,-17 14,17-15,-17 0,52-14,1 14,-36 1,1 14,-1-44,-17 29,17 0,0 15,-17-29,-1 14,19-14,-1 14,0 0,-17-14,-18 14,35 15,-35-15,0 1,0-1,18 0,-1-14,19 29,-36-15,0 1,17-1,19-14,-36 14,35 15,0-44,18 29,-53-14,88-30,-70 59,-18-30,35-14,-35 30,0-16,0 1,0 14,0 1,0-1,18-15,17 16,-17-16,17-43,0 43,1-28,-19 28,-17 16,18 14,-18-15,0 0,0-14,0-1,0 16,0-1,0 0,0-29,0 30,0-16,17 1,-17-1,0 1,0 14,0-44,0 45,0-1,0 0,0 1,0-1,0 0,0 1,0-1,0 0,0 1,0-1,0 0,0-14,0 14,0 0,0 1,0-1,-17 0,-1 1,1 14,17-30,-18 30,0-15,18 1,0-16,-17 30,-19-14,36-1,0-29,-35 44,17-15,1 0,17 1,-36 14,19 0,-1 0,-17-30,0 1,-1 29,36-15,-17 15,-1 0,18-29,-18 29,-17-15,18 15,-1 0,18-14,-18 14,-17 0,17 0,1 0,-19 0,1-15,0-15,17 30,1 0,-19 0,36-14,-35 14,17 0,-17 0,18 0,-36 0,35 0,-17 0,17 0,0 0,1 0,-1 0,-17 0,0 0,-36 0,36 0,-18 0,18 0,17 0,0 0,1 0,-1 0,-17 0,17 0,0 0,1 0,-54 0,54 0,-19 0,19 0,-54 0,54 0,-19 0,1 0,17 0,-17-15,17 15,1 0,-18 0,-18-15,17 15,19 0,-19 0,19-14,-1 14,-35-15,0 15,0 0,18-15,17 15,-17 0,18 0,-19 0,1-14,0 14,17 0,-17-15,17 15,-52-15,34 15,19 0,-1 0,-17 0,0 0,35-15,-53 15,35 0,0 0,18-14,-70 14,52 0,-17 0,0 0,-18 0,17 0,36-30,-35 30,0-14,17 14,-17 0,17 0,-17 0,0 0,17 0,-17-15,0 15,17 0,-17 0,17 0,0 0,1 0,-36 0,0 0,35 0,-17 0,17 0,-17 0,-35 0,34 0,19 0,-1 0,0 0,-52 0,35 0,-1 0,-17 29,36-29,-19 0,1 0,17 0,-17 0,18 0,-1 0,18 15,-18-15,-17 0,17 0,1 0,-19 0,1 0,18 0,-19 0,19 0,-19 0,1 0,0 0,17 15,-35-1,36-14,-1 0,0 15,1-15,-19 0,19 0,-18 0,17 0,0 15,1 0,-1-15</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9:35"/>
    </inkml:context>
    <inkml:brush xml:id="br0">
      <inkml:brushProperty name="width" value="0.05292" units="cm"/>
      <inkml:brushProperty name="height" value="0.05292" units="cm"/>
    </inkml:brush>
  </inkml:definitions>
  <inkml:trace contextRef="#ctx0" brushRef="#br0">138 398,'18'0,"-1"0,1 15,-1-15,-17 14,18-14,0 0,-18 15,17-15,-17 14,18-14,-1 0,1 15,-18 0,17-1,1 1,-18 0,18-15,-18 14,35-14,-18 15,-17-1,18-14,-18 15,18 0,-1-15</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9:35"/>
    </inkml:context>
    <inkml:brush xml:id="br0">
      <inkml:brushProperty name="width" value="0.05292" units="cm"/>
      <inkml:brushProperty name="height" value="0.05292" units="cm"/>
    </inkml:brush>
  </inkml:definitions>
  <inkml:trace contextRef="#ctx0" brushRef="#br0">141 617,'0'-14,"18"14,-18-15,17 15,-17-15,35 15,-35-14,18-1,-18 0,0 1,0-1,0 0,18 15,-1-15,-17 1,18 14,-18-15,17 15,1 0,-18-15,35-14,-17 29,-1 0,19 0,-19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9:35"/>
    </inkml:context>
    <inkml:brush xml:id="br0">
      <inkml:brushProperty name="width" value="0.05292" units="cm"/>
      <inkml:brushProperty name="height" value="0.05292" units="cm"/>
    </inkml:brush>
  </inkml:definitions>
  <inkml:trace contextRef="#ctx0" brushRef="#br0">434 528,'-18'0,"18"15,0 14,0 0,0-14,18-15,-18 15,0-1,17-14,1 15,-18-1,17 16,1-30,-18 14,18-14,-18 15,17 0,1-15,-1 0,1 0,17 0,-35 14,18-14,-1 0,-17 15,35-15,-35 29</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9:35"/>
    </inkml:context>
    <inkml:brush xml:id="br0">
      <inkml:brushProperty name="width" value="0.05292" units="cm"/>
      <inkml:brushProperty name="height" value="0.05292" units="cm"/>
    </inkml:brush>
  </inkml:definitions>
  <inkml:trace contextRef="#ctx0" brushRef="#br0">415 739,'0'-15,"18"15,-18-15,0 1,35 14,-35-15,0 1,0-1,17 15,-17-15,36 30,-19-15,1-15,-1 15,1 0,-18-14,35 14,-35-15,18 15,-1-15,-17 1,0-1,35 1,-17 14,-18-15,35 15,-17 0,-1 15,18-15,-17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20:13"/>
    </inkml:context>
    <inkml:brush xml:id="br0">
      <inkml:brushProperty name="width" value="0.05292" units="cm"/>
      <inkml:brushProperty name="height" value="0.05292" units="cm"/>
    </inkml:brush>
  </inkml:definitions>
  <inkml:trace contextRef="#ctx0" brushRef="#br0">203 415,'18'0,"-1"0,1 0,-1 15,-17-1,18-14,0 15,17 0,-18-15,1 14,-18 1,18-15,-1 0,-17 15,0-1,18-14,0 15,-1-15,-17 15,18-15,-18 14,0 1,17-15,1 0,-18 15,18-15,-18 14,17-14,-17 15,0-1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20:13"/>
    </inkml:context>
    <inkml:brush xml:id="br0">
      <inkml:brushProperty name="width" value="0.05292" units="cm"/>
      <inkml:brushProperty name="height" value="0.05292" units="cm"/>
    </inkml:brush>
  </inkml:definitions>
  <inkml:trace contextRef="#ctx0" brushRef="#br0">210 677,'35'-29,"-17"14,-1 15,1-29,0 14,-1 0,-17 1,0-1,35 0,-35-14,18 29,-1 0,-17-29,0 14,18 15,0 0,-18-15,0 1,17 14,1-15,-1 15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8:04"/>
    </inkml:context>
    <inkml:brush xml:id="br0">
      <inkml:brushProperty name="width" value="0.05292" units="cm"/>
      <inkml:brushProperty name="height" value="0.05292" units="cm"/>
    </inkml:brush>
  </inkml:definitions>
  <inkml:trace contextRef="#ctx0" brushRef="#br0">149 627,'0'-29,"35"14,0 15,1-14,-19 14,-17-15,18 15,-1 0,-17-15,18 15,-1 0,19 0,-36-14,17 14,18 0,-35-15,18 15,-18-15,18 15,-18-14,17-1,18 1,-35-1,35 15,-17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20:13"/>
    </inkml:context>
    <inkml:brush xml:id="br0">
      <inkml:brushProperty name="width" value="0.05292" units="cm"/>
      <inkml:brushProperty name="height" value="0.05292" units="cm"/>
    </inkml:brush>
  </inkml:definitions>
  <inkml:trace contextRef="#ctx0" brushRef="#br0">514 677,'18'0,"-1"15,-17-1,18 1,-18 0,35-15,0 29,-35-14,0-1,0 1,0 0,0-1,36-14,-36 15,17-15,1 0,-18 15,0-1,35-14,-35 15,35-15,-17 0,-18 15,0 0,0-1,35-14</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20:13"/>
    </inkml:context>
    <inkml:brush xml:id="br0">
      <inkml:brushProperty name="width" value="0.05292" units="cm"/>
      <inkml:brushProperty name="height" value="0.05292" units="cm"/>
    </inkml:brush>
  </inkml:definitions>
  <inkml:trace contextRef="#ctx0" brushRef="#br0">516 996,'0'-29,"0"14,18 15,-1-44,18 29,-17-14,0 0,17 14,0-14,0 29,-35-15,18-15,17 16,0-16,-17 30,-18-14,18 14,-18-15,17 15</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5T20:40:52"/>
    </inkml:context>
    <inkml:brush xml:id="br0">
      <inkml:brushProperty name="width" value="0.05292" units="cm"/>
      <inkml:brushProperty name="height" value="0.05292" units="cm"/>
      <inkml:brushProperty name="color" value="#FF0000"/>
    </inkml:brush>
  </inkml:definitions>
  <inkml:trace contextRef="#ctx0" brushRef="#br0">1642 603,'-16'0,"-1"0,17 14,-17-14,1 13,-1-13,-16 0,16 14,-17-14,18 27,-18-27,1 0,16 14,0-14,1 28,-1-15,-50 1,50-14,-16 41,0-27,-34 13,33 1,18-28,-18 14,-16 13,33-27,-16 14,-1-1,18 15,-18-14,-16 13,17 14,-1-13,18-15,-18 15,-33 27,51-42,-18 15,-16 13,17 0,33-27,-34 13,18 1,-1-1,-33 28,50-28,-17 14,0-27,1 14,16-15,-17 29,0-15,17-13,-17 13,1 1,16 26,-17-26,0-1,17 28,-16-41,16 41,0-28,0 28,0-28,-17 1,0 27,17 27,-17-68,17 41,0-28,-16 96,16-68,0-27,0 13,-17 151,17-137,0-14,0 55,0-41,0 0,0 0,0-42,0 124,0-109,0 27,17-14,-17 0,0 14,33-14,-33-13,34 13,-18-14,-16 1,34-28,-1 13,1 28,-34-27,16 14,18-15,-1 1,1 27,-18-41,1 28,-17 13,50-14,-33-13,16 13,1 1,-1-1,-16-13,-1 13,18 1,33 27,16 13,-16-40,-33 13,-1-14,51-13,-84 0,33 13,17 1,17-28,-17 27,-33-27,16 0,17 14,1-14,-18 13,-16 1,16-14,1 0,-1 0,17 0,-17 0,-16 14,17-14,16 0,-17 0,1 0,-1 0,0 0,51 0,-51 0,1 0,33 0,0 0,100 0,-67 0,-33-14,-17 14,0-14,100 1,-49 13,-34-28,-34 28,34-27,67-42,-118 56,18-1,-1 0,1 14,-1-27,0 13,84-14,-83 15,33-1,0-27,-34 41,84-69,-84 69,-16 0,0-27,-17 13,33 0,1-13,-1 0,0-1,1 1,66-14,-83 13,0 1,66-28,-49 27,-1-54,0 41,1 27,-1-27,17-14,-50 28,34-14,16 13,-50-27,50-68,-16 68,-34 0,33 0,34-54,-34-42,-33 96,17-27,0 27,-17-28,0 42,0 27,16-40,-16-1,0 14,0 13,0 1,0-28,0-55,0 69,0 0,0 13,-16-54,16 68,0-27,-17 0,17 0,0-14,0 0,0 0,-17 14,0 0,-16-55,-17 55,50 13,0 15,-33-28,-1-55,1 82,-1-14,-16-13,33 14,1 13,-1 0,0 14,-66-82,66 68,-16-13,-18-14,-49-41,67 54,-1 1,-33-28,51 27,-85-40,85 54,-18-13,-16-1,17 1,-1-1,1 28,0-13,16 13,0-28,-33 14,33 14,-16-13,33-1,-50 0,-17 14,33 0,18 0,16-13,-34 13,-116-42,100 42,16 0,-33-13,34 13,16 0,-33 0,33 0,-16-14,-17 14,33 0,-16 0,-17 0,0 0,16 0,-16 0,17 0,16 0,-17 0,18 0,-1 0,-33 0,16 0,18 0,-18 14,-16-14,33 0,1 0,-18 0,18 0,-35 27,1-13,34-14,-1 0,17 14,-17-14,0 0,1 0,-18 0,1 13,33 1,-17-41,0 27,-16 13,16 1,1-14,-1 14,17-1,0 1,-34 0,18 0,16-1,-17-13,0 0,1 0,16 14,-17 0,17-1,-17 1,0-14,-16 14,33 0,-17 40,-16-54,16 14,-16 14,33-15,0 1,0 0,-34-14,34 27,-16-27,-1 14,0 13,17 1,-16-28,16 14</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5T20:40:52"/>
    </inkml:context>
    <inkml:brush xml:id="br0">
      <inkml:brushProperty name="width" value="0.05292" units="cm"/>
      <inkml:brushProperty name="height" value="0.05292" units="cm"/>
      <inkml:brushProperty name="color" value="#FF0000"/>
    </inkml:brush>
  </inkml:definitions>
  <inkml:trace contextRef="#ctx0" brushRef="#br0">2646 695,'-16'0,"-1"-14,0 14,-16 0,-1 0,18 0,-18 0,1 0,-34 14,50-14,-16 0,16 0,0 0,-33 0,0 14,0-14,0 0,33 0,-83 13,33-13,50 0,-16 0,-34 14,-17 14,34-28,17 13,-34-13,17 0,-17 14,50 0,-16-14,16 13,-16 15,16-28,0 0,1 14,16-1,-67 1,50 0,-16-14,33 14,-34 27,1-14,16-27,0 28,17-15,-33 15,16-28,17 13,-16 1,-85 82,68-27,-1-56,1 56,0-41,-1 26,-16 29,0-70,17 29,16-1,-33-14,16 1,1 68,16-69,17 0,0 1,-17 41,17-42,0-13,0-1,-33 97,33-96,0 0,0 40,0-40,0 0,0 0,0 13,0 0,0-13,0 0,0 0,0 13,0 14,0-13,0-1,0-13,0 27,0-27,0 27,0-27,0-1,0 1,17 0,-17-1,0 1,0 0,0 13,33-27,-33 14,0 13,17 15,-17-15,0-13,0-1,17 1,-17 14,16-28,-16 27,17-54,0 27,-17 13,0 15,33-14,-16-1,16 15,-33-15,34-13,-1 55,-16-14,0-41,-17 14,33 0,-33 13,67 1,-51-28,18 27,-1 1,-16-28,0 0,-1 13,1-13,17 0,-1 28,-33-15,17-13,16 14,1 14,-1-28,0 13,-16 1,17-14,-34 28,33-28,-16 41,-1-41,1 13,17-13,-1 0,-33 14,17-14,16 14,-16-14,33 27,-33-27,16 0,0 14,-16 0,17-1,32 1,-15-14,-35 0,101 14,-50-14,-50 0,50 0,-1 14,51-14,-33 13,-17-13,-34 0,17 0,17 0,0 0,0 0,-17 0,50 0,-16 0,116 14,-133-14,0 0,-17 0,84 0,-84 0,0 0,0 0,51-14,-68 14,-16-13,66 13,-49 0,-1 0,1 0,-1 0,17-14,-33 14,16 0,17 0,0-14,67-27,-100 41,17 0,-1 0,-33-14,17 14,-1 0,18 0,-17 0,16 0,-16 0,33 0,0-13,-17 13,-16-14,33 14,17 0,0 0,-34 0,34-14,-50 0,16 1,68-42,-51 27,-17 28,17-68,-16 54,99-55,-99 56,-1-15,-16 1,0-1,16 1,0 13,-16 1,0-15,0 14,16 1,0-15,-16 1,0-1,16-13,1-14,-1 42,-16-15,-17 14,0-13,33 13,-33-13,34 13,-34-27,67-14,-67 28,33-14,-16 27,16-27,-16 27,0-13,16-15,-33 15,0 13,33 14,-33-14,17-13,0-42,-1 56,1-15,-17 1,17-1,-17 15,0-70,17 70,-1-15,-16-27,0 28,0-1,0-26,0-1,0 0,0 27,0 15,0-15,0 1,0 13,0-13,0-1,0 15,0-15,0-13,0 27,0-13,0 13,0-41,0 41,0-40,0 26,0 14,0-40,-16 54,16-14,-17 0,17 0,0-13,-17 0,17 13,0 0,0 0,0 1,-17 13,17-14,0 0,-16 14,16-13,-17-15,0 28,1 0,-1-27,-16 13,-1 0,34 0,-33 1,-17-1,16 0,1 1,16 13,-16 0,16 0,0 0,-16 0,16-14,-16 14,-1 0,1 0,-1 0,18 0,-1-14,-17 14,-16 0,17 0,16 0,-33 0,17 0,16 0,0 0,1 0,-18 0,1 0,16 0,-16-14,-18 14,18 0,-34-13,67-1,-67 14,34 0,-34-14,34 14,-1 0,-16 0,17 0,-17-13,16 13,-33 0,34 0,-1 0,1 0,-34-14,50 0,-49 14,32 0,-16 0,0 0,16 0,18 0,-18 0,18 0,-18 0,1-14,-1 14,-49-13,66 13,0 0,-49 0,32 0,-49 0,49 0,17 0,-16 0,-34 0,50 0,-33 0,17 0,-17 0,0 0,0 0,16 0,1 0,16 0,-33 0,33 0,0 0,1 0,-18 0,1 0,16 0,-16 0,-1 0,34-14,-16 14,-1 0,-17 0,18 0,-18 0,18 0,-1 0,0 0,-16 0,16 14,-16-1,-1-13,1 14,16 0,-33 13,33-27,1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2:00: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-35 922,'105'0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20:54"/>
    </inkml:context>
    <inkml:brush xml:id="br0">
      <inkml:brushProperty name="width" value="0.05292" units="cm"/>
      <inkml:brushProperty name="height" value="0.05292" units="cm"/>
    </inkml:brush>
  </inkml:definitions>
  <inkml:trace contextRef="#ctx0" brushRef="#br0">210 407,'18'0,"-1"0,18 29,-35-14,18-15,-18 14,35-14,-35 15,0 0,18-1,-18 15,17-29,-17 15,18-15,-18 15,18-15,17 14,-35 1,17-30,19 15,-19 15</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20:54"/>
    </inkml:context>
    <inkml:brush xml:id="br0">
      <inkml:brushProperty name="width" value="0.05292" units="cm"/>
      <inkml:brushProperty name="height" value="0.05292" units="cm"/>
    </inkml:brush>
  </inkml:definitions>
  <inkml:trace contextRef="#ctx0" brushRef="#br0">210 724,'18'-14,"17"-1,-35 0,0 0,17 15,1-14,0 14,-18-15,17 15,18-29,1 14,-19-14,1 29,17-30,-18 30,19-29,-19 29,-17-15,35 15,-17 0,0-29,-18 14,17 15,1 0,-1-29,-17 14,18 15</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20:54"/>
    </inkml:context>
    <inkml:brush xml:id="br0">
      <inkml:brushProperty name="width" value="0.05292" units="cm"/>
      <inkml:brushProperty name="height" value="0.05292" units="cm"/>
    </inkml:brush>
  </inkml:definitions>
  <inkml:trace contextRef="#ctx0" brushRef="#br0">531 654,'0'15,"35"-1,-35 16,18-30,17 29,-35-14,17-1,-17 1,35 0,-35-1,0 1,0 0,0-1,0 1,35-15,-35 15,0-1,0 1,0 0,0-1,0 1,18-15,-18 15,0-1,0 1,18 0,-18-1,0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20:54"/>
    </inkml:context>
    <inkml:brush xml:id="br0">
      <inkml:brushProperty name="width" value="0.05292" units="cm"/>
      <inkml:brushProperty name="height" value="0.05292" units="cm"/>
    </inkml:brush>
  </inkml:definitions>
  <inkml:trace contextRef="#ctx0" brushRef="#br0">529 949,'18'0,"-18"-14,0-1,17 15,1 0,-1 0,1 0,-18-15,18 1,-1-16,1 30,17-29,-17 29,-18-29,35 29,0-59,-17 59,-1-15,-17 1,0-1,18 15,-1-15,1 1,17 14,-35-15</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1160 315,'17'0,"-17"15,0-1,0 1,0 0,18-1,-18 1,0 14,0-14,17-15,-17 15,0-1,0 1,0 0,0-1,0 1,0 0,0-1,0 30,0-29,0 0,0-1,35 1,-35 14,18-14,-18 0,17 43,-17-28,0-16</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8:04"/>
    </inkml:context>
    <inkml:brush xml:id="br0">
      <inkml:brushProperty name="width" value="0.05292" units="cm"/>
      <inkml:brushProperty name="height" value="0.05292" units="cm"/>
    </inkml:brush>
  </inkml:definitions>
  <inkml:trace contextRef="#ctx0" brushRef="#br0">251 433,'18'0,"-1"0,-17 29,18-29,-1 0,1 0,-18 15,0 0,18-15,-18 14,17 1,-17-1,0 1,36 0,-1-1,-35 16,35-30,-35 14,0 1,18-15,-18 14,17 1,-17 14,18-29,-18 15,0 0,18-15,-18 14,17-14</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1151 461,'18'-14,"-1"-1,54-14,-36 29,18 0,-36-15,18 15,-17 0,0 0,17 0,-18 0,1 0,-18-14,18 14,-1 0,1-15,0 15,-1-14,18 14,-35-15,18 15</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1083 494,'18'15,"-1"-15,89 117,-89-102,1 14,-1-29,1 0,0 14,-18 1,17 14,18 1,-17-1,-1 0,-17-14,36-15,-36 44,0-29,0-1,17 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1084 986,'0'-15,"0"1,18-16,17 1,-18 0,19-1,51-58,-34 59,-35 29,-1-30,1 30,52-58,-52 58,0-15,-18 0,35 1,-35-1,17 0,1 15,-18-14,18 14,-1 0,1-15,-1 0,1 1,-18-1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1143 781,'18'0,"17"0,-35 15,35-1,-17-14,-1 15,1 29,-18-29,0-1,0 1,0 0,18-15,-18 14,17-14,-17 15,18-15,-1 30,-17-16,18-14,0 15,-1-15,-17 44,18-44,17 15,-35-1,18-14,-18 15,17 0,19 14,-19-29,-17 29,35-29,-35 30,0-16,0 1,18-15,-36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1144 1334,'0'-15,"53"1,35-104,-53 89,-17 14,-1-29,-17 15,35 29,1-15,-36 0,0 1,35-1,-35-14,17 14,1 15,-18-29,18 14,17 0,-18 15,-17-15,36 1,-36-1,17 15,1 0,-18-15,17 1,71-1,-88 0,53-14,-35 29</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1075 934,'0'15,"18"-15,-18 14,35 30,-18-44,1 15,-18 0,18-15,17 44,0-15,-17-14,-1-1,-17 1,18 0,17-15,-35 29,18-29,-18 29,35-29,-35 15,0-1,18-14,-18 15,0 0,17-1,-17 1,18-15,-18 15,0-1,35-14,-35 15,0 0,0 14,18-29,-1 29,1-14</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1079 1340,'0'-15,"18"1,70-45,-71 30,18-1,-35 16,18-16,17 15,18-14,-53 14,0-14,18 29,-1 0,1 0,-18-15,35 15,-17-14,-18-1,17 15,19-15,-36 1,17-1,-17 0,35 1,-35-1,18 15</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1242 890,'18'0,"-18"15,17-15,-17 14,0 1,18 0,-1 43,1-58,-18 30,0-16,0 1,17-15,-17 29,0 1,35-30,-17 29,-18-14,0-1,0 1,0 29,0-29,0-1,17-14,1 15,-18 0,0 14,0-14,0 14,0-15,0 1,0 0,0-1,0 16,0-1,0-14,17-15,1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3:44:22"/>
    </inkml:context>
    <inkml:brush xml:id="br0">
      <inkml:brushProperty name="width" value="0.09701" units="cm"/>
      <inkml:brushProperty name="height" value="0.09701" units="cm"/>
    </inkml:brush>
  </inkml:definitions>
  <inkml:trace contextRef="#ctx0" brushRef="#br0">1226 1223,'18'0,"-1"0,36-44,53-15,-1 45,19-45,-89 30,0 29,-17 0,-1 0,1-15,-18 0,53 0,-36 1,36-1,0 15,17-15,-52 1,0 14,-1 0,18 0,-17 0,0 0,-18-15</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8:04"/>
    </inkml:context>
    <inkml:brush xml:id="br0">
      <inkml:brushProperty name="width" value="0.05292" units="cm"/>
      <inkml:brushProperty name="height" value="0.05292" units="cm"/>
    </inkml:brush>
  </inkml:definitions>
  <inkml:trace contextRef="#ctx0" brushRef="#br0">249 654,'18'0,"-1"-15,18 15,-35-15,36 1,-72 14,54 0,-18-15,18 1,-1 14,1 0,-18-15,35 15,-17 0,-18-14,0-1,35 15,-17 0,-18-15,35 15,0 0,-35-14,18 14,-1 0,-17-15,0-14,18 29,-18-14,17 14,1 0,-18-15</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5T19:24:01"/>
    </inkml:context>
    <inkml:brush xml:id="br0">
      <inkml:brushProperty name="width" value="0.05292" units="cm"/>
      <inkml:brushProperty name="height" value="0.05292" units="cm"/>
      <inkml:brushProperty name="color" value="#FF0000"/>
    </inkml:brush>
  </inkml:definitions>
  <inkml:trace contextRef="#ctx0" brushRef="#br0">535 458,'-18'0,"-17"0,35 15,0-1,-18 1,-17 0,35-1,-18-14,18 15,-35 0,35-1,-35 1,17 15,1-16,-1-14,0 30,1 14,17-30,-18 1,0 29,18-29,0 0,0 29,0-30,0 1,-17 14,17-14,0 0,0 0,0 14,-18 44,18-58,0 0,0 14,0 1,0-1,0-14,0 14,0 15,0-29,0 0,0 14,0-14,0 29,0 0,0-15,0-14,0 0,0-1,0 1,0 0,0 14,0-14,0-1,0 1,0 0,0-1,0 16,0-15,0 14,0-14,0-1,0 1,0 0,0 14,0-14,0 14,0-14,0 14,0 15,0-14,0-16,0 16,0-15,0 14,0-14,0-1,0 1,0 0,0-1,0 1,-35 0,35 14,0-14,-35 14,35 1,-18-1,18 15,0-14,0-1,0-14,0 58,0-44,0-14,0 29,0-29,0 14,0-14,0 14,0 15,0-14,0-15,0-1,0 16,0-1,0 15,0-29,0 14,0-14,35-15,-35 29,0-14,0 0,18-1,-18 1,0 0,18-1,-1 1,-17 15,0-16,0 1,18 0,17 14,-35-14,0-1,35 1,-17 14,0-14,-1 15,19-16,16 16,19-30,-71 14,35 16,-17-16,17 16,1-1,-1 1,-18-16,1-14,35 15,0 0,-35-15,-1 29,1-29,-1 29,89-14,-70-15,-19 0,18 15,71-15,-70 0,-1 0,18 15,0-15,17 0,-17 0,-18 0,18 0,18 0,35 0,-53 0,-18 0,-35-30,53 15,0 1,-18 14,36-15,-71 0,123-29,-105 44,-18-14,35-16,0 16,-35-16,18 30,17-29,-35-1,0 16,18-1,-18 0,0-14,0-1,0 16,17-45,-17 44,0 1,0-30,0 29,0 0,0-14,0 14,0 0,0-14,0 14,0 1,0-16,-35 30,35-29,0 14,0 0,0-14,-35 29,35-15,0-14,0 14,-18 1,18-1,-35 15,35-30,0 16,0-1,0-14,0-1,0 16,0-1,0 0,0 1,0-16,0 1,-18 29,18-15,0 0,0 1,-17 14,17-44,0 29,0-14,0 14,-18 15,0-15,1-14,17 14,0 0,0 1,0-1,0-14,0-1,0 15,-18-14,18 0,0-1,-17 1,17 14,-18-14,18-1,0 16,0-16,0 1,0 14,0-29,0 15,0-15,0 29,0 0,0-14,-18 29,18-29,0-1,0-14,-17 15,17 14,0-29,0-59,0 74,0-30,-18 44,18-44,0 45,0-1,0-29,0 29,-35-44,35 30,0 14,-36-43,36 43,-17 15,17-29,-18-1,-17-29,17 45,-35-30,53 14,0 16,-17-1,-19-29,1 44,17-15,18-14,-17 29,-36-30,35 30,18-14,-70-16,34 1,19 14,-18-14,-1 29,1-88,35 73,-18 15,1 0,-1-15,-17 15,0-29,-1 29,1-30,0 16,17 14,0 0,-17 0,-35-15,34 15,19 0,-1 0,-53 0,54 0,-18 0,-1 0,1 0,17 0,-17 0,17 0,1 44,-18-29,-1 14,19-29,17 15,0 0,-36-15,36 14,0 1,0 0,0-1,-35 16,35-16,0 16</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5T19:24:01"/>
    </inkml:context>
    <inkml:brush xml:id="br0">
      <inkml:brushProperty name="width" value="0.05292" units="cm"/>
      <inkml:brushProperty name="height" value="0.05292" units="cm"/>
      <inkml:brushProperty name="color" value="#FF0000"/>
    </inkml:brush>
  </inkml:definitions>
  <inkml:trace contextRef="#ctx0" brushRef="#br0">1119 384,'0'-14,"-18"14,-17 0,0 0,-1 29,1-29,17 0,-17 0,-18 0,-17 15,70-1,-36-14,-16 15,34 0,18 0,-35-15,17 14,-35-14,35 15,18 0,0-1,-17-14,-1 15,18 0,0-1,-35-14,17 30,1-30,17 15,-18-15,0 0,18 29,0-14,-17-1,17 1,-18 0,18-1,0 1,-18 0,18 14,0-14,-35 14,18-14,17 0,0-1,0 16,0-15,0 14,0 0,0-14,0 14,0-14,0 0,0 14,0 1,0-1,0 0,0-14,0 14,17-29,-17 30,0-15,0-1,0 16,0-16,0 16,0-1,0 1,0 14,0-30,0 1,0 0,0 14,0-14,0 0,-17-1,17 1,0 14,0 1,0-16,0 16,0-15,0-1,0 16,0-16,0 1,0 0,0 43,-18-43,18 0,-35 44,35-30,0-14,0-1,0 45,0-44,0 14,-18 45,18-30,0-15,0-14,0 44,0-30,0 1,0-1,0 0,0-14,0 15,0-16,0 1,0 0,0 29,0-30,0 16,0-1,0-14,0 14,0-14,0 0,0 43,0-43,0 15,0-16,0 60,0-60,0 31,0-31,0 16,0 14,0-30,0 1,18 0,-18 0,17 87,-17 1,0-73,0 14,0-30,0 1,0 0,0 0,0-1,0 1,18 0,-18-1,0 16,0-16,0 1,0 15,0-1,0-14,0 14,0-14,35-15,-35 14,0 16,0-1,0-14,0 14,0-14,0 14,0 1,0-15,0-1,0 1,18 29,-18-29,0-1,0 16,0-1,17-29,-17 15,0 0,0-1,0 1,18-15,-18 29,0-14,0 14,0-14,0 0,0 0,18-1,-18 1,35-15,-35 44,0-15,0-14,35 0,-35 14,36 1,-36-1,17-14,1 14,52 45,-52-60,0 1,-1 14,19 16,-19-1,18 0,-35-30,36 1,-36 0,17 14,-17-14,18 14,-18 1,18-30,-18 14,35 16,-17-16,-18 1,17-15,36 74,0-45,-18 0,18 30,-18-29,-17-16,17 16,-35-16,89 75,-89-75,35 1,-18 0,36 44,-17-30,-19 0,1-14,17 14,53 74,-88-73,89 87,-89-87,35-1,-17 0,-1 1,71 14,-52 0,-1-15,0 16,-35-1,88 0,-88-15,18 1,0-1,35 44,-18-28,-35-16,35-14,-17-1,17 45,-35-30,53 1,-35-15,34-15,-52 58,18-43,-18 14,35 1,-17-1,35-14,-18 14,-17 1,17 14,-35-29,18-1,-1 16,19-1,-19-29,36 74,-18-60,1-14,-19 30,36 14,-17-44,-36 29,17-29,36 30,88 87,-141-102,35-1,-17 16,17 14,-35-29,36-1,-1 30,0-44,0 15,-35 0,53-15,-35 29,-18-14,35-15,-35 29,53 30,-18-59,-17 0,35 30,-18-16,-17-14,0 15,17-15,-18 0,54 29,-36-14,-17 0,17-1,36 1,-18-15,-18 15,-17-15,35 0,-18 0,0 15,18-15,-35 14,87 1,-34 0,0-1,-1-14,-17 0,88 0,-70 0,-18 0,17 0,71 0,-17 0,-54 0,1 0,-1 0,-34 0,16 0,-16-14,17 14,17-15,-17 15,-18-15,1 1,17-1,-1 0,-16 15,-19-15,36 15,-17-29,-19 29,18 0,1 0,-19 0,36-15,-17 15,52 0,-53-14,18 14,0-15,-36 15,54-15,-53 15,17 0,0-14,53 14,-52 0,-1-30,18 30,-18 0,124 0,-141 0,34 0,1 0,0-15,-17 15,-1 0,0 0,-17-29,-1 14,19 15,17 0,-1-14,-16-1,34-29,-34 14,-1 16,0-16,71-58,-88 88,52-29,-17-1,-35 1,52-44,-17 73,-35-15,-1 15,-17-30,71-58,-36 74,-35-31,35 1,-17 30,0-16,-1 1,-17-1,18 30,70-73,-88 44,35-1,1 15,-36-43,0 28,17-29,-17 15,18-14,0 14,-1 14,1 1,-18-15,53 0,-53 29,17-15,-17 16,0-16,18-14,-18 30,0-16,0 15,35-58,-35 58,0-14,0-1,0 16,0-45,0 44,0-29,0 0,0-29,0 58,0-14,0 14,0-29,0 29,0-14,0-1,0-29,0 45,-17-16,17 1,0 14,-36-29,36 29,-17-14,17 0,-18 29,1-30,17 16,0-1,-18 0,-17-29,35 15,-18 29,-53-44,54 29,-18-15,35-14,-71 15,71 0,-71-15,71 29,-17 15,-36-59,35 44,-17-29,-18 0,0 0,18 15,35 14,-35 0,-18-44,17 30,-16-30,52 0,-18 1,-123-45,106 73,-1 1,-34-15,34 15,19 14,-36-29,35 14,-17 1,17 29,1-15,-36-58,35 58,-35-14,36 14,-19 0,1-14,0-1,-18-58,35 74,-17-16,17 1,-17-15,-53 0,35-1,-18 1,36 15,0 0,0-15,-18 14,17 15,19 1,-19-1,1-14,0 14,17-14,18 14,-70-15,34 1,1 0,0-1,17-14,1 29,-54-14,53 0,-17-1,-35 1,-1-1,53 1,-17 29,0-29,0 14,17 0,-88-58,71 43,-18-14,0 15,53 14,-35 15,-36-14,18-31,18 16,17 14,1 15,-107-58,54 13,35 1,-1 15,-122-74,122 88,-52-14,53 29,-106-44,105 14,-34-14,17 0,-88-15,106 45,-1-16,1 16,-53-30,17 29,36-59,-18 45,-35-30,53 30,-1 29,36-30,-17 16,-1 14,-88-30,89 1,-54 0,36 14,35-15,-35 1,-1 0,1-1,-18-14,-123 29,140 1,-16 14,-37-15,72 15,-36 0,53-44,-88 29,52 1,19 14,-19-45,19 45,-71-14,88-1,-18 15,-17-15,35-14,-71 0,54 14,17 0,-36 15,1-29,-71-1,89 1,-36 14,35 1,-17-1,17-29,-17 29,17 0,1 1,17-1,-71-14,36 14,17 0,-35-14,36 14,-19 0,19 15,-36-44,17 44,1-29,0 0,17-1,-17 1,17-1,1 16,-19-1,36 0,-17 15,-1 0,1-29,-1 29,-17-15,17 15,0 0,-17-15,17-14,-17 14,35 1,-35 14,35-15,-18 15,-17 0,0 0,-1 0,1 29,17-29,1 15,17 14,-18-29,18 15,0 0,18-15</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8:53"/>
    </inkml:context>
    <inkml:brush xml:id="br0">
      <inkml:brushProperty name="width" value="0.05292" units="cm"/>
      <inkml:brushProperty name="height" value="0.05292" units="cm"/>
    </inkml:brush>
  </inkml:definitions>
  <inkml:trace contextRef="#ctx0" brushRef="#br0">134 411,'0'-15,"18"15,-1 0,1 0,17 0,-35 29,18-29,-1 15,1-15,-1 15,1-1,-18 1,0 0,35-1,-17-14,-1 0,-17 15,0 0,0-1,0 1,0 0,18-15,0 0,-18 14,35-14,-35 15,0 0,17-15,1 0,17 14</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8:53"/>
    </inkml:context>
    <inkml:brush xml:id="br0">
      <inkml:brushProperty name="width" value="0.05292" units="cm"/>
      <inkml:brushProperty name="height" value="0.05292" units="cm"/>
    </inkml:brush>
  </inkml:definitions>
  <inkml:trace contextRef="#ctx0" brushRef="#br0">140 659,'18'0,"-18"-14,17-1,-17 0,18 1,-18-1,17 15,-17-15,0-14,36 14,-1 0,-17 15,-18-29,0 14,35 15,-35-14,0-1,17 15,1-15,0 15,-1 0,-17-14,36-1,-19 15</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16-04-17T14:18:53"/>
    </inkml:context>
    <inkml:brush xml:id="br0">
      <inkml:brushProperty name="width" value="0.05292" units="cm"/>
      <inkml:brushProperty name="height" value="0.05292" units="cm"/>
    </inkml:brush>
  </inkml:definitions>
  <inkml:trace contextRef="#ctx0" brushRef="#br0">412 544,'0'-15,"0"30,18-15,-18 14,35-14,0 59,-17-59,-1 15,-17-1,18-14,-18 15,0 0,18-15,-1 0,-17 14,18-14,-1 15,1-15,0 0,-1 0,1 0,-18 15,0-1,35-14,-17 0,-1 0,-17 15,0 0,0-1,0 1,0 0,18-15,-18 14,18-14,-18 15,35 0,-18-15,1 14,-36-14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defRPr sz="1200"/>
            </a:lvl1pPr>
          </a:lstStyle>
          <a:p>
            <a:pPr>
              <a:defRPr/>
            </a:pPr>
            <a:endParaRPr lang="zh-CN" altLang="en-US"/>
          </a:p>
        </p:txBody>
      </p:sp>
      <p:sp>
        <p:nvSpPr>
          <p:cNvPr id="134147" name="Rectangle 3"/>
          <p:cNvSpPr>
            <a:spLocks noGrp="1" noChangeArrowheads="1"/>
          </p:cNvSpPr>
          <p:nvPr>
            <p:ph type="dt" idx="1"/>
          </p:nvPr>
        </p:nvSpPr>
        <p:spPr bwMode="auto">
          <a:xfrm>
            <a:off x="3957638" y="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defRPr sz="1200"/>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711200" y="695325"/>
            <a:ext cx="5562600" cy="3476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4149" name="Rectangle 5"/>
          <p:cNvSpPr>
            <a:spLocks noGrp="1" noChangeArrowheads="1"/>
          </p:cNvSpPr>
          <p:nvPr>
            <p:ph type="body" sz="quarter" idx="3"/>
          </p:nvPr>
        </p:nvSpPr>
        <p:spPr bwMode="auto">
          <a:xfrm>
            <a:off x="931863" y="4403725"/>
            <a:ext cx="51212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34150" name="Rectangle 6"/>
          <p:cNvSpPr>
            <a:spLocks noGrp="1" noChangeArrowheads="1"/>
          </p:cNvSpPr>
          <p:nvPr>
            <p:ph type="ftr" sz="quarter" idx="4"/>
          </p:nvPr>
        </p:nvSpPr>
        <p:spPr bwMode="auto">
          <a:xfrm>
            <a:off x="0" y="880745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defRPr sz="1200"/>
            </a:lvl1pPr>
          </a:lstStyle>
          <a:p>
            <a:pPr>
              <a:defRPr/>
            </a:pPr>
            <a:endParaRPr lang="en-US" altLang="zh-CN"/>
          </a:p>
        </p:txBody>
      </p:sp>
      <p:sp>
        <p:nvSpPr>
          <p:cNvPr id="134151" name="Rectangle 7"/>
          <p:cNvSpPr>
            <a:spLocks noGrp="1" noChangeArrowheads="1"/>
          </p:cNvSpPr>
          <p:nvPr>
            <p:ph type="sldNum" sz="quarter" idx="5"/>
          </p:nvPr>
        </p:nvSpPr>
        <p:spPr bwMode="auto">
          <a:xfrm>
            <a:off x="3957638" y="880745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defRPr sz="1200"/>
            </a:lvl1pPr>
          </a:lstStyle>
          <a:p>
            <a:pPr>
              <a:defRPr/>
            </a:pPr>
            <a:fld id="{BE6AF5B0-8CD9-4057-ADE0-7D18902DCA6D}" type="slidenum">
              <a:rPr lang="zh-CN" altLang="en-US"/>
              <a:pPr>
                <a:defRPr/>
              </a:pPr>
              <a:t>‹#›</a:t>
            </a:fld>
            <a:endParaRPr lang="en-US" altLang="zh-CN"/>
          </a:p>
        </p:txBody>
      </p:sp>
    </p:spTree>
    <p:extLst>
      <p:ext uri="{BB962C8B-B14F-4D97-AF65-F5344CB8AC3E}">
        <p14:creationId xmlns:p14="http://schemas.microsoft.com/office/powerpoint/2010/main" val="1959447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ChangeArrowheads="1" noTextEdit="1"/>
          </p:cNvSpPr>
          <p:nvPr>
            <p:ph type="sldImg" idx="4294967295"/>
          </p:nvPr>
        </p:nvSpPr>
        <p:spPr>
          <a:ln/>
        </p:spPr>
      </p:sp>
      <p:sp>
        <p:nvSpPr>
          <p:cNvPr id="88067" name="文本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itchFamily="18" charset="0"/>
            </a:endParaRPr>
          </a:p>
        </p:txBody>
      </p:sp>
      <p:sp>
        <p:nvSpPr>
          <p:cNvPr id="8806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54689" indent="-290265" eaLnBrk="0" hangingPunct="0">
              <a:defRPr kumimoji="1" sz="2400">
                <a:solidFill>
                  <a:schemeClr val="tx1"/>
                </a:solidFill>
                <a:latin typeface="Times New Roman" pitchFamily="18" charset="0"/>
                <a:ea typeface="宋体" pitchFamily="2" charset="-122"/>
              </a:defRPr>
            </a:lvl2pPr>
            <a:lvl3pPr marL="1161059" indent="-232212" eaLnBrk="0" hangingPunct="0">
              <a:defRPr kumimoji="1" sz="2400">
                <a:solidFill>
                  <a:schemeClr val="tx1"/>
                </a:solidFill>
                <a:latin typeface="Times New Roman" pitchFamily="18" charset="0"/>
                <a:ea typeface="宋体" pitchFamily="2" charset="-122"/>
              </a:defRPr>
            </a:lvl3pPr>
            <a:lvl4pPr marL="1625483" indent="-232212" eaLnBrk="0" hangingPunct="0">
              <a:defRPr kumimoji="1" sz="2400">
                <a:solidFill>
                  <a:schemeClr val="tx1"/>
                </a:solidFill>
                <a:latin typeface="Times New Roman" pitchFamily="18" charset="0"/>
                <a:ea typeface="宋体" pitchFamily="2" charset="-122"/>
              </a:defRPr>
            </a:lvl4pPr>
            <a:lvl5pPr marL="2089907" indent="-232212" eaLnBrk="0" hangingPunct="0">
              <a:defRPr kumimoji="1" sz="2400">
                <a:solidFill>
                  <a:schemeClr val="tx1"/>
                </a:solidFill>
                <a:latin typeface="Times New Roman" pitchFamily="18" charset="0"/>
                <a:ea typeface="宋体" pitchFamily="2" charset="-122"/>
              </a:defRPr>
            </a:lvl5pPr>
            <a:lvl6pPr marL="2554331"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018754"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83178"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947602"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EF98784-51CC-4B5B-A8AE-292841454CE8}" type="slidenum">
              <a:rPr lang="zh-CN" altLang="en-US" sz="1200">
                <a:solidFill>
                  <a:prstClr val="black"/>
                </a:solidFill>
              </a:rPr>
              <a:pPr eaLnBrk="1" hangingPunct="1"/>
              <a:t>4</a:t>
            </a:fld>
            <a:endParaRPr lang="zh-CN" altLang="en-US" sz="12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ChangeArrowheads="1" noTextEdit="1"/>
          </p:cNvSpPr>
          <p:nvPr>
            <p:ph type="sldImg" idx="4294967295"/>
          </p:nvPr>
        </p:nvSpPr>
        <p:spPr>
          <a:ln/>
        </p:spPr>
      </p:sp>
      <p:sp>
        <p:nvSpPr>
          <p:cNvPr id="89091" name="文本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itchFamily="18" charset="0"/>
            </a:endParaRPr>
          </a:p>
        </p:txBody>
      </p:sp>
      <p:sp>
        <p:nvSpPr>
          <p:cNvPr id="8909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54689" indent="-290265" eaLnBrk="0" hangingPunct="0">
              <a:defRPr kumimoji="1" sz="2400">
                <a:solidFill>
                  <a:schemeClr val="tx1"/>
                </a:solidFill>
                <a:latin typeface="Times New Roman" pitchFamily="18" charset="0"/>
                <a:ea typeface="宋体" pitchFamily="2" charset="-122"/>
              </a:defRPr>
            </a:lvl2pPr>
            <a:lvl3pPr marL="1161059" indent="-232212" eaLnBrk="0" hangingPunct="0">
              <a:defRPr kumimoji="1" sz="2400">
                <a:solidFill>
                  <a:schemeClr val="tx1"/>
                </a:solidFill>
                <a:latin typeface="Times New Roman" pitchFamily="18" charset="0"/>
                <a:ea typeface="宋体" pitchFamily="2" charset="-122"/>
              </a:defRPr>
            </a:lvl3pPr>
            <a:lvl4pPr marL="1625483" indent="-232212" eaLnBrk="0" hangingPunct="0">
              <a:defRPr kumimoji="1" sz="2400">
                <a:solidFill>
                  <a:schemeClr val="tx1"/>
                </a:solidFill>
                <a:latin typeface="Times New Roman" pitchFamily="18" charset="0"/>
                <a:ea typeface="宋体" pitchFamily="2" charset="-122"/>
              </a:defRPr>
            </a:lvl4pPr>
            <a:lvl5pPr marL="2089907" indent="-232212" eaLnBrk="0" hangingPunct="0">
              <a:defRPr kumimoji="1" sz="2400">
                <a:solidFill>
                  <a:schemeClr val="tx1"/>
                </a:solidFill>
                <a:latin typeface="Times New Roman" pitchFamily="18" charset="0"/>
                <a:ea typeface="宋体" pitchFamily="2" charset="-122"/>
              </a:defRPr>
            </a:lvl5pPr>
            <a:lvl6pPr marL="2554331"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018754"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83178"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947602"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D971FD9-1DC9-4402-AF70-12AC912FF372}" type="slidenum">
              <a:rPr lang="zh-CN" altLang="en-US" sz="1200">
                <a:solidFill>
                  <a:prstClr val="black"/>
                </a:solidFill>
              </a:rPr>
              <a:pPr eaLnBrk="1" hangingPunct="1"/>
              <a:t>5</a:t>
            </a:fld>
            <a:endParaRPr lang="zh-CN" altLang="en-US" sz="12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ChangeArrowheads="1" noTextEdit="1"/>
          </p:cNvSpPr>
          <p:nvPr>
            <p:ph type="sldImg" idx="4294967295"/>
          </p:nvPr>
        </p:nvSpPr>
        <p:spPr>
          <a:ln/>
        </p:spPr>
      </p:sp>
      <p:sp>
        <p:nvSpPr>
          <p:cNvPr id="90115" name="文本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itchFamily="18" charset="0"/>
            </a:endParaRPr>
          </a:p>
        </p:txBody>
      </p:sp>
      <p:sp>
        <p:nvSpPr>
          <p:cNvPr id="9011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54689" indent="-290265" eaLnBrk="0" hangingPunct="0">
              <a:defRPr kumimoji="1" sz="2400">
                <a:solidFill>
                  <a:schemeClr val="tx1"/>
                </a:solidFill>
                <a:latin typeface="Times New Roman" pitchFamily="18" charset="0"/>
                <a:ea typeface="宋体" pitchFamily="2" charset="-122"/>
              </a:defRPr>
            </a:lvl2pPr>
            <a:lvl3pPr marL="1161059" indent="-232212" eaLnBrk="0" hangingPunct="0">
              <a:defRPr kumimoji="1" sz="2400">
                <a:solidFill>
                  <a:schemeClr val="tx1"/>
                </a:solidFill>
                <a:latin typeface="Times New Roman" pitchFamily="18" charset="0"/>
                <a:ea typeface="宋体" pitchFamily="2" charset="-122"/>
              </a:defRPr>
            </a:lvl3pPr>
            <a:lvl4pPr marL="1625483" indent="-232212" eaLnBrk="0" hangingPunct="0">
              <a:defRPr kumimoji="1" sz="2400">
                <a:solidFill>
                  <a:schemeClr val="tx1"/>
                </a:solidFill>
                <a:latin typeface="Times New Roman" pitchFamily="18" charset="0"/>
                <a:ea typeface="宋体" pitchFamily="2" charset="-122"/>
              </a:defRPr>
            </a:lvl4pPr>
            <a:lvl5pPr marL="2089907" indent="-232212" eaLnBrk="0" hangingPunct="0">
              <a:defRPr kumimoji="1" sz="2400">
                <a:solidFill>
                  <a:schemeClr val="tx1"/>
                </a:solidFill>
                <a:latin typeface="Times New Roman" pitchFamily="18" charset="0"/>
                <a:ea typeface="宋体" pitchFamily="2" charset="-122"/>
              </a:defRPr>
            </a:lvl5pPr>
            <a:lvl6pPr marL="2554331"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018754"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83178"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947602"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C3C8B58-DF9F-49AE-9D8B-FAD075BC0128}" type="slidenum">
              <a:rPr lang="zh-CN" altLang="en-US" sz="1200">
                <a:solidFill>
                  <a:prstClr val="black"/>
                </a:solidFill>
              </a:rPr>
              <a:pPr eaLnBrk="1" hangingPunct="1"/>
              <a:t>6</a:t>
            </a:fld>
            <a:endParaRPr lang="zh-CN" altLang="en-US" sz="12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ChangeArrowheads="1" noTextEdit="1"/>
          </p:cNvSpPr>
          <p:nvPr>
            <p:ph type="sldImg" idx="4294967295"/>
          </p:nvPr>
        </p:nvSpPr>
        <p:spPr>
          <a:ln/>
        </p:spPr>
      </p:sp>
      <p:sp>
        <p:nvSpPr>
          <p:cNvPr id="91139" name="文本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itchFamily="18" charset="0"/>
            </a:endParaRPr>
          </a:p>
        </p:txBody>
      </p:sp>
      <p:sp>
        <p:nvSpPr>
          <p:cNvPr id="9114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54689" indent="-290265" eaLnBrk="0" hangingPunct="0">
              <a:defRPr kumimoji="1" sz="2400">
                <a:solidFill>
                  <a:schemeClr val="tx1"/>
                </a:solidFill>
                <a:latin typeface="Times New Roman" pitchFamily="18" charset="0"/>
                <a:ea typeface="宋体" pitchFamily="2" charset="-122"/>
              </a:defRPr>
            </a:lvl2pPr>
            <a:lvl3pPr marL="1161059" indent="-232212" eaLnBrk="0" hangingPunct="0">
              <a:defRPr kumimoji="1" sz="2400">
                <a:solidFill>
                  <a:schemeClr val="tx1"/>
                </a:solidFill>
                <a:latin typeface="Times New Roman" pitchFamily="18" charset="0"/>
                <a:ea typeface="宋体" pitchFamily="2" charset="-122"/>
              </a:defRPr>
            </a:lvl3pPr>
            <a:lvl4pPr marL="1625483" indent="-232212" eaLnBrk="0" hangingPunct="0">
              <a:defRPr kumimoji="1" sz="2400">
                <a:solidFill>
                  <a:schemeClr val="tx1"/>
                </a:solidFill>
                <a:latin typeface="Times New Roman" pitchFamily="18" charset="0"/>
                <a:ea typeface="宋体" pitchFamily="2" charset="-122"/>
              </a:defRPr>
            </a:lvl4pPr>
            <a:lvl5pPr marL="2089907" indent="-232212" eaLnBrk="0" hangingPunct="0">
              <a:defRPr kumimoji="1" sz="2400">
                <a:solidFill>
                  <a:schemeClr val="tx1"/>
                </a:solidFill>
                <a:latin typeface="Times New Roman" pitchFamily="18" charset="0"/>
                <a:ea typeface="宋体" pitchFamily="2" charset="-122"/>
              </a:defRPr>
            </a:lvl5pPr>
            <a:lvl6pPr marL="2554331"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018754"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83178"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947602"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6948050-9D37-41F4-8152-731424D1B41A}" type="slidenum">
              <a:rPr lang="zh-CN" altLang="en-US" sz="1200">
                <a:solidFill>
                  <a:prstClr val="black"/>
                </a:solidFill>
              </a:rPr>
              <a:pPr eaLnBrk="1" hangingPunct="1"/>
              <a:t>7</a:t>
            </a:fld>
            <a:endParaRPr lang="zh-CN" altLang="en-US" sz="120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ChangeArrowheads="1" noTextEdit="1"/>
          </p:cNvSpPr>
          <p:nvPr>
            <p:ph type="sldImg" idx="4294967295"/>
          </p:nvPr>
        </p:nvSpPr>
        <p:spPr>
          <a:ln/>
        </p:spPr>
      </p:sp>
      <p:sp>
        <p:nvSpPr>
          <p:cNvPr id="92163" name="文本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itchFamily="18" charset="0"/>
            </a:endParaRPr>
          </a:p>
        </p:txBody>
      </p:sp>
      <p:sp>
        <p:nvSpPr>
          <p:cNvPr id="9216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54689" indent="-290265" eaLnBrk="0" hangingPunct="0">
              <a:defRPr kumimoji="1" sz="2400">
                <a:solidFill>
                  <a:schemeClr val="tx1"/>
                </a:solidFill>
                <a:latin typeface="Times New Roman" pitchFamily="18" charset="0"/>
                <a:ea typeface="宋体" pitchFamily="2" charset="-122"/>
              </a:defRPr>
            </a:lvl2pPr>
            <a:lvl3pPr marL="1161059" indent="-232212" eaLnBrk="0" hangingPunct="0">
              <a:defRPr kumimoji="1" sz="2400">
                <a:solidFill>
                  <a:schemeClr val="tx1"/>
                </a:solidFill>
                <a:latin typeface="Times New Roman" pitchFamily="18" charset="0"/>
                <a:ea typeface="宋体" pitchFamily="2" charset="-122"/>
              </a:defRPr>
            </a:lvl3pPr>
            <a:lvl4pPr marL="1625483" indent="-232212" eaLnBrk="0" hangingPunct="0">
              <a:defRPr kumimoji="1" sz="2400">
                <a:solidFill>
                  <a:schemeClr val="tx1"/>
                </a:solidFill>
                <a:latin typeface="Times New Roman" pitchFamily="18" charset="0"/>
                <a:ea typeface="宋体" pitchFamily="2" charset="-122"/>
              </a:defRPr>
            </a:lvl4pPr>
            <a:lvl5pPr marL="2089907" indent="-232212" eaLnBrk="0" hangingPunct="0">
              <a:defRPr kumimoji="1" sz="2400">
                <a:solidFill>
                  <a:schemeClr val="tx1"/>
                </a:solidFill>
                <a:latin typeface="Times New Roman" pitchFamily="18" charset="0"/>
                <a:ea typeface="宋体" pitchFamily="2" charset="-122"/>
              </a:defRPr>
            </a:lvl5pPr>
            <a:lvl6pPr marL="2554331"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018754"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83178"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947602"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7341501-3B88-46B5-B03A-E3D14A7B000E}" type="slidenum">
              <a:rPr lang="zh-CN" altLang="en-US" sz="1200">
                <a:solidFill>
                  <a:prstClr val="black"/>
                </a:solidFill>
              </a:rPr>
              <a:pPr eaLnBrk="1" hangingPunct="1"/>
              <a:t>8</a:t>
            </a:fld>
            <a:endParaRPr lang="zh-CN" altLang="en-US" sz="120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p:spPr>
      </p:sp>
      <p:sp>
        <p:nvSpPr>
          <p:cNvPr id="93187" name="文本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itchFamily="18" charset="0"/>
            </a:endParaRPr>
          </a:p>
        </p:txBody>
      </p:sp>
      <p:sp>
        <p:nvSpPr>
          <p:cNvPr id="93188"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54689" indent="-290265" eaLnBrk="0" hangingPunct="0">
              <a:defRPr kumimoji="1" sz="2400">
                <a:solidFill>
                  <a:schemeClr val="tx1"/>
                </a:solidFill>
                <a:latin typeface="Times New Roman" pitchFamily="18" charset="0"/>
                <a:ea typeface="宋体" pitchFamily="2" charset="-122"/>
              </a:defRPr>
            </a:lvl2pPr>
            <a:lvl3pPr marL="1161059" indent="-232212" eaLnBrk="0" hangingPunct="0">
              <a:defRPr kumimoji="1" sz="2400">
                <a:solidFill>
                  <a:schemeClr val="tx1"/>
                </a:solidFill>
                <a:latin typeface="Times New Roman" pitchFamily="18" charset="0"/>
                <a:ea typeface="宋体" pitchFamily="2" charset="-122"/>
              </a:defRPr>
            </a:lvl3pPr>
            <a:lvl4pPr marL="1625483" indent="-232212" eaLnBrk="0" hangingPunct="0">
              <a:defRPr kumimoji="1" sz="2400">
                <a:solidFill>
                  <a:schemeClr val="tx1"/>
                </a:solidFill>
                <a:latin typeface="Times New Roman" pitchFamily="18" charset="0"/>
                <a:ea typeface="宋体" pitchFamily="2" charset="-122"/>
              </a:defRPr>
            </a:lvl4pPr>
            <a:lvl5pPr marL="2089907" indent="-232212" eaLnBrk="0" hangingPunct="0">
              <a:defRPr kumimoji="1" sz="2400">
                <a:solidFill>
                  <a:schemeClr val="tx1"/>
                </a:solidFill>
                <a:latin typeface="Times New Roman" pitchFamily="18" charset="0"/>
                <a:ea typeface="宋体" pitchFamily="2" charset="-122"/>
              </a:defRPr>
            </a:lvl5pPr>
            <a:lvl6pPr marL="2554331"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018754"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83178"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947602"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EA4EFAA-CFAB-4D48-9322-9344859A92A9}" type="slidenum">
              <a:rPr lang="zh-CN" altLang="en-US" sz="1200">
                <a:solidFill>
                  <a:prstClr val="black"/>
                </a:solidFill>
              </a:rPr>
              <a:pPr eaLnBrk="1" hangingPunct="1"/>
              <a:t>9</a:t>
            </a:fld>
            <a:endParaRPr lang="zh-CN" altLang="en-US" sz="120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ChangeArrowheads="1" noTextEdit="1"/>
          </p:cNvSpPr>
          <p:nvPr>
            <p:ph type="sldImg" idx="4294967295"/>
          </p:nvPr>
        </p:nvSpPr>
        <p:spPr>
          <a:ln/>
        </p:spPr>
      </p:sp>
      <p:sp>
        <p:nvSpPr>
          <p:cNvPr id="94211" name="文本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itchFamily="18" charset="0"/>
            </a:endParaRPr>
          </a:p>
        </p:txBody>
      </p:sp>
      <p:sp>
        <p:nvSpPr>
          <p:cNvPr id="9421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54689" indent="-290265" eaLnBrk="0" hangingPunct="0">
              <a:defRPr kumimoji="1" sz="2400">
                <a:solidFill>
                  <a:schemeClr val="tx1"/>
                </a:solidFill>
                <a:latin typeface="Times New Roman" pitchFamily="18" charset="0"/>
                <a:ea typeface="宋体" pitchFamily="2" charset="-122"/>
              </a:defRPr>
            </a:lvl2pPr>
            <a:lvl3pPr marL="1161059" indent="-232212" eaLnBrk="0" hangingPunct="0">
              <a:defRPr kumimoji="1" sz="2400">
                <a:solidFill>
                  <a:schemeClr val="tx1"/>
                </a:solidFill>
                <a:latin typeface="Times New Roman" pitchFamily="18" charset="0"/>
                <a:ea typeface="宋体" pitchFamily="2" charset="-122"/>
              </a:defRPr>
            </a:lvl3pPr>
            <a:lvl4pPr marL="1625483" indent="-232212" eaLnBrk="0" hangingPunct="0">
              <a:defRPr kumimoji="1" sz="2400">
                <a:solidFill>
                  <a:schemeClr val="tx1"/>
                </a:solidFill>
                <a:latin typeface="Times New Roman" pitchFamily="18" charset="0"/>
                <a:ea typeface="宋体" pitchFamily="2" charset="-122"/>
              </a:defRPr>
            </a:lvl4pPr>
            <a:lvl5pPr marL="2089907" indent="-232212" eaLnBrk="0" hangingPunct="0">
              <a:defRPr kumimoji="1" sz="2400">
                <a:solidFill>
                  <a:schemeClr val="tx1"/>
                </a:solidFill>
                <a:latin typeface="Times New Roman" pitchFamily="18" charset="0"/>
                <a:ea typeface="宋体" pitchFamily="2" charset="-122"/>
              </a:defRPr>
            </a:lvl5pPr>
            <a:lvl6pPr marL="2554331"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018754"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83178"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947602"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49E3001-E7F4-4BA2-B23E-5ED840F9D7FB}" type="slidenum">
              <a:rPr lang="zh-CN" altLang="en-US" sz="1200">
                <a:solidFill>
                  <a:prstClr val="black"/>
                </a:solidFill>
              </a:rPr>
              <a:pPr eaLnBrk="1" hangingPunct="1"/>
              <a:t>10</a:t>
            </a:fld>
            <a:endParaRPr lang="zh-CN" altLang="en-US" sz="120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ChangeArrowheads="1" noTextEdit="1"/>
          </p:cNvSpPr>
          <p:nvPr>
            <p:ph type="sldImg" idx="4294967295"/>
          </p:nvPr>
        </p:nvSpPr>
        <p:spPr>
          <a:ln/>
        </p:spPr>
      </p:sp>
      <p:sp>
        <p:nvSpPr>
          <p:cNvPr id="95235" name="文本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Times New Roman" pitchFamily="18" charset="0"/>
            </a:endParaRPr>
          </a:p>
        </p:txBody>
      </p:sp>
      <p:sp>
        <p:nvSpPr>
          <p:cNvPr id="9523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54689" indent="-290265" eaLnBrk="0" hangingPunct="0">
              <a:defRPr kumimoji="1" sz="2400">
                <a:solidFill>
                  <a:schemeClr val="tx1"/>
                </a:solidFill>
                <a:latin typeface="Times New Roman" pitchFamily="18" charset="0"/>
                <a:ea typeface="宋体" pitchFamily="2" charset="-122"/>
              </a:defRPr>
            </a:lvl2pPr>
            <a:lvl3pPr marL="1161059" indent="-232212" eaLnBrk="0" hangingPunct="0">
              <a:defRPr kumimoji="1" sz="2400">
                <a:solidFill>
                  <a:schemeClr val="tx1"/>
                </a:solidFill>
                <a:latin typeface="Times New Roman" pitchFamily="18" charset="0"/>
                <a:ea typeface="宋体" pitchFamily="2" charset="-122"/>
              </a:defRPr>
            </a:lvl3pPr>
            <a:lvl4pPr marL="1625483" indent="-232212" eaLnBrk="0" hangingPunct="0">
              <a:defRPr kumimoji="1" sz="2400">
                <a:solidFill>
                  <a:schemeClr val="tx1"/>
                </a:solidFill>
                <a:latin typeface="Times New Roman" pitchFamily="18" charset="0"/>
                <a:ea typeface="宋体" pitchFamily="2" charset="-122"/>
              </a:defRPr>
            </a:lvl4pPr>
            <a:lvl5pPr marL="2089907" indent="-232212" eaLnBrk="0" hangingPunct="0">
              <a:defRPr kumimoji="1" sz="2400">
                <a:solidFill>
                  <a:schemeClr val="tx1"/>
                </a:solidFill>
                <a:latin typeface="Times New Roman" pitchFamily="18" charset="0"/>
                <a:ea typeface="宋体" pitchFamily="2" charset="-122"/>
              </a:defRPr>
            </a:lvl5pPr>
            <a:lvl6pPr marL="2554331"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018754"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83178"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947602" indent="-232212"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2B115E5-2818-4D2D-B8E2-406ABEAB4E21}" type="slidenum">
              <a:rPr lang="zh-CN" altLang="en-US" sz="1200">
                <a:solidFill>
                  <a:prstClr val="black"/>
                </a:solidFill>
              </a:rPr>
              <a:pPr eaLnBrk="1" hangingPunct="1"/>
              <a:t>11</a:t>
            </a:fld>
            <a:endParaRPr lang="zh-CN" altLang="en-US" sz="120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28688" eaLnBrk="0" hangingPunct="0">
              <a:spcBef>
                <a:spcPct val="30000"/>
              </a:spcBef>
              <a:defRPr kumimoji="1" sz="1200">
                <a:solidFill>
                  <a:schemeClr val="tx1"/>
                </a:solidFill>
                <a:latin typeface="Arial" pitchFamily="34" charset="0"/>
              </a:defRPr>
            </a:lvl1pPr>
            <a:lvl2pPr marL="742950" indent="-285750" defTabSz="928688" eaLnBrk="0" hangingPunct="0">
              <a:spcBef>
                <a:spcPct val="30000"/>
              </a:spcBef>
              <a:defRPr kumimoji="1" sz="1200">
                <a:solidFill>
                  <a:schemeClr val="tx1"/>
                </a:solidFill>
                <a:latin typeface="Arial" pitchFamily="34" charset="0"/>
              </a:defRPr>
            </a:lvl2pPr>
            <a:lvl3pPr marL="1143000" indent="-228600" defTabSz="928688" eaLnBrk="0" hangingPunct="0">
              <a:spcBef>
                <a:spcPct val="30000"/>
              </a:spcBef>
              <a:defRPr kumimoji="1" sz="1200">
                <a:solidFill>
                  <a:schemeClr val="tx1"/>
                </a:solidFill>
                <a:latin typeface="Arial" pitchFamily="34" charset="0"/>
              </a:defRPr>
            </a:lvl3pPr>
            <a:lvl4pPr marL="1600200" indent="-228600" defTabSz="928688" eaLnBrk="0" hangingPunct="0">
              <a:spcBef>
                <a:spcPct val="30000"/>
              </a:spcBef>
              <a:defRPr kumimoji="1" sz="1200">
                <a:solidFill>
                  <a:schemeClr val="tx1"/>
                </a:solidFill>
                <a:latin typeface="Arial" pitchFamily="34" charset="0"/>
              </a:defRPr>
            </a:lvl4pPr>
            <a:lvl5pPr marL="2057400" indent="-228600" defTabSz="928688" eaLnBrk="0" hangingPunct="0">
              <a:spcBef>
                <a:spcPct val="30000"/>
              </a:spcBef>
              <a:defRPr kumimoji="1" sz="1200">
                <a:solidFill>
                  <a:schemeClr val="tx1"/>
                </a:solidFill>
                <a:latin typeface="Arial" pitchFamily="34" charset="0"/>
              </a:defRPr>
            </a:lvl5pPr>
            <a:lvl6pPr marL="2514600" indent="-228600" defTabSz="928688" eaLnBrk="0" fontAlgn="base" hangingPunct="0">
              <a:spcBef>
                <a:spcPct val="30000"/>
              </a:spcBef>
              <a:spcAft>
                <a:spcPct val="0"/>
              </a:spcAft>
              <a:defRPr kumimoji="1" sz="1200">
                <a:solidFill>
                  <a:schemeClr val="tx1"/>
                </a:solidFill>
                <a:latin typeface="Arial" pitchFamily="34" charset="0"/>
              </a:defRPr>
            </a:lvl6pPr>
            <a:lvl7pPr marL="2971800" indent="-228600" defTabSz="928688" eaLnBrk="0" fontAlgn="base" hangingPunct="0">
              <a:spcBef>
                <a:spcPct val="30000"/>
              </a:spcBef>
              <a:spcAft>
                <a:spcPct val="0"/>
              </a:spcAft>
              <a:defRPr kumimoji="1" sz="1200">
                <a:solidFill>
                  <a:schemeClr val="tx1"/>
                </a:solidFill>
                <a:latin typeface="Arial" pitchFamily="34" charset="0"/>
              </a:defRPr>
            </a:lvl7pPr>
            <a:lvl8pPr marL="3429000" indent="-228600" defTabSz="928688" eaLnBrk="0" fontAlgn="base" hangingPunct="0">
              <a:spcBef>
                <a:spcPct val="30000"/>
              </a:spcBef>
              <a:spcAft>
                <a:spcPct val="0"/>
              </a:spcAft>
              <a:defRPr kumimoji="1" sz="1200">
                <a:solidFill>
                  <a:schemeClr val="tx1"/>
                </a:solidFill>
                <a:latin typeface="Arial" pitchFamily="34" charset="0"/>
              </a:defRPr>
            </a:lvl8pPr>
            <a:lvl9pPr marL="3886200" indent="-228600" defTabSz="928688" eaLnBrk="0" fontAlgn="base" hangingPunct="0">
              <a:spcBef>
                <a:spcPct val="30000"/>
              </a:spcBef>
              <a:spcAft>
                <a:spcPct val="0"/>
              </a:spcAft>
              <a:defRPr kumimoji="1" sz="1200">
                <a:solidFill>
                  <a:schemeClr val="tx1"/>
                </a:solidFill>
                <a:latin typeface="Arial" pitchFamily="34" charset="0"/>
              </a:defRPr>
            </a:lvl9pPr>
          </a:lstStyle>
          <a:p>
            <a:pPr eaLnBrk="1" hangingPunct="1">
              <a:spcBef>
                <a:spcPct val="0"/>
              </a:spcBef>
            </a:pPr>
            <a:fld id="{A54B86DF-F551-4F94-9F81-78219DC019E1}" type="slidenum">
              <a:rPr kumimoji="0" lang="zh-CN" altLang="en-US" smtClean="0">
                <a:latin typeface="Tahoma" pitchFamily="34" charset="0"/>
              </a:rPr>
              <a:pPr eaLnBrk="1" hangingPunct="1">
                <a:spcBef>
                  <a:spcPct val="0"/>
                </a:spcBef>
              </a:pPr>
              <a:t>26</a:t>
            </a:fld>
            <a:endParaRPr kumimoji="0" lang="en-US" altLang="zh-CN" smtClean="0">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032000"/>
            <a:ext cx="9009063" cy="877888"/>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zh-CN" altLang="en-US" smtClean="0">
                  <a:ea typeface="宋体" pitchFamily="2" charset="-122"/>
                </a:endParaRPr>
              </a:p>
            </p:txBody>
          </p:sp>
          <p:sp>
            <p:nvSpPr>
              <p:cNvPr id="13" name="Rectangle 5"/>
              <p:cNvSpPr>
                <a:spLocks noChangeArrowheads="1"/>
              </p:cNvSpPr>
              <p:nvPr/>
            </p:nvSpPr>
            <p:spPr bwMode="auto">
              <a:xfrm>
                <a:off x="1056" y="336"/>
                <a:ext cx="288" cy="431"/>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zh-CN" altLang="en-US" smtClean="0">
                  <a:ea typeface="宋体" pitchFamily="2" charset="-122"/>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1"/>
                <a:ext cx="384" cy="4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zh-CN" altLang="en-US" smtClean="0">
                  <a:ea typeface="宋体" pitchFamily="2" charset="-122"/>
                </a:endParaRPr>
              </a:p>
            </p:txBody>
          </p:sp>
          <p:sp>
            <p:nvSpPr>
              <p:cNvPr id="11" name="Rectangle 8"/>
              <p:cNvSpPr>
                <a:spLocks noChangeArrowheads="1"/>
              </p:cNvSpPr>
              <p:nvPr/>
            </p:nvSpPr>
            <p:spPr bwMode="auto">
              <a:xfrm>
                <a:off x="1249" y="2641"/>
                <a:ext cx="335" cy="431"/>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zh-CN" altLang="en-US" smtClean="0">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zh-CN" altLang="en-US" smtClean="0">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zh-CN" altLang="en-US" smtClean="0">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zh-CN" altLang="en-US" smtClean="0">
                <a:ea typeface="宋体" pitchFamily="2" charset="-122"/>
              </a:endParaRPr>
            </a:p>
          </p:txBody>
        </p:sp>
      </p:grpSp>
      <p:sp>
        <p:nvSpPr>
          <p:cNvPr id="65548" name="Rectangle 12"/>
          <p:cNvSpPr>
            <a:spLocks noGrp="1" noChangeArrowheads="1"/>
          </p:cNvSpPr>
          <p:nvPr>
            <p:ph type="ctrTitle"/>
          </p:nvPr>
        </p:nvSpPr>
        <p:spPr>
          <a:xfrm>
            <a:off x="990600" y="1524000"/>
            <a:ext cx="7772400" cy="952500"/>
          </a:xfrm>
        </p:spPr>
        <p:txBody>
          <a:bodyPr/>
          <a:lstStyle>
            <a:lvl1pPr>
              <a:defRPr/>
            </a:lvl1pPr>
          </a:lstStyle>
          <a:p>
            <a:pPr lvl="0"/>
            <a:r>
              <a:rPr lang="en-US" altLang="zh-CN" noProof="0" smtClean="0"/>
              <a:t>Click to edit Master title style</a:t>
            </a:r>
          </a:p>
        </p:txBody>
      </p:sp>
      <p:sp>
        <p:nvSpPr>
          <p:cNvPr id="65549" name="Rectangle 13"/>
          <p:cNvSpPr>
            <a:spLocks noGrp="1" noChangeArrowheads="1"/>
          </p:cNvSpPr>
          <p:nvPr>
            <p:ph type="subTitle" idx="1"/>
          </p:nvPr>
        </p:nvSpPr>
        <p:spPr>
          <a:xfrm>
            <a:off x="1371600" y="3238500"/>
            <a:ext cx="6400800" cy="1460500"/>
          </a:xfrm>
        </p:spPr>
        <p:txBody>
          <a:bodyPr/>
          <a:lstStyle>
            <a:lvl1pPr marL="0" indent="0" algn="ctr">
              <a:buFont typeface="Wingdings" pitchFamily="2" charset="2"/>
              <a:buNone/>
              <a:defRPr/>
            </a:lvl1pPr>
          </a:lstStyle>
          <a:p>
            <a:pPr lvl="0"/>
            <a:r>
              <a:rPr lang="en-US" altLang="zh-CN" noProof="0" smtClean="0"/>
              <a:t>Click to edit Master subtitle style</a:t>
            </a:r>
          </a:p>
        </p:txBody>
      </p:sp>
      <p:sp>
        <p:nvSpPr>
          <p:cNvPr id="14" name="Rectangle 14"/>
          <p:cNvSpPr>
            <a:spLocks noGrp="1" noChangeArrowheads="1"/>
          </p:cNvSpPr>
          <p:nvPr>
            <p:ph type="dt" sz="half" idx="10"/>
          </p:nvPr>
        </p:nvSpPr>
        <p:spPr>
          <a:xfrm>
            <a:off x="990600" y="5207000"/>
            <a:ext cx="1905000" cy="381000"/>
          </a:xfrm>
        </p:spPr>
        <p:txBody>
          <a:bodyPr/>
          <a:lstStyle>
            <a:lvl1pPr>
              <a:defRPr>
                <a:solidFill>
                  <a:schemeClr val="bg2"/>
                </a:solidFill>
              </a:defRPr>
            </a:lvl1pPr>
          </a:lstStyle>
          <a:p>
            <a:pPr>
              <a:defRPr/>
            </a:pPr>
            <a:fld id="{F6ED9C62-59A8-43B4-B307-10DDA3A9BC59}" type="datetime1">
              <a:rPr lang="zh-CN" altLang="en-US"/>
              <a:pPr>
                <a:defRPr/>
              </a:pPr>
              <a:t>2021-11-15</a:t>
            </a:fld>
            <a:endParaRPr lang="en-US" altLang="zh-CN"/>
          </a:p>
        </p:txBody>
      </p:sp>
    </p:spTree>
    <p:extLst>
      <p:ext uri="{BB962C8B-B14F-4D97-AF65-F5344CB8AC3E}">
        <p14:creationId xmlns:p14="http://schemas.microsoft.com/office/powerpoint/2010/main" val="96838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AE7F3CCF-9C32-4AA8-BE39-150907D812C8}" type="datetime1">
              <a:rPr lang="zh-CN" altLang="en-US"/>
              <a:pPr>
                <a:defRPr/>
              </a:pPr>
              <a:t>2021-11-15</a:t>
            </a:fld>
            <a:endParaRPr lang="en-US" altLang="zh-CN"/>
          </a:p>
        </p:txBody>
      </p:sp>
    </p:spTree>
    <p:extLst>
      <p:ext uri="{BB962C8B-B14F-4D97-AF65-F5344CB8AC3E}">
        <p14:creationId xmlns:p14="http://schemas.microsoft.com/office/powerpoint/2010/main" val="167602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5314" y="127000"/>
            <a:ext cx="2009775" cy="5143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1" y="127000"/>
            <a:ext cx="5878513" cy="5143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9D3B4C18-C028-4EDE-B72B-8F02D90C35E5}" type="datetime1">
              <a:rPr lang="zh-CN" altLang="en-US"/>
              <a:pPr>
                <a:defRPr/>
              </a:pPr>
              <a:t>2021-11-15</a:t>
            </a:fld>
            <a:endParaRPr lang="en-US" altLang="zh-CN"/>
          </a:p>
        </p:txBody>
      </p:sp>
    </p:spTree>
    <p:extLst>
      <p:ext uri="{BB962C8B-B14F-4D97-AF65-F5344CB8AC3E}">
        <p14:creationId xmlns:p14="http://schemas.microsoft.com/office/powerpoint/2010/main" val="1360497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27000"/>
            <a:ext cx="8029575"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206500"/>
            <a:ext cx="3943350" cy="4064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10150" y="1206500"/>
            <a:ext cx="3944938" cy="4064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7FAB21AA-B70D-4B79-97C5-603D4C0AEB5A}" type="datetime1">
              <a:rPr lang="zh-CN" altLang="en-US"/>
              <a:pPr>
                <a:defRPr/>
              </a:pPr>
              <a:t>2021-11-15</a:t>
            </a:fld>
            <a:endParaRPr lang="en-US" altLang="zh-CN"/>
          </a:p>
        </p:txBody>
      </p:sp>
    </p:spTree>
    <p:extLst>
      <p:ext uri="{BB962C8B-B14F-4D97-AF65-F5344CB8AC3E}">
        <p14:creationId xmlns:p14="http://schemas.microsoft.com/office/powerpoint/2010/main" val="1511181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2665413"/>
            <a:ext cx="7772400" cy="14287"/>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ctrTitle"/>
          </p:nvPr>
        </p:nvSpPr>
        <p:spPr>
          <a:xfrm>
            <a:off x="685800" y="1397001"/>
            <a:ext cx="7772400" cy="128190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2678906"/>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5AFD22C1-BCAF-4E4C-872B-0FC31504F563}"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932977467"/>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176338"/>
            <a:ext cx="8229600" cy="14287"/>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25" y="5334000"/>
            <a:ext cx="3200400" cy="236538"/>
          </a:xfrm>
        </p:spPr>
        <p:txBody>
          <a:bodyPr/>
          <a:lstStyle>
            <a:lvl1pPr>
              <a:defRPr/>
            </a:lvl1pPr>
          </a:lstStyle>
          <a:p>
            <a:pPr>
              <a:defRPr/>
            </a:pPr>
            <a:endParaRPr lang="zh-CN" altLang="en-US">
              <a:solidFill>
                <a:srgbClr val="2F2F2F">
                  <a:lumMod val="75000"/>
                  <a:lumOff val="25000"/>
                </a:srgbClr>
              </a:solidFill>
            </a:endParaRPr>
          </a:p>
        </p:txBody>
      </p:sp>
      <p:sp>
        <p:nvSpPr>
          <p:cNvPr id="6" name="页脚占位符 4"/>
          <p:cNvSpPr>
            <a:spLocks noGrp="1"/>
          </p:cNvSpPr>
          <p:nvPr>
            <p:ph type="ftr" sz="quarter" idx="11"/>
          </p:nvPr>
        </p:nvSpPr>
        <p:spPr>
          <a:xfrm>
            <a:off x="5330825" y="5334000"/>
            <a:ext cx="3733800" cy="236538"/>
          </a:xfrm>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9863635E-53F2-48CC-AE10-54A9C966BE92}"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825740427"/>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2619375"/>
            <a:ext cx="7772400" cy="14288"/>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a:xfrm>
            <a:off x="722313" y="2619375"/>
            <a:ext cx="7772400" cy="1135062"/>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369218"/>
            <a:ext cx="7772400" cy="1250156"/>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86882901-F0D1-435A-AE32-A5D943739048}"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087736030"/>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176338"/>
            <a:ext cx="8229600" cy="14287"/>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EB04FA3D-50DA-4BC4-B560-04ACF208EF7A}"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523127728"/>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176338"/>
            <a:ext cx="8229600" cy="14287"/>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7" y="1279261"/>
            <a:ext cx="4041775" cy="533136"/>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9" name="页脚占位符 7"/>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10" name="灯片编号占位符 8"/>
          <p:cNvSpPr>
            <a:spLocks noGrp="1"/>
          </p:cNvSpPr>
          <p:nvPr>
            <p:ph type="sldNum" sz="quarter" idx="12"/>
          </p:nvPr>
        </p:nvSpPr>
        <p:spPr/>
        <p:txBody>
          <a:bodyPr/>
          <a:lstStyle>
            <a:lvl1pPr>
              <a:defRPr/>
            </a:lvl1pPr>
          </a:lstStyle>
          <a:p>
            <a:pPr>
              <a:defRPr/>
            </a:pPr>
            <a:fld id="{1623EDD8-09BE-4093-A38F-ADEC75A871F6}"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3405300769"/>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176338"/>
            <a:ext cx="8229600" cy="14287"/>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5" name="页脚占位符 3"/>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4"/>
          <p:cNvSpPr>
            <a:spLocks noGrp="1"/>
          </p:cNvSpPr>
          <p:nvPr>
            <p:ph type="sldNum" sz="quarter" idx="12"/>
          </p:nvPr>
        </p:nvSpPr>
        <p:spPr/>
        <p:txBody>
          <a:bodyPr/>
          <a:lstStyle>
            <a:lvl1pPr>
              <a:defRPr/>
            </a:lvl1pPr>
          </a:lstStyle>
          <a:p>
            <a:pPr>
              <a:defRPr/>
            </a:pPr>
            <a:fld id="{FF457ADD-DB79-4DFE-87C4-9D8F370187B5}"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972807097"/>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4" name="灯片编号占位符 3"/>
          <p:cNvSpPr>
            <a:spLocks noGrp="1"/>
          </p:cNvSpPr>
          <p:nvPr>
            <p:ph type="sldNum" sz="quarter" idx="12"/>
          </p:nvPr>
        </p:nvSpPr>
        <p:spPr/>
        <p:txBody>
          <a:bodyPr/>
          <a:lstStyle>
            <a:lvl1pPr>
              <a:defRPr/>
            </a:lvl1pPr>
          </a:lstStyle>
          <a:p>
            <a:pPr>
              <a:defRPr/>
            </a:pPr>
            <a:fld id="{2527AB08-1767-4EE6-9CD3-119746F3AF53}"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675243488"/>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FA6B98A3-FE55-4282-B9E6-E6A8D773464C}" type="datetime1">
              <a:rPr lang="zh-CN" altLang="en-US"/>
              <a:pPr>
                <a:defRPr/>
              </a:pPr>
              <a:t>2021-11-15</a:t>
            </a:fld>
            <a:endParaRPr lang="en-US" altLang="zh-CN"/>
          </a:p>
        </p:txBody>
      </p:sp>
    </p:spTree>
    <p:extLst>
      <p:ext uri="{BB962C8B-B14F-4D97-AF65-F5344CB8AC3E}">
        <p14:creationId xmlns:p14="http://schemas.microsoft.com/office/powerpoint/2010/main" val="3135141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877888"/>
            <a:ext cx="5903912" cy="14287"/>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a:xfrm>
            <a:off x="2786050" y="190500"/>
            <a:ext cx="5900752" cy="70245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952487"/>
            <a:ext cx="5900750" cy="42862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952487"/>
            <a:ext cx="2257408" cy="428628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7"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8" name="灯片编号占位符 6"/>
          <p:cNvSpPr>
            <a:spLocks noGrp="1"/>
          </p:cNvSpPr>
          <p:nvPr>
            <p:ph type="sldNum" sz="quarter" idx="12"/>
          </p:nvPr>
        </p:nvSpPr>
        <p:spPr/>
        <p:txBody>
          <a:bodyPr/>
          <a:lstStyle>
            <a:lvl1pPr>
              <a:defRPr/>
            </a:lvl1pPr>
          </a:lstStyle>
          <a:p>
            <a:pPr>
              <a:defRPr/>
            </a:pPr>
            <a:fld id="{4EFE8849-2375-45C2-BA60-B30B5A51B7AE}"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71630559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254000"/>
            <a:ext cx="6400800" cy="5715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952501"/>
            <a:ext cx="7223248" cy="3316810"/>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4508501"/>
            <a:ext cx="5657888" cy="670719"/>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6"/>
          <p:cNvSpPr>
            <a:spLocks noGrp="1"/>
          </p:cNvSpPr>
          <p:nvPr>
            <p:ph type="sldNum" sz="quarter" idx="12"/>
          </p:nvPr>
        </p:nvSpPr>
        <p:spPr/>
        <p:txBody>
          <a:bodyPr/>
          <a:lstStyle>
            <a:lvl1pPr>
              <a:defRPr/>
            </a:lvl1pPr>
          </a:lstStyle>
          <a:p>
            <a:pPr>
              <a:defRPr/>
            </a:pPr>
            <a:fld id="{0704D11E-FFC1-46F1-BCA4-6566380008E9}"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560830908"/>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176338"/>
            <a:ext cx="8229600" cy="14287"/>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789DB945-99E0-4315-8998-529A8A93EFD4}"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2427507104"/>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28865"/>
            <a:ext cx="1471594" cy="500990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28865"/>
            <a:ext cx="6686568" cy="500990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zh-CN" altLang="en-US">
              <a:solidFill>
                <a:srgbClr val="2F2F2F">
                  <a:lumMod val="75000"/>
                  <a:lumOff val="2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2F2F2F">
                  <a:lumMod val="75000"/>
                  <a:lumOff val="2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52150334-4BD8-4ECD-B60E-F745C3386F56}" type="slidenum">
              <a:rPr lang="zh-CN" altLang="en-US">
                <a:solidFill>
                  <a:srgbClr val="2F2F2F">
                    <a:lumMod val="75000"/>
                    <a:lumOff val="25000"/>
                  </a:srgbClr>
                </a:solidFill>
              </a:rPr>
              <a:pPr>
                <a:defRPr/>
              </a:pPr>
              <a:t>‹#›</a:t>
            </a:fld>
            <a:endParaRPr lang="zh-CN" altLang="en-US">
              <a:solidFill>
                <a:srgbClr val="2F2F2F">
                  <a:lumMod val="75000"/>
                  <a:lumOff val="25000"/>
                </a:srgbClr>
              </a:solidFill>
            </a:endParaRPr>
          </a:p>
        </p:txBody>
      </p:sp>
    </p:spTree>
    <p:extLst>
      <p:ext uri="{BB962C8B-B14F-4D97-AF65-F5344CB8AC3E}">
        <p14:creationId xmlns:p14="http://schemas.microsoft.com/office/powerpoint/2010/main" val="159147059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B1825CCE-8E8C-4B86-85E7-295FE8E11CC6}" type="datetime1">
              <a:rPr lang="zh-CN" altLang="en-US"/>
              <a:pPr>
                <a:defRPr/>
              </a:pPr>
              <a:t>2021-11-15</a:t>
            </a:fld>
            <a:endParaRPr lang="en-US" altLang="zh-CN"/>
          </a:p>
        </p:txBody>
      </p:sp>
    </p:spTree>
    <p:extLst>
      <p:ext uri="{BB962C8B-B14F-4D97-AF65-F5344CB8AC3E}">
        <p14:creationId xmlns:p14="http://schemas.microsoft.com/office/powerpoint/2010/main" val="197434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206500"/>
            <a:ext cx="3943350" cy="406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10150" y="1206500"/>
            <a:ext cx="3944938" cy="406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C7E9087B-843C-4E02-8628-FF78E590C7EF}" type="datetime1">
              <a:rPr lang="zh-CN" altLang="en-US"/>
              <a:pPr>
                <a:defRPr/>
              </a:pPr>
              <a:t>2021-11-15</a:t>
            </a:fld>
            <a:endParaRPr lang="en-US" altLang="zh-CN"/>
          </a:p>
        </p:txBody>
      </p:sp>
    </p:spTree>
    <p:extLst>
      <p:ext uri="{BB962C8B-B14F-4D97-AF65-F5344CB8AC3E}">
        <p14:creationId xmlns:p14="http://schemas.microsoft.com/office/powerpoint/2010/main" val="410919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0B80F213-8507-4136-B098-2E7F8985C396}" type="datetime1">
              <a:rPr lang="zh-CN" altLang="en-US"/>
              <a:pPr>
                <a:defRPr/>
              </a:pPr>
              <a:t>2021-11-15</a:t>
            </a:fld>
            <a:endParaRPr lang="en-US" altLang="zh-CN"/>
          </a:p>
        </p:txBody>
      </p:sp>
    </p:spTree>
    <p:extLst>
      <p:ext uri="{BB962C8B-B14F-4D97-AF65-F5344CB8AC3E}">
        <p14:creationId xmlns:p14="http://schemas.microsoft.com/office/powerpoint/2010/main" val="425386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609D0583-548E-44EC-B1EE-11D8C2877073}" type="datetime1">
              <a:rPr lang="zh-CN" altLang="en-US"/>
              <a:pPr>
                <a:defRPr/>
              </a:pPr>
              <a:t>2021-11-15</a:t>
            </a:fld>
            <a:endParaRPr lang="en-US" altLang="zh-CN"/>
          </a:p>
        </p:txBody>
      </p:sp>
    </p:spTree>
    <p:extLst>
      <p:ext uri="{BB962C8B-B14F-4D97-AF65-F5344CB8AC3E}">
        <p14:creationId xmlns:p14="http://schemas.microsoft.com/office/powerpoint/2010/main" val="234879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04F59164-CFDB-4562-B311-2B35355F9A64}" type="datetime1">
              <a:rPr lang="zh-CN" altLang="en-US"/>
              <a:pPr>
                <a:defRPr/>
              </a:pPr>
              <a:t>2021-11-15</a:t>
            </a:fld>
            <a:endParaRPr lang="en-US" altLang="zh-CN"/>
          </a:p>
        </p:txBody>
      </p:sp>
    </p:spTree>
    <p:extLst>
      <p:ext uri="{BB962C8B-B14F-4D97-AF65-F5344CB8AC3E}">
        <p14:creationId xmlns:p14="http://schemas.microsoft.com/office/powerpoint/2010/main" val="252306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681DB33-8AC4-44BB-AE64-2F458840F760}" type="datetime1">
              <a:rPr lang="zh-CN" altLang="en-US"/>
              <a:pPr>
                <a:defRPr/>
              </a:pPr>
              <a:t>2021-11-15</a:t>
            </a:fld>
            <a:endParaRPr lang="en-US" altLang="zh-CN"/>
          </a:p>
        </p:txBody>
      </p:sp>
    </p:spTree>
    <p:extLst>
      <p:ext uri="{BB962C8B-B14F-4D97-AF65-F5344CB8AC3E}">
        <p14:creationId xmlns:p14="http://schemas.microsoft.com/office/powerpoint/2010/main" val="88502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D00593E-9BBA-4CDA-9F35-D5DB7BB7DC54}" type="datetime1">
              <a:rPr lang="zh-CN" altLang="en-US"/>
              <a:pPr>
                <a:defRPr/>
              </a:pPr>
              <a:t>2021-11-15</a:t>
            </a:fld>
            <a:endParaRPr lang="en-US" altLang="zh-CN"/>
          </a:p>
        </p:txBody>
      </p:sp>
    </p:spTree>
    <p:extLst>
      <p:ext uri="{BB962C8B-B14F-4D97-AF65-F5344CB8AC3E}">
        <p14:creationId xmlns:p14="http://schemas.microsoft.com/office/powerpoint/2010/main" val="386924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04800" y="482600"/>
            <a:ext cx="438150" cy="3952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zh-CN" altLang="en-US" smtClean="0">
              <a:ea typeface="宋体" pitchFamily="2" charset="-122"/>
            </a:endParaRPr>
          </a:p>
        </p:txBody>
      </p:sp>
      <p:sp>
        <p:nvSpPr>
          <p:cNvPr id="1027" name="Rectangle 3"/>
          <p:cNvSpPr>
            <a:spLocks noChangeArrowheads="1"/>
          </p:cNvSpPr>
          <p:nvPr/>
        </p:nvSpPr>
        <p:spPr bwMode="ltGray">
          <a:xfrm>
            <a:off x="609600" y="915988"/>
            <a:ext cx="328613" cy="39528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zh-CN" altLang="en-US" smtClean="0">
              <a:ea typeface="宋体" pitchFamily="2" charset="-122"/>
            </a:endParaRPr>
          </a:p>
        </p:txBody>
      </p:sp>
      <p:sp>
        <p:nvSpPr>
          <p:cNvPr id="1028" name="Rectangle 4"/>
          <p:cNvSpPr>
            <a:spLocks noChangeArrowheads="1"/>
          </p:cNvSpPr>
          <p:nvPr/>
        </p:nvSpPr>
        <p:spPr bwMode="ltGray">
          <a:xfrm>
            <a:off x="381000" y="1266825"/>
            <a:ext cx="422275" cy="3968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zh-CN" altLang="en-US" smtClean="0">
              <a:ea typeface="宋体" pitchFamily="2" charset="-122"/>
            </a:endParaRPr>
          </a:p>
        </p:txBody>
      </p:sp>
      <p:sp>
        <p:nvSpPr>
          <p:cNvPr id="1029" name="Rectangle 5"/>
          <p:cNvSpPr>
            <a:spLocks noChangeArrowheads="1"/>
          </p:cNvSpPr>
          <p:nvPr/>
        </p:nvSpPr>
        <p:spPr bwMode="ltGray">
          <a:xfrm>
            <a:off x="685800" y="835025"/>
            <a:ext cx="368300" cy="395288"/>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zh-CN" altLang="en-US" smtClean="0">
              <a:ea typeface="宋体" pitchFamily="2" charset="-122"/>
            </a:endParaRPr>
          </a:p>
        </p:txBody>
      </p:sp>
      <p:sp>
        <p:nvSpPr>
          <p:cNvPr id="1030" name="Rectangle 6"/>
          <p:cNvSpPr>
            <a:spLocks noChangeArrowheads="1"/>
          </p:cNvSpPr>
          <p:nvPr/>
        </p:nvSpPr>
        <p:spPr bwMode="ltGray">
          <a:xfrm>
            <a:off x="76200" y="774700"/>
            <a:ext cx="560388" cy="350838"/>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zh-CN" altLang="en-US" smtClean="0">
              <a:ea typeface="宋体" pitchFamily="2" charset="-122"/>
            </a:endParaRPr>
          </a:p>
        </p:txBody>
      </p:sp>
      <p:sp>
        <p:nvSpPr>
          <p:cNvPr id="1031" name="Rectangle 7"/>
          <p:cNvSpPr>
            <a:spLocks noChangeArrowheads="1"/>
          </p:cNvSpPr>
          <p:nvPr/>
        </p:nvSpPr>
        <p:spPr bwMode="gray">
          <a:xfrm>
            <a:off x="654050" y="393700"/>
            <a:ext cx="31750" cy="8763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zh-CN" altLang="en-US" smtClean="0">
              <a:ea typeface="宋体" pitchFamily="2" charset="-122"/>
            </a:endParaRPr>
          </a:p>
        </p:txBody>
      </p:sp>
      <p:sp>
        <p:nvSpPr>
          <p:cNvPr id="1032" name="Rectangle 8"/>
          <p:cNvSpPr>
            <a:spLocks noChangeArrowheads="1"/>
          </p:cNvSpPr>
          <p:nvPr/>
        </p:nvSpPr>
        <p:spPr bwMode="gray">
          <a:xfrm>
            <a:off x="442913" y="1052513"/>
            <a:ext cx="8226425" cy="254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zh-CN" altLang="en-US" smtClean="0">
              <a:ea typeface="宋体" pitchFamily="2" charset="-122"/>
            </a:endParaRPr>
          </a:p>
        </p:txBody>
      </p:sp>
      <p:sp>
        <p:nvSpPr>
          <p:cNvPr id="1033" name="Rectangle 9"/>
          <p:cNvSpPr>
            <a:spLocks noGrp="1" noChangeArrowheads="1"/>
          </p:cNvSpPr>
          <p:nvPr>
            <p:ph type="title"/>
          </p:nvPr>
        </p:nvSpPr>
        <p:spPr bwMode="auto">
          <a:xfrm>
            <a:off x="914400" y="127000"/>
            <a:ext cx="802957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914400" y="1206500"/>
            <a:ext cx="8040688"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4523" name="Rectangle 11"/>
          <p:cNvSpPr>
            <a:spLocks noGrp="1" noChangeArrowheads="1"/>
          </p:cNvSpPr>
          <p:nvPr>
            <p:ph type="dt" sz="half" idx="2"/>
          </p:nvPr>
        </p:nvSpPr>
        <p:spPr bwMode="auto">
          <a:xfrm>
            <a:off x="914400" y="5397500"/>
            <a:ext cx="19050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fld id="{879B8BFA-93C0-42CE-8E77-2D0C440B9F19}" type="datetime1">
              <a:rPr lang="zh-CN" altLang="en-US"/>
              <a:pPr>
                <a:defRPr/>
              </a:pPr>
              <a:t>2021-11-15</a:t>
            </a:fld>
            <a:endParaRPr lang="en-US" altLang="zh-CN"/>
          </a:p>
        </p:txBody>
      </p:sp>
      <p:sp>
        <p:nvSpPr>
          <p:cNvPr id="1036" name="Text Box 16"/>
          <p:cNvSpPr txBox="1">
            <a:spLocks noChangeArrowheads="1"/>
          </p:cNvSpPr>
          <p:nvPr/>
        </p:nvSpPr>
        <p:spPr bwMode="auto">
          <a:xfrm>
            <a:off x="5832475" y="5318125"/>
            <a:ext cx="291623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50000"/>
              </a:spcBef>
              <a:defRPr/>
            </a:pPr>
            <a:endParaRPr lang="en-US" altLang="zh-CN" sz="1200" b="1" smtClean="0">
              <a:solidFill>
                <a:schemeClr val="folHlink"/>
              </a:solidFill>
              <a:latin typeface="Comic Sans MS" pitchFamily="66"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08"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222250" indent="-22225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519113" indent="-182563"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742950" indent="-109538"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977900" indent="-120650" algn="l" rtl="0" eaLnBrk="0" fontAlgn="base" hangingPunct="0">
        <a:spcBef>
          <a:spcPct val="20000"/>
        </a:spcBef>
        <a:spcAft>
          <a:spcPct val="0"/>
        </a:spcAft>
        <a:buClr>
          <a:schemeClr val="accent2"/>
        </a:buClr>
        <a:buSzPct val="55000"/>
        <a:buFont typeface="Wingdings" pitchFamily="2" charset="2"/>
        <a:buChar char="n"/>
        <a:defRPr>
          <a:solidFill>
            <a:schemeClr val="tx1"/>
          </a:solidFill>
          <a:latin typeface="+mn-lt"/>
        </a:defRPr>
      </a:lvl4pPr>
      <a:lvl5pPr marL="1200150" indent="-107950" algn="l" rtl="0" eaLnBrk="0" fontAlgn="base" hangingPunct="0">
        <a:spcBef>
          <a:spcPct val="20000"/>
        </a:spcBef>
        <a:spcAft>
          <a:spcPct val="0"/>
        </a:spcAft>
        <a:buClr>
          <a:schemeClr val="accent1"/>
        </a:buClr>
        <a:buSzPct val="50000"/>
        <a:buFont typeface="Wingdings" pitchFamily="2" charset="2"/>
        <a:buChar char="n"/>
        <a:defRPr>
          <a:solidFill>
            <a:schemeClr val="tx1"/>
          </a:solidFill>
          <a:latin typeface="+mn-lt"/>
        </a:defRPr>
      </a:lvl5pPr>
      <a:lvl6pPr marL="1657350" indent="-10795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114550" indent="-10795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2571750" indent="-10795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028950" indent="-10795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5565775"/>
            <a:ext cx="9144000" cy="149225"/>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27" name="标题占位符 1"/>
          <p:cNvSpPr>
            <a:spLocks noGrp="1"/>
          </p:cNvSpPr>
          <p:nvPr>
            <p:ph type="title"/>
          </p:nvPr>
        </p:nvSpPr>
        <p:spPr bwMode="auto">
          <a:xfrm>
            <a:off x="457200" y="228600"/>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333500"/>
            <a:ext cx="82296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76200" y="5334000"/>
            <a:ext cx="3200400" cy="236538"/>
          </a:xfrm>
          <a:prstGeom prst="rect">
            <a:avLst/>
          </a:prstGeom>
        </p:spPr>
        <p:txBody>
          <a:bodyPr vert="horz" rtlCol="0" anchor="b"/>
          <a:lstStyle>
            <a:lvl1pPr algn="l" eaLnBrk="1" latinLnBrk="0" hangingPunct="1">
              <a:defRPr kumimoji="0" sz="1100">
                <a:solidFill>
                  <a:schemeClr val="tx2">
                    <a:lumMod val="75000"/>
                    <a:lumOff val="25000"/>
                  </a:schemeClr>
                </a:solidFill>
                <a:latin typeface="Times New Roman" charset="0"/>
              </a:defRPr>
            </a:lvl1pPr>
          </a:lstStyle>
          <a:p>
            <a:pPr>
              <a:defRPr/>
            </a:pPr>
            <a:endParaRPr lang="zh-CN" altLang="en-US">
              <a:solidFill>
                <a:srgbClr val="2F2F2F">
                  <a:lumMod val="75000"/>
                  <a:lumOff val="25000"/>
                </a:srgbClr>
              </a:solidFill>
              <a:ea typeface="宋体" pitchFamily="2" charset="-122"/>
            </a:endParaRPr>
          </a:p>
        </p:txBody>
      </p:sp>
      <p:sp>
        <p:nvSpPr>
          <p:cNvPr id="5" name="页脚占位符 4"/>
          <p:cNvSpPr>
            <a:spLocks noGrp="1"/>
          </p:cNvSpPr>
          <p:nvPr>
            <p:ph type="ftr" sz="quarter" idx="3"/>
          </p:nvPr>
        </p:nvSpPr>
        <p:spPr>
          <a:xfrm>
            <a:off x="5334000" y="5334000"/>
            <a:ext cx="3733800" cy="236538"/>
          </a:xfrm>
          <a:prstGeom prst="rect">
            <a:avLst/>
          </a:prstGeom>
        </p:spPr>
        <p:txBody>
          <a:bodyPr vert="horz" rtlCol="0" anchor="ctr"/>
          <a:lstStyle>
            <a:lvl1pPr algn="r" eaLnBrk="1" latinLnBrk="0" hangingPunct="1">
              <a:defRPr kumimoji="0" sz="1100">
                <a:solidFill>
                  <a:schemeClr val="tx2">
                    <a:lumMod val="75000"/>
                    <a:lumOff val="25000"/>
                  </a:schemeClr>
                </a:solidFill>
                <a:latin typeface="Times New Roman" charset="0"/>
              </a:defRPr>
            </a:lvl1pPr>
          </a:lstStyle>
          <a:p>
            <a:pPr>
              <a:defRPr/>
            </a:pPr>
            <a:endParaRPr lang="zh-CN" altLang="en-US">
              <a:solidFill>
                <a:srgbClr val="2F2F2F">
                  <a:lumMod val="75000"/>
                  <a:lumOff val="25000"/>
                </a:srgbClr>
              </a:solidFill>
              <a:ea typeface="宋体" pitchFamily="2" charset="-122"/>
            </a:endParaRPr>
          </a:p>
        </p:txBody>
      </p:sp>
      <p:sp>
        <p:nvSpPr>
          <p:cNvPr id="6" name="灯片编号占位符 5"/>
          <p:cNvSpPr>
            <a:spLocks noGrp="1"/>
          </p:cNvSpPr>
          <p:nvPr>
            <p:ph type="sldNum" sz="quarter" idx="4"/>
          </p:nvPr>
        </p:nvSpPr>
        <p:spPr>
          <a:xfrm>
            <a:off x="4114800" y="5334000"/>
            <a:ext cx="914400" cy="236538"/>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latin typeface="Times New Roman" charset="0"/>
              </a:defRPr>
            </a:lvl1pPr>
          </a:lstStyle>
          <a:p>
            <a:pPr>
              <a:defRPr/>
            </a:pPr>
            <a:fld id="{48D5B106-7A06-4F40-91FA-49B10AE8358A}" type="slidenum">
              <a:rPr lang="zh-CN" altLang="en-US">
                <a:solidFill>
                  <a:srgbClr val="2F2F2F">
                    <a:lumMod val="75000"/>
                    <a:lumOff val="25000"/>
                  </a:srgbClr>
                </a:solidFill>
                <a:ea typeface="宋体" pitchFamily="2" charset="-122"/>
              </a:rPr>
              <a:pPr>
                <a:defRPr/>
              </a:pPr>
              <a:t>‹#›</a:t>
            </a:fld>
            <a:endParaRPr lang="zh-CN" altLang="en-US">
              <a:solidFill>
                <a:srgbClr val="2F2F2F">
                  <a:lumMod val="75000"/>
                  <a:lumOff val="25000"/>
                </a:srgbClr>
              </a:solidFill>
              <a:ea typeface="宋体" pitchFamily="2" charset="-122"/>
            </a:endParaRPr>
          </a:p>
        </p:txBody>
      </p:sp>
      <p:sp>
        <p:nvSpPr>
          <p:cNvPr id="8" name="矩形 7"/>
          <p:cNvSpPr/>
          <p:nvPr/>
        </p:nvSpPr>
        <p:spPr>
          <a:xfrm>
            <a:off x="0" y="0"/>
            <a:ext cx="9144000" cy="9048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Tree>
    <p:extLst>
      <p:ext uri="{BB962C8B-B14F-4D97-AF65-F5344CB8AC3E}">
        <p14:creationId xmlns:p14="http://schemas.microsoft.com/office/powerpoint/2010/main" val="282563223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wipe dir="r"/>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defRPr>
      </a:lvl2pPr>
      <a:lvl3pPr algn="ctr" rtl="0" eaLnBrk="0" fontAlgn="base" hangingPunct="0">
        <a:spcBef>
          <a:spcPct val="0"/>
        </a:spcBef>
        <a:spcAft>
          <a:spcPct val="0"/>
        </a:spcAft>
        <a:defRPr sz="4400">
          <a:solidFill>
            <a:schemeClr val="tx2"/>
          </a:solidFill>
          <a:latin typeface="Franklin Gothic Medium" pitchFamily="34" charset="0"/>
        </a:defRPr>
      </a:lvl3pPr>
      <a:lvl4pPr algn="ctr" rtl="0" eaLnBrk="0" fontAlgn="base" hangingPunct="0">
        <a:spcBef>
          <a:spcPct val="0"/>
        </a:spcBef>
        <a:spcAft>
          <a:spcPct val="0"/>
        </a:spcAft>
        <a:defRPr sz="4400">
          <a:solidFill>
            <a:schemeClr val="tx2"/>
          </a:solidFill>
          <a:latin typeface="Franklin Gothic Medium" pitchFamily="34" charset="0"/>
        </a:defRPr>
      </a:lvl4pPr>
      <a:lvl5pPr algn="ctr" rtl="0" eaLnBrk="0" fontAlgn="base" hangingPunct="0">
        <a:spcBef>
          <a:spcPct val="0"/>
        </a:spcBef>
        <a:spcAft>
          <a:spcPct val="0"/>
        </a:spcAft>
        <a:defRPr sz="4400">
          <a:solidFill>
            <a:schemeClr val="tx2"/>
          </a:solidFill>
          <a:latin typeface="Franklin Gothic Medium"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138.emf"/><Relationship Id="rId18" Type="http://schemas.openxmlformats.org/officeDocument/2006/relationships/customXml" Target="../ink/ink25.xml"/><Relationship Id="rId3" Type="http://schemas.openxmlformats.org/officeDocument/2006/relationships/notesSlide" Target="../notesSlides/notesSlide7.xml"/><Relationship Id="rId21" Type="http://schemas.openxmlformats.org/officeDocument/2006/relationships/image" Target="../media/image142.emf"/><Relationship Id="rId7" Type="http://schemas.openxmlformats.org/officeDocument/2006/relationships/image" Target="../media/image31.wmf"/><Relationship Id="rId12" Type="http://schemas.openxmlformats.org/officeDocument/2006/relationships/customXml" Target="../ink/ink22.xml"/><Relationship Id="rId17" Type="http://schemas.openxmlformats.org/officeDocument/2006/relationships/image" Target="../media/image140.emf"/><Relationship Id="rId25" Type="http://schemas.openxmlformats.org/officeDocument/2006/relationships/image" Target="../media/image144.emf"/><Relationship Id="rId2" Type="http://schemas.openxmlformats.org/officeDocument/2006/relationships/slideLayout" Target="../slideLayouts/slideLayout14.xml"/><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vmlDrawing" Target="../drawings/vmlDrawing7.vml"/><Relationship Id="rId6" Type="http://schemas.openxmlformats.org/officeDocument/2006/relationships/oleObject" Target="../embeddings/oleObject79.bin"/><Relationship Id="rId11" Type="http://schemas.openxmlformats.org/officeDocument/2006/relationships/image" Target="../media/image80.wmf"/><Relationship Id="rId24" Type="http://schemas.openxmlformats.org/officeDocument/2006/relationships/customXml" Target="../ink/ink28.xml"/><Relationship Id="rId5" Type="http://schemas.openxmlformats.org/officeDocument/2006/relationships/image" Target="../media/image78.png"/><Relationship Id="rId15" Type="http://schemas.openxmlformats.org/officeDocument/2006/relationships/image" Target="../media/image139.emf"/><Relationship Id="rId23" Type="http://schemas.openxmlformats.org/officeDocument/2006/relationships/image" Target="../media/image143.emf"/><Relationship Id="rId10" Type="http://schemas.openxmlformats.org/officeDocument/2006/relationships/oleObject" Target="../embeddings/oleObject81.bin"/><Relationship Id="rId19" Type="http://schemas.openxmlformats.org/officeDocument/2006/relationships/image" Target="../media/image141.emf"/><Relationship Id="rId4" Type="http://schemas.openxmlformats.org/officeDocument/2006/relationships/oleObject" Target="../embeddings/oleObject78.bin"/><Relationship Id="rId9" Type="http://schemas.openxmlformats.org/officeDocument/2006/relationships/image" Target="../media/image79.wmf"/><Relationship Id="rId14" Type="http://schemas.openxmlformats.org/officeDocument/2006/relationships/customXml" Target="../ink/ink23.xml"/><Relationship Id="rId22" Type="http://schemas.openxmlformats.org/officeDocument/2006/relationships/customXml" Target="../ink/ink2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vmlDrawing" Target="../drawings/vmlDrawing8.vml"/><Relationship Id="rId5" Type="http://schemas.openxmlformats.org/officeDocument/2006/relationships/image" Target="../media/image81.png"/><Relationship Id="rId4" Type="http://schemas.openxmlformats.org/officeDocument/2006/relationships/oleObject" Target="../embeddings/oleObject82.bin"/></Relationships>
</file>

<file path=ppt/slides/_rels/slide12.x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customXml" Target="../ink/ink34.xml"/><Relationship Id="rId18" Type="http://schemas.openxmlformats.org/officeDocument/2006/relationships/image" Target="../media/image154.emf"/><Relationship Id="rId3" Type="http://schemas.openxmlformats.org/officeDocument/2006/relationships/customXml" Target="../ink/ink29.xml"/><Relationship Id="rId21" Type="http://schemas.openxmlformats.org/officeDocument/2006/relationships/customXml" Target="../ink/ink38.xml"/><Relationship Id="rId7" Type="http://schemas.openxmlformats.org/officeDocument/2006/relationships/customXml" Target="../ink/ink31.xml"/><Relationship Id="rId12" Type="http://schemas.openxmlformats.org/officeDocument/2006/relationships/image" Target="../media/image151.emf"/><Relationship Id="rId17" Type="http://schemas.openxmlformats.org/officeDocument/2006/relationships/customXml" Target="../ink/ink36.xml"/><Relationship Id="rId2" Type="http://schemas.openxmlformats.org/officeDocument/2006/relationships/image" Target="../media/image82.png"/><Relationship Id="rId16" Type="http://schemas.openxmlformats.org/officeDocument/2006/relationships/image" Target="../media/image153.emf"/><Relationship Id="rId20" Type="http://schemas.openxmlformats.org/officeDocument/2006/relationships/image" Target="../media/image155.emf"/><Relationship Id="rId1" Type="http://schemas.openxmlformats.org/officeDocument/2006/relationships/slideLayout" Target="../slideLayouts/slideLayout14.xml"/><Relationship Id="rId6" Type="http://schemas.openxmlformats.org/officeDocument/2006/relationships/image" Target="../media/image148.emf"/><Relationship Id="rId11" Type="http://schemas.openxmlformats.org/officeDocument/2006/relationships/customXml" Target="../ink/ink33.xml"/><Relationship Id="rId5" Type="http://schemas.openxmlformats.org/officeDocument/2006/relationships/customXml" Target="../ink/ink30.xml"/><Relationship Id="rId15" Type="http://schemas.openxmlformats.org/officeDocument/2006/relationships/customXml" Target="../ink/ink35.xml"/><Relationship Id="rId10" Type="http://schemas.openxmlformats.org/officeDocument/2006/relationships/image" Target="../media/image150.emf"/><Relationship Id="rId19" Type="http://schemas.openxmlformats.org/officeDocument/2006/relationships/customXml" Target="../ink/ink37.xml"/><Relationship Id="rId4" Type="http://schemas.openxmlformats.org/officeDocument/2006/relationships/image" Target="../media/image147.emf"/><Relationship Id="rId9" Type="http://schemas.openxmlformats.org/officeDocument/2006/relationships/customXml" Target="../ink/ink32.xml"/><Relationship Id="rId14" Type="http://schemas.openxmlformats.org/officeDocument/2006/relationships/image" Target="../media/image152.emf"/><Relationship Id="rId22" Type="http://schemas.openxmlformats.org/officeDocument/2006/relationships/image" Target="../media/image156.emf"/></Relationships>
</file>

<file path=ppt/slides/_rels/slide13.x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84.emf"/><Relationship Id="rId5" Type="http://schemas.openxmlformats.org/officeDocument/2006/relationships/oleObject" Target="../embeddings/oleObject84.bin"/><Relationship Id="rId4" Type="http://schemas.openxmlformats.org/officeDocument/2006/relationships/image" Target="../media/image8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87.bin"/><Relationship Id="rId4" Type="http://schemas.openxmlformats.org/officeDocument/2006/relationships/image" Target="../media/image9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9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hyperlink" Target="http://photo.blog.sina.com.cn/showpic.html#blogid=5fc375650100jdec&amp;url=http://s16.sinaimg.cn/orignal/5fc37565g88c3419593ef" TargetMode="Externa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jpeg"/><Relationship Id="rId4" Type="http://schemas.openxmlformats.org/officeDocument/2006/relationships/hyperlink" Target="http://photo.blog.sina.com.cn/showpic.html#blogid=5fc375650100jdec&amp;url=http://s8.sinaimg.cn/orignal/5fc37565g88c34167da57"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hyperlink" Target="http://photo.blog.sina.com.cn/showpic.html#blogid=5fc375650100jdec&amp;url=http://s16.sinaimg.cn/orignal/5fc37565g88c3419593ef" TargetMode="Externa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jpeg"/><Relationship Id="rId4" Type="http://schemas.openxmlformats.org/officeDocument/2006/relationships/hyperlink" Target="http://photo.blog.sina.com.cn/showpic.html#blogid=5fc375650100jdec&amp;url=http://s8.sinaimg.cn/orignal/5fc37565g88c34167da57" TargetMode="Externa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9.bin"/><Relationship Id="rId7" Type="http://schemas.openxmlformats.org/officeDocument/2006/relationships/image" Target="../media/image110.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03.emf"/><Relationship Id="rId5" Type="http://schemas.openxmlformats.org/officeDocument/2006/relationships/oleObject" Target="../embeddings/oleObject90.bin"/><Relationship Id="rId4" Type="http://schemas.openxmlformats.org/officeDocument/2006/relationships/image" Target="../media/image102.emf"/></Relationships>
</file>

<file path=ppt/slides/_rels/slide49.xml.rels><?xml version="1.0" encoding="UTF-8" standalone="yes"?>
<Relationships xmlns="http://schemas.openxmlformats.org/package/2006/relationships"><Relationship Id="rId8" Type="http://schemas.openxmlformats.org/officeDocument/2006/relationships/image" Target="../media/image113.emf"/><Relationship Id="rId13" Type="http://schemas.openxmlformats.org/officeDocument/2006/relationships/image" Target="../media/image115.wmf"/><Relationship Id="rId18" Type="http://schemas.openxmlformats.org/officeDocument/2006/relationships/oleObject" Target="../embeddings/oleObject99.bin"/><Relationship Id="rId3" Type="http://schemas.openxmlformats.org/officeDocument/2006/relationships/oleObject" Target="../embeddings/oleObject91.bin"/><Relationship Id="rId21" Type="http://schemas.openxmlformats.org/officeDocument/2006/relationships/image" Target="../media/image119.wmf"/><Relationship Id="rId7" Type="http://schemas.openxmlformats.org/officeDocument/2006/relationships/oleObject" Target="../embeddings/oleObject93.bin"/><Relationship Id="rId12" Type="http://schemas.openxmlformats.org/officeDocument/2006/relationships/oleObject" Target="../embeddings/oleObject96.bin"/><Relationship Id="rId17" Type="http://schemas.openxmlformats.org/officeDocument/2006/relationships/image" Target="../media/image117.wmf"/><Relationship Id="rId2" Type="http://schemas.openxmlformats.org/officeDocument/2006/relationships/slideLayout" Target="../slideLayouts/slideLayout7.xml"/><Relationship Id="rId16" Type="http://schemas.openxmlformats.org/officeDocument/2006/relationships/oleObject" Target="../embeddings/oleObject98.bin"/><Relationship Id="rId20" Type="http://schemas.openxmlformats.org/officeDocument/2006/relationships/oleObject" Target="../embeddings/oleObject100.bin"/><Relationship Id="rId1" Type="http://schemas.openxmlformats.org/officeDocument/2006/relationships/vmlDrawing" Target="../drawings/vmlDrawing13.vml"/><Relationship Id="rId6" Type="http://schemas.openxmlformats.org/officeDocument/2006/relationships/image" Target="../media/image112.emf"/><Relationship Id="rId11" Type="http://schemas.openxmlformats.org/officeDocument/2006/relationships/image" Target="../media/image114.emf"/><Relationship Id="rId5" Type="http://schemas.openxmlformats.org/officeDocument/2006/relationships/oleObject" Target="../embeddings/oleObject92.bin"/><Relationship Id="rId15" Type="http://schemas.openxmlformats.org/officeDocument/2006/relationships/image" Target="../media/image116.wmf"/><Relationship Id="rId23" Type="http://schemas.openxmlformats.org/officeDocument/2006/relationships/oleObject" Target="../embeddings/oleObject102.bin"/><Relationship Id="rId10" Type="http://schemas.openxmlformats.org/officeDocument/2006/relationships/oleObject" Target="../embeddings/oleObject95.bin"/><Relationship Id="rId19" Type="http://schemas.openxmlformats.org/officeDocument/2006/relationships/image" Target="../media/image118.wmf"/><Relationship Id="rId4" Type="http://schemas.openxmlformats.org/officeDocument/2006/relationships/image" Target="../media/image111.emf"/><Relationship Id="rId9" Type="http://schemas.openxmlformats.org/officeDocument/2006/relationships/oleObject" Target="../embeddings/oleObject94.bin"/><Relationship Id="rId14" Type="http://schemas.openxmlformats.org/officeDocument/2006/relationships/oleObject" Target="../embeddings/oleObject97.bin"/><Relationship Id="rId22" Type="http://schemas.openxmlformats.org/officeDocument/2006/relationships/oleObject" Target="../embeddings/oleObject101.bin"/></Relationships>
</file>

<file path=ppt/slides/_rels/slide5.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1.wmf"/><Relationship Id="rId26" Type="http://schemas.openxmlformats.org/officeDocument/2006/relationships/image" Target="../media/image15.wmf"/><Relationship Id="rId39" Type="http://schemas.openxmlformats.org/officeDocument/2006/relationships/oleObject" Target="../embeddings/oleObject19.bin"/><Relationship Id="rId21" Type="http://schemas.openxmlformats.org/officeDocument/2006/relationships/oleObject" Target="../embeddings/oleObject10.bin"/><Relationship Id="rId34" Type="http://schemas.openxmlformats.org/officeDocument/2006/relationships/image" Target="../media/image19.wmf"/><Relationship Id="rId42" Type="http://schemas.openxmlformats.org/officeDocument/2006/relationships/image" Target="../media/image23.wmf"/><Relationship Id="rId47" Type="http://schemas.openxmlformats.org/officeDocument/2006/relationships/oleObject" Target="../embeddings/oleObject23.bin"/><Relationship Id="rId50" Type="http://schemas.openxmlformats.org/officeDocument/2006/relationships/image" Target="../media/image27.wmf"/><Relationship Id="rId55" Type="http://schemas.openxmlformats.org/officeDocument/2006/relationships/customXml" Target="../ink/ink3.xml"/><Relationship Id="rId7" Type="http://schemas.openxmlformats.org/officeDocument/2006/relationships/oleObject" Target="../embeddings/oleObject3.bin"/><Relationship Id="rId2" Type="http://schemas.openxmlformats.org/officeDocument/2006/relationships/slideLayout" Target="../slideLayouts/slideLayout13.xml"/><Relationship Id="rId16" Type="http://schemas.openxmlformats.org/officeDocument/2006/relationships/image" Target="../media/image10.wmf"/><Relationship Id="rId20" Type="http://schemas.openxmlformats.org/officeDocument/2006/relationships/image" Target="../media/image12.wmf"/><Relationship Id="rId29" Type="http://schemas.openxmlformats.org/officeDocument/2006/relationships/oleObject" Target="../embeddings/oleObject14.bin"/><Relationship Id="rId41" Type="http://schemas.openxmlformats.org/officeDocument/2006/relationships/oleObject" Target="../embeddings/oleObject20.bin"/><Relationship Id="rId54" Type="http://schemas.openxmlformats.org/officeDocument/2006/relationships/image" Target="../media/image68.emf"/><Relationship Id="rId62" Type="http://schemas.openxmlformats.org/officeDocument/2006/relationships/image" Target="../media/image29.wmf"/><Relationship Id="rId1" Type="http://schemas.openxmlformats.org/officeDocument/2006/relationships/vmlDrawing" Target="../drawings/vmlDrawing2.vml"/><Relationship Id="rId6" Type="http://schemas.openxmlformats.org/officeDocument/2006/relationships/image" Target="../media/image30.png"/><Relationship Id="rId11" Type="http://schemas.openxmlformats.org/officeDocument/2006/relationships/oleObject" Target="../embeddings/oleObject5.bin"/><Relationship Id="rId24" Type="http://schemas.openxmlformats.org/officeDocument/2006/relationships/image" Target="../media/image14.wmf"/><Relationship Id="rId32" Type="http://schemas.openxmlformats.org/officeDocument/2006/relationships/image" Target="../media/image18.wmf"/><Relationship Id="rId37" Type="http://schemas.openxmlformats.org/officeDocument/2006/relationships/oleObject" Target="../embeddings/oleObject18.bin"/><Relationship Id="rId40" Type="http://schemas.openxmlformats.org/officeDocument/2006/relationships/image" Target="../media/image22.wmf"/><Relationship Id="rId45" Type="http://schemas.openxmlformats.org/officeDocument/2006/relationships/oleObject" Target="../embeddings/oleObject22.bin"/><Relationship Id="rId53" Type="http://schemas.openxmlformats.org/officeDocument/2006/relationships/customXml" Target="../ink/ink2.xml"/><Relationship Id="rId58" Type="http://schemas.openxmlformats.org/officeDocument/2006/relationships/image" Target="../media/image70.emf"/><Relationship Id="rId5" Type="http://schemas.openxmlformats.org/officeDocument/2006/relationships/image" Target="../media/image5.png"/><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6.wmf"/><Relationship Id="rId36" Type="http://schemas.openxmlformats.org/officeDocument/2006/relationships/image" Target="../media/image20.wmf"/><Relationship Id="rId49" Type="http://schemas.openxmlformats.org/officeDocument/2006/relationships/oleObject" Target="../embeddings/oleObject24.bin"/><Relationship Id="rId57" Type="http://schemas.openxmlformats.org/officeDocument/2006/relationships/customXml" Target="../ink/ink4.xml"/><Relationship Id="rId61" Type="http://schemas.openxmlformats.org/officeDocument/2006/relationships/oleObject" Target="../embeddings/oleObject26.bin"/><Relationship Id="rId10" Type="http://schemas.openxmlformats.org/officeDocument/2006/relationships/image" Target="../media/image7.wmf"/><Relationship Id="rId19" Type="http://schemas.openxmlformats.org/officeDocument/2006/relationships/oleObject" Target="../embeddings/oleObject9.bin"/><Relationship Id="rId31" Type="http://schemas.openxmlformats.org/officeDocument/2006/relationships/oleObject" Target="../embeddings/oleObject15.bin"/><Relationship Id="rId44" Type="http://schemas.openxmlformats.org/officeDocument/2006/relationships/image" Target="../media/image24.wmf"/><Relationship Id="rId52" Type="http://schemas.openxmlformats.org/officeDocument/2006/relationships/image" Target="../media/image67.emf"/><Relationship Id="rId60" Type="http://schemas.openxmlformats.org/officeDocument/2006/relationships/image" Target="../media/image28.wmf"/><Relationship Id="rId4" Type="http://schemas.openxmlformats.org/officeDocument/2006/relationships/oleObject" Target="../embeddings/oleObject2.bin"/><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13.bin"/><Relationship Id="rId30" Type="http://schemas.openxmlformats.org/officeDocument/2006/relationships/image" Target="../media/image17.wmf"/><Relationship Id="rId35" Type="http://schemas.openxmlformats.org/officeDocument/2006/relationships/oleObject" Target="../embeddings/oleObject17.bin"/><Relationship Id="rId43" Type="http://schemas.openxmlformats.org/officeDocument/2006/relationships/oleObject" Target="../embeddings/oleObject21.bin"/><Relationship Id="rId48" Type="http://schemas.openxmlformats.org/officeDocument/2006/relationships/image" Target="../media/image26.wmf"/><Relationship Id="rId56" Type="http://schemas.openxmlformats.org/officeDocument/2006/relationships/image" Target="../media/image69.emf"/><Relationship Id="rId8" Type="http://schemas.openxmlformats.org/officeDocument/2006/relationships/image" Target="../media/image6.wmf"/><Relationship Id="rId51" Type="http://schemas.openxmlformats.org/officeDocument/2006/relationships/customXml" Target="../ink/ink1.xml"/><Relationship Id="rId3" Type="http://schemas.openxmlformats.org/officeDocument/2006/relationships/notesSlide" Target="../notesSlides/notesSlide2.xml"/><Relationship Id="rId12" Type="http://schemas.openxmlformats.org/officeDocument/2006/relationships/image" Target="../media/image8.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image" Target="../media/image21.wmf"/><Relationship Id="rId46" Type="http://schemas.openxmlformats.org/officeDocument/2006/relationships/image" Target="../media/image25.wmf"/><Relationship Id="rId59" Type="http://schemas.openxmlformats.org/officeDocument/2006/relationships/oleObject" Target="../embeddings/oleObject25.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120.emf"/><Relationship Id="rId4" Type="http://schemas.openxmlformats.org/officeDocument/2006/relationships/package" Target="../embeddings/Microsoft_Word_Document111111.docx"/></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121.emf"/><Relationship Id="rId4" Type="http://schemas.openxmlformats.org/officeDocument/2006/relationships/package" Target="../embeddings/Microsoft_Word_Document222222.docx"/></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31.wmf"/><Relationship Id="rId3" Type="http://schemas.openxmlformats.org/officeDocument/2006/relationships/notesSlide" Target="../notesSlides/notesSlide3.xml"/><Relationship Id="rId7" Type="http://schemas.openxmlformats.org/officeDocument/2006/relationships/image" Target="../media/image26.wmf"/><Relationship Id="rId12" Type="http://schemas.openxmlformats.org/officeDocument/2006/relationships/oleObject" Target="../embeddings/oleObject29.bin"/><Relationship Id="rId17" Type="http://schemas.openxmlformats.org/officeDocument/2006/relationships/image" Target="../media/image33.wmf"/><Relationship Id="rId2" Type="http://schemas.openxmlformats.org/officeDocument/2006/relationships/slideLayout" Target="../slideLayouts/slideLayout14.xml"/><Relationship Id="rId16" Type="http://schemas.openxmlformats.org/officeDocument/2006/relationships/oleObject" Target="../embeddings/oleObject31.bin"/><Relationship Id="rId1" Type="http://schemas.openxmlformats.org/officeDocument/2006/relationships/vmlDrawing" Target="../drawings/vmlDrawing3.vml"/><Relationship Id="rId6" Type="http://schemas.openxmlformats.org/officeDocument/2006/relationships/oleObject" Target="../embeddings/oleObject28.bin"/><Relationship Id="rId11" Type="http://schemas.openxmlformats.org/officeDocument/2006/relationships/image" Target="../media/image75.emf"/><Relationship Id="rId5" Type="http://schemas.openxmlformats.org/officeDocument/2006/relationships/image" Target="../media/image5.png"/><Relationship Id="rId15" Type="http://schemas.openxmlformats.org/officeDocument/2006/relationships/image" Target="../media/image32.wmf"/><Relationship Id="rId10" Type="http://schemas.openxmlformats.org/officeDocument/2006/relationships/customXml" Target="../ink/ink6.xml"/><Relationship Id="rId4" Type="http://schemas.openxmlformats.org/officeDocument/2006/relationships/oleObject" Target="../embeddings/oleObject27.bin"/><Relationship Id="rId9" Type="http://schemas.openxmlformats.org/officeDocument/2006/relationships/image" Target="../media/image74.emf"/><Relationship Id="rId14"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36.bin"/><Relationship Id="rId18" Type="http://schemas.openxmlformats.org/officeDocument/2006/relationships/image" Target="../media/image40.wmf"/><Relationship Id="rId26" Type="http://schemas.openxmlformats.org/officeDocument/2006/relationships/image" Target="../media/image44.wmf"/><Relationship Id="rId39" Type="http://schemas.openxmlformats.org/officeDocument/2006/relationships/oleObject" Target="../embeddings/oleObject49.bin"/><Relationship Id="rId21" Type="http://schemas.openxmlformats.org/officeDocument/2006/relationships/oleObject" Target="../embeddings/oleObject40.bin"/><Relationship Id="rId34" Type="http://schemas.openxmlformats.org/officeDocument/2006/relationships/image" Target="../media/image48.wmf"/><Relationship Id="rId42" Type="http://schemas.openxmlformats.org/officeDocument/2006/relationships/image" Target="../media/image52.wmf"/><Relationship Id="rId47" Type="http://schemas.openxmlformats.org/officeDocument/2006/relationships/customXml" Target="../ink/ink7.xml"/><Relationship Id="rId50" Type="http://schemas.openxmlformats.org/officeDocument/2006/relationships/image" Target="../media/image98.emf"/><Relationship Id="rId55" Type="http://schemas.openxmlformats.org/officeDocument/2006/relationships/customXml" Target="../ink/ink11.xml"/><Relationship Id="rId7" Type="http://schemas.openxmlformats.org/officeDocument/2006/relationships/oleObject" Target="../embeddings/oleObject33.bin"/><Relationship Id="rId12" Type="http://schemas.openxmlformats.org/officeDocument/2006/relationships/image" Target="../media/image37.wmf"/><Relationship Id="rId17" Type="http://schemas.openxmlformats.org/officeDocument/2006/relationships/oleObject" Target="../embeddings/oleObject38.bin"/><Relationship Id="rId25" Type="http://schemas.openxmlformats.org/officeDocument/2006/relationships/oleObject" Target="../embeddings/oleObject42.bin"/><Relationship Id="rId33" Type="http://schemas.openxmlformats.org/officeDocument/2006/relationships/oleObject" Target="../embeddings/oleObject46.bin"/><Relationship Id="rId38" Type="http://schemas.openxmlformats.org/officeDocument/2006/relationships/image" Target="../media/image50.wmf"/><Relationship Id="rId46" Type="http://schemas.openxmlformats.org/officeDocument/2006/relationships/image" Target="../media/image54.wmf"/><Relationship Id="rId2" Type="http://schemas.openxmlformats.org/officeDocument/2006/relationships/slideLayout" Target="../slideLayouts/slideLayout14.xml"/><Relationship Id="rId16" Type="http://schemas.openxmlformats.org/officeDocument/2006/relationships/image" Target="../media/image39.wmf"/><Relationship Id="rId20" Type="http://schemas.openxmlformats.org/officeDocument/2006/relationships/image" Target="../media/image41.wmf"/><Relationship Id="rId29" Type="http://schemas.openxmlformats.org/officeDocument/2006/relationships/oleObject" Target="../embeddings/oleObject44.bin"/><Relationship Id="rId41" Type="http://schemas.openxmlformats.org/officeDocument/2006/relationships/oleObject" Target="../embeddings/oleObject50.bin"/><Relationship Id="rId54" Type="http://schemas.openxmlformats.org/officeDocument/2006/relationships/image" Target="../media/image100.emf"/><Relationship Id="rId1" Type="http://schemas.openxmlformats.org/officeDocument/2006/relationships/vmlDrawing" Target="../drawings/vmlDrawing4.vml"/><Relationship Id="rId6" Type="http://schemas.openxmlformats.org/officeDocument/2006/relationships/image" Target="../media/image30.png"/><Relationship Id="rId11" Type="http://schemas.openxmlformats.org/officeDocument/2006/relationships/oleObject" Target="../embeddings/oleObject35.bin"/><Relationship Id="rId24" Type="http://schemas.openxmlformats.org/officeDocument/2006/relationships/image" Target="../media/image43.wmf"/><Relationship Id="rId32" Type="http://schemas.openxmlformats.org/officeDocument/2006/relationships/image" Target="../media/image47.wmf"/><Relationship Id="rId37" Type="http://schemas.openxmlformats.org/officeDocument/2006/relationships/oleObject" Target="../embeddings/oleObject48.bin"/><Relationship Id="rId40" Type="http://schemas.openxmlformats.org/officeDocument/2006/relationships/image" Target="../media/image51.wmf"/><Relationship Id="rId45" Type="http://schemas.openxmlformats.org/officeDocument/2006/relationships/oleObject" Target="../embeddings/oleObject52.bin"/><Relationship Id="rId53" Type="http://schemas.openxmlformats.org/officeDocument/2006/relationships/customXml" Target="../ink/ink10.xml"/><Relationship Id="rId5" Type="http://schemas.openxmlformats.org/officeDocument/2006/relationships/image" Target="../media/image34.png"/><Relationship Id="rId15" Type="http://schemas.openxmlformats.org/officeDocument/2006/relationships/oleObject" Target="../embeddings/oleObject37.bin"/><Relationship Id="rId23" Type="http://schemas.openxmlformats.org/officeDocument/2006/relationships/oleObject" Target="../embeddings/oleObject41.bin"/><Relationship Id="rId28" Type="http://schemas.openxmlformats.org/officeDocument/2006/relationships/image" Target="../media/image45.wmf"/><Relationship Id="rId36" Type="http://schemas.openxmlformats.org/officeDocument/2006/relationships/image" Target="../media/image49.wmf"/><Relationship Id="rId49" Type="http://schemas.openxmlformats.org/officeDocument/2006/relationships/customXml" Target="../ink/ink8.xml"/><Relationship Id="rId10" Type="http://schemas.openxmlformats.org/officeDocument/2006/relationships/image" Target="../media/image36.wmf"/><Relationship Id="rId19" Type="http://schemas.openxmlformats.org/officeDocument/2006/relationships/oleObject" Target="../embeddings/oleObject39.bin"/><Relationship Id="rId31" Type="http://schemas.openxmlformats.org/officeDocument/2006/relationships/oleObject" Target="../embeddings/oleObject45.bin"/><Relationship Id="rId44" Type="http://schemas.openxmlformats.org/officeDocument/2006/relationships/image" Target="../media/image53.wmf"/><Relationship Id="rId52" Type="http://schemas.openxmlformats.org/officeDocument/2006/relationships/image" Target="../media/image99.emf"/><Relationship Id="rId4" Type="http://schemas.openxmlformats.org/officeDocument/2006/relationships/oleObject" Target="../embeddings/oleObject32.bin"/><Relationship Id="rId9" Type="http://schemas.openxmlformats.org/officeDocument/2006/relationships/oleObject" Target="../embeddings/oleObject34.bin"/><Relationship Id="rId14" Type="http://schemas.openxmlformats.org/officeDocument/2006/relationships/image" Target="../media/image38.wmf"/><Relationship Id="rId22" Type="http://schemas.openxmlformats.org/officeDocument/2006/relationships/image" Target="../media/image42.wmf"/><Relationship Id="rId27" Type="http://schemas.openxmlformats.org/officeDocument/2006/relationships/oleObject" Target="../embeddings/oleObject43.bin"/><Relationship Id="rId30" Type="http://schemas.openxmlformats.org/officeDocument/2006/relationships/image" Target="../media/image46.wmf"/><Relationship Id="rId35" Type="http://schemas.openxmlformats.org/officeDocument/2006/relationships/oleObject" Target="../embeddings/oleObject47.bin"/><Relationship Id="rId43" Type="http://schemas.openxmlformats.org/officeDocument/2006/relationships/oleObject" Target="../embeddings/oleObject51.bin"/><Relationship Id="rId48" Type="http://schemas.openxmlformats.org/officeDocument/2006/relationships/image" Target="../media/image97.emf"/><Relationship Id="rId56" Type="http://schemas.openxmlformats.org/officeDocument/2006/relationships/image" Target="../media/image101.emf"/><Relationship Id="rId8" Type="http://schemas.openxmlformats.org/officeDocument/2006/relationships/image" Target="../media/image35.wmf"/><Relationship Id="rId51" Type="http://schemas.openxmlformats.org/officeDocument/2006/relationships/customXml" Target="../ink/ink9.xml"/><Relationship Id="rId3"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55.wmf"/><Relationship Id="rId18" Type="http://schemas.openxmlformats.org/officeDocument/2006/relationships/customXml" Target="../ink/ink15.xml"/><Relationship Id="rId3" Type="http://schemas.openxmlformats.org/officeDocument/2006/relationships/notesSlide" Target="../notesSlides/notesSlide5.xml"/><Relationship Id="rId21" Type="http://schemas.openxmlformats.org/officeDocument/2006/relationships/image" Target="../media/image108.emf"/><Relationship Id="rId7" Type="http://schemas.openxmlformats.org/officeDocument/2006/relationships/image" Target="../media/image31.wmf"/><Relationship Id="rId12" Type="http://schemas.openxmlformats.org/officeDocument/2006/relationships/oleObject" Target="../embeddings/oleObject55.bin"/><Relationship Id="rId17" Type="http://schemas.openxmlformats.org/officeDocument/2006/relationships/image" Target="../media/image106.emf"/><Relationship Id="rId2" Type="http://schemas.openxmlformats.org/officeDocument/2006/relationships/slideLayout" Target="../slideLayouts/slideLayout14.xml"/><Relationship Id="rId16" Type="http://schemas.openxmlformats.org/officeDocument/2006/relationships/customXml" Target="../ink/ink14.xml"/><Relationship Id="rId20" Type="http://schemas.openxmlformats.org/officeDocument/2006/relationships/customXml" Target="../ink/ink16.xml"/><Relationship Id="rId1" Type="http://schemas.openxmlformats.org/officeDocument/2006/relationships/vmlDrawing" Target="../drawings/vmlDrawing5.vml"/><Relationship Id="rId6" Type="http://schemas.openxmlformats.org/officeDocument/2006/relationships/oleObject" Target="../embeddings/oleObject54.bin"/><Relationship Id="rId11" Type="http://schemas.openxmlformats.org/officeDocument/2006/relationships/image" Target="../media/image105.emf"/><Relationship Id="rId5" Type="http://schemas.openxmlformats.org/officeDocument/2006/relationships/image" Target="../media/image34.png"/><Relationship Id="rId15" Type="http://schemas.openxmlformats.org/officeDocument/2006/relationships/image" Target="../media/image56.wmf"/><Relationship Id="rId23" Type="http://schemas.openxmlformats.org/officeDocument/2006/relationships/image" Target="../media/image109.emf"/><Relationship Id="rId10" Type="http://schemas.openxmlformats.org/officeDocument/2006/relationships/customXml" Target="../ink/ink13.xml"/><Relationship Id="rId19" Type="http://schemas.openxmlformats.org/officeDocument/2006/relationships/image" Target="../media/image107.emf"/><Relationship Id="rId4" Type="http://schemas.openxmlformats.org/officeDocument/2006/relationships/oleObject" Target="../embeddings/oleObject53.bin"/><Relationship Id="rId9" Type="http://schemas.openxmlformats.org/officeDocument/2006/relationships/image" Target="../media/image104.emf"/><Relationship Id="rId14" Type="http://schemas.openxmlformats.org/officeDocument/2006/relationships/oleObject" Target="../embeddings/oleObject56.bin"/><Relationship Id="rId22" Type="http://schemas.openxmlformats.org/officeDocument/2006/relationships/customXml" Target="../ink/ink17.xml"/></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61.bin"/><Relationship Id="rId18" Type="http://schemas.openxmlformats.org/officeDocument/2006/relationships/image" Target="../media/image63.wmf"/><Relationship Id="rId26" Type="http://schemas.openxmlformats.org/officeDocument/2006/relationships/image" Target="../media/image67.wmf"/><Relationship Id="rId39" Type="http://schemas.openxmlformats.org/officeDocument/2006/relationships/oleObject" Target="../embeddings/oleObject74.bin"/><Relationship Id="rId3" Type="http://schemas.openxmlformats.org/officeDocument/2006/relationships/notesSlide" Target="../notesSlides/notesSlide6.xml"/><Relationship Id="rId21" Type="http://schemas.openxmlformats.org/officeDocument/2006/relationships/oleObject" Target="../embeddings/oleObject65.bin"/><Relationship Id="rId34" Type="http://schemas.openxmlformats.org/officeDocument/2006/relationships/image" Target="../media/image71.wmf"/><Relationship Id="rId42" Type="http://schemas.openxmlformats.org/officeDocument/2006/relationships/image" Target="../media/image75.wmf"/><Relationship Id="rId47" Type="http://schemas.openxmlformats.org/officeDocument/2006/relationships/customXml" Target="../ink/ink18.xml"/><Relationship Id="rId50" Type="http://schemas.openxmlformats.org/officeDocument/2006/relationships/image" Target="../media/image132.emf"/><Relationship Id="rId7" Type="http://schemas.openxmlformats.org/officeDocument/2006/relationships/oleObject" Target="../embeddings/oleObject58.bin"/><Relationship Id="rId12" Type="http://schemas.openxmlformats.org/officeDocument/2006/relationships/image" Target="../media/image60.wmf"/><Relationship Id="rId17" Type="http://schemas.openxmlformats.org/officeDocument/2006/relationships/oleObject" Target="../embeddings/oleObject63.bin"/><Relationship Id="rId25" Type="http://schemas.openxmlformats.org/officeDocument/2006/relationships/oleObject" Target="../embeddings/oleObject67.bin"/><Relationship Id="rId33" Type="http://schemas.openxmlformats.org/officeDocument/2006/relationships/oleObject" Target="../embeddings/oleObject71.bin"/><Relationship Id="rId38" Type="http://schemas.openxmlformats.org/officeDocument/2006/relationships/image" Target="../media/image73.wmf"/><Relationship Id="rId46" Type="http://schemas.openxmlformats.org/officeDocument/2006/relationships/image" Target="../media/image77.wmf"/><Relationship Id="rId2" Type="http://schemas.openxmlformats.org/officeDocument/2006/relationships/slideLayout" Target="../slideLayouts/slideLayout14.xml"/><Relationship Id="rId16" Type="http://schemas.openxmlformats.org/officeDocument/2006/relationships/image" Target="../media/image62.wmf"/><Relationship Id="rId20" Type="http://schemas.openxmlformats.org/officeDocument/2006/relationships/image" Target="../media/image64.wmf"/><Relationship Id="rId29" Type="http://schemas.openxmlformats.org/officeDocument/2006/relationships/oleObject" Target="../embeddings/oleObject69.bin"/><Relationship Id="rId41" Type="http://schemas.openxmlformats.org/officeDocument/2006/relationships/oleObject" Target="../embeddings/oleObject75.bin"/><Relationship Id="rId54" Type="http://schemas.openxmlformats.org/officeDocument/2006/relationships/image" Target="../media/image134.emf"/><Relationship Id="rId1" Type="http://schemas.openxmlformats.org/officeDocument/2006/relationships/vmlDrawing" Target="../drawings/vmlDrawing6.vml"/><Relationship Id="rId6" Type="http://schemas.openxmlformats.org/officeDocument/2006/relationships/image" Target="../media/image30.png"/><Relationship Id="rId11" Type="http://schemas.openxmlformats.org/officeDocument/2006/relationships/oleObject" Target="../embeddings/oleObject60.bin"/><Relationship Id="rId24" Type="http://schemas.openxmlformats.org/officeDocument/2006/relationships/image" Target="../media/image66.wmf"/><Relationship Id="rId32" Type="http://schemas.openxmlformats.org/officeDocument/2006/relationships/image" Target="../media/image70.wmf"/><Relationship Id="rId37" Type="http://schemas.openxmlformats.org/officeDocument/2006/relationships/oleObject" Target="../embeddings/oleObject73.bin"/><Relationship Id="rId40" Type="http://schemas.openxmlformats.org/officeDocument/2006/relationships/image" Target="../media/image74.wmf"/><Relationship Id="rId45" Type="http://schemas.openxmlformats.org/officeDocument/2006/relationships/oleObject" Target="../embeddings/oleObject77.bin"/><Relationship Id="rId53" Type="http://schemas.openxmlformats.org/officeDocument/2006/relationships/customXml" Target="../ink/ink21.xml"/><Relationship Id="rId5" Type="http://schemas.openxmlformats.org/officeDocument/2006/relationships/image" Target="../media/image57.png"/><Relationship Id="rId15" Type="http://schemas.openxmlformats.org/officeDocument/2006/relationships/oleObject" Target="../embeddings/oleObject62.bin"/><Relationship Id="rId23" Type="http://schemas.openxmlformats.org/officeDocument/2006/relationships/oleObject" Target="../embeddings/oleObject66.bin"/><Relationship Id="rId28" Type="http://schemas.openxmlformats.org/officeDocument/2006/relationships/image" Target="../media/image68.wmf"/><Relationship Id="rId36" Type="http://schemas.openxmlformats.org/officeDocument/2006/relationships/image" Target="../media/image72.wmf"/><Relationship Id="rId49" Type="http://schemas.openxmlformats.org/officeDocument/2006/relationships/customXml" Target="../ink/ink19.xml"/><Relationship Id="rId10" Type="http://schemas.openxmlformats.org/officeDocument/2006/relationships/image" Target="../media/image59.wmf"/><Relationship Id="rId19" Type="http://schemas.openxmlformats.org/officeDocument/2006/relationships/oleObject" Target="../embeddings/oleObject64.bin"/><Relationship Id="rId31" Type="http://schemas.openxmlformats.org/officeDocument/2006/relationships/oleObject" Target="../embeddings/oleObject70.bin"/><Relationship Id="rId44" Type="http://schemas.openxmlformats.org/officeDocument/2006/relationships/image" Target="../media/image76.wmf"/><Relationship Id="rId52" Type="http://schemas.openxmlformats.org/officeDocument/2006/relationships/image" Target="../media/image133.emf"/><Relationship Id="rId4" Type="http://schemas.openxmlformats.org/officeDocument/2006/relationships/oleObject" Target="../embeddings/oleObject57.bin"/><Relationship Id="rId9" Type="http://schemas.openxmlformats.org/officeDocument/2006/relationships/oleObject" Target="../embeddings/oleObject59.bin"/><Relationship Id="rId14" Type="http://schemas.openxmlformats.org/officeDocument/2006/relationships/image" Target="../media/image61.wmf"/><Relationship Id="rId22" Type="http://schemas.openxmlformats.org/officeDocument/2006/relationships/image" Target="../media/image65.wmf"/><Relationship Id="rId27" Type="http://schemas.openxmlformats.org/officeDocument/2006/relationships/oleObject" Target="../embeddings/oleObject68.bin"/><Relationship Id="rId30" Type="http://schemas.openxmlformats.org/officeDocument/2006/relationships/image" Target="../media/image69.wmf"/><Relationship Id="rId35" Type="http://schemas.openxmlformats.org/officeDocument/2006/relationships/oleObject" Target="../embeddings/oleObject72.bin"/><Relationship Id="rId43" Type="http://schemas.openxmlformats.org/officeDocument/2006/relationships/oleObject" Target="../embeddings/oleObject76.bin"/><Relationship Id="rId48" Type="http://schemas.openxmlformats.org/officeDocument/2006/relationships/image" Target="../media/image131.emf"/><Relationship Id="rId8" Type="http://schemas.openxmlformats.org/officeDocument/2006/relationships/image" Target="../media/image58.wmf"/><Relationship Id="rId51" Type="http://schemas.openxmlformats.org/officeDocument/2006/relationships/customXml" Target="../ink/ink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97000"/>
            <a:ext cx="7772400" cy="1282700"/>
          </a:xfrm>
        </p:spPr>
        <p:txBody>
          <a:bodyPr/>
          <a:lstStyle/>
          <a:p>
            <a:pPr>
              <a:defRPr/>
            </a:pPr>
            <a:r>
              <a:rPr lang="en-US" altLang="zh-CN" dirty="0" smtClean="0">
                <a:latin typeface="+mj-ea"/>
              </a:rPr>
              <a:t>4.3 </a:t>
            </a:r>
            <a:r>
              <a:rPr lang="en-US" altLang="en-US" dirty="0" smtClean="0">
                <a:latin typeface="+mj-ea"/>
              </a:rPr>
              <a:t>K-means</a:t>
            </a:r>
            <a:r>
              <a:rPr lang="zh-CN" altLang="en-US" dirty="0" smtClean="0">
                <a:latin typeface="+mj-ea"/>
              </a:rPr>
              <a:t>聚类算法</a:t>
            </a:r>
            <a:endParaRPr lang="zh-CN" altLang="en-US" dirty="0">
              <a:latin typeface="+mj-ea"/>
            </a:endParaRPr>
          </a:p>
        </p:txBody>
      </p:sp>
      <p:sp>
        <p:nvSpPr>
          <p:cNvPr id="5" name="副标题 4"/>
          <p:cNvSpPr>
            <a:spLocks noGrp="1"/>
          </p:cNvSpPr>
          <p:nvPr>
            <p:ph type="subTitle" idx="1"/>
          </p:nvPr>
        </p:nvSpPr>
        <p:spPr>
          <a:xfrm>
            <a:off x="1371600" y="2678113"/>
            <a:ext cx="6400800" cy="1460500"/>
          </a:xfrm>
        </p:spPr>
        <p:txBody>
          <a:bodyPr/>
          <a:lstStyle/>
          <a:p>
            <a:pPr>
              <a:defRPr/>
            </a:pPr>
            <a:endParaRPr lang="en-US" altLang="zh-CN" dirty="0" smtClean="0"/>
          </a:p>
          <a:p>
            <a:pPr>
              <a:defRPr/>
            </a:pPr>
            <a:r>
              <a:rPr lang="en-US" altLang="zh-CN" b="1" dirty="0" smtClean="0"/>
              <a:t>K-</a:t>
            </a:r>
            <a:r>
              <a:rPr lang="zh-CN" altLang="en-US" b="1" dirty="0" smtClean="0"/>
              <a:t>均值聚类</a:t>
            </a:r>
            <a:endParaRPr lang="zh-CN" altLang="en-US" b="1" dirty="0"/>
          </a:p>
        </p:txBody>
      </p:sp>
      <p:sp>
        <p:nvSpPr>
          <p:cNvPr id="6" name="TextBox 5"/>
          <p:cNvSpPr txBox="1"/>
          <p:nvPr/>
        </p:nvSpPr>
        <p:spPr>
          <a:xfrm>
            <a:off x="2051720" y="350520"/>
            <a:ext cx="6802931" cy="830997"/>
          </a:xfrm>
          <a:prstGeom prst="rect">
            <a:avLst/>
          </a:prstGeom>
          <a:noFill/>
        </p:spPr>
        <p:txBody>
          <a:bodyPr wrap="square" rtlCol="0">
            <a:spAutoFit/>
          </a:bodyPr>
          <a:lstStyle/>
          <a:p>
            <a:pPr algn="r"/>
            <a:r>
              <a:rPr lang="zh-CN" altLang="en-US" dirty="0" smtClean="0">
                <a:solidFill>
                  <a:schemeClr val="accent1">
                    <a:lumMod val="75000"/>
                  </a:schemeClr>
                </a:solidFill>
              </a:rPr>
              <a:t>机器学习算法入门与编程实现</a:t>
            </a:r>
            <a:r>
              <a:rPr lang="en-US" altLang="zh-CN" dirty="0" smtClean="0">
                <a:solidFill>
                  <a:schemeClr val="accent1">
                    <a:lumMod val="75000"/>
                  </a:schemeClr>
                </a:solidFill>
              </a:rPr>
              <a:t>——</a:t>
            </a:r>
            <a:r>
              <a:rPr lang="zh-CN" altLang="en-US" dirty="0" smtClean="0">
                <a:solidFill>
                  <a:schemeClr val="accent1">
                    <a:lumMod val="75000"/>
                  </a:schemeClr>
                </a:solidFill>
              </a:rPr>
              <a:t>基于</a:t>
            </a:r>
            <a:r>
              <a:rPr lang="en-US" altLang="zh-CN" dirty="0" smtClean="0">
                <a:solidFill>
                  <a:schemeClr val="accent1">
                    <a:lumMod val="75000"/>
                  </a:schemeClr>
                </a:solidFill>
              </a:rPr>
              <a:t>Python</a:t>
            </a:r>
          </a:p>
          <a:p>
            <a:pPr algn="r"/>
            <a:r>
              <a:rPr lang="zh-CN" altLang="en-US" dirty="0" smtClean="0">
                <a:solidFill>
                  <a:schemeClr val="accent1">
                    <a:lumMod val="75000"/>
                  </a:schemeClr>
                </a:solidFill>
              </a:rPr>
              <a:t>唐四薪 编著</a:t>
            </a:r>
            <a:endParaRPr lang="zh-CN" altLang="en-US" dirty="0">
              <a:solidFill>
                <a:schemeClr val="accent1">
                  <a:lumMod val="75000"/>
                </a:schemeClr>
              </a:solidFill>
            </a:endParaRPr>
          </a:p>
        </p:txBody>
      </p:sp>
    </p:spTree>
    <p:extLst>
      <p:ext uri="{BB962C8B-B14F-4D97-AF65-F5344CB8AC3E}">
        <p14:creationId xmlns:p14="http://schemas.microsoft.com/office/powerpoint/2010/main" val="1276596765"/>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对象 32"/>
          <p:cNvGraphicFramePr>
            <a:graphicFrameLocks/>
          </p:cNvGraphicFramePr>
          <p:nvPr/>
        </p:nvGraphicFramePr>
        <p:xfrm>
          <a:off x="158750" y="873125"/>
          <a:ext cx="4776788" cy="3556000"/>
        </p:xfrm>
        <a:graphic>
          <a:graphicData uri="http://schemas.openxmlformats.org/presentationml/2006/ole">
            <mc:AlternateContent xmlns:mc="http://schemas.openxmlformats.org/markup-compatibility/2006">
              <mc:Choice xmlns:v="urn:schemas-microsoft-com:vml" Requires="v">
                <p:oleObj spid="_x0000_s37934" r:id="rId4" imgW="4780952" imgH="4276190" progId="excel.sheet.8">
                  <p:embed/>
                </p:oleObj>
              </mc:Choice>
              <mc:Fallback>
                <p:oleObj r:id="rId4" imgW="4780952" imgH="427619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0" y="873125"/>
                        <a:ext cx="4776788"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59" name="文本框 18"/>
          <p:cNvSpPr txBox="1">
            <a:spLocks noChangeArrowheads="1"/>
          </p:cNvSpPr>
          <p:nvPr/>
        </p:nvSpPr>
        <p:spPr bwMode="auto">
          <a:xfrm>
            <a:off x="876300" y="2671763"/>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A</a:t>
            </a:r>
          </a:p>
        </p:txBody>
      </p:sp>
      <p:sp>
        <p:nvSpPr>
          <p:cNvPr id="70660" name="文本框 19"/>
          <p:cNvSpPr txBox="1">
            <a:spLocks noChangeArrowheads="1"/>
          </p:cNvSpPr>
          <p:nvPr/>
        </p:nvSpPr>
        <p:spPr bwMode="auto">
          <a:xfrm>
            <a:off x="1597025" y="2732088"/>
            <a:ext cx="282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B</a:t>
            </a:r>
          </a:p>
        </p:txBody>
      </p:sp>
      <p:sp>
        <p:nvSpPr>
          <p:cNvPr id="70661" name="文本框 20"/>
          <p:cNvSpPr txBox="1">
            <a:spLocks noChangeArrowheads="1"/>
          </p:cNvSpPr>
          <p:nvPr/>
        </p:nvSpPr>
        <p:spPr bwMode="auto">
          <a:xfrm>
            <a:off x="733425" y="2071688"/>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C</a:t>
            </a:r>
          </a:p>
        </p:txBody>
      </p:sp>
      <p:sp>
        <p:nvSpPr>
          <p:cNvPr id="70662" name="文本框 21"/>
          <p:cNvSpPr txBox="1">
            <a:spLocks noChangeArrowheads="1"/>
          </p:cNvSpPr>
          <p:nvPr/>
        </p:nvSpPr>
        <p:spPr bwMode="auto">
          <a:xfrm>
            <a:off x="1739900" y="2012950"/>
            <a:ext cx="3460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D</a:t>
            </a:r>
          </a:p>
        </p:txBody>
      </p:sp>
      <p:sp>
        <p:nvSpPr>
          <p:cNvPr id="70663" name="文本框 22"/>
          <p:cNvSpPr txBox="1">
            <a:spLocks noChangeArrowheads="1"/>
          </p:cNvSpPr>
          <p:nvPr/>
        </p:nvSpPr>
        <p:spPr bwMode="auto">
          <a:xfrm>
            <a:off x="1452563" y="1652588"/>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E</a:t>
            </a:r>
          </a:p>
        </p:txBody>
      </p:sp>
      <p:sp>
        <p:nvSpPr>
          <p:cNvPr id="70664" name="文本框 23"/>
          <p:cNvSpPr txBox="1">
            <a:spLocks noChangeArrowheads="1"/>
          </p:cNvSpPr>
          <p:nvPr/>
        </p:nvSpPr>
        <p:spPr bwMode="auto">
          <a:xfrm>
            <a:off x="2749550" y="3392488"/>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F</a:t>
            </a:r>
          </a:p>
        </p:txBody>
      </p:sp>
      <p:sp>
        <p:nvSpPr>
          <p:cNvPr id="70665" name="文本框 24"/>
          <p:cNvSpPr txBox="1">
            <a:spLocks noChangeArrowheads="1"/>
          </p:cNvSpPr>
          <p:nvPr/>
        </p:nvSpPr>
        <p:spPr bwMode="auto">
          <a:xfrm>
            <a:off x="2820988" y="3829050"/>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I</a:t>
            </a:r>
          </a:p>
        </p:txBody>
      </p:sp>
      <p:sp>
        <p:nvSpPr>
          <p:cNvPr id="70666" name="文本框 25"/>
          <p:cNvSpPr txBox="1">
            <a:spLocks noChangeArrowheads="1"/>
          </p:cNvSpPr>
          <p:nvPr/>
        </p:nvSpPr>
        <p:spPr bwMode="auto">
          <a:xfrm>
            <a:off x="3511550" y="3203575"/>
            <a:ext cx="414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G</a:t>
            </a:r>
          </a:p>
        </p:txBody>
      </p:sp>
      <p:sp>
        <p:nvSpPr>
          <p:cNvPr id="70667" name="文本框 26"/>
          <p:cNvSpPr txBox="1">
            <a:spLocks noChangeArrowheads="1"/>
          </p:cNvSpPr>
          <p:nvPr/>
        </p:nvSpPr>
        <p:spPr bwMode="auto">
          <a:xfrm>
            <a:off x="3416300" y="3824288"/>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J</a:t>
            </a:r>
          </a:p>
        </p:txBody>
      </p:sp>
      <p:sp>
        <p:nvSpPr>
          <p:cNvPr id="70668" name="文本框 27"/>
          <p:cNvSpPr txBox="1">
            <a:spLocks noChangeArrowheads="1"/>
          </p:cNvSpPr>
          <p:nvPr/>
        </p:nvSpPr>
        <p:spPr bwMode="auto">
          <a:xfrm>
            <a:off x="4156075" y="3259138"/>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H</a:t>
            </a:r>
          </a:p>
        </p:txBody>
      </p:sp>
      <p:sp>
        <p:nvSpPr>
          <p:cNvPr id="70669" name="文本框 28"/>
          <p:cNvSpPr txBox="1">
            <a:spLocks noChangeArrowheads="1"/>
          </p:cNvSpPr>
          <p:nvPr/>
        </p:nvSpPr>
        <p:spPr bwMode="auto">
          <a:xfrm>
            <a:off x="1314450" y="2290763"/>
            <a:ext cx="9334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P(1.6,4.8)</a:t>
            </a:r>
          </a:p>
        </p:txBody>
      </p:sp>
      <p:sp>
        <p:nvSpPr>
          <p:cNvPr id="70670" name="文本框 29"/>
          <p:cNvSpPr txBox="1">
            <a:spLocks noChangeArrowheads="1"/>
          </p:cNvSpPr>
          <p:nvPr/>
        </p:nvSpPr>
        <p:spPr bwMode="auto">
          <a:xfrm>
            <a:off x="3389313" y="3463925"/>
            <a:ext cx="128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Q(4.8,1.6)</a:t>
            </a:r>
          </a:p>
        </p:txBody>
      </p:sp>
      <p:sp>
        <p:nvSpPr>
          <p:cNvPr id="70671" name="文本框 5"/>
          <p:cNvSpPr txBox="1">
            <a:spLocks noChangeArrowheads="1"/>
          </p:cNvSpPr>
          <p:nvPr/>
        </p:nvSpPr>
        <p:spPr bwMode="auto">
          <a:xfrm>
            <a:off x="3559175" y="38100"/>
            <a:ext cx="1771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prstClr val="black"/>
                </a:solidFill>
              </a:rPr>
              <a:t>Example</a:t>
            </a:r>
          </a:p>
        </p:txBody>
      </p:sp>
      <p:sp>
        <p:nvSpPr>
          <p:cNvPr id="70672" name="文本框 92"/>
          <p:cNvSpPr txBox="1">
            <a:spLocks noChangeArrowheads="1"/>
          </p:cNvSpPr>
          <p:nvPr/>
        </p:nvSpPr>
        <p:spPr bwMode="auto">
          <a:xfrm>
            <a:off x="449263" y="4989513"/>
            <a:ext cx="2724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rgbClr val="FF0000"/>
                </a:solidFill>
              </a:rPr>
              <a:t>Step 3 again.</a:t>
            </a:r>
          </a:p>
        </p:txBody>
      </p:sp>
      <p:graphicFrame>
        <p:nvGraphicFramePr>
          <p:cNvPr id="70673" name="对象 82">
            <a:hlinkClick r:id="" action="ppaction://ole?verb=1"/>
          </p:cNvPr>
          <p:cNvGraphicFramePr>
            <a:graphicFrameLocks noChangeAspect="1"/>
          </p:cNvGraphicFramePr>
          <p:nvPr/>
        </p:nvGraphicFramePr>
        <p:xfrm>
          <a:off x="5375275" y="628650"/>
          <a:ext cx="3232150" cy="850900"/>
        </p:xfrm>
        <a:graphic>
          <a:graphicData uri="http://schemas.openxmlformats.org/presentationml/2006/ole">
            <mc:AlternateContent xmlns:mc="http://schemas.openxmlformats.org/markup-compatibility/2006">
              <mc:Choice xmlns:v="urn:schemas-microsoft-com:vml" Requires="v">
                <p:oleObj spid="_x0000_s37935" r:id="rId6" imgW="1449272" imgH="457741" progId="Equation.KSEE3">
                  <p:embed/>
                </p:oleObj>
              </mc:Choice>
              <mc:Fallback>
                <p:oleObj r:id="rId6" imgW="1449272" imgH="457741"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5275" y="628650"/>
                        <a:ext cx="32321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74" name="对象 98">
            <a:hlinkClick r:id="" action="ppaction://ole?verb=1"/>
          </p:cNvPr>
          <p:cNvGraphicFramePr>
            <a:graphicFrameLocks noChangeAspect="1"/>
          </p:cNvGraphicFramePr>
          <p:nvPr/>
        </p:nvGraphicFramePr>
        <p:xfrm>
          <a:off x="5476875" y="1736725"/>
          <a:ext cx="2894013" cy="450850"/>
        </p:xfrm>
        <a:graphic>
          <a:graphicData uri="http://schemas.openxmlformats.org/presentationml/2006/ole">
            <mc:AlternateContent xmlns:mc="http://schemas.openxmlformats.org/markup-compatibility/2006">
              <mc:Choice xmlns:v="urn:schemas-microsoft-com:vml" Requires="v">
                <p:oleObj spid="_x0000_s37936" r:id="rId8" imgW="1296812" imgH="241485" progId="Equation.KSEE3">
                  <p:embed/>
                </p:oleObj>
              </mc:Choice>
              <mc:Fallback>
                <p:oleObj r:id="rId8" imgW="1296812" imgH="241485" progId="Equation.KSEE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76875" y="1736725"/>
                        <a:ext cx="28940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75" name="对象 100">
            <a:hlinkClick r:id="" action="ppaction://ole?verb=1"/>
          </p:cNvPr>
          <p:cNvGraphicFramePr>
            <a:graphicFrameLocks noChangeAspect="1"/>
          </p:cNvGraphicFramePr>
          <p:nvPr/>
        </p:nvGraphicFramePr>
        <p:xfrm>
          <a:off x="5597525" y="2503488"/>
          <a:ext cx="2871788" cy="455612"/>
        </p:xfrm>
        <a:graphic>
          <a:graphicData uri="http://schemas.openxmlformats.org/presentationml/2006/ole">
            <mc:AlternateContent xmlns:mc="http://schemas.openxmlformats.org/markup-compatibility/2006">
              <mc:Choice xmlns:v="urn:schemas-microsoft-com:vml" Requires="v">
                <p:oleObj spid="_x0000_s37937" r:id="rId10" imgW="1271221" imgH="241485" progId="Equation.KSEE3">
                  <p:embed/>
                </p:oleObj>
              </mc:Choice>
              <mc:Fallback>
                <p:oleObj r:id="rId10" imgW="1271221" imgH="241485" progId="Equation.KSEE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7525" y="2503488"/>
                        <a:ext cx="28717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 name="圆角矩形 102"/>
          <p:cNvSpPr/>
          <p:nvPr/>
        </p:nvSpPr>
        <p:spPr>
          <a:xfrm>
            <a:off x="5334000" y="1663700"/>
            <a:ext cx="3630613" cy="1397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mc:AlternateContent xmlns:mc="http://schemas.openxmlformats.org/markup-compatibility/2006" xmlns:p14="http://schemas.microsoft.com/office/powerpoint/2010/main">
        <mc:Choice Requires="p14">
          <p:contentPart p14:bwMode="auto" r:id="rId12">
            <p14:nvContentPartPr>
              <p14:cNvPr id="5" name="墨迹 4"/>
              <p14:cNvContentPartPr/>
              <p14:nvPr/>
            </p14:nvContentPartPr>
            <p14:xfrm>
              <a:off x="667386" y="1375833"/>
              <a:ext cx="1684655" cy="1501775"/>
            </p14:xfrm>
          </p:contentPart>
        </mc:Choice>
        <mc:Fallback xmlns="">
          <p:pic>
            <p:nvPicPr>
              <p:cNvPr id="5" name="墨迹 4"/>
              <p:cNvPicPr/>
              <p:nvPr/>
            </p:nvPicPr>
            <p:blipFill>
              <a:blip r:embed="rId13"/>
              <a:stretch>
                <a:fillRect/>
              </a:stretch>
            </p:blipFill>
            <p:spPr>
              <a:xfrm>
                <a:off x="658027" y="1366472"/>
                <a:ext cx="1703373" cy="152049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墨迹 6"/>
              <p14:cNvContentPartPr/>
              <p14:nvPr/>
            </p14:nvContentPartPr>
            <p14:xfrm>
              <a:off x="2585721" y="3170238"/>
              <a:ext cx="2093595" cy="1052513"/>
            </p14:xfrm>
          </p:contentPart>
        </mc:Choice>
        <mc:Fallback xmlns="">
          <p:pic>
            <p:nvPicPr>
              <p:cNvPr id="7" name="墨迹 6"/>
              <p:cNvPicPr/>
              <p:nvPr/>
            </p:nvPicPr>
            <p:blipFill>
              <a:blip r:embed="rId15"/>
              <a:stretch>
                <a:fillRect/>
              </a:stretch>
            </p:blipFill>
            <p:spPr>
              <a:xfrm>
                <a:off x="2576362" y="3160876"/>
                <a:ext cx="2112314" cy="1071237"/>
              </a:xfrm>
              <a:prstGeom prst="rect">
                <a:avLst/>
              </a:prstGeom>
            </p:spPr>
          </p:pic>
        </mc:Fallback>
      </mc:AlternateContent>
      <p:sp>
        <p:nvSpPr>
          <p:cNvPr id="70679" name="文本框 104"/>
          <p:cNvSpPr txBox="1">
            <a:spLocks noChangeArrowheads="1"/>
          </p:cNvSpPr>
          <p:nvPr/>
        </p:nvSpPr>
        <p:spPr bwMode="auto">
          <a:xfrm>
            <a:off x="5037138" y="3497263"/>
            <a:ext cx="3914775"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a:solidFill>
                  <a:prstClr val="black"/>
                </a:solidFill>
              </a:rPr>
              <a:t> </a:t>
            </a:r>
            <a:r>
              <a:rPr lang="en-US" altLang="zh-CN" sz="2800">
                <a:solidFill>
                  <a:prstClr val="black"/>
                </a:solidFill>
              </a:rPr>
              <a:t>  The new centers of the two clusters are equal to the original P(1.6,4.8) and Q(4.8,1.6)</a:t>
            </a:r>
          </a:p>
        </p:txBody>
      </p:sp>
      <p:sp>
        <p:nvSpPr>
          <p:cNvPr id="108" name="圆角矩形 107"/>
          <p:cNvSpPr/>
          <p:nvPr/>
        </p:nvSpPr>
        <p:spPr>
          <a:xfrm>
            <a:off x="5003800" y="3228975"/>
            <a:ext cx="4057650" cy="23971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70681" name="文本框 10"/>
          <p:cNvSpPr txBox="1">
            <a:spLocks noChangeArrowheads="1"/>
          </p:cNvSpPr>
          <p:nvPr/>
        </p:nvSpPr>
        <p:spPr bwMode="auto">
          <a:xfrm>
            <a:off x="465138" y="4741863"/>
            <a:ext cx="4030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P , Q as the centre and K=2.</a:t>
            </a:r>
          </a:p>
        </p:txBody>
      </p:sp>
      <mc:AlternateContent xmlns:mc="http://schemas.openxmlformats.org/markup-compatibility/2006" xmlns:p14="http://schemas.microsoft.com/office/powerpoint/2010/main">
        <mc:Choice Requires="p14">
          <p:contentPart p14:bwMode="auto" r:id="rId16">
            <p14:nvContentPartPr>
              <p14:cNvPr id="19" name="墨迹 18"/>
              <p14:cNvContentPartPr/>
              <p14:nvPr/>
            </p14:nvContentPartPr>
            <p14:xfrm>
              <a:off x="-222250" y="4878917"/>
              <a:ext cx="38100" cy="300"/>
            </p14:xfrm>
          </p:contentPart>
        </mc:Choice>
        <mc:Fallback xmlns="">
          <p:pic>
            <p:nvPicPr>
              <p:cNvPr id="19" name="墨迹 18"/>
              <p:cNvPicPr/>
              <p:nvPr/>
            </p:nvPicPr>
            <p:blipFill>
              <a:blip r:embed="rId17"/>
              <a:stretch>
                <a:fillRect/>
              </a:stretch>
            </p:blipFill>
            <p:spPr>
              <a:xfrm>
                <a:off x="-238065" y="4826117"/>
                <a:ext cx="69730" cy="105900"/>
              </a:xfrm>
              <a:prstGeom prst="rect">
                <a:avLst/>
              </a:prstGeom>
            </p:spPr>
          </p:pic>
        </mc:Fallback>
      </mc:AlternateContent>
      <p:sp>
        <p:nvSpPr>
          <p:cNvPr id="25" name="矩形 24"/>
          <p:cNvSpPr/>
          <p:nvPr/>
        </p:nvSpPr>
        <p:spPr>
          <a:xfrm>
            <a:off x="3810" y="7938"/>
            <a:ext cx="726440" cy="461665"/>
          </a:xfrm>
          <a:prstGeom prst="rect">
            <a:avLst/>
          </a:prstGeom>
          <a:noFill/>
          <a:ln>
            <a:noFill/>
          </a:ln>
        </p:spPr>
        <p:txBody>
          <a:bodyPr>
            <a:spAutoFit/>
          </a:bodyPr>
          <a:lstStyle/>
          <a:p>
            <a:pPr algn="ctr">
              <a:defRPr/>
            </a:pPr>
            <a:r>
              <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Arial" charset="0"/>
                <a:ea typeface="宋体" charset="-122"/>
                <a:cs typeface="+mn-ea"/>
              </a:rPr>
              <a:t>10</a:t>
            </a:r>
            <a:endPar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Times New Roman" pitchFamily="18" charset="0"/>
              <a:ea typeface="宋体" pitchFamily="2" charset="-122"/>
            </a:endParaRPr>
          </a:p>
        </p:txBody>
      </p:sp>
      <mc:AlternateContent xmlns:mc="http://schemas.openxmlformats.org/markup-compatibility/2006" xmlns:p14="http://schemas.microsoft.com/office/powerpoint/2010/main">
        <mc:Choice Requires="p14">
          <p:contentPart p14:bwMode="auto" r:id="rId18">
            <p14:nvContentPartPr>
              <p14:cNvPr id="29" name="墨迹 28"/>
              <p14:cNvContentPartPr/>
              <p14:nvPr/>
            </p14:nvContentPartPr>
            <p14:xfrm>
              <a:off x="1333500" y="2153708"/>
              <a:ext cx="107950" cy="68792"/>
            </p14:xfrm>
          </p:contentPart>
        </mc:Choice>
        <mc:Fallback xmlns="">
          <p:pic>
            <p:nvPicPr>
              <p:cNvPr id="29" name="墨迹 28"/>
              <p:cNvPicPr/>
              <p:nvPr/>
            </p:nvPicPr>
            <p:blipFill>
              <a:blip r:embed="rId19"/>
              <a:stretch>
                <a:fillRect/>
              </a:stretch>
            </p:blipFill>
            <p:spPr>
              <a:xfrm>
                <a:off x="1324144" y="2144344"/>
                <a:ext cx="126661" cy="8752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墨迹 29"/>
              <p14:cNvContentPartPr/>
              <p14:nvPr/>
            </p14:nvContentPartPr>
            <p14:xfrm>
              <a:off x="1333500" y="2121958"/>
              <a:ext cx="171450" cy="116417"/>
            </p14:xfrm>
          </p:contentPart>
        </mc:Choice>
        <mc:Fallback xmlns="">
          <p:pic>
            <p:nvPicPr>
              <p:cNvPr id="30" name="墨迹 29"/>
              <p:cNvPicPr/>
              <p:nvPr/>
            </p:nvPicPr>
            <p:blipFill>
              <a:blip r:embed="rId21"/>
              <a:stretch>
                <a:fillRect/>
              </a:stretch>
            </p:blipFill>
            <p:spPr>
              <a:xfrm>
                <a:off x="1324135" y="2112616"/>
                <a:ext cx="190180" cy="13510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墨迹 30"/>
              <p14:cNvContentPartPr/>
              <p14:nvPr/>
            </p14:nvContentPartPr>
            <p14:xfrm>
              <a:off x="3371850" y="3460750"/>
              <a:ext cx="76200" cy="142875"/>
            </p14:xfrm>
          </p:contentPart>
        </mc:Choice>
        <mc:Fallback xmlns="">
          <p:pic>
            <p:nvPicPr>
              <p:cNvPr id="31" name="墨迹 30"/>
              <p:cNvPicPr/>
              <p:nvPr/>
            </p:nvPicPr>
            <p:blipFill>
              <a:blip r:embed="rId23"/>
              <a:stretch>
                <a:fillRect/>
              </a:stretch>
            </p:blipFill>
            <p:spPr>
              <a:xfrm>
                <a:off x="3362505" y="3451393"/>
                <a:ext cx="94891" cy="16158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墨迹 31"/>
              <p14:cNvContentPartPr/>
              <p14:nvPr/>
            </p14:nvContentPartPr>
            <p14:xfrm>
              <a:off x="3359150" y="3471334"/>
              <a:ext cx="139700" cy="105833"/>
            </p14:xfrm>
          </p:contentPart>
        </mc:Choice>
        <mc:Fallback xmlns="">
          <p:pic>
            <p:nvPicPr>
              <p:cNvPr id="32" name="墨迹 31"/>
              <p:cNvPicPr/>
              <p:nvPr/>
            </p:nvPicPr>
            <p:blipFill>
              <a:blip r:embed="rId25"/>
              <a:stretch>
                <a:fillRect/>
              </a:stretch>
            </p:blipFill>
            <p:spPr>
              <a:xfrm>
                <a:off x="3349789" y="3461975"/>
                <a:ext cx="158423" cy="124552"/>
              </a:xfrm>
              <a:prstGeom prst="rect">
                <a:avLst/>
              </a:prstGeom>
            </p:spPr>
          </p:pic>
        </mc:Fallback>
      </mc:AlternateContent>
      <p:sp>
        <p:nvSpPr>
          <p:cNvPr id="70688" name="文本框 123"/>
          <p:cNvSpPr txBox="1">
            <a:spLocks noChangeArrowheads="1"/>
          </p:cNvSpPr>
          <p:nvPr/>
        </p:nvSpPr>
        <p:spPr bwMode="auto">
          <a:xfrm>
            <a:off x="6208713" y="2144713"/>
            <a:ext cx="1646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new center</a:t>
            </a:r>
          </a:p>
        </p:txBody>
      </p:sp>
      <p:sp>
        <p:nvSpPr>
          <p:cNvPr id="70689" name="文本框 121"/>
          <p:cNvSpPr txBox="1">
            <a:spLocks noChangeArrowheads="1"/>
          </p:cNvSpPr>
          <p:nvPr/>
        </p:nvSpPr>
        <p:spPr bwMode="auto">
          <a:xfrm>
            <a:off x="1414463" y="3824288"/>
            <a:ext cx="11811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cluster 2</a:t>
            </a:r>
          </a:p>
        </p:txBody>
      </p:sp>
      <p:sp>
        <p:nvSpPr>
          <p:cNvPr id="70690" name="文本框 122"/>
          <p:cNvSpPr txBox="1">
            <a:spLocks noChangeArrowheads="1"/>
          </p:cNvSpPr>
          <p:nvPr/>
        </p:nvSpPr>
        <p:spPr bwMode="auto">
          <a:xfrm>
            <a:off x="2343150" y="1479550"/>
            <a:ext cx="1181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cluster 1</a:t>
            </a:r>
          </a:p>
        </p:txBody>
      </p:sp>
    </p:spTree>
    <p:extLst>
      <p:ext uri="{BB962C8B-B14F-4D97-AF65-F5344CB8AC3E}">
        <p14:creationId xmlns:p14="http://schemas.microsoft.com/office/powerpoint/2010/main" val="48012060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框 5"/>
          <p:cNvSpPr txBox="1">
            <a:spLocks noChangeArrowheads="1"/>
          </p:cNvSpPr>
          <p:nvPr/>
        </p:nvSpPr>
        <p:spPr bwMode="auto">
          <a:xfrm>
            <a:off x="3351213" y="173038"/>
            <a:ext cx="22653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prstClr val="black"/>
                </a:solidFill>
              </a:rPr>
              <a:t>Final</a:t>
            </a:r>
          </a:p>
        </p:txBody>
      </p:sp>
      <p:graphicFrame>
        <p:nvGraphicFramePr>
          <p:cNvPr id="71683" name="对象 24"/>
          <p:cNvGraphicFramePr>
            <a:graphicFrameLocks/>
          </p:cNvGraphicFramePr>
          <p:nvPr/>
        </p:nvGraphicFramePr>
        <p:xfrm>
          <a:off x="906463" y="1066800"/>
          <a:ext cx="6591300" cy="3260725"/>
        </p:xfrm>
        <a:graphic>
          <a:graphicData uri="http://schemas.openxmlformats.org/presentationml/2006/ole">
            <mc:AlternateContent xmlns:mc="http://schemas.openxmlformats.org/markup-compatibility/2006">
              <mc:Choice xmlns:v="urn:schemas-microsoft-com:vml" Requires="v">
                <p:oleObj spid="_x0000_s38925" r:id="rId4" imgW="6590476" imgH="3914286" progId="excel.sheet.8">
                  <p:embed/>
                </p:oleObj>
              </mc:Choice>
              <mc:Fallback>
                <p:oleObj r:id="rId4" imgW="6590476" imgH="3914286"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463" y="1066800"/>
                        <a:ext cx="65913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684" name="文本框 2"/>
          <p:cNvSpPr txBox="1">
            <a:spLocks noChangeArrowheads="1"/>
          </p:cNvSpPr>
          <p:nvPr/>
        </p:nvSpPr>
        <p:spPr bwMode="auto">
          <a:xfrm>
            <a:off x="1912938" y="2681288"/>
            <a:ext cx="385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A</a:t>
            </a:r>
          </a:p>
        </p:txBody>
      </p:sp>
      <p:sp>
        <p:nvSpPr>
          <p:cNvPr id="71685" name="文本框 5"/>
          <p:cNvSpPr txBox="1">
            <a:spLocks noChangeArrowheads="1"/>
          </p:cNvSpPr>
          <p:nvPr/>
        </p:nvSpPr>
        <p:spPr bwMode="auto">
          <a:xfrm>
            <a:off x="2705100" y="2681288"/>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B</a:t>
            </a:r>
          </a:p>
        </p:txBody>
      </p:sp>
      <p:sp>
        <p:nvSpPr>
          <p:cNvPr id="71686" name="文本框 9"/>
          <p:cNvSpPr txBox="1">
            <a:spLocks noChangeArrowheads="1"/>
          </p:cNvSpPr>
          <p:nvPr/>
        </p:nvSpPr>
        <p:spPr bwMode="auto">
          <a:xfrm>
            <a:off x="2055813" y="2081213"/>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C</a:t>
            </a:r>
          </a:p>
        </p:txBody>
      </p:sp>
      <p:sp>
        <p:nvSpPr>
          <p:cNvPr id="71687" name="文本框 10"/>
          <p:cNvSpPr txBox="1">
            <a:spLocks noChangeArrowheads="1"/>
          </p:cNvSpPr>
          <p:nvPr/>
        </p:nvSpPr>
        <p:spPr bwMode="auto">
          <a:xfrm>
            <a:off x="2632075" y="2081213"/>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D</a:t>
            </a:r>
          </a:p>
        </p:txBody>
      </p:sp>
      <p:sp>
        <p:nvSpPr>
          <p:cNvPr id="71688" name="文本框 11"/>
          <p:cNvSpPr txBox="1">
            <a:spLocks noChangeArrowheads="1"/>
          </p:cNvSpPr>
          <p:nvPr/>
        </p:nvSpPr>
        <p:spPr bwMode="auto">
          <a:xfrm>
            <a:off x="2703513" y="1600200"/>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E</a:t>
            </a:r>
          </a:p>
        </p:txBody>
      </p:sp>
      <p:sp>
        <p:nvSpPr>
          <p:cNvPr id="71689" name="文本框 14"/>
          <p:cNvSpPr txBox="1">
            <a:spLocks noChangeArrowheads="1"/>
          </p:cNvSpPr>
          <p:nvPr/>
        </p:nvSpPr>
        <p:spPr bwMode="auto">
          <a:xfrm>
            <a:off x="4576763" y="3060700"/>
            <a:ext cx="3635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F</a:t>
            </a:r>
          </a:p>
        </p:txBody>
      </p:sp>
      <p:sp>
        <p:nvSpPr>
          <p:cNvPr id="71690" name="文本框 15"/>
          <p:cNvSpPr txBox="1">
            <a:spLocks noChangeArrowheads="1"/>
          </p:cNvSpPr>
          <p:nvPr/>
        </p:nvSpPr>
        <p:spPr bwMode="auto">
          <a:xfrm>
            <a:off x="4576763" y="3479800"/>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I</a:t>
            </a:r>
          </a:p>
        </p:txBody>
      </p:sp>
      <p:sp>
        <p:nvSpPr>
          <p:cNvPr id="71691" name="文本框 16"/>
          <p:cNvSpPr txBox="1">
            <a:spLocks noChangeArrowheads="1"/>
          </p:cNvSpPr>
          <p:nvPr/>
        </p:nvSpPr>
        <p:spPr bwMode="auto">
          <a:xfrm>
            <a:off x="5357813" y="3060700"/>
            <a:ext cx="4365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G</a:t>
            </a:r>
          </a:p>
        </p:txBody>
      </p:sp>
      <p:sp>
        <p:nvSpPr>
          <p:cNvPr id="71692" name="文本框 17"/>
          <p:cNvSpPr txBox="1">
            <a:spLocks noChangeArrowheads="1"/>
          </p:cNvSpPr>
          <p:nvPr/>
        </p:nvSpPr>
        <p:spPr bwMode="auto">
          <a:xfrm>
            <a:off x="5224463" y="3479800"/>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J</a:t>
            </a:r>
          </a:p>
        </p:txBody>
      </p:sp>
      <p:sp>
        <p:nvSpPr>
          <p:cNvPr id="71693" name="文本框 18"/>
          <p:cNvSpPr txBox="1">
            <a:spLocks noChangeArrowheads="1"/>
          </p:cNvSpPr>
          <p:nvPr/>
        </p:nvSpPr>
        <p:spPr bwMode="auto">
          <a:xfrm>
            <a:off x="6205538" y="3060700"/>
            <a:ext cx="3635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H</a:t>
            </a:r>
          </a:p>
        </p:txBody>
      </p:sp>
      <p:sp>
        <p:nvSpPr>
          <p:cNvPr id="12" name="圆角矩形 11"/>
          <p:cNvSpPr/>
          <p:nvPr/>
        </p:nvSpPr>
        <p:spPr>
          <a:xfrm>
            <a:off x="1619250" y="1512888"/>
            <a:ext cx="1638300" cy="1508125"/>
          </a:xfrm>
          <a:prstGeom prst="roundRect">
            <a:avLst/>
          </a:prstGeom>
          <a:noFill/>
          <a:ln w="12700" cmpd="sng">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13" name="圆角矩形 12"/>
          <p:cNvSpPr/>
          <p:nvPr/>
        </p:nvSpPr>
        <p:spPr>
          <a:xfrm>
            <a:off x="4471988" y="2841625"/>
            <a:ext cx="2314575" cy="1143000"/>
          </a:xfrm>
          <a:prstGeom prst="roundRect">
            <a:avLst/>
          </a:prstGeom>
          <a:noFill/>
          <a:ln w="12700" cmpd="sng">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71696" name="文本框 13"/>
          <p:cNvSpPr txBox="1">
            <a:spLocks noChangeArrowheads="1"/>
          </p:cNvSpPr>
          <p:nvPr/>
        </p:nvSpPr>
        <p:spPr bwMode="auto">
          <a:xfrm>
            <a:off x="1876425" y="3148013"/>
            <a:ext cx="1474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cluster 1</a:t>
            </a:r>
          </a:p>
        </p:txBody>
      </p:sp>
      <p:sp>
        <p:nvSpPr>
          <p:cNvPr id="71697" name="文本框 14"/>
          <p:cNvSpPr txBox="1">
            <a:spLocks noChangeArrowheads="1"/>
          </p:cNvSpPr>
          <p:nvPr/>
        </p:nvSpPr>
        <p:spPr bwMode="auto">
          <a:xfrm>
            <a:off x="5594350" y="2482850"/>
            <a:ext cx="1425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cluster 2</a:t>
            </a:r>
          </a:p>
        </p:txBody>
      </p:sp>
      <p:sp>
        <p:nvSpPr>
          <p:cNvPr id="21" name="矩形 20"/>
          <p:cNvSpPr/>
          <p:nvPr/>
        </p:nvSpPr>
        <p:spPr>
          <a:xfrm>
            <a:off x="4444" y="7938"/>
            <a:ext cx="821056" cy="461665"/>
          </a:xfrm>
          <a:prstGeom prst="rect">
            <a:avLst/>
          </a:prstGeom>
          <a:noFill/>
          <a:ln>
            <a:noFill/>
          </a:ln>
        </p:spPr>
        <p:txBody>
          <a:bodyPr>
            <a:spAutoFit/>
          </a:bodyPr>
          <a:lstStyle/>
          <a:p>
            <a:pPr algn="ctr">
              <a:defRPr/>
            </a:pPr>
            <a:r>
              <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Arial" charset="0"/>
                <a:ea typeface="宋体" charset="-122"/>
                <a:cs typeface="+mn-ea"/>
              </a:rPr>
              <a:t>11</a:t>
            </a:r>
            <a:endPar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Times New Roman" pitchFamily="18" charset="0"/>
              <a:ea typeface="宋体" pitchFamily="2" charset="-122"/>
            </a:endParaRPr>
          </a:p>
        </p:txBody>
      </p:sp>
      <p:sp>
        <p:nvSpPr>
          <p:cNvPr id="71699" name="文本框 92"/>
          <p:cNvSpPr txBox="1">
            <a:spLocks noChangeArrowheads="1"/>
          </p:cNvSpPr>
          <p:nvPr/>
        </p:nvSpPr>
        <p:spPr bwMode="auto">
          <a:xfrm>
            <a:off x="2419350" y="4552950"/>
            <a:ext cx="3817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srgbClr val="FF0000"/>
                </a:solidFill>
              </a:rPr>
              <a:t>Clustering finished !</a:t>
            </a:r>
          </a:p>
        </p:txBody>
      </p:sp>
      <p:sp>
        <p:nvSpPr>
          <p:cNvPr id="2" name="六角星 1"/>
          <p:cNvSpPr/>
          <p:nvPr/>
        </p:nvSpPr>
        <p:spPr>
          <a:xfrm>
            <a:off x="8126413" y="5021263"/>
            <a:ext cx="885825" cy="547687"/>
          </a:xfrm>
          <a:prstGeom prst="star6">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Tree>
    <p:extLst>
      <p:ext uri="{BB962C8B-B14F-4D97-AF65-F5344CB8AC3E}">
        <p14:creationId xmlns:p14="http://schemas.microsoft.com/office/powerpoint/2010/main" val="3974217074"/>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框 5"/>
          <p:cNvSpPr txBox="1">
            <a:spLocks noChangeArrowheads="1"/>
          </p:cNvSpPr>
          <p:nvPr/>
        </p:nvSpPr>
        <p:spPr bwMode="auto">
          <a:xfrm>
            <a:off x="2913063" y="173038"/>
            <a:ext cx="30353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prstClr val="black"/>
                </a:solidFill>
              </a:rPr>
              <a:t>Disadvantages</a:t>
            </a:r>
          </a:p>
        </p:txBody>
      </p:sp>
      <p:sp>
        <p:nvSpPr>
          <p:cNvPr id="72707" name="文本框 3"/>
          <p:cNvSpPr txBox="1">
            <a:spLocks noChangeArrowheads="1"/>
          </p:cNvSpPr>
          <p:nvPr/>
        </p:nvSpPr>
        <p:spPr bwMode="auto">
          <a:xfrm>
            <a:off x="315913" y="1044575"/>
            <a:ext cx="492283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a:solidFill>
                  <a:prstClr val="black"/>
                </a:solidFill>
              </a:rPr>
              <a:t>   </a:t>
            </a:r>
            <a:r>
              <a:rPr lang="en-US" altLang="zh-CN" sz="2000">
                <a:solidFill>
                  <a:prstClr val="black"/>
                </a:solidFill>
              </a:rPr>
              <a:t> </a:t>
            </a:r>
            <a:r>
              <a:rPr lang="en-US" altLang="zh-CN" sz="2800">
                <a:solidFill>
                  <a:prstClr val="black"/>
                </a:solidFill>
              </a:rPr>
              <a:t>  one of the main disadvantages to k-means is the fact that you must specify the number of clusters(</a:t>
            </a:r>
            <a:r>
              <a:rPr lang="en-US" altLang="zh-CN" sz="2800">
                <a:solidFill>
                  <a:prstClr val="black"/>
                </a:solidFill>
                <a:latin typeface="Lucida Handwriting" charset="0"/>
              </a:rPr>
              <a:t>K</a:t>
            </a:r>
            <a:r>
              <a:rPr lang="en-US" altLang="zh-CN" sz="2800">
                <a:solidFill>
                  <a:prstClr val="black"/>
                </a:solidFill>
              </a:rPr>
              <a:t>) as an input to the algorithm.As designed,the algorithm is not capable of determining the appropriate number of clusters and depends upon the user to identify this in advance. </a:t>
            </a:r>
          </a:p>
        </p:txBody>
      </p:sp>
      <p:pic>
        <p:nvPicPr>
          <p:cNvPr id="72708" name="图片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075" y="3370263"/>
            <a:ext cx="340995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图片 15"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0" y="1062038"/>
            <a:ext cx="340995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7" name="墨迹 16"/>
              <p14:cNvContentPartPr/>
              <p14:nvPr/>
            </p14:nvContentPartPr>
            <p14:xfrm>
              <a:off x="7365999" y="1666874"/>
              <a:ext cx="44450" cy="185208"/>
            </p14:xfrm>
          </p:contentPart>
        </mc:Choice>
        <mc:Fallback xmlns="">
          <p:pic>
            <p:nvPicPr>
              <p:cNvPr id="17" name="墨迹 16"/>
              <p:cNvPicPr/>
              <p:nvPr/>
            </p:nvPicPr>
            <p:blipFill>
              <a:blip r:embed="rId4"/>
              <a:stretch>
                <a:fillRect/>
              </a:stretch>
            </p:blipFill>
            <p:spPr>
              <a:xfrm>
                <a:off x="7348291" y="1649218"/>
                <a:ext cx="79865" cy="220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墨迹 17"/>
              <p14:cNvContentPartPr/>
              <p14:nvPr/>
            </p14:nvContentPartPr>
            <p14:xfrm>
              <a:off x="7308849" y="1746249"/>
              <a:ext cx="177800" cy="47625"/>
            </p14:xfrm>
          </p:contentPart>
        </mc:Choice>
        <mc:Fallback xmlns="">
          <p:pic>
            <p:nvPicPr>
              <p:cNvPr id="18" name="墨迹 17"/>
              <p:cNvPicPr/>
              <p:nvPr/>
            </p:nvPicPr>
            <p:blipFill>
              <a:blip r:embed="rId6"/>
              <a:stretch>
                <a:fillRect/>
              </a:stretch>
            </p:blipFill>
            <p:spPr>
              <a:xfrm>
                <a:off x="7291213" y="1728570"/>
                <a:ext cx="213072" cy="8298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墨迹 18"/>
              <p14:cNvContentPartPr/>
              <p14:nvPr/>
            </p14:nvContentPartPr>
            <p14:xfrm>
              <a:off x="6877049" y="2614083"/>
              <a:ext cx="133350" cy="153458"/>
            </p14:xfrm>
          </p:contentPart>
        </mc:Choice>
        <mc:Fallback xmlns="">
          <p:pic>
            <p:nvPicPr>
              <p:cNvPr id="19" name="墨迹 18"/>
              <p:cNvPicPr/>
              <p:nvPr/>
            </p:nvPicPr>
            <p:blipFill>
              <a:blip r:embed="rId8"/>
              <a:stretch>
                <a:fillRect/>
              </a:stretch>
            </p:blipFill>
            <p:spPr>
              <a:xfrm>
                <a:off x="6859389" y="2596432"/>
                <a:ext cx="168670" cy="18876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墨迹 19"/>
              <p14:cNvContentPartPr/>
              <p14:nvPr/>
            </p14:nvContentPartPr>
            <p14:xfrm>
              <a:off x="6883399" y="2577041"/>
              <a:ext cx="203200" cy="179917"/>
            </p14:xfrm>
          </p:contentPart>
        </mc:Choice>
        <mc:Fallback xmlns="">
          <p:pic>
            <p:nvPicPr>
              <p:cNvPr id="20" name="墨迹 19"/>
              <p:cNvPicPr/>
              <p:nvPr/>
            </p:nvPicPr>
            <p:blipFill>
              <a:blip r:embed="rId10"/>
              <a:stretch>
                <a:fillRect/>
              </a:stretch>
            </p:blipFill>
            <p:spPr>
              <a:xfrm>
                <a:off x="6865745" y="2559409"/>
                <a:ext cx="238508" cy="21518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墨迹 20"/>
              <p14:cNvContentPartPr/>
              <p14:nvPr/>
            </p14:nvContentPartPr>
            <p14:xfrm>
              <a:off x="7258049" y="4132791"/>
              <a:ext cx="165100" cy="164042"/>
            </p14:xfrm>
          </p:contentPart>
        </mc:Choice>
        <mc:Fallback xmlns="">
          <p:pic>
            <p:nvPicPr>
              <p:cNvPr id="21" name="墨迹 20"/>
              <p:cNvPicPr/>
              <p:nvPr/>
            </p:nvPicPr>
            <p:blipFill>
              <a:blip r:embed="rId12"/>
              <a:stretch>
                <a:fillRect/>
              </a:stretch>
            </p:blipFill>
            <p:spPr>
              <a:xfrm>
                <a:off x="7240424" y="4115164"/>
                <a:ext cx="200350" cy="1992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墨迹 21"/>
              <p14:cNvContentPartPr/>
              <p14:nvPr/>
            </p14:nvContentPartPr>
            <p14:xfrm>
              <a:off x="7264399" y="4106333"/>
              <a:ext cx="241300" cy="201083"/>
            </p14:xfrm>
          </p:contentPart>
        </mc:Choice>
        <mc:Fallback xmlns="">
          <p:pic>
            <p:nvPicPr>
              <p:cNvPr id="22" name="墨迹 21"/>
              <p:cNvPicPr/>
              <p:nvPr/>
            </p:nvPicPr>
            <p:blipFill>
              <a:blip r:embed="rId14"/>
              <a:stretch>
                <a:fillRect/>
              </a:stretch>
            </p:blipFill>
            <p:spPr>
              <a:xfrm>
                <a:off x="7246752" y="4088707"/>
                <a:ext cx="276595" cy="23633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墨迹 22"/>
              <p14:cNvContentPartPr/>
              <p14:nvPr/>
            </p14:nvContentPartPr>
            <p14:xfrm>
              <a:off x="6826249" y="4942416"/>
              <a:ext cx="165100" cy="185208"/>
            </p14:xfrm>
          </p:contentPart>
        </mc:Choice>
        <mc:Fallback xmlns="">
          <p:pic>
            <p:nvPicPr>
              <p:cNvPr id="23" name="墨迹 22"/>
              <p:cNvPicPr/>
              <p:nvPr/>
            </p:nvPicPr>
            <p:blipFill>
              <a:blip r:embed="rId16"/>
              <a:stretch>
                <a:fillRect/>
              </a:stretch>
            </p:blipFill>
            <p:spPr>
              <a:xfrm>
                <a:off x="6808624" y="4924760"/>
                <a:ext cx="200350" cy="220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 name="墨迹 23"/>
              <p14:cNvContentPartPr/>
              <p14:nvPr/>
            </p14:nvContentPartPr>
            <p14:xfrm>
              <a:off x="6851649" y="4915957"/>
              <a:ext cx="177800" cy="148167"/>
            </p14:xfrm>
          </p:contentPart>
        </mc:Choice>
        <mc:Fallback xmlns="">
          <p:pic>
            <p:nvPicPr>
              <p:cNvPr id="24" name="墨迹 23"/>
              <p:cNvPicPr/>
              <p:nvPr/>
            </p:nvPicPr>
            <p:blipFill>
              <a:blip r:embed="rId18"/>
              <a:stretch>
                <a:fillRect/>
              </a:stretch>
            </p:blipFill>
            <p:spPr>
              <a:xfrm>
                <a:off x="6834013" y="4898335"/>
                <a:ext cx="213072" cy="18341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5" name="墨迹 24"/>
              <p14:cNvContentPartPr/>
              <p14:nvPr/>
            </p14:nvContentPartPr>
            <p14:xfrm>
              <a:off x="7886699" y="4709583"/>
              <a:ext cx="82550" cy="222250"/>
            </p14:xfrm>
          </p:contentPart>
        </mc:Choice>
        <mc:Fallback xmlns="">
          <p:pic>
            <p:nvPicPr>
              <p:cNvPr id="25" name="墨迹 24"/>
              <p:cNvPicPr/>
              <p:nvPr/>
            </p:nvPicPr>
            <p:blipFill>
              <a:blip r:embed="rId20"/>
              <a:stretch>
                <a:fillRect/>
              </a:stretch>
            </p:blipFill>
            <p:spPr>
              <a:xfrm>
                <a:off x="7869035" y="4691933"/>
                <a:ext cx="117877" cy="25755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墨迹 25"/>
              <p14:cNvContentPartPr/>
              <p14:nvPr/>
            </p14:nvContentPartPr>
            <p14:xfrm>
              <a:off x="7785099" y="4762499"/>
              <a:ext cx="330200" cy="116417"/>
            </p14:xfrm>
          </p:contentPart>
        </mc:Choice>
        <mc:Fallback xmlns="">
          <p:pic>
            <p:nvPicPr>
              <p:cNvPr id="26" name="墨迹 25"/>
              <p:cNvPicPr/>
              <p:nvPr/>
            </p:nvPicPr>
            <p:blipFill>
              <a:blip r:embed="rId22"/>
              <a:stretch>
                <a:fillRect/>
              </a:stretch>
            </p:blipFill>
            <p:spPr>
              <a:xfrm>
                <a:off x="7767455" y="4744893"/>
                <a:ext cx="365489" cy="151630"/>
              </a:xfrm>
              <a:prstGeom prst="rect">
                <a:avLst/>
              </a:prstGeom>
            </p:spPr>
          </p:pic>
        </mc:Fallback>
      </mc:AlternateContent>
      <p:sp>
        <p:nvSpPr>
          <p:cNvPr id="72720" name="文本框 27"/>
          <p:cNvSpPr txBox="1">
            <a:spLocks noChangeArrowheads="1"/>
          </p:cNvSpPr>
          <p:nvPr/>
        </p:nvSpPr>
        <p:spPr bwMode="auto">
          <a:xfrm>
            <a:off x="8124825" y="2576513"/>
            <a:ext cx="733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K=2</a:t>
            </a:r>
          </a:p>
        </p:txBody>
      </p:sp>
      <p:sp>
        <p:nvSpPr>
          <p:cNvPr id="72721" name="文本框 28"/>
          <p:cNvSpPr txBox="1">
            <a:spLocks noChangeArrowheads="1"/>
          </p:cNvSpPr>
          <p:nvPr/>
        </p:nvSpPr>
        <p:spPr bwMode="auto">
          <a:xfrm>
            <a:off x="8213725" y="5070475"/>
            <a:ext cx="733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K=3</a:t>
            </a:r>
          </a:p>
        </p:txBody>
      </p:sp>
      <p:sp>
        <p:nvSpPr>
          <p:cNvPr id="30" name="矩形 29"/>
          <p:cNvSpPr/>
          <p:nvPr/>
        </p:nvSpPr>
        <p:spPr>
          <a:xfrm>
            <a:off x="3810" y="7938"/>
            <a:ext cx="716280" cy="461665"/>
          </a:xfrm>
          <a:prstGeom prst="rect">
            <a:avLst/>
          </a:prstGeom>
          <a:noFill/>
          <a:ln>
            <a:noFill/>
          </a:ln>
        </p:spPr>
        <p:txBody>
          <a:bodyPr>
            <a:spAutoFit/>
          </a:bodyPr>
          <a:lstStyle/>
          <a:p>
            <a:pPr algn="ctr">
              <a:defRPr/>
            </a:pPr>
            <a:r>
              <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Arial" charset="0"/>
                <a:ea typeface="宋体" charset="-122"/>
                <a:cs typeface="+mn-ea"/>
              </a:rPr>
              <a:t>12</a:t>
            </a:r>
            <a:endPar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95407872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681038" y="403225"/>
            <a:ext cx="7705725" cy="777875"/>
          </a:xfrm>
        </p:spPr>
        <p:txBody>
          <a:bodyPr/>
          <a:lstStyle/>
          <a:p>
            <a:r>
              <a:rPr lang="en-US" altLang="en-US" sz="4000" smtClean="0">
                <a:latin typeface="宋体" pitchFamily="2" charset="-122"/>
              </a:rPr>
              <a:t>K-means</a:t>
            </a:r>
            <a:r>
              <a:rPr lang="zh-CN" altLang="en-US" sz="4000" smtClean="0">
                <a:latin typeface="宋体" pitchFamily="2" charset="-122"/>
              </a:rPr>
              <a:t>聚类</a:t>
            </a:r>
            <a:endParaRPr lang="en-US" altLang="ko-KR" sz="4000" smtClean="0">
              <a:latin typeface="宋体" pitchFamily="2" charset="-122"/>
              <a:ea typeface="微软雅黑" pitchFamily="34" charset="-122"/>
            </a:endParaRPr>
          </a:p>
        </p:txBody>
      </p:sp>
      <p:sp>
        <p:nvSpPr>
          <p:cNvPr id="73731" name="Rectangle 3"/>
          <p:cNvSpPr>
            <a:spLocks noGrp="1"/>
          </p:cNvSpPr>
          <p:nvPr>
            <p:ph type="body" idx="4294967295"/>
          </p:nvPr>
        </p:nvSpPr>
        <p:spPr>
          <a:xfrm>
            <a:off x="457200" y="1143000"/>
            <a:ext cx="8153400" cy="4318000"/>
          </a:xfrm>
        </p:spPr>
        <p:txBody>
          <a:bodyPr/>
          <a:lstStyle/>
          <a:p>
            <a:r>
              <a:rPr lang="en-US" altLang="ko-KR" smtClean="0">
                <a:solidFill>
                  <a:srgbClr val="000000"/>
                </a:solidFill>
                <a:ea typeface="Gulim" pitchFamily="34" charset="-127"/>
              </a:rPr>
              <a:t>Example</a:t>
            </a:r>
          </a:p>
        </p:txBody>
      </p:sp>
      <p:grpSp>
        <p:nvGrpSpPr>
          <p:cNvPr id="73732" name="Group 4"/>
          <p:cNvGrpSpPr>
            <a:grpSpLocks/>
          </p:cNvGrpSpPr>
          <p:nvPr/>
        </p:nvGrpSpPr>
        <p:grpSpPr bwMode="auto">
          <a:xfrm>
            <a:off x="3200400" y="1651000"/>
            <a:ext cx="2286000" cy="1714500"/>
            <a:chOff x="528" y="240"/>
            <a:chExt cx="2142" cy="1872"/>
          </a:xfrm>
        </p:grpSpPr>
        <p:graphicFrame>
          <p:nvGraphicFramePr>
            <p:cNvPr id="73919" name="Object 5"/>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39971" name="Worksheet" r:id="rId3" imgW="3400654" imgH="2915107" progId="Excel.Sheet.8">
                    <p:embed/>
                  </p:oleObj>
                </mc:Choice>
                <mc:Fallback>
                  <p:oleObj name="Worksheet" r:id="rId3" imgW="3400654" imgH="29151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73920" name="Freeform 6"/>
            <p:cNvSpPr>
              <a:spLocks/>
            </p:cNvSpPr>
            <p:nvPr/>
          </p:nvSpPr>
          <p:spPr bwMode="auto">
            <a:xfrm>
              <a:off x="1008" y="935"/>
              <a:ext cx="173" cy="504"/>
            </a:xfrm>
            <a:custGeom>
              <a:avLst/>
              <a:gdLst>
                <a:gd name="T0" fmla="*/ 1 w 852"/>
                <a:gd name="T1" fmla="*/ 8 h 1260"/>
                <a:gd name="T2" fmla="*/ 1 w 852"/>
                <a:gd name="T3" fmla="*/ 1 h 1260"/>
                <a:gd name="T4" fmla="*/ 0 w 852"/>
                <a:gd name="T5" fmla="*/ 1 h 1260"/>
                <a:gd name="T6" fmla="*/ 0 w 852"/>
                <a:gd name="T7" fmla="*/ 2 h 1260"/>
                <a:gd name="T8" fmla="*/ 0 w 852"/>
                <a:gd name="T9" fmla="*/ 10 h 1260"/>
                <a:gd name="T10" fmla="*/ 0 w 852"/>
                <a:gd name="T11" fmla="*/ 20 h 1260"/>
                <a:gd name="T12" fmla="*/ 1 w 852"/>
                <a:gd name="T13" fmla="*/ 32 h 1260"/>
                <a:gd name="T14" fmla="*/ 1 w 852"/>
                <a:gd name="T15" fmla="*/ 32 h 1260"/>
                <a:gd name="T16" fmla="*/ 1 w 852"/>
                <a:gd name="T17" fmla="*/ 33 h 1260"/>
                <a:gd name="T18" fmla="*/ 1 w 852"/>
                <a:gd name="T19" fmla="*/ 34 h 1260"/>
                <a:gd name="T20" fmla="*/ 1 w 852"/>
                <a:gd name="T21" fmla="*/ 35 h 1260"/>
                <a:gd name="T22" fmla="*/ 1 w 852"/>
                <a:gd name="T23" fmla="*/ 35 h 1260"/>
                <a:gd name="T24" fmla="*/ 1 w 852"/>
                <a:gd name="T25" fmla="*/ 29 h 1260"/>
                <a:gd name="T26" fmla="*/ 1 w 852"/>
                <a:gd name="T27" fmla="*/ 27 h 1260"/>
                <a:gd name="T28" fmla="*/ 1 w 852"/>
                <a:gd name="T29" fmla="*/ 24 h 1260"/>
                <a:gd name="T30" fmla="*/ 1 w 852"/>
                <a:gd name="T31" fmla="*/ 22 h 1260"/>
                <a:gd name="T32" fmla="*/ 1 w 852"/>
                <a:gd name="T33" fmla="*/ 21 h 1260"/>
                <a:gd name="T34" fmla="*/ 1 w 852"/>
                <a:gd name="T35" fmla="*/ 20 h 1260"/>
                <a:gd name="T36" fmla="*/ 1 w 852"/>
                <a:gd name="T37" fmla="*/ 18 h 1260"/>
                <a:gd name="T38" fmla="*/ 1 w 852"/>
                <a:gd name="T39" fmla="*/ 18 h 1260"/>
                <a:gd name="T40" fmla="*/ 1 w 852"/>
                <a:gd name="T41" fmla="*/ 8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zh-CN" altLang="en-US">
                <a:solidFill>
                  <a:prstClr val="black"/>
                </a:solidFill>
                <a:latin typeface="Times New Roman" pitchFamily="18" charset="0"/>
                <a:ea typeface="宋体" pitchFamily="2" charset="-122"/>
              </a:endParaRPr>
            </a:p>
          </p:txBody>
        </p:sp>
        <p:sp>
          <p:nvSpPr>
            <p:cNvPr id="73921" name="Freeform 7"/>
            <p:cNvSpPr>
              <a:spLocks/>
            </p:cNvSpPr>
            <p:nvPr/>
          </p:nvSpPr>
          <p:spPr bwMode="auto">
            <a:xfrm>
              <a:off x="1587" y="952"/>
              <a:ext cx="173" cy="504"/>
            </a:xfrm>
            <a:custGeom>
              <a:avLst/>
              <a:gdLst>
                <a:gd name="T0" fmla="*/ 0 w 768"/>
                <a:gd name="T1" fmla="*/ 30 h 630"/>
                <a:gd name="T2" fmla="*/ 0 w 768"/>
                <a:gd name="T3" fmla="*/ 34 h 630"/>
                <a:gd name="T4" fmla="*/ 0 w 768"/>
                <a:gd name="T5" fmla="*/ 78 h 630"/>
                <a:gd name="T6" fmla="*/ 0 w 768"/>
                <a:gd name="T7" fmla="*/ 142 h 630"/>
                <a:gd name="T8" fmla="*/ 0 w 768"/>
                <a:gd name="T9" fmla="*/ 162 h 630"/>
                <a:gd name="T10" fmla="*/ 0 w 768"/>
                <a:gd name="T11" fmla="*/ 189 h 630"/>
                <a:gd name="T12" fmla="*/ 1 w 768"/>
                <a:gd name="T13" fmla="*/ 250 h 630"/>
                <a:gd name="T14" fmla="*/ 1 w 768"/>
                <a:gd name="T15" fmla="*/ 260 h 630"/>
                <a:gd name="T16" fmla="*/ 1 w 768"/>
                <a:gd name="T17" fmla="*/ 270 h 630"/>
                <a:gd name="T18" fmla="*/ 1 w 768"/>
                <a:gd name="T19" fmla="*/ 286 h 630"/>
                <a:gd name="T20" fmla="*/ 2 w 768"/>
                <a:gd name="T21" fmla="*/ 277 h 630"/>
                <a:gd name="T22" fmla="*/ 2 w 768"/>
                <a:gd name="T23" fmla="*/ 266 h 630"/>
                <a:gd name="T24" fmla="*/ 2 w 768"/>
                <a:gd name="T25" fmla="*/ 242 h 630"/>
                <a:gd name="T26" fmla="*/ 2 w 768"/>
                <a:gd name="T27" fmla="*/ 216 h 630"/>
                <a:gd name="T28" fmla="*/ 2 w 768"/>
                <a:gd name="T29" fmla="*/ 198 h 630"/>
                <a:gd name="T30" fmla="*/ 2 w 768"/>
                <a:gd name="T31" fmla="*/ 189 h 630"/>
                <a:gd name="T32" fmla="*/ 2 w 768"/>
                <a:gd name="T33" fmla="*/ 134 h 630"/>
                <a:gd name="T34" fmla="*/ 2 w 768"/>
                <a:gd name="T35" fmla="*/ 81 h 630"/>
                <a:gd name="T36" fmla="*/ 2 w 768"/>
                <a:gd name="T37" fmla="*/ 50 h 630"/>
                <a:gd name="T38" fmla="*/ 1 w 768"/>
                <a:gd name="T39" fmla="*/ 0 h 630"/>
                <a:gd name="T40" fmla="*/ 0 w 768"/>
                <a:gd name="T41" fmla="*/ 14 h 630"/>
                <a:gd name="T42" fmla="*/ 0 w 768"/>
                <a:gd name="T43" fmla="*/ 30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zh-CN" altLang="en-US">
                <a:solidFill>
                  <a:prstClr val="black"/>
                </a:solidFill>
                <a:latin typeface="Times New Roman" pitchFamily="18" charset="0"/>
                <a:ea typeface="宋体" pitchFamily="2" charset="-122"/>
              </a:endParaRPr>
            </a:p>
          </p:txBody>
        </p:sp>
      </p:grpSp>
      <p:grpSp>
        <p:nvGrpSpPr>
          <p:cNvPr id="73733" name="Group 8"/>
          <p:cNvGrpSpPr>
            <a:grpSpLocks/>
          </p:cNvGrpSpPr>
          <p:nvPr/>
        </p:nvGrpSpPr>
        <p:grpSpPr bwMode="auto">
          <a:xfrm>
            <a:off x="6578600" y="1673225"/>
            <a:ext cx="2222500" cy="1658938"/>
            <a:chOff x="4144" y="1265"/>
            <a:chExt cx="1400" cy="1254"/>
          </a:xfrm>
        </p:grpSpPr>
        <p:sp>
          <p:nvSpPr>
            <p:cNvPr id="73835" name="Rectangle 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836" name="Rectangle 10"/>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837" name="Line 11"/>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38" name="Line 12"/>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39" name="Line 13"/>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0" name="Line 14"/>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1" name="Line 15"/>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2" name="Line 16"/>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3" name="Line 17"/>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4" name="Line 18"/>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5" name="Line 19"/>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6" name="Line 20"/>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7" name="Line 21"/>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8" name="Line 22"/>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49" name="Line 23"/>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50" name="Line 24"/>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51" name="Line 25"/>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52" name="Line 26"/>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53" name="Line 27"/>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54" name="Line 28"/>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55" name="Line 29"/>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56" name="Line 30"/>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57" name="Rectangle 31"/>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858" name="Line 32"/>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59" name="Line 33"/>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0" name="Line 34"/>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1" name="Line 35"/>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2" name="Line 36"/>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3" name="Line 37"/>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4" name="Line 38"/>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5" name="Line 39"/>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6" name="Line 40"/>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7" name="Line 41"/>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8" name="Line 42"/>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69" name="Line 43"/>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0" name="Line 44"/>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1" name="Line 45"/>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2" name="Line 46"/>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3" name="Line 47"/>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4" name="Line 48"/>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5" name="Line 49"/>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6" name="Line 50"/>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7" name="Line 51"/>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8" name="Line 52"/>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79" name="Line 53"/>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80" name="Line 54"/>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81" name="Line 55"/>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882" name="Freeform 5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30"/>
                  </a:lnTo>
                  <a:lnTo>
                    <a:pt x="29" y="59"/>
                  </a:lnTo>
                  <a:lnTo>
                    <a:pt x="0" y="30"/>
                  </a:lnTo>
                  <a:lnTo>
                    <a:pt x="29"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83" name="Freeform 5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84" name="Freeform 5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85" name="Freeform 5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86" name="Freeform 6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87" name="Freeform 6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88" name="Freeform 6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89" name="Freeform 6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90" name="Freeform 6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30"/>
                  </a:lnTo>
                  <a:lnTo>
                    <a:pt x="28" y="59"/>
                  </a:lnTo>
                  <a:lnTo>
                    <a:pt x="0" y="30"/>
                  </a:lnTo>
                  <a:lnTo>
                    <a:pt x="28" y="0"/>
                  </a:lnTo>
                  <a:close/>
                </a:path>
              </a:pathLst>
            </a:custGeom>
            <a:solidFill>
              <a:srgbClr val="000080"/>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91" name="Freeform 6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92" name="Oval 6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893" name="Oval 6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894" name="Rectangle 68"/>
            <p:cNvSpPr>
              <a:spLocks noChangeArrowheads="1"/>
            </p:cNvSpPr>
            <p:nvPr/>
          </p:nvSpPr>
          <p:spPr bwMode="auto">
            <a:xfrm>
              <a:off x="4221" y="2336"/>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solidFill>
                  <a:prstClr val="black"/>
                </a:solidFill>
                <a:latin typeface="Tahoma" pitchFamily="34" charset="0"/>
                <a:ea typeface="Gulim" pitchFamily="34" charset="-127"/>
              </a:endParaRPr>
            </a:p>
          </p:txBody>
        </p:sp>
        <p:sp>
          <p:nvSpPr>
            <p:cNvPr id="73895" name="Rectangle 69"/>
            <p:cNvSpPr>
              <a:spLocks noChangeArrowheads="1"/>
            </p:cNvSpPr>
            <p:nvPr/>
          </p:nvSpPr>
          <p:spPr bwMode="auto">
            <a:xfrm>
              <a:off x="4221" y="2235"/>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solidFill>
                  <a:prstClr val="black"/>
                </a:solidFill>
                <a:latin typeface="Tahoma" pitchFamily="34" charset="0"/>
                <a:ea typeface="Gulim" pitchFamily="34" charset="-127"/>
              </a:endParaRPr>
            </a:p>
          </p:txBody>
        </p:sp>
        <p:sp>
          <p:nvSpPr>
            <p:cNvPr id="73896" name="Rectangle 70"/>
            <p:cNvSpPr>
              <a:spLocks noChangeArrowheads="1"/>
            </p:cNvSpPr>
            <p:nvPr/>
          </p:nvSpPr>
          <p:spPr bwMode="auto">
            <a:xfrm>
              <a:off x="4221" y="2133"/>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solidFill>
                  <a:prstClr val="black"/>
                </a:solidFill>
                <a:latin typeface="Tahoma" pitchFamily="34" charset="0"/>
                <a:ea typeface="Gulim" pitchFamily="34" charset="-127"/>
              </a:endParaRPr>
            </a:p>
          </p:txBody>
        </p:sp>
        <p:sp>
          <p:nvSpPr>
            <p:cNvPr id="73897" name="Rectangle 71"/>
            <p:cNvSpPr>
              <a:spLocks noChangeArrowheads="1"/>
            </p:cNvSpPr>
            <p:nvPr/>
          </p:nvSpPr>
          <p:spPr bwMode="auto">
            <a:xfrm>
              <a:off x="4221" y="2032"/>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solidFill>
                  <a:prstClr val="black"/>
                </a:solidFill>
                <a:latin typeface="Tahoma" pitchFamily="34" charset="0"/>
                <a:ea typeface="Gulim" pitchFamily="34" charset="-127"/>
              </a:endParaRPr>
            </a:p>
          </p:txBody>
        </p:sp>
        <p:sp>
          <p:nvSpPr>
            <p:cNvPr id="73898" name="Rectangle 72"/>
            <p:cNvSpPr>
              <a:spLocks noChangeArrowheads="1"/>
            </p:cNvSpPr>
            <p:nvPr/>
          </p:nvSpPr>
          <p:spPr bwMode="auto">
            <a:xfrm>
              <a:off x="4221" y="1930"/>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solidFill>
                  <a:prstClr val="black"/>
                </a:solidFill>
                <a:latin typeface="Tahoma" pitchFamily="34" charset="0"/>
                <a:ea typeface="Gulim" pitchFamily="34" charset="-127"/>
              </a:endParaRPr>
            </a:p>
          </p:txBody>
        </p:sp>
        <p:sp>
          <p:nvSpPr>
            <p:cNvPr id="73899" name="Rectangle 73"/>
            <p:cNvSpPr>
              <a:spLocks noChangeArrowheads="1"/>
            </p:cNvSpPr>
            <p:nvPr/>
          </p:nvSpPr>
          <p:spPr bwMode="auto">
            <a:xfrm>
              <a:off x="4221" y="1828"/>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solidFill>
                  <a:prstClr val="black"/>
                </a:solidFill>
                <a:latin typeface="Tahoma" pitchFamily="34" charset="0"/>
                <a:ea typeface="Gulim" pitchFamily="34" charset="-127"/>
              </a:endParaRPr>
            </a:p>
          </p:txBody>
        </p:sp>
        <p:sp>
          <p:nvSpPr>
            <p:cNvPr id="73900" name="Rectangle 74"/>
            <p:cNvSpPr>
              <a:spLocks noChangeArrowheads="1"/>
            </p:cNvSpPr>
            <p:nvPr/>
          </p:nvSpPr>
          <p:spPr bwMode="auto">
            <a:xfrm>
              <a:off x="4221" y="1731"/>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solidFill>
                  <a:prstClr val="black"/>
                </a:solidFill>
                <a:latin typeface="Tahoma" pitchFamily="34" charset="0"/>
                <a:ea typeface="Gulim" pitchFamily="34" charset="-127"/>
              </a:endParaRPr>
            </a:p>
          </p:txBody>
        </p:sp>
        <p:sp>
          <p:nvSpPr>
            <p:cNvPr id="73901" name="Rectangle 75"/>
            <p:cNvSpPr>
              <a:spLocks noChangeArrowheads="1"/>
            </p:cNvSpPr>
            <p:nvPr/>
          </p:nvSpPr>
          <p:spPr bwMode="auto">
            <a:xfrm>
              <a:off x="4221" y="1629"/>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solidFill>
                  <a:prstClr val="black"/>
                </a:solidFill>
                <a:latin typeface="Tahoma" pitchFamily="34" charset="0"/>
                <a:ea typeface="Gulim" pitchFamily="34" charset="-127"/>
              </a:endParaRPr>
            </a:p>
          </p:txBody>
        </p:sp>
        <p:sp>
          <p:nvSpPr>
            <p:cNvPr id="73902" name="Rectangle 76"/>
            <p:cNvSpPr>
              <a:spLocks noChangeArrowheads="1"/>
            </p:cNvSpPr>
            <p:nvPr/>
          </p:nvSpPr>
          <p:spPr bwMode="auto">
            <a:xfrm>
              <a:off x="4221" y="1528"/>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solidFill>
                  <a:prstClr val="black"/>
                </a:solidFill>
                <a:latin typeface="Tahoma" pitchFamily="34" charset="0"/>
                <a:ea typeface="Gulim" pitchFamily="34" charset="-127"/>
              </a:endParaRPr>
            </a:p>
          </p:txBody>
        </p:sp>
        <p:sp>
          <p:nvSpPr>
            <p:cNvPr id="73903" name="Rectangle 77"/>
            <p:cNvSpPr>
              <a:spLocks noChangeArrowheads="1"/>
            </p:cNvSpPr>
            <p:nvPr/>
          </p:nvSpPr>
          <p:spPr bwMode="auto">
            <a:xfrm>
              <a:off x="4221" y="1426"/>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solidFill>
                  <a:prstClr val="black"/>
                </a:solidFill>
                <a:latin typeface="Tahoma" pitchFamily="34" charset="0"/>
                <a:ea typeface="Gulim" pitchFamily="34" charset="-127"/>
              </a:endParaRPr>
            </a:p>
          </p:txBody>
        </p:sp>
        <p:sp>
          <p:nvSpPr>
            <p:cNvPr id="73904" name="Rectangle 78"/>
            <p:cNvSpPr>
              <a:spLocks noChangeArrowheads="1"/>
            </p:cNvSpPr>
            <p:nvPr/>
          </p:nvSpPr>
          <p:spPr bwMode="auto">
            <a:xfrm>
              <a:off x="4197" y="1324"/>
              <a:ext cx="5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solidFill>
                  <a:prstClr val="black"/>
                </a:solidFill>
                <a:latin typeface="Tahoma" pitchFamily="34" charset="0"/>
                <a:ea typeface="Gulim" pitchFamily="34" charset="-127"/>
              </a:endParaRPr>
            </a:p>
          </p:txBody>
        </p:sp>
        <p:sp>
          <p:nvSpPr>
            <p:cNvPr id="73905" name="Rectangle 79"/>
            <p:cNvSpPr>
              <a:spLocks noChangeArrowheads="1"/>
            </p:cNvSpPr>
            <p:nvPr/>
          </p:nvSpPr>
          <p:spPr bwMode="auto">
            <a:xfrm>
              <a:off x="4266"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solidFill>
                  <a:prstClr val="black"/>
                </a:solidFill>
                <a:latin typeface="Tahoma" pitchFamily="34" charset="0"/>
                <a:ea typeface="Gulim" pitchFamily="34" charset="-127"/>
              </a:endParaRPr>
            </a:p>
          </p:txBody>
        </p:sp>
        <p:sp>
          <p:nvSpPr>
            <p:cNvPr id="73906" name="Rectangle 80"/>
            <p:cNvSpPr>
              <a:spLocks noChangeArrowheads="1"/>
            </p:cNvSpPr>
            <p:nvPr/>
          </p:nvSpPr>
          <p:spPr bwMode="auto">
            <a:xfrm>
              <a:off x="4387"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solidFill>
                  <a:prstClr val="black"/>
                </a:solidFill>
                <a:latin typeface="Tahoma" pitchFamily="34" charset="0"/>
                <a:ea typeface="Gulim" pitchFamily="34" charset="-127"/>
              </a:endParaRPr>
            </a:p>
          </p:txBody>
        </p:sp>
        <p:sp>
          <p:nvSpPr>
            <p:cNvPr id="73907" name="Rectangle 81"/>
            <p:cNvSpPr>
              <a:spLocks noChangeArrowheads="1"/>
            </p:cNvSpPr>
            <p:nvPr/>
          </p:nvSpPr>
          <p:spPr bwMode="auto">
            <a:xfrm>
              <a:off x="4504"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solidFill>
                  <a:prstClr val="black"/>
                </a:solidFill>
                <a:latin typeface="Tahoma" pitchFamily="34" charset="0"/>
                <a:ea typeface="Gulim" pitchFamily="34" charset="-127"/>
              </a:endParaRPr>
            </a:p>
          </p:txBody>
        </p:sp>
        <p:sp>
          <p:nvSpPr>
            <p:cNvPr id="73908" name="Rectangle 82"/>
            <p:cNvSpPr>
              <a:spLocks noChangeArrowheads="1"/>
            </p:cNvSpPr>
            <p:nvPr/>
          </p:nvSpPr>
          <p:spPr bwMode="auto">
            <a:xfrm>
              <a:off x="4626"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solidFill>
                  <a:prstClr val="black"/>
                </a:solidFill>
                <a:latin typeface="Tahoma" pitchFamily="34" charset="0"/>
                <a:ea typeface="Gulim" pitchFamily="34" charset="-127"/>
              </a:endParaRPr>
            </a:p>
          </p:txBody>
        </p:sp>
        <p:sp>
          <p:nvSpPr>
            <p:cNvPr id="73909" name="Rectangle 83"/>
            <p:cNvSpPr>
              <a:spLocks noChangeArrowheads="1"/>
            </p:cNvSpPr>
            <p:nvPr/>
          </p:nvSpPr>
          <p:spPr bwMode="auto">
            <a:xfrm>
              <a:off x="4747"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solidFill>
                  <a:prstClr val="black"/>
                </a:solidFill>
                <a:latin typeface="Tahoma" pitchFamily="34" charset="0"/>
                <a:ea typeface="Gulim" pitchFamily="34" charset="-127"/>
              </a:endParaRPr>
            </a:p>
          </p:txBody>
        </p:sp>
        <p:sp>
          <p:nvSpPr>
            <p:cNvPr id="73910" name="Rectangle 84"/>
            <p:cNvSpPr>
              <a:spLocks noChangeArrowheads="1"/>
            </p:cNvSpPr>
            <p:nvPr/>
          </p:nvSpPr>
          <p:spPr bwMode="auto">
            <a:xfrm>
              <a:off x="4868"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solidFill>
                  <a:prstClr val="black"/>
                </a:solidFill>
                <a:latin typeface="Tahoma" pitchFamily="34" charset="0"/>
                <a:ea typeface="Gulim" pitchFamily="34" charset="-127"/>
              </a:endParaRPr>
            </a:p>
          </p:txBody>
        </p:sp>
        <p:sp>
          <p:nvSpPr>
            <p:cNvPr id="73911" name="Rectangle 85"/>
            <p:cNvSpPr>
              <a:spLocks noChangeArrowheads="1"/>
            </p:cNvSpPr>
            <p:nvPr/>
          </p:nvSpPr>
          <p:spPr bwMode="auto">
            <a:xfrm>
              <a:off x="4986"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solidFill>
                  <a:prstClr val="black"/>
                </a:solidFill>
                <a:latin typeface="Tahoma" pitchFamily="34" charset="0"/>
                <a:ea typeface="Gulim" pitchFamily="34" charset="-127"/>
              </a:endParaRPr>
            </a:p>
          </p:txBody>
        </p:sp>
        <p:sp>
          <p:nvSpPr>
            <p:cNvPr id="73912" name="Rectangle 86"/>
            <p:cNvSpPr>
              <a:spLocks noChangeArrowheads="1"/>
            </p:cNvSpPr>
            <p:nvPr/>
          </p:nvSpPr>
          <p:spPr bwMode="auto">
            <a:xfrm>
              <a:off x="5107"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solidFill>
                  <a:prstClr val="black"/>
                </a:solidFill>
                <a:latin typeface="Tahoma" pitchFamily="34" charset="0"/>
                <a:ea typeface="Gulim" pitchFamily="34" charset="-127"/>
              </a:endParaRPr>
            </a:p>
          </p:txBody>
        </p:sp>
        <p:sp>
          <p:nvSpPr>
            <p:cNvPr id="73913" name="Rectangle 87"/>
            <p:cNvSpPr>
              <a:spLocks noChangeArrowheads="1"/>
            </p:cNvSpPr>
            <p:nvPr/>
          </p:nvSpPr>
          <p:spPr bwMode="auto">
            <a:xfrm>
              <a:off x="5228"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solidFill>
                  <a:prstClr val="black"/>
                </a:solidFill>
                <a:latin typeface="Tahoma" pitchFamily="34" charset="0"/>
                <a:ea typeface="Gulim" pitchFamily="34" charset="-127"/>
              </a:endParaRPr>
            </a:p>
          </p:txBody>
        </p:sp>
        <p:sp>
          <p:nvSpPr>
            <p:cNvPr id="73914" name="Rectangle 88"/>
            <p:cNvSpPr>
              <a:spLocks noChangeArrowheads="1"/>
            </p:cNvSpPr>
            <p:nvPr/>
          </p:nvSpPr>
          <p:spPr bwMode="auto">
            <a:xfrm>
              <a:off x="5346" y="2404"/>
              <a:ext cx="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solidFill>
                  <a:prstClr val="black"/>
                </a:solidFill>
                <a:latin typeface="Tahoma" pitchFamily="34" charset="0"/>
                <a:ea typeface="Gulim" pitchFamily="34" charset="-127"/>
              </a:endParaRPr>
            </a:p>
          </p:txBody>
        </p:sp>
        <p:sp>
          <p:nvSpPr>
            <p:cNvPr id="73915" name="Rectangle 89"/>
            <p:cNvSpPr>
              <a:spLocks noChangeArrowheads="1"/>
            </p:cNvSpPr>
            <p:nvPr/>
          </p:nvSpPr>
          <p:spPr bwMode="auto">
            <a:xfrm>
              <a:off x="5455" y="2404"/>
              <a:ext cx="5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solidFill>
                  <a:prstClr val="black"/>
                </a:solidFill>
                <a:latin typeface="Tahoma" pitchFamily="34" charset="0"/>
                <a:ea typeface="Gulim" pitchFamily="34" charset="-127"/>
              </a:endParaRPr>
            </a:p>
          </p:txBody>
        </p:sp>
        <p:sp>
          <p:nvSpPr>
            <p:cNvPr id="73916" name="Rectangle 90"/>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917" name="Freeform 91"/>
            <p:cNvSpPr>
              <a:spLocks/>
            </p:cNvSpPr>
            <p:nvPr/>
          </p:nvSpPr>
          <p:spPr bwMode="auto">
            <a:xfrm>
              <a:off x="4426" y="1709"/>
              <a:ext cx="116" cy="349"/>
            </a:xfrm>
            <a:custGeom>
              <a:avLst/>
              <a:gdLst>
                <a:gd name="T0" fmla="*/ 0 w 852"/>
                <a:gd name="T1" fmla="*/ 2 h 1260"/>
                <a:gd name="T2" fmla="*/ 0 w 852"/>
                <a:gd name="T3" fmla="*/ 0 h 1260"/>
                <a:gd name="T4" fmla="*/ 0 w 852"/>
                <a:gd name="T5" fmla="*/ 0 h 1260"/>
                <a:gd name="T6" fmla="*/ 0 w 852"/>
                <a:gd name="T7" fmla="*/ 1 h 1260"/>
                <a:gd name="T8" fmla="*/ 0 w 852"/>
                <a:gd name="T9" fmla="*/ 2 h 1260"/>
                <a:gd name="T10" fmla="*/ 0 w 852"/>
                <a:gd name="T11" fmla="*/ 4 h 1260"/>
                <a:gd name="T12" fmla="*/ 0 w 852"/>
                <a:gd name="T13" fmla="*/ 7 h 1260"/>
                <a:gd name="T14" fmla="*/ 0 w 852"/>
                <a:gd name="T15" fmla="*/ 7 h 1260"/>
                <a:gd name="T16" fmla="*/ 0 w 852"/>
                <a:gd name="T17" fmla="*/ 7 h 1260"/>
                <a:gd name="T18" fmla="*/ 0 w 852"/>
                <a:gd name="T19" fmla="*/ 8 h 1260"/>
                <a:gd name="T20" fmla="*/ 0 w 852"/>
                <a:gd name="T21" fmla="*/ 8 h 1260"/>
                <a:gd name="T22" fmla="*/ 0 w 852"/>
                <a:gd name="T23" fmla="*/ 8 h 1260"/>
                <a:gd name="T24" fmla="*/ 0 w 852"/>
                <a:gd name="T25" fmla="*/ 7 h 1260"/>
                <a:gd name="T26" fmla="*/ 0 w 852"/>
                <a:gd name="T27" fmla="*/ 6 h 1260"/>
                <a:gd name="T28" fmla="*/ 0 w 852"/>
                <a:gd name="T29" fmla="*/ 6 h 1260"/>
                <a:gd name="T30" fmla="*/ 0 w 852"/>
                <a:gd name="T31" fmla="*/ 5 h 1260"/>
                <a:gd name="T32" fmla="*/ 0 w 852"/>
                <a:gd name="T33" fmla="*/ 5 h 1260"/>
                <a:gd name="T34" fmla="*/ 0 w 852"/>
                <a:gd name="T35" fmla="*/ 5 h 1260"/>
                <a:gd name="T36" fmla="*/ 0 w 852"/>
                <a:gd name="T37" fmla="*/ 4 h 1260"/>
                <a:gd name="T38" fmla="*/ 0 w 852"/>
                <a:gd name="T39" fmla="*/ 4 h 1260"/>
                <a:gd name="T40" fmla="*/ 0 w 852"/>
                <a:gd name="T41" fmla="*/ 2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zh-CN" altLang="en-US">
                <a:solidFill>
                  <a:prstClr val="black"/>
                </a:solidFill>
                <a:latin typeface="Times New Roman" pitchFamily="18" charset="0"/>
                <a:ea typeface="宋体" pitchFamily="2" charset="-122"/>
              </a:endParaRPr>
            </a:p>
          </p:txBody>
        </p:sp>
        <p:sp>
          <p:nvSpPr>
            <p:cNvPr id="73918" name="Freeform 92"/>
            <p:cNvSpPr>
              <a:spLocks/>
            </p:cNvSpPr>
            <p:nvPr/>
          </p:nvSpPr>
          <p:spPr bwMode="auto">
            <a:xfrm>
              <a:off x="4846" y="1756"/>
              <a:ext cx="116" cy="349"/>
            </a:xfrm>
            <a:custGeom>
              <a:avLst/>
              <a:gdLst>
                <a:gd name="T0" fmla="*/ 0 w 768"/>
                <a:gd name="T1" fmla="*/ 7 h 630"/>
                <a:gd name="T2" fmla="*/ 0 w 768"/>
                <a:gd name="T3" fmla="*/ 8 h 630"/>
                <a:gd name="T4" fmla="*/ 0 w 768"/>
                <a:gd name="T5" fmla="*/ 18 h 630"/>
                <a:gd name="T6" fmla="*/ 0 w 768"/>
                <a:gd name="T7" fmla="*/ 33 h 630"/>
                <a:gd name="T8" fmla="*/ 0 w 768"/>
                <a:gd name="T9" fmla="*/ 37 h 630"/>
                <a:gd name="T10" fmla="*/ 0 w 768"/>
                <a:gd name="T11" fmla="*/ 44 h 630"/>
                <a:gd name="T12" fmla="*/ 0 w 768"/>
                <a:gd name="T13" fmla="*/ 58 h 630"/>
                <a:gd name="T14" fmla="*/ 0 w 768"/>
                <a:gd name="T15" fmla="*/ 59 h 630"/>
                <a:gd name="T16" fmla="*/ 0 w 768"/>
                <a:gd name="T17" fmla="*/ 62 h 630"/>
                <a:gd name="T18" fmla="*/ 0 w 768"/>
                <a:gd name="T19" fmla="*/ 66 h 630"/>
                <a:gd name="T20" fmla="*/ 0 w 768"/>
                <a:gd name="T21" fmla="*/ 64 h 630"/>
                <a:gd name="T22" fmla="*/ 0 w 768"/>
                <a:gd name="T23" fmla="*/ 61 h 630"/>
                <a:gd name="T24" fmla="*/ 0 w 768"/>
                <a:gd name="T25" fmla="*/ 56 h 630"/>
                <a:gd name="T26" fmla="*/ 0 w 768"/>
                <a:gd name="T27" fmla="*/ 50 h 630"/>
                <a:gd name="T28" fmla="*/ 0 w 768"/>
                <a:gd name="T29" fmla="*/ 46 h 630"/>
                <a:gd name="T30" fmla="*/ 0 w 768"/>
                <a:gd name="T31" fmla="*/ 44 h 630"/>
                <a:gd name="T32" fmla="*/ 0 w 768"/>
                <a:gd name="T33" fmla="*/ 31 h 630"/>
                <a:gd name="T34" fmla="*/ 0 w 768"/>
                <a:gd name="T35" fmla="*/ 19 h 630"/>
                <a:gd name="T36" fmla="*/ 0 w 768"/>
                <a:gd name="T37" fmla="*/ 12 h 630"/>
                <a:gd name="T38" fmla="*/ 0 w 768"/>
                <a:gd name="T39" fmla="*/ 0 h 630"/>
                <a:gd name="T40" fmla="*/ 0 w 768"/>
                <a:gd name="T41" fmla="*/ 3 h 630"/>
                <a:gd name="T42" fmla="*/ 0 w 768"/>
                <a:gd name="T43" fmla="*/ 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zh-CN" altLang="en-US">
                <a:solidFill>
                  <a:prstClr val="black"/>
                </a:solidFill>
                <a:latin typeface="Times New Roman" pitchFamily="18" charset="0"/>
                <a:ea typeface="宋体" pitchFamily="2" charset="-122"/>
              </a:endParaRPr>
            </a:p>
          </p:txBody>
        </p:sp>
      </p:grpSp>
      <p:sp>
        <p:nvSpPr>
          <p:cNvPr id="73734" name="Line 93"/>
          <p:cNvSpPr>
            <a:spLocks noChangeShapeType="1"/>
          </p:cNvSpPr>
          <p:nvPr/>
        </p:nvSpPr>
        <p:spPr bwMode="auto">
          <a:xfrm>
            <a:off x="5638800" y="24765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a:solidFill>
                <a:prstClr val="black"/>
              </a:solidFill>
              <a:latin typeface="Times New Roman" pitchFamily="18" charset="0"/>
              <a:ea typeface="宋体" pitchFamily="2" charset="-122"/>
            </a:endParaRPr>
          </a:p>
        </p:txBody>
      </p:sp>
      <p:grpSp>
        <p:nvGrpSpPr>
          <p:cNvPr id="73735" name="Group 94"/>
          <p:cNvGrpSpPr>
            <a:grpSpLocks/>
          </p:cNvGrpSpPr>
          <p:nvPr/>
        </p:nvGrpSpPr>
        <p:grpSpPr bwMode="auto">
          <a:xfrm>
            <a:off x="6629400" y="3429000"/>
            <a:ext cx="2286000" cy="1905000"/>
            <a:chOff x="3312" y="2640"/>
            <a:chExt cx="1440" cy="1440"/>
          </a:xfrm>
        </p:grpSpPr>
        <p:graphicFrame>
          <p:nvGraphicFramePr>
            <p:cNvPr id="73833" name="Object 95"/>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39972" name="Worksheet" r:id="rId5" imgW="3419856" imgH="2934005" progId="Excel.Sheet.8">
                    <p:embed/>
                  </p:oleObj>
                </mc:Choice>
                <mc:Fallback>
                  <p:oleObj name="Worksheet" r:id="rId5" imgW="3419856" imgH="2934005"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834" name="Line 96"/>
            <p:cNvSpPr>
              <a:spLocks noChangeShapeType="1"/>
            </p:cNvSpPr>
            <p:nvPr/>
          </p:nvSpPr>
          <p:spPr bwMode="auto">
            <a:xfrm>
              <a:off x="3984" y="264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a:solidFill>
                  <a:prstClr val="black"/>
                </a:solidFill>
                <a:latin typeface="Times New Roman" pitchFamily="18" charset="0"/>
                <a:ea typeface="宋体" pitchFamily="2" charset="-122"/>
              </a:endParaRPr>
            </a:p>
          </p:txBody>
        </p:sp>
      </p:grpSp>
      <p:grpSp>
        <p:nvGrpSpPr>
          <p:cNvPr id="73736" name="Group 97"/>
          <p:cNvGrpSpPr>
            <a:grpSpLocks/>
          </p:cNvGrpSpPr>
          <p:nvPr/>
        </p:nvGrpSpPr>
        <p:grpSpPr bwMode="auto">
          <a:xfrm>
            <a:off x="3276600" y="3683000"/>
            <a:ext cx="3200400" cy="1651000"/>
            <a:chOff x="1200" y="2832"/>
            <a:chExt cx="2016" cy="1248"/>
          </a:xfrm>
        </p:grpSpPr>
        <p:grpSp>
          <p:nvGrpSpPr>
            <p:cNvPr id="73828" name="Group 98"/>
            <p:cNvGrpSpPr>
              <a:grpSpLocks/>
            </p:cNvGrpSpPr>
            <p:nvPr/>
          </p:nvGrpSpPr>
          <p:grpSpPr bwMode="auto">
            <a:xfrm>
              <a:off x="1200" y="2832"/>
              <a:ext cx="1440" cy="1248"/>
              <a:chOff x="3108" y="2256"/>
              <a:chExt cx="2148" cy="1872"/>
            </a:xfrm>
          </p:grpSpPr>
          <p:graphicFrame>
            <p:nvGraphicFramePr>
              <p:cNvPr id="73830" name="Object 99"/>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39973" name="Worksheet" r:id="rId7" imgW="3410407" imgH="2924556" progId="Excel.Sheet.8">
                      <p:embed/>
                    </p:oleObj>
                  </mc:Choice>
                  <mc:Fallback>
                    <p:oleObj name="Worksheet" r:id="rId7" imgW="3410407" imgH="2924556"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831" name="Freeform 100"/>
              <p:cNvSpPr>
                <a:spLocks/>
              </p:cNvSpPr>
              <p:nvPr/>
            </p:nvSpPr>
            <p:spPr bwMode="auto">
              <a:xfrm>
                <a:off x="3638" y="2757"/>
                <a:ext cx="174" cy="523"/>
              </a:xfrm>
              <a:custGeom>
                <a:avLst/>
                <a:gdLst>
                  <a:gd name="T0" fmla="*/ 1 w 728"/>
                  <a:gd name="T1" fmla="*/ 1 h 896"/>
                  <a:gd name="T2" fmla="*/ 0 w 728"/>
                  <a:gd name="T3" fmla="*/ 12 h 896"/>
                  <a:gd name="T4" fmla="*/ 0 w 728"/>
                  <a:gd name="T5" fmla="*/ 18 h 896"/>
                  <a:gd name="T6" fmla="*/ 0 w 728"/>
                  <a:gd name="T7" fmla="*/ 21 h 896"/>
                  <a:gd name="T8" fmla="*/ 0 w 728"/>
                  <a:gd name="T9" fmla="*/ 39 h 896"/>
                  <a:gd name="T10" fmla="*/ 0 w 728"/>
                  <a:gd name="T11" fmla="*/ 91 h 896"/>
                  <a:gd name="T12" fmla="*/ 0 w 728"/>
                  <a:gd name="T13" fmla="*/ 99 h 896"/>
                  <a:gd name="T14" fmla="*/ 1 w 728"/>
                  <a:gd name="T15" fmla="*/ 116 h 896"/>
                  <a:gd name="T16" fmla="*/ 2 w 728"/>
                  <a:gd name="T17" fmla="*/ 110 h 896"/>
                  <a:gd name="T18" fmla="*/ 2 w 728"/>
                  <a:gd name="T19" fmla="*/ 92 h 896"/>
                  <a:gd name="T20" fmla="*/ 2 w 728"/>
                  <a:gd name="T21" fmla="*/ 78 h 896"/>
                  <a:gd name="T22" fmla="*/ 2 w 728"/>
                  <a:gd name="T23" fmla="*/ 73 h 896"/>
                  <a:gd name="T24" fmla="*/ 2 w 728"/>
                  <a:gd name="T25" fmla="*/ 70 h 896"/>
                  <a:gd name="T26" fmla="*/ 2 w 728"/>
                  <a:gd name="T27" fmla="*/ 38 h 896"/>
                  <a:gd name="T28" fmla="*/ 2 w 728"/>
                  <a:gd name="T29" fmla="*/ 17 h 896"/>
                  <a:gd name="T30" fmla="*/ 2 w 728"/>
                  <a:gd name="T31" fmla="*/ 11 h 896"/>
                  <a:gd name="T32" fmla="*/ 1 w 728"/>
                  <a:gd name="T33" fmla="*/ 8 h 896"/>
                  <a:gd name="T34" fmla="*/ 1 w 728"/>
                  <a:gd name="T35" fmla="*/ 0 h 896"/>
                  <a:gd name="T36" fmla="*/ 1 w 728"/>
                  <a:gd name="T37" fmla="*/ 1 h 896"/>
                  <a:gd name="T38" fmla="*/ 1 w 728"/>
                  <a:gd name="T39" fmla="*/ 2 h 896"/>
                  <a:gd name="T40" fmla="*/ 1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zh-CN" altLang="en-US">
                  <a:solidFill>
                    <a:prstClr val="black"/>
                  </a:solidFill>
                  <a:latin typeface="Times New Roman" pitchFamily="18" charset="0"/>
                  <a:ea typeface="宋体" pitchFamily="2" charset="-122"/>
                </a:endParaRPr>
              </a:p>
            </p:txBody>
          </p:sp>
          <p:sp>
            <p:nvSpPr>
              <p:cNvPr id="73832" name="Freeform 101"/>
              <p:cNvSpPr>
                <a:spLocks/>
              </p:cNvSpPr>
              <p:nvPr/>
            </p:nvSpPr>
            <p:spPr bwMode="auto">
              <a:xfrm>
                <a:off x="4090" y="3117"/>
                <a:ext cx="174" cy="523"/>
              </a:xfrm>
              <a:custGeom>
                <a:avLst/>
                <a:gdLst>
                  <a:gd name="T0" fmla="*/ 1 w 802"/>
                  <a:gd name="T1" fmla="*/ 6 h 889"/>
                  <a:gd name="T2" fmla="*/ 1 w 802"/>
                  <a:gd name="T3" fmla="*/ 24 h 889"/>
                  <a:gd name="T4" fmla="*/ 0 w 802"/>
                  <a:gd name="T5" fmla="*/ 39 h 889"/>
                  <a:gd name="T6" fmla="*/ 0 w 802"/>
                  <a:gd name="T7" fmla="*/ 42 h 889"/>
                  <a:gd name="T8" fmla="*/ 0 w 802"/>
                  <a:gd name="T9" fmla="*/ 44 h 889"/>
                  <a:gd name="T10" fmla="*/ 0 w 802"/>
                  <a:gd name="T11" fmla="*/ 47 h 889"/>
                  <a:gd name="T12" fmla="*/ 0 w 802"/>
                  <a:gd name="T13" fmla="*/ 51 h 889"/>
                  <a:gd name="T14" fmla="*/ 0 w 802"/>
                  <a:gd name="T15" fmla="*/ 66 h 889"/>
                  <a:gd name="T16" fmla="*/ 0 w 802"/>
                  <a:gd name="T17" fmla="*/ 69 h 889"/>
                  <a:gd name="T18" fmla="*/ 0 w 802"/>
                  <a:gd name="T19" fmla="*/ 75 h 889"/>
                  <a:gd name="T20" fmla="*/ 0 w 802"/>
                  <a:gd name="T21" fmla="*/ 84 h 889"/>
                  <a:gd name="T22" fmla="*/ 0 w 802"/>
                  <a:gd name="T23" fmla="*/ 94 h 889"/>
                  <a:gd name="T24" fmla="*/ 0 w 802"/>
                  <a:gd name="T25" fmla="*/ 112 h 889"/>
                  <a:gd name="T26" fmla="*/ 0 w 802"/>
                  <a:gd name="T27" fmla="*/ 116 h 889"/>
                  <a:gd name="T28" fmla="*/ 0 w 802"/>
                  <a:gd name="T29" fmla="*/ 118 h 889"/>
                  <a:gd name="T30" fmla="*/ 1 w 802"/>
                  <a:gd name="T31" fmla="*/ 116 h 889"/>
                  <a:gd name="T32" fmla="*/ 1 w 802"/>
                  <a:gd name="T33" fmla="*/ 109 h 889"/>
                  <a:gd name="T34" fmla="*/ 1 w 802"/>
                  <a:gd name="T35" fmla="*/ 105 h 889"/>
                  <a:gd name="T36" fmla="*/ 2 w 802"/>
                  <a:gd name="T37" fmla="*/ 87 h 889"/>
                  <a:gd name="T38" fmla="*/ 2 w 802"/>
                  <a:gd name="T39" fmla="*/ 80 h 889"/>
                  <a:gd name="T40" fmla="*/ 2 w 802"/>
                  <a:gd name="T41" fmla="*/ 71 h 889"/>
                  <a:gd name="T42" fmla="*/ 2 w 802"/>
                  <a:gd name="T43" fmla="*/ 60 h 889"/>
                  <a:gd name="T44" fmla="*/ 2 w 802"/>
                  <a:gd name="T45" fmla="*/ 51 h 889"/>
                  <a:gd name="T46" fmla="*/ 2 w 802"/>
                  <a:gd name="T47" fmla="*/ 0 h 889"/>
                  <a:gd name="T48" fmla="*/ 1 w 802"/>
                  <a:gd name="T49" fmla="*/ 3 h 889"/>
                  <a:gd name="T50" fmla="*/ 1 w 802"/>
                  <a:gd name="T51" fmla="*/ 6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kumimoji="1" lang="zh-CN" altLang="en-US">
                  <a:solidFill>
                    <a:prstClr val="black"/>
                  </a:solidFill>
                  <a:latin typeface="Times New Roman" pitchFamily="18" charset="0"/>
                  <a:ea typeface="宋体" pitchFamily="2" charset="-122"/>
                </a:endParaRPr>
              </a:p>
            </p:txBody>
          </p:sp>
        </p:grpSp>
        <p:sp>
          <p:nvSpPr>
            <p:cNvPr id="73829" name="Line 102"/>
            <p:cNvSpPr>
              <a:spLocks noChangeShapeType="1"/>
            </p:cNvSpPr>
            <p:nvPr/>
          </p:nvSpPr>
          <p:spPr bwMode="auto">
            <a:xfrm flipH="1">
              <a:off x="2784" y="3264"/>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en-US">
                <a:solidFill>
                  <a:prstClr val="black"/>
                </a:solidFill>
                <a:latin typeface="Times New Roman" pitchFamily="18" charset="0"/>
                <a:ea typeface="宋体" pitchFamily="2" charset="-122"/>
              </a:endParaRPr>
            </a:p>
          </p:txBody>
        </p:sp>
      </p:grpSp>
      <p:sp>
        <p:nvSpPr>
          <p:cNvPr id="73737" name="Rectangle 103"/>
          <p:cNvSpPr>
            <a:spLocks noChangeArrowheads="1"/>
          </p:cNvSpPr>
          <p:nvPr/>
        </p:nvSpPr>
        <p:spPr bwMode="auto">
          <a:xfrm>
            <a:off x="101600" y="1736725"/>
            <a:ext cx="2222500" cy="1658938"/>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738" name="Rectangle 104"/>
          <p:cNvSpPr>
            <a:spLocks noChangeArrowheads="1"/>
          </p:cNvSpPr>
          <p:nvPr/>
        </p:nvSpPr>
        <p:spPr bwMode="auto">
          <a:xfrm>
            <a:off x="314325" y="1854200"/>
            <a:ext cx="1906588" cy="133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739" name="Line 105"/>
          <p:cNvSpPr>
            <a:spLocks noChangeShapeType="1"/>
          </p:cNvSpPr>
          <p:nvPr/>
        </p:nvSpPr>
        <p:spPr bwMode="auto">
          <a:xfrm>
            <a:off x="314325" y="305911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0" name="Line 106"/>
          <p:cNvSpPr>
            <a:spLocks noChangeShapeType="1"/>
          </p:cNvSpPr>
          <p:nvPr/>
        </p:nvSpPr>
        <p:spPr bwMode="auto">
          <a:xfrm>
            <a:off x="314325" y="29241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1" name="Line 107"/>
          <p:cNvSpPr>
            <a:spLocks noChangeShapeType="1"/>
          </p:cNvSpPr>
          <p:nvPr/>
        </p:nvSpPr>
        <p:spPr bwMode="auto">
          <a:xfrm>
            <a:off x="314325" y="27908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2" name="Line 108"/>
          <p:cNvSpPr>
            <a:spLocks noChangeShapeType="1"/>
          </p:cNvSpPr>
          <p:nvPr/>
        </p:nvSpPr>
        <p:spPr bwMode="auto">
          <a:xfrm>
            <a:off x="314325" y="265588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3" name="Line 109"/>
          <p:cNvSpPr>
            <a:spLocks noChangeShapeType="1"/>
          </p:cNvSpPr>
          <p:nvPr/>
        </p:nvSpPr>
        <p:spPr bwMode="auto">
          <a:xfrm>
            <a:off x="314325" y="252095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4" name="Line 110"/>
          <p:cNvSpPr>
            <a:spLocks noChangeShapeType="1"/>
          </p:cNvSpPr>
          <p:nvPr/>
        </p:nvSpPr>
        <p:spPr bwMode="auto">
          <a:xfrm>
            <a:off x="314325" y="23923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5" name="Line 111"/>
          <p:cNvSpPr>
            <a:spLocks noChangeShapeType="1"/>
          </p:cNvSpPr>
          <p:nvPr/>
        </p:nvSpPr>
        <p:spPr bwMode="auto">
          <a:xfrm>
            <a:off x="314325" y="22574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6" name="Line 112"/>
          <p:cNvSpPr>
            <a:spLocks noChangeShapeType="1"/>
          </p:cNvSpPr>
          <p:nvPr/>
        </p:nvSpPr>
        <p:spPr bwMode="auto">
          <a:xfrm>
            <a:off x="314325" y="21240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7" name="Line 113"/>
          <p:cNvSpPr>
            <a:spLocks noChangeShapeType="1"/>
          </p:cNvSpPr>
          <p:nvPr/>
        </p:nvSpPr>
        <p:spPr bwMode="auto">
          <a:xfrm>
            <a:off x="314325" y="19891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8" name="Line 114"/>
          <p:cNvSpPr>
            <a:spLocks noChangeShapeType="1"/>
          </p:cNvSpPr>
          <p:nvPr/>
        </p:nvSpPr>
        <p:spPr bwMode="auto">
          <a:xfrm>
            <a:off x="314325" y="18542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49" name="Line 115"/>
          <p:cNvSpPr>
            <a:spLocks noChangeShapeType="1"/>
          </p:cNvSpPr>
          <p:nvPr/>
        </p:nvSpPr>
        <p:spPr bwMode="auto">
          <a:xfrm>
            <a:off x="506413" y="1854200"/>
            <a:ext cx="1587"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0" name="Line 116"/>
          <p:cNvSpPr>
            <a:spLocks noChangeShapeType="1"/>
          </p:cNvSpPr>
          <p:nvPr/>
        </p:nvSpPr>
        <p:spPr bwMode="auto">
          <a:xfrm>
            <a:off x="692150" y="1854200"/>
            <a:ext cx="1588"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1" name="Line 117"/>
          <p:cNvSpPr>
            <a:spLocks noChangeShapeType="1"/>
          </p:cNvSpPr>
          <p:nvPr/>
        </p:nvSpPr>
        <p:spPr bwMode="auto">
          <a:xfrm>
            <a:off x="885825" y="1854200"/>
            <a:ext cx="1588"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2" name="Line 118"/>
          <p:cNvSpPr>
            <a:spLocks noChangeShapeType="1"/>
          </p:cNvSpPr>
          <p:nvPr/>
        </p:nvSpPr>
        <p:spPr bwMode="auto">
          <a:xfrm>
            <a:off x="1077913" y="1854200"/>
            <a:ext cx="1587"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3" name="Line 119"/>
          <p:cNvSpPr>
            <a:spLocks noChangeShapeType="1"/>
          </p:cNvSpPr>
          <p:nvPr/>
        </p:nvSpPr>
        <p:spPr bwMode="auto">
          <a:xfrm>
            <a:off x="1270000" y="1854200"/>
            <a:ext cx="1588"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4" name="Line 120"/>
          <p:cNvSpPr>
            <a:spLocks noChangeShapeType="1"/>
          </p:cNvSpPr>
          <p:nvPr/>
        </p:nvSpPr>
        <p:spPr bwMode="auto">
          <a:xfrm>
            <a:off x="1457325" y="1854200"/>
            <a:ext cx="1588"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5" name="Line 121"/>
          <p:cNvSpPr>
            <a:spLocks noChangeShapeType="1"/>
          </p:cNvSpPr>
          <p:nvPr/>
        </p:nvSpPr>
        <p:spPr bwMode="auto">
          <a:xfrm>
            <a:off x="1649413" y="1854200"/>
            <a:ext cx="1587"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6" name="Line 122"/>
          <p:cNvSpPr>
            <a:spLocks noChangeShapeType="1"/>
          </p:cNvSpPr>
          <p:nvPr/>
        </p:nvSpPr>
        <p:spPr bwMode="auto">
          <a:xfrm>
            <a:off x="1841500" y="1854200"/>
            <a:ext cx="1588"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7" name="Line 123"/>
          <p:cNvSpPr>
            <a:spLocks noChangeShapeType="1"/>
          </p:cNvSpPr>
          <p:nvPr/>
        </p:nvSpPr>
        <p:spPr bwMode="auto">
          <a:xfrm>
            <a:off x="2028825" y="1854200"/>
            <a:ext cx="1588"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8" name="Line 124"/>
          <p:cNvSpPr>
            <a:spLocks noChangeShapeType="1"/>
          </p:cNvSpPr>
          <p:nvPr/>
        </p:nvSpPr>
        <p:spPr bwMode="auto">
          <a:xfrm>
            <a:off x="2220913" y="1854200"/>
            <a:ext cx="1587"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59" name="Rectangle 125"/>
          <p:cNvSpPr>
            <a:spLocks noChangeArrowheads="1"/>
          </p:cNvSpPr>
          <p:nvPr/>
        </p:nvSpPr>
        <p:spPr bwMode="auto">
          <a:xfrm>
            <a:off x="314325" y="1854200"/>
            <a:ext cx="1906588" cy="13398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760" name="Line 126"/>
          <p:cNvSpPr>
            <a:spLocks noChangeShapeType="1"/>
          </p:cNvSpPr>
          <p:nvPr/>
        </p:nvSpPr>
        <p:spPr bwMode="auto">
          <a:xfrm>
            <a:off x="314325" y="1854200"/>
            <a:ext cx="1588" cy="133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61" name="Line 127"/>
          <p:cNvSpPr>
            <a:spLocks noChangeShapeType="1"/>
          </p:cNvSpPr>
          <p:nvPr/>
        </p:nvSpPr>
        <p:spPr bwMode="auto">
          <a:xfrm>
            <a:off x="295275" y="3194050"/>
            <a:ext cx="1905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62" name="Line 128"/>
          <p:cNvSpPr>
            <a:spLocks noChangeShapeType="1"/>
          </p:cNvSpPr>
          <p:nvPr/>
        </p:nvSpPr>
        <p:spPr bwMode="auto">
          <a:xfrm>
            <a:off x="295275" y="305911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63" name="Line 129"/>
          <p:cNvSpPr>
            <a:spLocks noChangeShapeType="1"/>
          </p:cNvSpPr>
          <p:nvPr/>
        </p:nvSpPr>
        <p:spPr bwMode="auto">
          <a:xfrm>
            <a:off x="295275" y="29241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64" name="Line 130"/>
          <p:cNvSpPr>
            <a:spLocks noChangeShapeType="1"/>
          </p:cNvSpPr>
          <p:nvPr/>
        </p:nvSpPr>
        <p:spPr bwMode="auto">
          <a:xfrm>
            <a:off x="295275" y="27908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65" name="Line 131"/>
          <p:cNvSpPr>
            <a:spLocks noChangeShapeType="1"/>
          </p:cNvSpPr>
          <p:nvPr/>
        </p:nvSpPr>
        <p:spPr bwMode="auto">
          <a:xfrm>
            <a:off x="295275" y="265588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66" name="Line 132"/>
          <p:cNvSpPr>
            <a:spLocks noChangeShapeType="1"/>
          </p:cNvSpPr>
          <p:nvPr/>
        </p:nvSpPr>
        <p:spPr bwMode="auto">
          <a:xfrm>
            <a:off x="295275" y="252095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67" name="Line 133"/>
          <p:cNvSpPr>
            <a:spLocks noChangeShapeType="1"/>
          </p:cNvSpPr>
          <p:nvPr/>
        </p:nvSpPr>
        <p:spPr bwMode="auto">
          <a:xfrm>
            <a:off x="295275" y="23923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68" name="Line 134"/>
          <p:cNvSpPr>
            <a:spLocks noChangeShapeType="1"/>
          </p:cNvSpPr>
          <p:nvPr/>
        </p:nvSpPr>
        <p:spPr bwMode="auto">
          <a:xfrm>
            <a:off x="295275" y="22574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69" name="Line 135"/>
          <p:cNvSpPr>
            <a:spLocks noChangeShapeType="1"/>
          </p:cNvSpPr>
          <p:nvPr/>
        </p:nvSpPr>
        <p:spPr bwMode="auto">
          <a:xfrm>
            <a:off x="295275" y="21240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0" name="Line 136"/>
          <p:cNvSpPr>
            <a:spLocks noChangeShapeType="1"/>
          </p:cNvSpPr>
          <p:nvPr/>
        </p:nvSpPr>
        <p:spPr bwMode="auto">
          <a:xfrm>
            <a:off x="295275" y="19891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1" name="Line 137"/>
          <p:cNvSpPr>
            <a:spLocks noChangeShapeType="1"/>
          </p:cNvSpPr>
          <p:nvPr/>
        </p:nvSpPr>
        <p:spPr bwMode="auto">
          <a:xfrm>
            <a:off x="295275" y="18542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2" name="Line 138"/>
          <p:cNvSpPr>
            <a:spLocks noChangeShapeType="1"/>
          </p:cNvSpPr>
          <p:nvPr/>
        </p:nvSpPr>
        <p:spPr bwMode="auto">
          <a:xfrm>
            <a:off x="314325" y="3194050"/>
            <a:ext cx="190658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3" name="Line 139"/>
          <p:cNvSpPr>
            <a:spLocks noChangeShapeType="1"/>
          </p:cNvSpPr>
          <p:nvPr/>
        </p:nvSpPr>
        <p:spPr bwMode="auto">
          <a:xfrm flipV="1">
            <a:off x="314325" y="3194050"/>
            <a:ext cx="1588"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4" name="Line 140"/>
          <p:cNvSpPr>
            <a:spLocks noChangeShapeType="1"/>
          </p:cNvSpPr>
          <p:nvPr/>
        </p:nvSpPr>
        <p:spPr bwMode="auto">
          <a:xfrm flipV="1">
            <a:off x="506413" y="3194050"/>
            <a:ext cx="1587"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5" name="Line 141"/>
          <p:cNvSpPr>
            <a:spLocks noChangeShapeType="1"/>
          </p:cNvSpPr>
          <p:nvPr/>
        </p:nvSpPr>
        <p:spPr bwMode="auto">
          <a:xfrm flipV="1">
            <a:off x="692150" y="3194050"/>
            <a:ext cx="1588"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6" name="Line 142"/>
          <p:cNvSpPr>
            <a:spLocks noChangeShapeType="1"/>
          </p:cNvSpPr>
          <p:nvPr/>
        </p:nvSpPr>
        <p:spPr bwMode="auto">
          <a:xfrm flipV="1">
            <a:off x="885825" y="3194050"/>
            <a:ext cx="1588"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7" name="Line 143"/>
          <p:cNvSpPr>
            <a:spLocks noChangeShapeType="1"/>
          </p:cNvSpPr>
          <p:nvPr/>
        </p:nvSpPr>
        <p:spPr bwMode="auto">
          <a:xfrm flipV="1">
            <a:off x="1077913" y="3194050"/>
            <a:ext cx="1587"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8" name="Line 144"/>
          <p:cNvSpPr>
            <a:spLocks noChangeShapeType="1"/>
          </p:cNvSpPr>
          <p:nvPr/>
        </p:nvSpPr>
        <p:spPr bwMode="auto">
          <a:xfrm flipV="1">
            <a:off x="1270000" y="3194050"/>
            <a:ext cx="1588"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79" name="Line 145"/>
          <p:cNvSpPr>
            <a:spLocks noChangeShapeType="1"/>
          </p:cNvSpPr>
          <p:nvPr/>
        </p:nvSpPr>
        <p:spPr bwMode="auto">
          <a:xfrm flipV="1">
            <a:off x="1457325" y="3194050"/>
            <a:ext cx="1588"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80" name="Line 146"/>
          <p:cNvSpPr>
            <a:spLocks noChangeShapeType="1"/>
          </p:cNvSpPr>
          <p:nvPr/>
        </p:nvSpPr>
        <p:spPr bwMode="auto">
          <a:xfrm flipV="1">
            <a:off x="1649413" y="3194050"/>
            <a:ext cx="1587"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81" name="Line 147"/>
          <p:cNvSpPr>
            <a:spLocks noChangeShapeType="1"/>
          </p:cNvSpPr>
          <p:nvPr/>
        </p:nvSpPr>
        <p:spPr bwMode="auto">
          <a:xfrm flipV="1">
            <a:off x="1841500" y="3194050"/>
            <a:ext cx="1588"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82" name="Line 148"/>
          <p:cNvSpPr>
            <a:spLocks noChangeShapeType="1"/>
          </p:cNvSpPr>
          <p:nvPr/>
        </p:nvSpPr>
        <p:spPr bwMode="auto">
          <a:xfrm flipV="1">
            <a:off x="2028825" y="3194050"/>
            <a:ext cx="1588"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83" name="Line 149"/>
          <p:cNvSpPr>
            <a:spLocks noChangeShapeType="1"/>
          </p:cNvSpPr>
          <p:nvPr/>
        </p:nvSpPr>
        <p:spPr bwMode="auto">
          <a:xfrm flipV="1">
            <a:off x="2220913" y="3194050"/>
            <a:ext cx="1587" cy="158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kumimoji="1" lang="zh-CN" altLang="en-US">
              <a:solidFill>
                <a:prstClr val="black"/>
              </a:solidFill>
              <a:latin typeface="Times New Roman" pitchFamily="18" charset="0"/>
              <a:ea typeface="宋体" pitchFamily="2" charset="-122"/>
            </a:endParaRPr>
          </a:p>
        </p:txBody>
      </p:sp>
      <p:sp>
        <p:nvSpPr>
          <p:cNvPr id="73784" name="Freeform 150"/>
          <p:cNvSpPr>
            <a:spLocks/>
          </p:cNvSpPr>
          <p:nvPr/>
        </p:nvSpPr>
        <p:spPr bwMode="auto">
          <a:xfrm>
            <a:off x="839788" y="2352675"/>
            <a:ext cx="90487" cy="79375"/>
          </a:xfrm>
          <a:custGeom>
            <a:avLst/>
            <a:gdLst>
              <a:gd name="T0" fmla="*/ 2147483647 w 57"/>
              <a:gd name="T1" fmla="*/ 0 h 59"/>
              <a:gd name="T2" fmla="*/ 2147483647 w 57"/>
              <a:gd name="T3" fmla="*/ 2147483647 h 59"/>
              <a:gd name="T4" fmla="*/ 2147483647 w 57"/>
              <a:gd name="T5" fmla="*/ 2147483647 h 59"/>
              <a:gd name="T6" fmla="*/ 0 w 57"/>
              <a:gd name="T7" fmla="*/ 2147483647 h 59"/>
              <a:gd name="T8" fmla="*/ 2147483647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785" name="Freeform 151"/>
          <p:cNvSpPr>
            <a:spLocks/>
          </p:cNvSpPr>
          <p:nvPr/>
        </p:nvSpPr>
        <p:spPr bwMode="auto">
          <a:xfrm>
            <a:off x="1604963" y="2751138"/>
            <a:ext cx="88900" cy="77787"/>
          </a:xfrm>
          <a:custGeom>
            <a:avLst/>
            <a:gdLst>
              <a:gd name="T0" fmla="*/ 2147483647 w 56"/>
              <a:gd name="T1" fmla="*/ 0 h 59"/>
              <a:gd name="T2" fmla="*/ 2147483647 w 56"/>
              <a:gd name="T3" fmla="*/ 2147483647 h 59"/>
              <a:gd name="T4" fmla="*/ 2147483647 w 56"/>
              <a:gd name="T5" fmla="*/ 2147483647 h 59"/>
              <a:gd name="T6" fmla="*/ 0 w 56"/>
              <a:gd name="T7" fmla="*/ 2147483647 h 59"/>
              <a:gd name="T8" fmla="*/ 2147483647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786" name="Freeform 152"/>
          <p:cNvSpPr>
            <a:spLocks/>
          </p:cNvSpPr>
          <p:nvPr/>
        </p:nvSpPr>
        <p:spPr bwMode="auto">
          <a:xfrm>
            <a:off x="1033463" y="2219325"/>
            <a:ext cx="88900" cy="77788"/>
          </a:xfrm>
          <a:custGeom>
            <a:avLst/>
            <a:gdLst>
              <a:gd name="T0" fmla="*/ 2147483647 w 56"/>
              <a:gd name="T1" fmla="*/ 0 h 59"/>
              <a:gd name="T2" fmla="*/ 2147483647 w 56"/>
              <a:gd name="T3" fmla="*/ 2147483647 h 59"/>
              <a:gd name="T4" fmla="*/ 2147483647 w 56"/>
              <a:gd name="T5" fmla="*/ 2147483647 h 59"/>
              <a:gd name="T6" fmla="*/ 0 w 56"/>
              <a:gd name="T7" fmla="*/ 2147483647 h 59"/>
              <a:gd name="T8" fmla="*/ 2147483647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787" name="Freeform 153"/>
          <p:cNvSpPr>
            <a:spLocks/>
          </p:cNvSpPr>
          <p:nvPr/>
        </p:nvSpPr>
        <p:spPr bwMode="auto">
          <a:xfrm>
            <a:off x="839788" y="2084388"/>
            <a:ext cx="90487" cy="77787"/>
          </a:xfrm>
          <a:custGeom>
            <a:avLst/>
            <a:gdLst>
              <a:gd name="T0" fmla="*/ 2147483647 w 57"/>
              <a:gd name="T1" fmla="*/ 0 h 59"/>
              <a:gd name="T2" fmla="*/ 2147483647 w 57"/>
              <a:gd name="T3" fmla="*/ 2147483647 h 59"/>
              <a:gd name="T4" fmla="*/ 2147483647 w 57"/>
              <a:gd name="T5" fmla="*/ 2147483647 h 59"/>
              <a:gd name="T6" fmla="*/ 0 w 57"/>
              <a:gd name="T7" fmla="*/ 2147483647 h 59"/>
              <a:gd name="T8" fmla="*/ 2147483647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788" name="Freeform 154"/>
          <p:cNvSpPr>
            <a:spLocks/>
          </p:cNvSpPr>
          <p:nvPr/>
        </p:nvSpPr>
        <p:spPr bwMode="auto">
          <a:xfrm>
            <a:off x="1797050" y="2487613"/>
            <a:ext cx="90488" cy="79375"/>
          </a:xfrm>
          <a:custGeom>
            <a:avLst/>
            <a:gdLst>
              <a:gd name="T0" fmla="*/ 2147483647 w 57"/>
              <a:gd name="T1" fmla="*/ 0 h 60"/>
              <a:gd name="T2" fmla="*/ 2147483647 w 57"/>
              <a:gd name="T3" fmla="*/ 2147483647 h 60"/>
              <a:gd name="T4" fmla="*/ 2147483647 w 57"/>
              <a:gd name="T5" fmla="*/ 2147483647 h 60"/>
              <a:gd name="T6" fmla="*/ 0 w 57"/>
              <a:gd name="T7" fmla="*/ 2147483647 h 60"/>
              <a:gd name="T8" fmla="*/ 2147483647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789" name="Freeform 155"/>
          <p:cNvSpPr>
            <a:spLocks/>
          </p:cNvSpPr>
          <p:nvPr/>
        </p:nvSpPr>
        <p:spPr bwMode="auto">
          <a:xfrm>
            <a:off x="1033463" y="2487613"/>
            <a:ext cx="88900" cy="79375"/>
          </a:xfrm>
          <a:custGeom>
            <a:avLst/>
            <a:gdLst>
              <a:gd name="T0" fmla="*/ 2147483647 w 56"/>
              <a:gd name="T1" fmla="*/ 0 h 60"/>
              <a:gd name="T2" fmla="*/ 2147483647 w 56"/>
              <a:gd name="T3" fmla="*/ 2147483647 h 60"/>
              <a:gd name="T4" fmla="*/ 2147483647 w 56"/>
              <a:gd name="T5" fmla="*/ 2147483647 h 60"/>
              <a:gd name="T6" fmla="*/ 0 w 56"/>
              <a:gd name="T7" fmla="*/ 2147483647 h 60"/>
              <a:gd name="T8" fmla="*/ 2147483647 w 56"/>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790" name="Freeform 156"/>
          <p:cNvSpPr>
            <a:spLocks/>
          </p:cNvSpPr>
          <p:nvPr/>
        </p:nvSpPr>
        <p:spPr bwMode="auto">
          <a:xfrm>
            <a:off x="1225550" y="3019425"/>
            <a:ext cx="90488" cy="79375"/>
          </a:xfrm>
          <a:custGeom>
            <a:avLst/>
            <a:gdLst>
              <a:gd name="T0" fmla="*/ 2147483647 w 57"/>
              <a:gd name="T1" fmla="*/ 0 h 59"/>
              <a:gd name="T2" fmla="*/ 2147483647 w 57"/>
              <a:gd name="T3" fmla="*/ 2147483647 h 59"/>
              <a:gd name="T4" fmla="*/ 2147483647 w 57"/>
              <a:gd name="T5" fmla="*/ 2147483647 h 59"/>
              <a:gd name="T6" fmla="*/ 0 w 57"/>
              <a:gd name="T7" fmla="*/ 2147483647 h 59"/>
              <a:gd name="T8" fmla="*/ 2147483647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791" name="Freeform 157"/>
          <p:cNvSpPr>
            <a:spLocks/>
          </p:cNvSpPr>
          <p:nvPr/>
        </p:nvSpPr>
        <p:spPr bwMode="auto">
          <a:xfrm>
            <a:off x="1225550" y="2487613"/>
            <a:ext cx="90488" cy="79375"/>
          </a:xfrm>
          <a:custGeom>
            <a:avLst/>
            <a:gdLst>
              <a:gd name="T0" fmla="*/ 2147483647 w 57"/>
              <a:gd name="T1" fmla="*/ 0 h 60"/>
              <a:gd name="T2" fmla="*/ 2147483647 w 57"/>
              <a:gd name="T3" fmla="*/ 2147483647 h 60"/>
              <a:gd name="T4" fmla="*/ 2147483647 w 57"/>
              <a:gd name="T5" fmla="*/ 2147483647 h 60"/>
              <a:gd name="T6" fmla="*/ 0 w 57"/>
              <a:gd name="T7" fmla="*/ 2147483647 h 60"/>
              <a:gd name="T8" fmla="*/ 2147483647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792" name="Rectangle 158"/>
          <p:cNvSpPr>
            <a:spLocks noChangeArrowheads="1"/>
          </p:cNvSpPr>
          <p:nvPr/>
        </p:nvSpPr>
        <p:spPr bwMode="auto">
          <a:xfrm>
            <a:off x="223838" y="3154363"/>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solidFill>
                <a:prstClr val="black"/>
              </a:solidFill>
              <a:latin typeface="Tahoma" pitchFamily="34" charset="0"/>
              <a:ea typeface="Gulim" pitchFamily="34" charset="-127"/>
            </a:endParaRPr>
          </a:p>
        </p:txBody>
      </p:sp>
      <p:sp>
        <p:nvSpPr>
          <p:cNvPr id="73793" name="Rectangle 159"/>
          <p:cNvSpPr>
            <a:spLocks noChangeArrowheads="1"/>
          </p:cNvSpPr>
          <p:nvPr/>
        </p:nvSpPr>
        <p:spPr bwMode="auto">
          <a:xfrm>
            <a:off x="223838" y="3019425"/>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solidFill>
                <a:prstClr val="black"/>
              </a:solidFill>
              <a:latin typeface="Tahoma" pitchFamily="34" charset="0"/>
              <a:ea typeface="Gulim" pitchFamily="34" charset="-127"/>
            </a:endParaRPr>
          </a:p>
        </p:txBody>
      </p:sp>
      <p:sp>
        <p:nvSpPr>
          <p:cNvPr id="73794" name="Rectangle 160"/>
          <p:cNvSpPr>
            <a:spLocks noChangeArrowheads="1"/>
          </p:cNvSpPr>
          <p:nvPr/>
        </p:nvSpPr>
        <p:spPr bwMode="auto">
          <a:xfrm>
            <a:off x="223838" y="2886075"/>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solidFill>
                <a:prstClr val="black"/>
              </a:solidFill>
              <a:latin typeface="Tahoma" pitchFamily="34" charset="0"/>
              <a:ea typeface="Gulim" pitchFamily="34" charset="-127"/>
            </a:endParaRPr>
          </a:p>
        </p:txBody>
      </p:sp>
      <p:sp>
        <p:nvSpPr>
          <p:cNvPr id="73795" name="Rectangle 161"/>
          <p:cNvSpPr>
            <a:spLocks noChangeArrowheads="1"/>
          </p:cNvSpPr>
          <p:nvPr/>
        </p:nvSpPr>
        <p:spPr bwMode="auto">
          <a:xfrm>
            <a:off x="223838" y="2751138"/>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solidFill>
                <a:prstClr val="black"/>
              </a:solidFill>
              <a:latin typeface="Tahoma" pitchFamily="34" charset="0"/>
              <a:ea typeface="Gulim" pitchFamily="34" charset="-127"/>
            </a:endParaRPr>
          </a:p>
        </p:txBody>
      </p:sp>
      <p:sp>
        <p:nvSpPr>
          <p:cNvPr id="73796" name="Rectangle 162"/>
          <p:cNvSpPr>
            <a:spLocks noChangeArrowheads="1"/>
          </p:cNvSpPr>
          <p:nvPr/>
        </p:nvSpPr>
        <p:spPr bwMode="auto">
          <a:xfrm>
            <a:off x="223838" y="261620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solidFill>
                <a:prstClr val="black"/>
              </a:solidFill>
              <a:latin typeface="Tahoma" pitchFamily="34" charset="0"/>
              <a:ea typeface="Gulim" pitchFamily="34" charset="-127"/>
            </a:endParaRPr>
          </a:p>
        </p:txBody>
      </p:sp>
      <p:sp>
        <p:nvSpPr>
          <p:cNvPr id="73797" name="Rectangle 163"/>
          <p:cNvSpPr>
            <a:spLocks noChangeArrowheads="1"/>
          </p:cNvSpPr>
          <p:nvPr/>
        </p:nvSpPr>
        <p:spPr bwMode="auto">
          <a:xfrm>
            <a:off x="223838" y="2481263"/>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solidFill>
                <a:prstClr val="black"/>
              </a:solidFill>
              <a:latin typeface="Tahoma" pitchFamily="34" charset="0"/>
              <a:ea typeface="Gulim" pitchFamily="34" charset="-127"/>
            </a:endParaRPr>
          </a:p>
        </p:txBody>
      </p:sp>
      <p:sp>
        <p:nvSpPr>
          <p:cNvPr id="73798" name="Rectangle 164"/>
          <p:cNvSpPr>
            <a:spLocks noChangeArrowheads="1"/>
          </p:cNvSpPr>
          <p:nvPr/>
        </p:nvSpPr>
        <p:spPr bwMode="auto">
          <a:xfrm>
            <a:off x="223838" y="2352675"/>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solidFill>
                <a:prstClr val="black"/>
              </a:solidFill>
              <a:latin typeface="Tahoma" pitchFamily="34" charset="0"/>
              <a:ea typeface="Gulim" pitchFamily="34" charset="-127"/>
            </a:endParaRPr>
          </a:p>
        </p:txBody>
      </p:sp>
      <p:sp>
        <p:nvSpPr>
          <p:cNvPr id="73799" name="Rectangle 165"/>
          <p:cNvSpPr>
            <a:spLocks noChangeArrowheads="1"/>
          </p:cNvSpPr>
          <p:nvPr/>
        </p:nvSpPr>
        <p:spPr bwMode="auto">
          <a:xfrm>
            <a:off x="223838" y="2219325"/>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solidFill>
                <a:prstClr val="black"/>
              </a:solidFill>
              <a:latin typeface="Tahoma" pitchFamily="34" charset="0"/>
              <a:ea typeface="Gulim" pitchFamily="34" charset="-127"/>
            </a:endParaRPr>
          </a:p>
        </p:txBody>
      </p:sp>
      <p:sp>
        <p:nvSpPr>
          <p:cNvPr id="73800" name="Rectangle 166"/>
          <p:cNvSpPr>
            <a:spLocks noChangeArrowheads="1"/>
          </p:cNvSpPr>
          <p:nvPr/>
        </p:nvSpPr>
        <p:spPr bwMode="auto">
          <a:xfrm>
            <a:off x="223838" y="2084388"/>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solidFill>
                <a:prstClr val="black"/>
              </a:solidFill>
              <a:latin typeface="Tahoma" pitchFamily="34" charset="0"/>
              <a:ea typeface="Gulim" pitchFamily="34" charset="-127"/>
            </a:endParaRPr>
          </a:p>
        </p:txBody>
      </p:sp>
      <p:sp>
        <p:nvSpPr>
          <p:cNvPr id="73801" name="Rectangle 167"/>
          <p:cNvSpPr>
            <a:spLocks noChangeArrowheads="1"/>
          </p:cNvSpPr>
          <p:nvPr/>
        </p:nvSpPr>
        <p:spPr bwMode="auto">
          <a:xfrm>
            <a:off x="223838" y="19494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solidFill>
                <a:prstClr val="black"/>
              </a:solidFill>
              <a:latin typeface="Tahoma" pitchFamily="34" charset="0"/>
              <a:ea typeface="Gulim" pitchFamily="34" charset="-127"/>
            </a:endParaRPr>
          </a:p>
        </p:txBody>
      </p:sp>
      <p:sp>
        <p:nvSpPr>
          <p:cNvPr id="73802" name="Rectangle 168"/>
          <p:cNvSpPr>
            <a:spLocks noChangeArrowheads="1"/>
          </p:cNvSpPr>
          <p:nvPr/>
        </p:nvSpPr>
        <p:spPr bwMode="auto">
          <a:xfrm>
            <a:off x="185738" y="1814513"/>
            <a:ext cx="873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solidFill>
                <a:prstClr val="black"/>
              </a:solidFill>
              <a:latin typeface="Tahoma" pitchFamily="34" charset="0"/>
              <a:ea typeface="Gulim" pitchFamily="34" charset="-127"/>
            </a:endParaRPr>
          </a:p>
        </p:txBody>
      </p:sp>
      <p:sp>
        <p:nvSpPr>
          <p:cNvPr id="73803" name="Rectangle 169"/>
          <p:cNvSpPr>
            <a:spLocks noChangeArrowheads="1"/>
          </p:cNvSpPr>
          <p:nvPr/>
        </p:nvSpPr>
        <p:spPr bwMode="auto">
          <a:xfrm>
            <a:off x="295275" y="3243263"/>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solidFill>
                <a:prstClr val="black"/>
              </a:solidFill>
              <a:latin typeface="Tahoma" pitchFamily="34" charset="0"/>
              <a:ea typeface="Gulim" pitchFamily="34" charset="-127"/>
            </a:endParaRPr>
          </a:p>
        </p:txBody>
      </p:sp>
      <p:sp>
        <p:nvSpPr>
          <p:cNvPr id="73804" name="Rectangle 170"/>
          <p:cNvSpPr>
            <a:spLocks noChangeArrowheads="1"/>
          </p:cNvSpPr>
          <p:nvPr/>
        </p:nvSpPr>
        <p:spPr bwMode="auto">
          <a:xfrm>
            <a:off x="487363" y="3243263"/>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solidFill>
                <a:prstClr val="black"/>
              </a:solidFill>
              <a:latin typeface="Tahoma" pitchFamily="34" charset="0"/>
              <a:ea typeface="Gulim" pitchFamily="34" charset="-127"/>
            </a:endParaRPr>
          </a:p>
        </p:txBody>
      </p:sp>
      <p:sp>
        <p:nvSpPr>
          <p:cNvPr id="73805" name="Rectangle 171"/>
          <p:cNvSpPr>
            <a:spLocks noChangeArrowheads="1"/>
          </p:cNvSpPr>
          <p:nvPr/>
        </p:nvSpPr>
        <p:spPr bwMode="auto">
          <a:xfrm>
            <a:off x="673100" y="3243263"/>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solidFill>
                <a:prstClr val="black"/>
              </a:solidFill>
              <a:latin typeface="Tahoma" pitchFamily="34" charset="0"/>
              <a:ea typeface="Gulim" pitchFamily="34" charset="-127"/>
            </a:endParaRPr>
          </a:p>
        </p:txBody>
      </p:sp>
      <p:sp>
        <p:nvSpPr>
          <p:cNvPr id="73806" name="Rectangle 172"/>
          <p:cNvSpPr>
            <a:spLocks noChangeArrowheads="1"/>
          </p:cNvSpPr>
          <p:nvPr/>
        </p:nvSpPr>
        <p:spPr bwMode="auto">
          <a:xfrm>
            <a:off x="866775" y="3243263"/>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solidFill>
                <a:prstClr val="black"/>
              </a:solidFill>
              <a:latin typeface="Tahoma" pitchFamily="34" charset="0"/>
              <a:ea typeface="Gulim" pitchFamily="34" charset="-127"/>
            </a:endParaRPr>
          </a:p>
        </p:txBody>
      </p:sp>
      <p:sp>
        <p:nvSpPr>
          <p:cNvPr id="73807" name="Rectangle 173"/>
          <p:cNvSpPr>
            <a:spLocks noChangeArrowheads="1"/>
          </p:cNvSpPr>
          <p:nvPr/>
        </p:nvSpPr>
        <p:spPr bwMode="auto">
          <a:xfrm>
            <a:off x="1058863" y="3243263"/>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solidFill>
                <a:prstClr val="black"/>
              </a:solidFill>
              <a:latin typeface="Tahoma" pitchFamily="34" charset="0"/>
              <a:ea typeface="Gulim" pitchFamily="34" charset="-127"/>
            </a:endParaRPr>
          </a:p>
        </p:txBody>
      </p:sp>
      <p:sp>
        <p:nvSpPr>
          <p:cNvPr id="73808" name="Rectangle 174"/>
          <p:cNvSpPr>
            <a:spLocks noChangeArrowheads="1"/>
          </p:cNvSpPr>
          <p:nvPr/>
        </p:nvSpPr>
        <p:spPr bwMode="auto">
          <a:xfrm>
            <a:off x="1250950" y="3243263"/>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solidFill>
                <a:prstClr val="black"/>
              </a:solidFill>
              <a:latin typeface="Tahoma" pitchFamily="34" charset="0"/>
              <a:ea typeface="Gulim" pitchFamily="34" charset="-127"/>
            </a:endParaRPr>
          </a:p>
        </p:txBody>
      </p:sp>
      <p:sp>
        <p:nvSpPr>
          <p:cNvPr id="73809" name="Rectangle 175"/>
          <p:cNvSpPr>
            <a:spLocks noChangeArrowheads="1"/>
          </p:cNvSpPr>
          <p:nvPr/>
        </p:nvSpPr>
        <p:spPr bwMode="auto">
          <a:xfrm>
            <a:off x="1438275" y="3243263"/>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solidFill>
                <a:prstClr val="black"/>
              </a:solidFill>
              <a:latin typeface="Tahoma" pitchFamily="34" charset="0"/>
              <a:ea typeface="Gulim" pitchFamily="34" charset="-127"/>
            </a:endParaRPr>
          </a:p>
        </p:txBody>
      </p:sp>
      <p:sp>
        <p:nvSpPr>
          <p:cNvPr id="73810" name="Rectangle 176"/>
          <p:cNvSpPr>
            <a:spLocks noChangeArrowheads="1"/>
          </p:cNvSpPr>
          <p:nvPr/>
        </p:nvSpPr>
        <p:spPr bwMode="auto">
          <a:xfrm>
            <a:off x="1630363" y="3243263"/>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solidFill>
                <a:prstClr val="black"/>
              </a:solidFill>
              <a:latin typeface="Tahoma" pitchFamily="34" charset="0"/>
              <a:ea typeface="Gulim" pitchFamily="34" charset="-127"/>
            </a:endParaRPr>
          </a:p>
        </p:txBody>
      </p:sp>
      <p:sp>
        <p:nvSpPr>
          <p:cNvPr id="73811" name="Rectangle 177"/>
          <p:cNvSpPr>
            <a:spLocks noChangeArrowheads="1"/>
          </p:cNvSpPr>
          <p:nvPr/>
        </p:nvSpPr>
        <p:spPr bwMode="auto">
          <a:xfrm>
            <a:off x="1822450" y="3243263"/>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solidFill>
                <a:prstClr val="black"/>
              </a:solidFill>
              <a:latin typeface="Tahoma" pitchFamily="34" charset="0"/>
              <a:ea typeface="Gulim" pitchFamily="34" charset="-127"/>
            </a:endParaRPr>
          </a:p>
        </p:txBody>
      </p:sp>
      <p:sp>
        <p:nvSpPr>
          <p:cNvPr id="73812" name="Rectangle 178"/>
          <p:cNvSpPr>
            <a:spLocks noChangeArrowheads="1"/>
          </p:cNvSpPr>
          <p:nvPr/>
        </p:nvSpPr>
        <p:spPr bwMode="auto">
          <a:xfrm>
            <a:off x="2009775" y="3243263"/>
            <a:ext cx="428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solidFill>
                <a:prstClr val="black"/>
              </a:solidFill>
              <a:latin typeface="Tahoma" pitchFamily="34" charset="0"/>
              <a:ea typeface="Gulim" pitchFamily="34" charset="-127"/>
            </a:endParaRPr>
          </a:p>
        </p:txBody>
      </p:sp>
      <p:sp>
        <p:nvSpPr>
          <p:cNvPr id="73813" name="Rectangle 179"/>
          <p:cNvSpPr>
            <a:spLocks noChangeArrowheads="1"/>
          </p:cNvSpPr>
          <p:nvPr/>
        </p:nvSpPr>
        <p:spPr bwMode="auto">
          <a:xfrm>
            <a:off x="2182813" y="3243263"/>
            <a:ext cx="8731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solidFill>
                <a:prstClr val="black"/>
              </a:solidFill>
              <a:latin typeface="Tahoma" pitchFamily="34" charset="0"/>
              <a:ea typeface="Gulim" pitchFamily="34" charset="-127"/>
            </a:endParaRPr>
          </a:p>
        </p:txBody>
      </p:sp>
      <p:sp>
        <p:nvSpPr>
          <p:cNvPr id="73814" name="Rectangle 180"/>
          <p:cNvSpPr>
            <a:spLocks noChangeArrowheads="1"/>
          </p:cNvSpPr>
          <p:nvPr/>
        </p:nvSpPr>
        <p:spPr bwMode="auto">
          <a:xfrm>
            <a:off x="101600" y="1736725"/>
            <a:ext cx="2222500" cy="165893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815" name="Text Box 181"/>
          <p:cNvSpPr txBox="1">
            <a:spLocks noChangeArrowheads="1"/>
          </p:cNvSpPr>
          <p:nvPr/>
        </p:nvSpPr>
        <p:spPr bwMode="auto">
          <a:xfrm>
            <a:off x="228600" y="3810000"/>
            <a:ext cx="1905000"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50000"/>
              </a:spcBef>
              <a:buClrTx/>
              <a:buSzTx/>
              <a:buFontTx/>
              <a:buNone/>
            </a:pPr>
            <a:r>
              <a:rPr lang="en-US" altLang="ko-KR" sz="1400">
                <a:solidFill>
                  <a:prstClr val="black"/>
                </a:solidFill>
                <a:latin typeface="Tahoma" pitchFamily="34" charset="0"/>
                <a:ea typeface="Gulim" pitchFamily="34" charset="-127"/>
              </a:rPr>
              <a:t>K=2</a:t>
            </a:r>
          </a:p>
          <a:p>
            <a:pPr eaLnBrk="1" hangingPunct="1">
              <a:spcBef>
                <a:spcPct val="50000"/>
              </a:spcBef>
              <a:buClrTx/>
              <a:buSzTx/>
              <a:buFontTx/>
              <a:buNone/>
            </a:pPr>
            <a:r>
              <a:rPr lang="en-US" altLang="ko-KR" sz="1400">
                <a:solidFill>
                  <a:prstClr val="black"/>
                </a:solidFill>
                <a:latin typeface="Tahoma" pitchFamily="34" charset="0"/>
                <a:ea typeface="Gulim" pitchFamily="34" charset="-127"/>
              </a:rPr>
              <a:t>Arbitrarily choose K object as initial cluster center</a:t>
            </a:r>
          </a:p>
        </p:txBody>
      </p:sp>
      <p:sp>
        <p:nvSpPr>
          <p:cNvPr id="73816" name="Line 182"/>
          <p:cNvSpPr>
            <a:spLocks noChangeShapeType="1"/>
          </p:cNvSpPr>
          <p:nvPr/>
        </p:nvSpPr>
        <p:spPr bwMode="auto">
          <a:xfrm flipV="1">
            <a:off x="1066800" y="3556000"/>
            <a:ext cx="0" cy="444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kumimoji="1" lang="zh-CN" altLang="en-US">
              <a:solidFill>
                <a:prstClr val="black"/>
              </a:solidFill>
              <a:latin typeface="Times New Roman" pitchFamily="18" charset="0"/>
              <a:ea typeface="宋体" pitchFamily="2" charset="-122"/>
            </a:endParaRPr>
          </a:p>
        </p:txBody>
      </p:sp>
      <p:sp>
        <p:nvSpPr>
          <p:cNvPr id="73817" name="Line 183"/>
          <p:cNvSpPr>
            <a:spLocks noChangeShapeType="1"/>
          </p:cNvSpPr>
          <p:nvPr/>
        </p:nvSpPr>
        <p:spPr bwMode="auto">
          <a:xfrm>
            <a:off x="2438400" y="2413000"/>
            <a:ext cx="685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kumimoji="1" lang="zh-CN" altLang="en-US">
              <a:solidFill>
                <a:prstClr val="black"/>
              </a:solidFill>
              <a:latin typeface="Times New Roman" pitchFamily="18" charset="0"/>
              <a:ea typeface="宋体" pitchFamily="2" charset="-122"/>
            </a:endParaRPr>
          </a:p>
        </p:txBody>
      </p:sp>
      <p:sp>
        <p:nvSpPr>
          <p:cNvPr id="73818" name="Text Box 184"/>
          <p:cNvSpPr txBox="1">
            <a:spLocks noChangeArrowheads="1"/>
          </p:cNvSpPr>
          <p:nvPr/>
        </p:nvSpPr>
        <p:spPr bwMode="auto">
          <a:xfrm>
            <a:off x="2362200" y="2603500"/>
            <a:ext cx="8382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50000"/>
              </a:spcBef>
              <a:buClrTx/>
              <a:buSzTx/>
              <a:buFontTx/>
              <a:buNone/>
            </a:pPr>
            <a:r>
              <a:rPr lang="en-US" altLang="ko-KR" sz="1400">
                <a:solidFill>
                  <a:prstClr val="black"/>
                </a:solidFill>
                <a:latin typeface="Tahoma" pitchFamily="34" charset="0"/>
                <a:ea typeface="Gulim" pitchFamily="34" charset="-127"/>
              </a:rPr>
              <a:t>Assign each objects to most similar center</a:t>
            </a:r>
          </a:p>
        </p:txBody>
      </p:sp>
      <p:sp>
        <p:nvSpPr>
          <p:cNvPr id="73819" name="Text Box 185"/>
          <p:cNvSpPr txBox="1">
            <a:spLocks noChangeArrowheads="1"/>
          </p:cNvSpPr>
          <p:nvPr/>
        </p:nvSpPr>
        <p:spPr bwMode="auto">
          <a:xfrm>
            <a:off x="5638800" y="2540000"/>
            <a:ext cx="8382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50000"/>
              </a:spcBef>
              <a:buClrTx/>
              <a:buSzTx/>
              <a:buFontTx/>
              <a:buNone/>
            </a:pPr>
            <a:r>
              <a:rPr lang="en-US" altLang="ko-KR" sz="1400">
                <a:solidFill>
                  <a:prstClr val="black"/>
                </a:solidFill>
                <a:latin typeface="Tahoma" pitchFamily="34" charset="0"/>
                <a:ea typeface="Gulim" pitchFamily="34" charset="-127"/>
              </a:rPr>
              <a:t>Update the cluster means</a:t>
            </a:r>
          </a:p>
        </p:txBody>
      </p:sp>
      <p:sp>
        <p:nvSpPr>
          <p:cNvPr id="73820" name="Freeform 186"/>
          <p:cNvSpPr>
            <a:spLocks/>
          </p:cNvSpPr>
          <p:nvPr/>
        </p:nvSpPr>
        <p:spPr bwMode="auto">
          <a:xfrm>
            <a:off x="838200" y="2614613"/>
            <a:ext cx="88900" cy="79375"/>
          </a:xfrm>
          <a:custGeom>
            <a:avLst/>
            <a:gdLst>
              <a:gd name="T0" fmla="*/ 2147483647 w 56"/>
              <a:gd name="T1" fmla="*/ 0 h 60"/>
              <a:gd name="T2" fmla="*/ 2147483647 w 56"/>
              <a:gd name="T3" fmla="*/ 2147483647 h 60"/>
              <a:gd name="T4" fmla="*/ 2147483647 w 56"/>
              <a:gd name="T5" fmla="*/ 2147483647 h 60"/>
              <a:gd name="T6" fmla="*/ 0 w 56"/>
              <a:gd name="T7" fmla="*/ 2147483647 h 60"/>
              <a:gd name="T8" fmla="*/ 2147483647 w 56"/>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21" name="Freeform 187"/>
          <p:cNvSpPr>
            <a:spLocks/>
          </p:cNvSpPr>
          <p:nvPr/>
        </p:nvSpPr>
        <p:spPr bwMode="auto">
          <a:xfrm>
            <a:off x="1600200" y="2476500"/>
            <a:ext cx="88900" cy="77788"/>
          </a:xfrm>
          <a:custGeom>
            <a:avLst/>
            <a:gdLst>
              <a:gd name="T0" fmla="*/ 2147483647 w 56"/>
              <a:gd name="T1" fmla="*/ 0 h 59"/>
              <a:gd name="T2" fmla="*/ 2147483647 w 56"/>
              <a:gd name="T3" fmla="*/ 2147483647 h 59"/>
              <a:gd name="T4" fmla="*/ 2147483647 w 56"/>
              <a:gd name="T5" fmla="*/ 2147483647 h 59"/>
              <a:gd name="T6" fmla="*/ 0 w 56"/>
              <a:gd name="T7" fmla="*/ 2147483647 h 59"/>
              <a:gd name="T8" fmla="*/ 2147483647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kumimoji="1" lang="zh-CN" altLang="en-US">
              <a:solidFill>
                <a:prstClr val="black"/>
              </a:solidFill>
              <a:latin typeface="Times New Roman" pitchFamily="18" charset="0"/>
              <a:ea typeface="宋体" pitchFamily="2" charset="-122"/>
            </a:endParaRPr>
          </a:p>
        </p:txBody>
      </p:sp>
      <p:sp>
        <p:nvSpPr>
          <p:cNvPr id="73822" name="Oval 188"/>
          <p:cNvSpPr>
            <a:spLocks noChangeArrowheads="1"/>
          </p:cNvSpPr>
          <p:nvPr/>
        </p:nvSpPr>
        <p:spPr bwMode="auto">
          <a:xfrm>
            <a:off x="457200" y="2720975"/>
            <a:ext cx="84138" cy="73025"/>
          </a:xfrm>
          <a:prstGeom prst="ellipse">
            <a:avLst/>
          </a:prstGeom>
          <a:solidFill>
            <a:srgbClr val="FF0000"/>
          </a:solidFill>
          <a:ln w="6350">
            <a:solidFill>
              <a:srgbClr val="FF0000"/>
            </a:solidFill>
            <a:round/>
            <a:headEnd/>
            <a:tailEnd/>
          </a:ln>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823" name="Oval 189"/>
          <p:cNvSpPr>
            <a:spLocks noChangeArrowheads="1"/>
          </p:cNvSpPr>
          <p:nvPr/>
        </p:nvSpPr>
        <p:spPr bwMode="auto">
          <a:xfrm>
            <a:off x="1973263" y="2593975"/>
            <a:ext cx="84137" cy="73025"/>
          </a:xfrm>
          <a:prstGeom prst="ellipse">
            <a:avLst/>
          </a:prstGeom>
          <a:solidFill>
            <a:srgbClr val="FF0000"/>
          </a:solidFill>
          <a:ln w="6350">
            <a:solidFill>
              <a:srgbClr val="FF0000"/>
            </a:solidFill>
            <a:round/>
            <a:headEnd/>
            <a:tailEnd/>
          </a:ln>
        </p:spPr>
        <p:txBody>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0"/>
              </a:spcBef>
              <a:buClrTx/>
              <a:buSzTx/>
              <a:buFontTx/>
              <a:buNone/>
            </a:pPr>
            <a:endParaRPr kumimoji="1" lang="zh-CN" altLang="en-US" sz="2400">
              <a:solidFill>
                <a:prstClr val="black"/>
              </a:solidFill>
              <a:latin typeface="Times New Roman" pitchFamily="18" charset="0"/>
              <a:ea typeface="宋体" pitchFamily="2" charset="-122"/>
            </a:endParaRPr>
          </a:p>
        </p:txBody>
      </p:sp>
      <p:sp>
        <p:nvSpPr>
          <p:cNvPr id="73824" name="Text Box 190"/>
          <p:cNvSpPr txBox="1">
            <a:spLocks noChangeArrowheads="1"/>
          </p:cNvSpPr>
          <p:nvPr/>
        </p:nvSpPr>
        <p:spPr bwMode="auto">
          <a:xfrm>
            <a:off x="5638800" y="4445000"/>
            <a:ext cx="8382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50000"/>
              </a:spcBef>
              <a:buClrTx/>
              <a:buSzTx/>
              <a:buFontTx/>
              <a:buNone/>
            </a:pPr>
            <a:r>
              <a:rPr lang="en-US" altLang="ko-KR" sz="1400">
                <a:solidFill>
                  <a:prstClr val="black"/>
                </a:solidFill>
                <a:latin typeface="Tahoma" pitchFamily="34" charset="0"/>
                <a:ea typeface="Gulim" pitchFamily="34" charset="-127"/>
              </a:rPr>
              <a:t>Update the cluster means</a:t>
            </a:r>
          </a:p>
        </p:txBody>
      </p:sp>
      <p:sp>
        <p:nvSpPr>
          <p:cNvPr id="73825" name="Text Box 191"/>
          <p:cNvSpPr txBox="1">
            <a:spLocks noChangeArrowheads="1"/>
          </p:cNvSpPr>
          <p:nvPr/>
        </p:nvSpPr>
        <p:spPr bwMode="auto">
          <a:xfrm>
            <a:off x="7848600" y="3429000"/>
            <a:ext cx="9906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50000"/>
              </a:spcBef>
              <a:buClrTx/>
              <a:buSzTx/>
              <a:buFontTx/>
              <a:buNone/>
            </a:pPr>
            <a:r>
              <a:rPr lang="en-US" altLang="ko-KR" sz="1400">
                <a:solidFill>
                  <a:prstClr val="black"/>
                </a:solidFill>
                <a:latin typeface="Tahoma" pitchFamily="34" charset="0"/>
                <a:ea typeface="Gulim" pitchFamily="34" charset="-127"/>
              </a:rPr>
              <a:t>reassign</a:t>
            </a:r>
          </a:p>
        </p:txBody>
      </p:sp>
      <p:sp>
        <p:nvSpPr>
          <p:cNvPr id="73826" name="Line 192"/>
          <p:cNvSpPr>
            <a:spLocks noChangeShapeType="1"/>
          </p:cNvSpPr>
          <p:nvPr/>
        </p:nvSpPr>
        <p:spPr bwMode="auto">
          <a:xfrm flipV="1">
            <a:off x="4267200" y="3429000"/>
            <a:ext cx="0" cy="190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kumimoji="1" lang="zh-CN" altLang="en-US">
              <a:solidFill>
                <a:prstClr val="black"/>
              </a:solidFill>
              <a:latin typeface="Times New Roman" pitchFamily="18" charset="0"/>
              <a:ea typeface="宋体" pitchFamily="2" charset="-122"/>
            </a:endParaRPr>
          </a:p>
        </p:txBody>
      </p:sp>
      <p:sp>
        <p:nvSpPr>
          <p:cNvPr id="73827" name="Text Box 193"/>
          <p:cNvSpPr txBox="1">
            <a:spLocks noChangeArrowheads="1"/>
          </p:cNvSpPr>
          <p:nvPr/>
        </p:nvSpPr>
        <p:spPr bwMode="auto">
          <a:xfrm>
            <a:off x="4419600" y="3429000"/>
            <a:ext cx="9906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eaLnBrk="1" hangingPunct="1">
              <a:spcBef>
                <a:spcPct val="50000"/>
              </a:spcBef>
              <a:buClrTx/>
              <a:buSzTx/>
              <a:buFontTx/>
              <a:buNone/>
            </a:pPr>
            <a:r>
              <a:rPr lang="en-US" altLang="ko-KR" sz="1400">
                <a:solidFill>
                  <a:prstClr val="black"/>
                </a:solidFill>
                <a:latin typeface="Tahoma" pitchFamily="34" charset="0"/>
                <a:ea typeface="Gulim" pitchFamily="34" charset="-127"/>
              </a:rPr>
              <a:t>reassign</a:t>
            </a:r>
          </a:p>
        </p:txBody>
      </p:sp>
    </p:spTree>
    <p:extLst>
      <p:ext uri="{BB962C8B-B14F-4D97-AF65-F5344CB8AC3E}">
        <p14:creationId xmlns:p14="http://schemas.microsoft.com/office/powerpoint/2010/main" val="41993700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107950" y="288925"/>
            <a:ext cx="8893175" cy="5187950"/>
          </a:xfrm>
        </p:spPr>
        <p:txBody>
          <a:bodyPr/>
          <a:lstStyle/>
          <a:p>
            <a:pPr>
              <a:lnSpc>
                <a:spcPct val="90000"/>
              </a:lnSpc>
            </a:pPr>
            <a:r>
              <a:rPr lang="zh-CN" altLang="en-US" sz="2400" b="1" smtClean="0">
                <a:latin typeface="仿宋_GB2312" pitchFamily="49" charset="-122"/>
                <a:ea typeface="仿宋_GB2312" pitchFamily="49" charset="-122"/>
              </a:rPr>
              <a:t>思路：</a:t>
            </a:r>
          </a:p>
          <a:p>
            <a:pPr>
              <a:lnSpc>
                <a:spcPct val="110000"/>
              </a:lnSpc>
              <a:buFont typeface="Wingdings" pitchFamily="2" charset="2"/>
              <a:buNone/>
            </a:pPr>
            <a:r>
              <a:rPr lang="zh-CN" altLang="zh-CN" sz="2400" b="1" smtClean="0">
                <a:latin typeface="仿宋_GB2312" pitchFamily="49" charset="-122"/>
                <a:ea typeface="仿宋_GB2312" pitchFamily="49" charset="-122"/>
              </a:rPr>
              <a:t>1.</a:t>
            </a:r>
            <a:r>
              <a:rPr lang="zh-CN" altLang="en-US" sz="2400" b="1" smtClean="0">
                <a:latin typeface="仿宋_GB2312" pitchFamily="49" charset="-122"/>
                <a:ea typeface="仿宋_GB2312" pitchFamily="49" charset="-122"/>
              </a:rPr>
              <a:t>指定最后要聚成</a:t>
            </a:r>
            <a:r>
              <a:rPr lang="en-US" altLang="zh-CN" sz="2400" b="1" smtClean="0">
                <a:latin typeface="仿宋_GB2312" pitchFamily="49" charset="-122"/>
                <a:ea typeface="仿宋_GB2312" pitchFamily="49" charset="-122"/>
              </a:rPr>
              <a:t>K</a:t>
            </a:r>
            <a:r>
              <a:rPr lang="zh-CN" altLang="en-US" sz="2400" b="1" smtClean="0">
                <a:latin typeface="仿宋_GB2312" pitchFamily="49" charset="-122"/>
                <a:ea typeface="仿宋_GB2312" pitchFamily="49" charset="-122"/>
              </a:rPr>
              <a:t>类</a:t>
            </a:r>
          </a:p>
          <a:p>
            <a:pPr>
              <a:lnSpc>
                <a:spcPct val="120000"/>
              </a:lnSpc>
              <a:buFont typeface="Wingdings" pitchFamily="2" charset="2"/>
              <a:buNone/>
            </a:pPr>
            <a:r>
              <a:rPr lang="zh-CN" altLang="en-US" sz="2400" b="1" smtClean="0">
                <a:latin typeface="仿宋_GB2312" pitchFamily="49" charset="-122"/>
                <a:ea typeface="仿宋_GB2312" pitchFamily="49" charset="-122"/>
              </a:rPr>
              <a:t>2.指定</a:t>
            </a:r>
            <a:r>
              <a:rPr lang="en-US" altLang="en-US" sz="2400" b="1" smtClean="0">
                <a:latin typeface="仿宋_GB2312" pitchFamily="49" charset="-122"/>
                <a:ea typeface="仿宋_GB2312" pitchFamily="49" charset="-122"/>
              </a:rPr>
              <a:t>k</a:t>
            </a:r>
            <a:r>
              <a:rPr lang="zh-CN" altLang="en-US" sz="2400" b="1" smtClean="0">
                <a:latin typeface="仿宋_GB2312" pitchFamily="49" charset="-122"/>
                <a:ea typeface="仿宋_GB2312" pitchFamily="49" charset="-122"/>
              </a:rPr>
              <a:t>个样本作为初始类中心</a:t>
            </a:r>
          </a:p>
          <a:p>
            <a:pPr>
              <a:buFont typeface="Wingdings" pitchFamily="2" charset="2"/>
              <a:buNone/>
            </a:pPr>
            <a:r>
              <a:rPr lang="zh-CN" altLang="en-US" sz="2400" b="1" smtClean="0">
                <a:latin typeface="仿宋_GB2312" pitchFamily="49" charset="-122"/>
                <a:ea typeface="仿宋_GB2312" pitchFamily="49" charset="-122"/>
              </a:rPr>
              <a:t>3.按照距</a:t>
            </a:r>
            <a:r>
              <a:rPr lang="en-US" altLang="en-US" sz="2400" b="1" smtClean="0">
                <a:latin typeface="仿宋_GB2312" pitchFamily="49" charset="-122"/>
                <a:ea typeface="仿宋_GB2312" pitchFamily="49" charset="-122"/>
              </a:rPr>
              <a:t>k</a:t>
            </a:r>
            <a:r>
              <a:rPr lang="zh-CN" altLang="en-US" sz="2400" b="1" smtClean="0">
                <a:latin typeface="仿宋_GB2312" pitchFamily="49" charset="-122"/>
                <a:ea typeface="仿宋_GB2312" pitchFamily="49" charset="-122"/>
              </a:rPr>
              <a:t>个中心距离最近的原则把每个样本分派到各中心所在的类中去,形成一个新的</a:t>
            </a:r>
            <a:r>
              <a:rPr lang="en-US" altLang="en-US" sz="2400" b="1" smtClean="0">
                <a:latin typeface="仿宋_GB2312" pitchFamily="49" charset="-122"/>
                <a:ea typeface="仿宋_GB2312" pitchFamily="49" charset="-122"/>
              </a:rPr>
              <a:t>k</a:t>
            </a:r>
            <a:r>
              <a:rPr lang="zh-CN" altLang="en-US" sz="2400" b="1" smtClean="0">
                <a:latin typeface="仿宋_GB2312" pitchFamily="49" charset="-122"/>
                <a:ea typeface="仿宋_GB2312" pitchFamily="49" charset="-122"/>
              </a:rPr>
              <a:t>类，完成一次迭代</a:t>
            </a:r>
            <a:endParaRPr lang="zh-CN" altLang="zh-CN" sz="2400" b="1" smtClean="0">
              <a:latin typeface="仿宋_GB2312" pitchFamily="49" charset="-122"/>
              <a:ea typeface="仿宋_GB2312" pitchFamily="49" charset="-122"/>
            </a:endParaRPr>
          </a:p>
          <a:p>
            <a:pPr>
              <a:lnSpc>
                <a:spcPct val="120000"/>
              </a:lnSpc>
              <a:buFont typeface="Wingdings" pitchFamily="2" charset="2"/>
              <a:buNone/>
            </a:pPr>
            <a:r>
              <a:rPr lang="zh-CN" altLang="en-US" sz="2400" b="1" smtClean="0">
                <a:latin typeface="仿宋_GB2312" pitchFamily="49" charset="-122"/>
                <a:ea typeface="仿宋_GB2312" pitchFamily="49" charset="-122"/>
              </a:rPr>
              <a:t>4.重新计算</a:t>
            </a:r>
            <a:r>
              <a:rPr lang="en-US" altLang="en-US" sz="2400" b="1" smtClean="0">
                <a:latin typeface="仿宋_GB2312" pitchFamily="49" charset="-122"/>
                <a:ea typeface="仿宋_GB2312" pitchFamily="49" charset="-122"/>
              </a:rPr>
              <a:t>k</a:t>
            </a:r>
            <a:r>
              <a:rPr lang="zh-CN" altLang="en-US" sz="2400" b="1" smtClean="0">
                <a:latin typeface="仿宋_GB2312" pitchFamily="49" charset="-122"/>
                <a:ea typeface="仿宋_GB2312" pitchFamily="49" charset="-122"/>
              </a:rPr>
              <a:t>个类的类中心(计算每类各变量的均值,以均值点作为类中心</a:t>
            </a:r>
            <a:r>
              <a:rPr lang="zh-CN" altLang="zh-CN" sz="2400" b="1" smtClean="0">
                <a:latin typeface="仿宋_GB2312" pitchFamily="49" charset="-122"/>
                <a:ea typeface="仿宋_GB2312" pitchFamily="49" charset="-122"/>
              </a:rPr>
              <a:t>)</a:t>
            </a:r>
          </a:p>
          <a:p>
            <a:pPr>
              <a:lnSpc>
                <a:spcPct val="110000"/>
              </a:lnSpc>
              <a:buFont typeface="Wingdings" pitchFamily="2" charset="2"/>
              <a:buNone/>
            </a:pPr>
            <a:r>
              <a:rPr lang="zh-CN" altLang="zh-CN" sz="2400" b="1" smtClean="0">
                <a:latin typeface="仿宋_GB2312" pitchFamily="49" charset="-122"/>
                <a:ea typeface="仿宋_GB2312" pitchFamily="49" charset="-122"/>
              </a:rPr>
              <a:t>5.</a:t>
            </a:r>
            <a:r>
              <a:rPr lang="zh-CN" altLang="en-US" sz="2400" b="1" smtClean="0">
                <a:latin typeface="仿宋_GB2312" pitchFamily="49" charset="-122"/>
                <a:ea typeface="仿宋_GB2312" pitchFamily="49" charset="-122"/>
              </a:rPr>
              <a:t>重复3步和4步，直到达到指定的迭代次数或达到终止迭代的条件</a:t>
            </a:r>
            <a:endParaRPr lang="en-US" altLang="zh-CN" sz="2400" b="1" smtClean="0">
              <a:latin typeface="仿宋_GB2312" pitchFamily="49" charset="-122"/>
              <a:ea typeface="仿宋_GB2312" pitchFamily="49" charset="-122"/>
            </a:endParaRPr>
          </a:p>
          <a:p>
            <a:pPr lvl="1">
              <a:lnSpc>
                <a:spcPct val="130000"/>
              </a:lnSpc>
            </a:pPr>
            <a:r>
              <a:rPr lang="zh-CN" altLang="en-US" sz="2000" b="1" smtClean="0">
                <a:latin typeface="仿宋_GB2312" pitchFamily="49" charset="-122"/>
                <a:ea typeface="仿宋_GB2312" pitchFamily="49" charset="-122"/>
              </a:rPr>
              <a:t>达到指定迭代次数(</a:t>
            </a:r>
            <a:r>
              <a:rPr lang="en-US" altLang="en-US" sz="2000" b="1" smtClean="0">
                <a:latin typeface="仿宋_GB2312" pitchFamily="49" charset="-122"/>
                <a:ea typeface="仿宋_GB2312" pitchFamily="49" charset="-122"/>
              </a:rPr>
              <a:t>maximum iteration),</a:t>
            </a:r>
            <a:r>
              <a:rPr lang="zh-CN" altLang="en-US" sz="2000" b="1" smtClean="0">
                <a:latin typeface="仿宋_GB2312" pitchFamily="49" charset="-122"/>
                <a:ea typeface="仿宋_GB2312" pitchFamily="49" charset="-122"/>
              </a:rPr>
              <a:t>默认10次。</a:t>
            </a:r>
          </a:p>
          <a:p>
            <a:pPr lvl="1">
              <a:lnSpc>
                <a:spcPct val="130000"/>
              </a:lnSpc>
            </a:pPr>
            <a:r>
              <a:rPr lang="zh-CN" altLang="en-US" sz="2000" b="1" smtClean="0">
                <a:latin typeface="仿宋_GB2312" pitchFamily="49" charset="-122"/>
                <a:ea typeface="仿宋_GB2312" pitchFamily="49" charset="-122"/>
              </a:rPr>
              <a:t>收敛标准(</a:t>
            </a:r>
            <a:r>
              <a:rPr lang="en-US" altLang="zh-CN" sz="2000" b="1" smtClean="0">
                <a:latin typeface="仿宋_GB2312" pitchFamily="49" charset="-122"/>
                <a:ea typeface="仿宋_GB2312" pitchFamily="49" charset="-122"/>
              </a:rPr>
              <a:t>convergence),</a:t>
            </a:r>
            <a:r>
              <a:rPr lang="zh-CN" altLang="en-US" sz="2000" b="1" smtClean="0">
                <a:latin typeface="仿宋_GB2312" pitchFamily="49" charset="-122"/>
                <a:ea typeface="仿宋_GB2312" pitchFamily="49" charset="-122"/>
              </a:rPr>
              <a:t>默认0.02，即：本次迭代产生的任意新类,各中心位置变化较小.其中最大的变化率小于2%.</a:t>
            </a:r>
          </a:p>
          <a:p>
            <a:pPr>
              <a:lnSpc>
                <a:spcPct val="110000"/>
              </a:lnSpc>
              <a:buFont typeface="Wingdings" pitchFamily="2" charset="2"/>
              <a:buNone/>
            </a:pPr>
            <a:endParaRPr lang="zh-CN" altLang="zh-CN" sz="2400" b="1" smtClean="0">
              <a:latin typeface="仿宋_GB2312" pitchFamily="49" charset="-122"/>
              <a:ea typeface="仿宋_GB2312" pitchFamily="49" charset="-122"/>
            </a:endParaRPr>
          </a:p>
        </p:txBody>
      </p:sp>
    </p:spTree>
    <p:extLst>
      <p:ext uri="{BB962C8B-B14F-4D97-AF65-F5344CB8AC3E}">
        <p14:creationId xmlns:p14="http://schemas.microsoft.com/office/powerpoint/2010/main" val="607780501"/>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Shinelon\Desktop\k评价.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252459"/>
            <a:ext cx="6286490" cy="173722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K-means</a:t>
            </a:r>
            <a:r>
              <a:rPr lang="zh-CN" altLang="zh-CN" dirty="0"/>
              <a:t>聚类算法</a:t>
            </a:r>
            <a:r>
              <a:rPr lang="zh-CN" altLang="zh-CN" dirty="0" smtClean="0"/>
              <a:t>的</a:t>
            </a:r>
            <a:r>
              <a:rPr lang="zh-CN" altLang="en-US" dirty="0" smtClean="0"/>
              <a:t>评价指标</a:t>
            </a:r>
            <a:endParaRPr lang="zh-CN" altLang="en-US" dirty="0"/>
          </a:p>
        </p:txBody>
      </p:sp>
      <p:sp>
        <p:nvSpPr>
          <p:cNvPr id="3" name="内容占位符 2"/>
          <p:cNvSpPr>
            <a:spLocks noGrp="1"/>
          </p:cNvSpPr>
          <p:nvPr>
            <p:ph idx="1"/>
          </p:nvPr>
        </p:nvSpPr>
        <p:spPr>
          <a:xfrm>
            <a:off x="395536" y="1260324"/>
            <a:ext cx="8229600" cy="3905250"/>
          </a:xfrm>
        </p:spPr>
        <p:txBody>
          <a:bodyPr/>
          <a:lstStyle/>
          <a:p>
            <a:r>
              <a:rPr lang="zh-CN" altLang="en-US" sz="2800" dirty="0" smtClean="0"/>
              <a:t>簇内平方和</a:t>
            </a:r>
            <a:endParaRPr lang="en-US" altLang="zh-CN" sz="2800" dirty="0" smtClean="0"/>
          </a:p>
          <a:p>
            <a:endParaRPr lang="en-US" altLang="zh-CN" sz="2800" dirty="0" smtClean="0"/>
          </a:p>
          <a:p>
            <a:r>
              <a:rPr lang="zh-CN" altLang="en-US" sz="2800" dirty="0" smtClean="0"/>
              <a:t>整体平方和</a:t>
            </a:r>
            <a:endParaRPr lang="zh-CN" altLang="en-US" sz="2800" dirty="0"/>
          </a:p>
        </p:txBody>
      </p:sp>
      <p:pic>
        <p:nvPicPr>
          <p:cNvPr id="40963" name="Picture 3" descr="C:\Users\Shinelon\AppData\Roaming\Tencent\Users\466421382\QQ\WinTemp\RichOle\[{WEG4)_}1MJZN65_8PZ8Z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2986960"/>
            <a:ext cx="3873229" cy="253483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544699" y="3100216"/>
            <a:ext cx="4572000" cy="1938992"/>
          </a:xfrm>
          <a:prstGeom prst="rect">
            <a:avLst/>
          </a:prstGeom>
        </p:spPr>
        <p:txBody>
          <a:bodyPr>
            <a:spAutoFit/>
          </a:bodyPr>
          <a:lstStyle/>
          <a:p>
            <a:r>
              <a:rPr lang="zh-CN" altLang="en-US" dirty="0"/>
              <a:t>对于任意数据集而言，聚类误差平方和和质心数量高度相关，随着质心增加误差平方和将逐渐下降，虽然</a:t>
            </a:r>
            <a:r>
              <a:rPr lang="zh-CN" altLang="en-US" dirty="0" smtClean="0"/>
              <a:t>下降</a:t>
            </a:r>
            <a:r>
              <a:rPr lang="zh-CN" altLang="en-US" dirty="0"/>
              <a:t>过程偶尔会有小幅起伏，不是严格递</a:t>
            </a:r>
            <a:r>
              <a:rPr lang="zh-CN" altLang="en-US" dirty="0" smtClean="0"/>
              <a:t>减</a:t>
            </a:r>
            <a:endParaRPr lang="en-US" altLang="zh-CN" dirty="0" smtClean="0"/>
          </a:p>
        </p:txBody>
      </p:sp>
    </p:spTree>
    <p:extLst>
      <p:ext uri="{BB962C8B-B14F-4D97-AF65-F5344CB8AC3E}">
        <p14:creationId xmlns:p14="http://schemas.microsoft.com/office/powerpoint/2010/main" val="295819931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评价指标</a:t>
            </a:r>
            <a:r>
              <a:rPr lang="en-US" altLang="zh-CN" dirty="0" smtClean="0"/>
              <a:t>——</a:t>
            </a:r>
            <a:r>
              <a:rPr lang="zh-CN" altLang="en-US" dirty="0" smtClean="0"/>
              <a:t>误差平方和</a:t>
            </a:r>
            <a:endParaRPr lang="zh-CN" altLang="en-US" dirty="0"/>
          </a:p>
        </p:txBody>
      </p:sp>
      <p:sp>
        <p:nvSpPr>
          <p:cNvPr id="3" name="内容占位符 2"/>
          <p:cNvSpPr>
            <a:spLocks noGrp="1"/>
          </p:cNvSpPr>
          <p:nvPr>
            <p:ph idx="1"/>
          </p:nvPr>
        </p:nvSpPr>
        <p:spPr>
          <a:xfrm>
            <a:off x="395536" y="1260324"/>
            <a:ext cx="8229600" cy="3905250"/>
          </a:xfrm>
        </p:spPr>
        <p:txBody>
          <a:bodyPr/>
          <a:lstStyle/>
          <a:p>
            <a:r>
              <a:rPr lang="zh-CN" altLang="en-US" sz="2800" dirty="0"/>
              <a:t>误差平方和还与数据集本身数据量大小、量纲大小、数据维度高度相关，数据量越大、量纲越大、维度越高则在相同质心数量情况下误差平方和也将更大</a:t>
            </a:r>
          </a:p>
          <a:p>
            <a:endParaRPr lang="zh-CN" altLang="en-US" sz="2800" dirty="0"/>
          </a:p>
        </p:txBody>
      </p:sp>
      <p:pic>
        <p:nvPicPr>
          <p:cNvPr id="41986" name="Picture 2" descr="C:\Users\Shinelon\Desktop\特点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3" y="2713484"/>
            <a:ext cx="4280411"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451372"/>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zh-CN" dirty="0"/>
              <a:t>聚类算法的优点</a:t>
            </a:r>
            <a:endParaRPr lang="zh-CN" altLang="en-US" dirty="0"/>
          </a:p>
        </p:txBody>
      </p:sp>
      <p:sp>
        <p:nvSpPr>
          <p:cNvPr id="3" name="内容占位符 2"/>
          <p:cNvSpPr>
            <a:spLocks noGrp="1"/>
          </p:cNvSpPr>
          <p:nvPr>
            <p:ph idx="1"/>
          </p:nvPr>
        </p:nvSpPr>
        <p:spPr/>
        <p:txBody>
          <a:bodyPr/>
          <a:lstStyle/>
          <a:p>
            <a:r>
              <a:rPr lang="en-US" altLang="zh-CN" sz="2800" dirty="0"/>
              <a:t>1</a:t>
            </a:r>
            <a:r>
              <a:rPr lang="zh-CN" altLang="zh-CN" sz="2800" dirty="0"/>
              <a:t>）算法简单、快速。</a:t>
            </a:r>
          </a:p>
          <a:p>
            <a:r>
              <a:rPr lang="en-US" altLang="zh-CN" sz="2800" dirty="0"/>
              <a:t>2</a:t>
            </a:r>
            <a:r>
              <a:rPr lang="zh-CN" altLang="zh-CN" sz="2800" dirty="0"/>
              <a:t>）能处理大数据集</a:t>
            </a:r>
            <a:r>
              <a:rPr lang="zh-CN" altLang="zh-CN" sz="2800" dirty="0" smtClean="0"/>
              <a:t>，因</a:t>
            </a:r>
            <a:r>
              <a:rPr lang="zh-CN" altLang="zh-CN" sz="2800" dirty="0"/>
              <a:t>为它的复杂度大约是</a:t>
            </a:r>
            <a:r>
              <a:rPr lang="en-US" altLang="zh-CN" sz="2800" i="1" dirty="0"/>
              <a:t>O</a:t>
            </a:r>
            <a:r>
              <a:rPr lang="en-US" altLang="zh-CN" sz="2800" dirty="0"/>
              <a:t>(</a:t>
            </a:r>
            <a:r>
              <a:rPr lang="en-US" altLang="zh-CN" sz="2800" i="1" dirty="0"/>
              <a:t>nkt</a:t>
            </a:r>
            <a:r>
              <a:rPr lang="en-US" altLang="zh-CN" sz="2800" dirty="0"/>
              <a:t>)</a:t>
            </a:r>
            <a:r>
              <a:rPr lang="zh-CN" altLang="zh-CN" sz="2800" dirty="0"/>
              <a:t>。通常</a:t>
            </a:r>
            <a:r>
              <a:rPr lang="en-US" altLang="zh-CN" sz="2800" i="1" dirty="0"/>
              <a:t>k</a:t>
            </a:r>
            <a:r>
              <a:rPr lang="en-US" altLang="zh-CN" sz="2800" dirty="0"/>
              <a:t>&lt;&lt;</a:t>
            </a:r>
            <a:r>
              <a:rPr lang="en-US" altLang="zh-CN" sz="2800" i="1" dirty="0"/>
              <a:t>n</a:t>
            </a:r>
            <a:r>
              <a:rPr lang="en-US" altLang="zh-CN" sz="2800" dirty="0"/>
              <a:t> </a:t>
            </a:r>
            <a:r>
              <a:rPr lang="zh-CN" altLang="zh-CN" sz="2800" dirty="0"/>
              <a:t>。这个算法经常以局部最优结束。</a:t>
            </a:r>
          </a:p>
          <a:p>
            <a:r>
              <a:rPr lang="en-US" altLang="zh-CN" sz="2800" dirty="0"/>
              <a:t>3</a:t>
            </a:r>
            <a:r>
              <a:rPr lang="zh-CN" altLang="zh-CN" sz="2800" dirty="0"/>
              <a:t>）算法尝试找出使平方误差函数值最小的</a:t>
            </a:r>
            <a:r>
              <a:rPr lang="en-US" altLang="zh-CN" sz="2800" i="1" dirty="0"/>
              <a:t>k</a:t>
            </a:r>
            <a:r>
              <a:rPr lang="zh-CN" altLang="zh-CN" sz="2800" dirty="0"/>
              <a:t>个划分。当簇是密集的、球状或团状的，而簇与簇之间区别明显时，它的聚类效果较好。</a:t>
            </a:r>
            <a:endParaRPr lang="zh-CN" altLang="en-US" sz="2800" dirty="0"/>
          </a:p>
        </p:txBody>
      </p:sp>
    </p:spTree>
    <p:extLst>
      <p:ext uri="{BB962C8B-B14F-4D97-AF65-F5344CB8AC3E}">
        <p14:creationId xmlns:p14="http://schemas.microsoft.com/office/powerpoint/2010/main" val="2943844022"/>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zh-CN" dirty="0"/>
              <a:t>聚类算法</a:t>
            </a:r>
            <a:r>
              <a:rPr lang="zh-CN" altLang="zh-CN" dirty="0" smtClean="0"/>
              <a:t>的</a:t>
            </a:r>
            <a:r>
              <a:rPr lang="zh-CN" altLang="en-US" dirty="0" smtClean="0"/>
              <a:t>缺</a:t>
            </a:r>
            <a:r>
              <a:rPr lang="zh-CN" altLang="zh-CN" dirty="0" smtClean="0"/>
              <a:t>点</a:t>
            </a:r>
            <a:endParaRPr lang="zh-CN" altLang="en-US" dirty="0"/>
          </a:p>
        </p:txBody>
      </p:sp>
      <p:sp>
        <p:nvSpPr>
          <p:cNvPr id="3" name="内容占位符 2"/>
          <p:cNvSpPr>
            <a:spLocks noGrp="1"/>
          </p:cNvSpPr>
          <p:nvPr>
            <p:ph idx="1"/>
          </p:nvPr>
        </p:nvSpPr>
        <p:spPr>
          <a:xfrm>
            <a:off x="467544" y="1201316"/>
            <a:ext cx="8229600" cy="3905250"/>
          </a:xfrm>
        </p:spPr>
        <p:txBody>
          <a:bodyPr/>
          <a:lstStyle/>
          <a:p>
            <a:r>
              <a:rPr lang="en-US" altLang="zh-CN" sz="2600" dirty="0"/>
              <a:t>1</a:t>
            </a:r>
            <a:r>
              <a:rPr lang="zh-CN" altLang="zh-CN" sz="2600" dirty="0"/>
              <a:t>）</a:t>
            </a:r>
            <a:r>
              <a:rPr lang="en-US" altLang="zh-CN" sz="2600" dirty="0"/>
              <a:t>K-means</a:t>
            </a:r>
            <a:r>
              <a:rPr lang="zh-CN" altLang="zh-CN" sz="2600" dirty="0"/>
              <a:t>聚类算法只有在簇的平均值被定义的情况下才能使用，不适用于某些应用，如涉及有分类属性的数据不适用。</a:t>
            </a:r>
          </a:p>
          <a:p>
            <a:r>
              <a:rPr lang="en-US" altLang="zh-CN" sz="2600" dirty="0"/>
              <a:t>2</a:t>
            </a:r>
            <a:r>
              <a:rPr lang="zh-CN" altLang="zh-CN" sz="2600" dirty="0"/>
              <a:t>）要求用户必须事先给出要生成的簇的数目</a:t>
            </a:r>
            <a:r>
              <a:rPr lang="en-US" altLang="zh-CN" sz="2600" i="1" dirty="0"/>
              <a:t>k</a:t>
            </a:r>
            <a:r>
              <a:rPr lang="zh-CN" altLang="zh-CN" sz="2600" dirty="0"/>
              <a:t>。</a:t>
            </a:r>
          </a:p>
          <a:p>
            <a:r>
              <a:rPr lang="en-US" altLang="zh-CN" sz="2600" dirty="0"/>
              <a:t>3</a:t>
            </a:r>
            <a:r>
              <a:rPr lang="zh-CN" altLang="zh-CN" sz="2600" dirty="0"/>
              <a:t>）对初值敏感，对于不同的初始值，可能会导致不同的聚类结果。</a:t>
            </a:r>
          </a:p>
          <a:p>
            <a:r>
              <a:rPr lang="en-US" altLang="zh-CN" sz="2600" dirty="0"/>
              <a:t>4</a:t>
            </a:r>
            <a:r>
              <a:rPr lang="zh-CN" altLang="zh-CN" sz="2600" dirty="0"/>
              <a:t>）不适合于发现非凸面形状的簇，或者大小差别很大的簇。</a:t>
            </a:r>
          </a:p>
          <a:p>
            <a:r>
              <a:rPr lang="en-US" altLang="zh-CN" sz="2600" dirty="0"/>
              <a:t>5</a:t>
            </a:r>
            <a:r>
              <a:rPr lang="zh-CN" altLang="zh-CN" sz="2600" dirty="0"/>
              <a:t>）对于“噪声”和孤立点数据</a:t>
            </a:r>
            <a:r>
              <a:rPr lang="zh-CN" altLang="zh-CN" sz="2600"/>
              <a:t>敏</a:t>
            </a:r>
            <a:r>
              <a:rPr lang="zh-CN" altLang="zh-CN" sz="2600" smtClean="0"/>
              <a:t>感</a:t>
            </a:r>
            <a:endParaRPr lang="zh-CN" altLang="en-US" sz="2600" dirty="0"/>
          </a:p>
        </p:txBody>
      </p:sp>
    </p:spTree>
    <p:extLst>
      <p:ext uri="{BB962C8B-B14F-4D97-AF65-F5344CB8AC3E}">
        <p14:creationId xmlns:p14="http://schemas.microsoft.com/office/powerpoint/2010/main" val="1807513687"/>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非凸形状的簇</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3010" name="Picture 2" descr="C:\Users\Shinelon\Desktop\非凸.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37190"/>
            <a:ext cx="6840760" cy="4458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95347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mtClean="0">
                <a:latin typeface="宋体" pitchFamily="2" charset="-122"/>
              </a:rPr>
              <a:t>K-means</a:t>
            </a:r>
            <a:r>
              <a:rPr lang="zh-CN" altLang="en-US" smtClean="0">
                <a:latin typeface="宋体" pitchFamily="2" charset="-122"/>
              </a:rPr>
              <a:t>快速聚类</a:t>
            </a:r>
          </a:p>
        </p:txBody>
      </p:sp>
      <p:sp>
        <p:nvSpPr>
          <p:cNvPr id="62467" name="Rectangle 3"/>
          <p:cNvSpPr>
            <a:spLocks noGrp="1" noChangeArrowheads="1"/>
          </p:cNvSpPr>
          <p:nvPr>
            <p:ph type="body" idx="1"/>
          </p:nvPr>
        </p:nvSpPr>
        <p:spPr/>
        <p:txBody>
          <a:bodyPr/>
          <a:lstStyle/>
          <a:p>
            <a:pPr>
              <a:lnSpc>
                <a:spcPct val="90000"/>
              </a:lnSpc>
            </a:pPr>
            <a:r>
              <a:rPr lang="zh-CN" altLang="en-US" sz="2800" b="1" smtClean="0">
                <a:latin typeface="仿宋_GB2312" pitchFamily="49" charset="-122"/>
                <a:ea typeface="仿宋_GB2312" pitchFamily="49" charset="-122"/>
              </a:rPr>
              <a:t>出发点：希望克服层次聚类法在大样本时产生的困难，提高聚类效率</a:t>
            </a:r>
          </a:p>
          <a:p>
            <a:pPr>
              <a:lnSpc>
                <a:spcPct val="90000"/>
              </a:lnSpc>
            </a:pPr>
            <a:endParaRPr lang="zh-CN" altLang="en-US" sz="2800" b="1" smtClean="0">
              <a:latin typeface="仿宋_GB2312" pitchFamily="49" charset="-122"/>
              <a:ea typeface="仿宋_GB2312" pitchFamily="49" charset="-122"/>
            </a:endParaRPr>
          </a:p>
          <a:p>
            <a:pPr>
              <a:lnSpc>
                <a:spcPct val="90000"/>
              </a:lnSpc>
            </a:pPr>
            <a:r>
              <a:rPr lang="zh-CN" altLang="en-US" sz="2800" b="1" smtClean="0">
                <a:latin typeface="仿宋_GB2312" pitchFamily="49" charset="-122"/>
                <a:ea typeface="仿宋_GB2312" pitchFamily="49" charset="-122"/>
              </a:rPr>
              <a:t>做法：</a:t>
            </a:r>
          </a:p>
          <a:p>
            <a:pPr lvl="1">
              <a:lnSpc>
                <a:spcPct val="90000"/>
              </a:lnSpc>
            </a:pPr>
            <a:r>
              <a:rPr lang="zh-CN" altLang="en-US" b="1" smtClean="0">
                <a:latin typeface="仿宋_GB2312" pitchFamily="49" charset="-122"/>
                <a:ea typeface="仿宋_GB2312" pitchFamily="49" charset="-122"/>
              </a:rPr>
              <a:t>通过用户</a:t>
            </a:r>
            <a:r>
              <a:rPr lang="zh-CN" altLang="en-US" b="1" smtClean="0">
                <a:solidFill>
                  <a:srgbClr val="FF0000"/>
                </a:solidFill>
                <a:latin typeface="仿宋_GB2312" pitchFamily="49" charset="-122"/>
                <a:ea typeface="仿宋_GB2312" pitchFamily="49" charset="-122"/>
              </a:rPr>
              <a:t>事先指定聚类数目</a:t>
            </a:r>
            <a:r>
              <a:rPr lang="zh-CN" altLang="en-US" b="1" smtClean="0">
                <a:latin typeface="仿宋_GB2312" pitchFamily="49" charset="-122"/>
                <a:ea typeface="仿宋_GB2312" pitchFamily="49" charset="-122"/>
              </a:rPr>
              <a:t>的方式提高效率</a:t>
            </a:r>
          </a:p>
          <a:p>
            <a:pPr lvl="1">
              <a:lnSpc>
                <a:spcPct val="90000"/>
              </a:lnSpc>
            </a:pPr>
            <a:r>
              <a:rPr lang="zh-CN" altLang="en-US" b="1" smtClean="0">
                <a:latin typeface="仿宋_GB2312" pitchFamily="49" charset="-122"/>
                <a:ea typeface="仿宋_GB2312" pitchFamily="49" charset="-122"/>
              </a:rPr>
              <a:t>因此，分层聚类可以对不同的聚类数而产生一系列的聚类解，而快速聚类只能产生单一的聚类解</a:t>
            </a:r>
          </a:p>
        </p:txBody>
      </p:sp>
    </p:spTree>
    <p:extLst>
      <p:ext uri="{BB962C8B-B14F-4D97-AF65-F5344CB8AC3E}">
        <p14:creationId xmlns:p14="http://schemas.microsoft.com/office/powerpoint/2010/main" val="318599781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73025" y="5334000"/>
            <a:ext cx="3200400" cy="236538"/>
          </a:xfrm>
        </p:spPr>
        <p:txBody>
          <a:bodyPr anchor="b"/>
          <a:lstStyle/>
          <a:p>
            <a:pPr algn="l">
              <a:defRPr/>
            </a:pPr>
            <a:r>
              <a:rPr lang="en-US" altLang="zh-CN">
                <a:solidFill>
                  <a:srgbClr val="2F2F2F">
                    <a:lumMod val="75000"/>
                    <a:lumOff val="25000"/>
                  </a:srgbClr>
                </a:solidFill>
              </a:rPr>
              <a:t>Company Name</a:t>
            </a:r>
            <a:endParaRPr lang="en-US" altLang="zh-CN" sz="1800">
              <a:solidFill>
                <a:srgbClr val="2F2F2F">
                  <a:lumMod val="75000"/>
                  <a:lumOff val="25000"/>
                </a:srgbClr>
              </a:solidFill>
              <a:latin typeface="Arial" pitchFamily="34" charset="0"/>
            </a:endParaRPr>
          </a:p>
        </p:txBody>
      </p:sp>
      <p:sp>
        <p:nvSpPr>
          <p:cNvPr id="5" name="日期占位符 5"/>
          <p:cNvSpPr>
            <a:spLocks noGrp="1"/>
          </p:cNvSpPr>
          <p:nvPr>
            <p:ph type="dt" sz="quarter" idx="10"/>
          </p:nvPr>
        </p:nvSpPr>
        <p:spPr>
          <a:xfrm>
            <a:off x="4114800" y="5334000"/>
            <a:ext cx="914400" cy="236538"/>
          </a:xfrm>
        </p:spPr>
        <p:txBody>
          <a:bodyPr lIns="45720" rIns="45720" anchor="ctr"/>
          <a:lstStyle/>
          <a:p>
            <a:pPr algn="ctr">
              <a:defRPr/>
            </a:pPr>
            <a:r>
              <a:rPr lang="en-US" altLang="zh-CN">
                <a:solidFill>
                  <a:srgbClr val="2F2F2F">
                    <a:lumMod val="75000"/>
                    <a:lumOff val="25000"/>
                  </a:srgbClr>
                </a:solidFill>
              </a:rPr>
              <a:t>www.SucaiFengbao.com</a:t>
            </a:r>
            <a:endParaRPr lang="en-US" altLang="zh-CN" sz="1800">
              <a:solidFill>
                <a:srgbClr val="2F2F2F">
                  <a:lumMod val="75000"/>
                  <a:lumOff val="25000"/>
                </a:srgbClr>
              </a:solidFill>
              <a:latin typeface="Arial" pitchFamily="34" charset="0"/>
            </a:endParaRPr>
          </a:p>
        </p:txBody>
      </p:sp>
      <p:sp>
        <p:nvSpPr>
          <p:cNvPr id="75780" name="Rectangle 2"/>
          <p:cNvSpPr>
            <a:spLocks noGrp="1" noChangeArrowheads="1"/>
          </p:cNvSpPr>
          <p:nvPr>
            <p:ph type="title"/>
          </p:nvPr>
        </p:nvSpPr>
        <p:spPr/>
        <p:txBody>
          <a:bodyPr/>
          <a:lstStyle/>
          <a:p>
            <a:r>
              <a:rPr lang="en-US" altLang="zh-CN" sz="3200" b="1" smtClean="0">
                <a:ea typeface="宋体" pitchFamily="2" charset="-122"/>
              </a:rPr>
              <a:t>K-means</a:t>
            </a:r>
            <a:r>
              <a:rPr lang="zh-CN" altLang="en-US" sz="3200" b="1" smtClean="0">
                <a:ea typeface="宋体" pitchFamily="2" charset="-122"/>
              </a:rPr>
              <a:t>聚类的</a:t>
            </a:r>
            <a:r>
              <a:rPr lang="en-US" altLang="zh-CN" sz="3200" b="1" smtClean="0">
                <a:ea typeface="宋体" pitchFamily="2" charset="-122"/>
              </a:rPr>
              <a:t>Map Reduce</a:t>
            </a:r>
            <a:r>
              <a:rPr lang="zh-CN" altLang="en-US" sz="3200" b="1" smtClean="0">
                <a:ea typeface="宋体" pitchFamily="2" charset="-122"/>
              </a:rPr>
              <a:t>并行化算法</a:t>
            </a:r>
          </a:p>
        </p:txBody>
      </p:sp>
      <p:sp>
        <p:nvSpPr>
          <p:cNvPr id="75781" name="Rectangle 3"/>
          <p:cNvSpPr>
            <a:spLocks noGrp="1" noChangeArrowheads="1"/>
          </p:cNvSpPr>
          <p:nvPr>
            <p:ph type="body" idx="1"/>
          </p:nvPr>
        </p:nvSpPr>
        <p:spPr/>
        <p:txBody>
          <a:bodyPr/>
          <a:lstStyle/>
          <a:p>
            <a:r>
              <a:rPr lang="zh-CN" altLang="en-US" b="1" smtClean="0">
                <a:ea typeface="宋体" pitchFamily="2" charset="-122"/>
              </a:rPr>
              <a:t>基本思路：将需要重复执行的步骤写到</a:t>
            </a:r>
            <a:r>
              <a:rPr lang="en-US" altLang="zh-CN" b="1" smtClean="0">
                <a:ea typeface="宋体" pitchFamily="2" charset="-122"/>
              </a:rPr>
              <a:t>Map</a:t>
            </a:r>
            <a:r>
              <a:rPr lang="zh-CN" altLang="en-US" b="1" smtClean="0">
                <a:ea typeface="宋体" pitchFamily="2" charset="-122"/>
              </a:rPr>
              <a:t>函数中。</a:t>
            </a:r>
          </a:p>
          <a:p>
            <a:pPr lvl="1"/>
            <a:r>
              <a:rPr lang="en-US" altLang="zh-CN" b="1" smtClean="0">
                <a:ea typeface="宋体" pitchFamily="2" charset="-122"/>
              </a:rPr>
              <a:t>Map()</a:t>
            </a:r>
            <a:r>
              <a:rPr lang="zh-CN" altLang="en-US" b="1" smtClean="0">
                <a:ea typeface="宋体" pitchFamily="2" charset="-122"/>
              </a:rPr>
              <a:t>函数计算每个对象到中心点的距离，选择距每个对象最近的中心点，并输出</a:t>
            </a:r>
            <a:r>
              <a:rPr lang="en-US" altLang="zh-CN" b="1" smtClean="0">
                <a:ea typeface="宋体" pitchFamily="2" charset="-122"/>
              </a:rPr>
              <a:t>&lt;</a:t>
            </a:r>
            <a:r>
              <a:rPr lang="zh-CN" altLang="en-US" b="1" smtClean="0">
                <a:ea typeface="宋体" pitchFamily="2" charset="-122"/>
              </a:rPr>
              <a:t>中心点</a:t>
            </a:r>
            <a:r>
              <a:rPr lang="en-US" altLang="zh-CN" b="1" smtClean="0">
                <a:ea typeface="宋体" pitchFamily="2" charset="-122"/>
              </a:rPr>
              <a:t>, </a:t>
            </a:r>
            <a:r>
              <a:rPr lang="zh-CN" altLang="en-US" b="1" smtClean="0">
                <a:ea typeface="宋体" pitchFamily="2" charset="-122"/>
              </a:rPr>
              <a:t>对象</a:t>
            </a:r>
            <a:r>
              <a:rPr lang="en-US" altLang="zh-CN" b="1" smtClean="0">
                <a:ea typeface="宋体" pitchFamily="2" charset="-122"/>
              </a:rPr>
              <a:t>&gt;</a:t>
            </a:r>
            <a:r>
              <a:rPr lang="zh-CN" altLang="en-US" b="1" smtClean="0">
                <a:ea typeface="宋体" pitchFamily="2" charset="-122"/>
              </a:rPr>
              <a:t>对。</a:t>
            </a:r>
          </a:p>
          <a:p>
            <a:pPr lvl="1"/>
            <a:r>
              <a:rPr lang="en-US" altLang="zh-CN" b="1" smtClean="0">
                <a:ea typeface="宋体" pitchFamily="2" charset="-122"/>
              </a:rPr>
              <a:t>Reduce()</a:t>
            </a:r>
            <a:r>
              <a:rPr lang="zh-CN" altLang="en-US" b="1" smtClean="0">
                <a:ea typeface="宋体" pitchFamily="2" charset="-122"/>
              </a:rPr>
              <a:t>函数计算每个聚类中对象的距离均值，并将这</a:t>
            </a:r>
            <a:r>
              <a:rPr lang="en-US" altLang="zh-CN" b="1" smtClean="0">
                <a:ea typeface="宋体" pitchFamily="2" charset="-122"/>
              </a:rPr>
              <a:t>K</a:t>
            </a:r>
            <a:r>
              <a:rPr lang="zh-CN" altLang="en-US" b="1" smtClean="0">
                <a:ea typeface="宋体" pitchFamily="2" charset="-122"/>
              </a:rPr>
              <a:t>个均值作为下一轮初始中心点</a:t>
            </a:r>
          </a:p>
        </p:txBody>
      </p:sp>
    </p:spTree>
    <p:extLst>
      <p:ext uri="{BB962C8B-B14F-4D97-AF65-F5344CB8AC3E}">
        <p14:creationId xmlns:p14="http://schemas.microsoft.com/office/powerpoint/2010/main" val="220238391"/>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zh-CN" dirty="0"/>
              <a:t>聚类算法的</a:t>
            </a:r>
            <a:r>
              <a:rPr lang="en-US" altLang="zh-CN" dirty="0"/>
              <a:t>Sklearn</a:t>
            </a:r>
            <a:r>
              <a:rPr lang="zh-CN" altLang="zh-CN" dirty="0"/>
              <a:t>实现</a:t>
            </a:r>
            <a:endParaRPr lang="zh-CN" altLang="en-US" dirty="0"/>
          </a:p>
        </p:txBody>
      </p:sp>
      <p:sp>
        <p:nvSpPr>
          <p:cNvPr id="3" name="内容占位符 2"/>
          <p:cNvSpPr>
            <a:spLocks noGrp="1"/>
          </p:cNvSpPr>
          <p:nvPr>
            <p:ph idx="1"/>
          </p:nvPr>
        </p:nvSpPr>
        <p:spPr/>
        <p:txBody>
          <a:bodyPr/>
          <a:lstStyle/>
          <a:p>
            <a:r>
              <a:rPr lang="en-US" altLang="zh-CN" sz="2000" dirty="0"/>
              <a:t>import numpy as np</a:t>
            </a:r>
            <a:endParaRPr lang="zh-CN" altLang="zh-CN" sz="2000" dirty="0"/>
          </a:p>
          <a:p>
            <a:r>
              <a:rPr lang="en-US" altLang="zh-CN" sz="2000" dirty="0"/>
              <a:t>import matplotlib.pyplot as plt</a:t>
            </a:r>
            <a:endParaRPr lang="zh-CN" altLang="zh-CN" sz="2000" dirty="0"/>
          </a:p>
          <a:p>
            <a:r>
              <a:rPr lang="en-US" altLang="zh-CN" sz="2000" dirty="0"/>
              <a:t>from sklearn.cluster import KMeans</a:t>
            </a:r>
            <a:endParaRPr lang="zh-CN" altLang="zh-CN" sz="2000" dirty="0"/>
          </a:p>
          <a:p>
            <a:r>
              <a:rPr lang="en-US" altLang="zh-CN" sz="2000" dirty="0"/>
              <a:t>X1,X2= [],[]</a:t>
            </a:r>
            <a:endParaRPr lang="zh-CN" altLang="zh-CN" sz="2000" dirty="0"/>
          </a:p>
          <a:p>
            <a:r>
              <a:rPr lang="en-US" altLang="zh-CN" sz="2000" dirty="0"/>
              <a:t>fr = open('C:\\km.txt')</a:t>
            </a:r>
            <a:endParaRPr lang="zh-CN" altLang="zh-CN" sz="2000" dirty="0"/>
          </a:p>
          <a:p>
            <a:r>
              <a:rPr lang="en-US" altLang="zh-CN" sz="2000" dirty="0"/>
              <a:t>for line in fr.readlines():</a:t>
            </a:r>
            <a:endParaRPr lang="zh-CN" altLang="zh-CN" sz="2000" dirty="0"/>
          </a:p>
          <a:p>
            <a:r>
              <a:rPr lang="en-US" altLang="zh-CN" sz="2000" dirty="0"/>
              <a:t>    lineArr = line.strip().split()       </a:t>
            </a:r>
            <a:endParaRPr lang="zh-CN" altLang="zh-CN" sz="2000" dirty="0"/>
          </a:p>
          <a:p>
            <a:r>
              <a:rPr lang="en-US" altLang="zh-CN" sz="2000" dirty="0"/>
              <a:t>    X1.append([int(lineArr[0])])</a:t>
            </a:r>
            <a:endParaRPr lang="zh-CN" altLang="zh-CN" sz="2000" dirty="0"/>
          </a:p>
          <a:p>
            <a:r>
              <a:rPr lang="en-US" altLang="zh-CN" sz="2000" dirty="0"/>
              <a:t>    X2.append([int(lineArr[1])])</a:t>
            </a:r>
            <a:endParaRPr lang="zh-CN" altLang="zh-CN" sz="2000" dirty="0"/>
          </a:p>
          <a:p>
            <a:r>
              <a:rPr lang="en-US" altLang="zh-CN" sz="2000" dirty="0"/>
              <a:t>X = np.array(list(zip(X1, X2))).reshape(len(X1), 2)</a:t>
            </a:r>
            <a:endParaRPr lang="zh-CN" altLang="zh-CN" sz="2000" dirty="0"/>
          </a:p>
          <a:p>
            <a:endParaRPr lang="zh-CN" altLang="en-US" dirty="0"/>
          </a:p>
        </p:txBody>
      </p:sp>
      <p:pic>
        <p:nvPicPr>
          <p:cNvPr id="44034" name="Picture 2" descr="kmean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273324"/>
            <a:ext cx="3620184"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484673"/>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7220"/>
            <a:ext cx="8229600" cy="4901530"/>
          </a:xfrm>
        </p:spPr>
        <p:txBody>
          <a:bodyPr/>
          <a:lstStyle/>
          <a:p>
            <a:pPr lvl="0">
              <a:buClr>
                <a:srgbClr val="2F2F2F"/>
              </a:buClr>
            </a:pPr>
            <a:r>
              <a:rPr lang="en-US" altLang="zh-CN" sz="2000" dirty="0">
                <a:solidFill>
                  <a:prstClr val="black"/>
                </a:solidFill>
              </a:rPr>
              <a:t>model = KMeans(3).fit(X)	</a:t>
            </a:r>
            <a:r>
              <a:rPr lang="en-US" altLang="zh-CN" sz="2000" dirty="0" smtClean="0">
                <a:solidFill>
                  <a:prstClr val="black"/>
                </a:solidFill>
              </a:rPr>
              <a:t> #</a:t>
            </a:r>
            <a:r>
              <a:rPr lang="zh-CN" altLang="zh-CN" sz="2000" dirty="0">
                <a:solidFill>
                  <a:prstClr val="black"/>
                </a:solidFill>
              </a:rPr>
              <a:t>调</a:t>
            </a:r>
            <a:r>
              <a:rPr lang="zh-CN" altLang="zh-CN" sz="2000" dirty="0" smtClean="0">
                <a:solidFill>
                  <a:prstClr val="black"/>
                </a:solidFill>
              </a:rPr>
              <a:t>用</a:t>
            </a:r>
            <a:r>
              <a:rPr lang="en-US" altLang="zh-CN" sz="2000" dirty="0" smtClean="0">
                <a:solidFill>
                  <a:prstClr val="black"/>
                </a:solidFill>
              </a:rPr>
              <a:t>fit</a:t>
            </a:r>
            <a:r>
              <a:rPr lang="zh-CN" altLang="zh-CN" sz="2000" dirty="0">
                <a:solidFill>
                  <a:prstClr val="black"/>
                </a:solidFill>
              </a:rPr>
              <a:t>方法进行聚类，聚类数为</a:t>
            </a:r>
            <a:r>
              <a:rPr lang="en-US" altLang="zh-CN" sz="2000" dirty="0">
                <a:solidFill>
                  <a:prstClr val="black"/>
                </a:solidFill>
              </a:rPr>
              <a:t>3</a:t>
            </a:r>
            <a:endParaRPr lang="zh-CN" altLang="zh-CN" sz="2000" dirty="0">
              <a:solidFill>
                <a:prstClr val="black"/>
              </a:solidFill>
            </a:endParaRPr>
          </a:p>
          <a:p>
            <a:pPr lvl="0">
              <a:buClr>
                <a:srgbClr val="2F2F2F"/>
              </a:buClr>
            </a:pPr>
            <a:r>
              <a:rPr lang="en-US" altLang="zh-CN" sz="2000" dirty="0">
                <a:solidFill>
                  <a:prstClr val="black"/>
                </a:solidFill>
              </a:rPr>
              <a:t>colors = ['b', 'g', 'r', 'c']</a:t>
            </a:r>
            <a:endParaRPr lang="zh-CN" altLang="zh-CN" sz="2000" dirty="0">
              <a:solidFill>
                <a:prstClr val="black"/>
              </a:solidFill>
            </a:endParaRPr>
          </a:p>
          <a:p>
            <a:pPr lvl="0">
              <a:buClr>
                <a:srgbClr val="2F2F2F"/>
              </a:buClr>
            </a:pPr>
            <a:r>
              <a:rPr lang="en-US" altLang="zh-CN" sz="2000" dirty="0">
                <a:solidFill>
                  <a:prstClr val="black"/>
                </a:solidFill>
              </a:rPr>
              <a:t>markers = ['o', 's', 'x', 'v']</a:t>
            </a:r>
            <a:endParaRPr lang="zh-CN" altLang="zh-CN" sz="2000" dirty="0">
              <a:solidFill>
                <a:prstClr val="black"/>
              </a:solidFill>
            </a:endParaRPr>
          </a:p>
          <a:p>
            <a:pPr lvl="0">
              <a:buClr>
                <a:srgbClr val="2F2F2F"/>
              </a:buClr>
            </a:pPr>
            <a:r>
              <a:rPr lang="en-US" altLang="zh-CN" sz="2000" dirty="0">
                <a:solidFill>
                  <a:prstClr val="black"/>
                </a:solidFill>
              </a:rPr>
              <a:t>plt.axis([0,6,0,6])</a:t>
            </a:r>
            <a:endParaRPr lang="zh-CN" altLang="zh-CN" sz="2000" dirty="0">
              <a:solidFill>
                <a:prstClr val="black"/>
              </a:solidFill>
            </a:endParaRPr>
          </a:p>
          <a:p>
            <a:pPr lvl="0">
              <a:buClr>
                <a:srgbClr val="2F2F2F"/>
              </a:buClr>
            </a:pPr>
            <a:r>
              <a:rPr lang="en-US" altLang="zh-CN" sz="2000" dirty="0">
                <a:solidFill>
                  <a:prstClr val="black"/>
                </a:solidFill>
              </a:rPr>
              <a:t>for i, l in enumerate(model.labels_):</a:t>
            </a:r>
            <a:endParaRPr lang="zh-CN" altLang="zh-CN" sz="2000" dirty="0">
              <a:solidFill>
                <a:prstClr val="black"/>
              </a:solidFill>
            </a:endParaRPr>
          </a:p>
          <a:p>
            <a:pPr lvl="0">
              <a:buClr>
                <a:srgbClr val="2F2F2F"/>
              </a:buClr>
            </a:pPr>
            <a:r>
              <a:rPr lang="en-US" altLang="zh-CN" sz="2000" dirty="0">
                <a:solidFill>
                  <a:prstClr val="black"/>
                </a:solidFill>
              </a:rPr>
              <a:t>    plt.plot(X1[i], X2[i], color=colors[l],marker=markers[l],ls='None')</a:t>
            </a:r>
            <a:endParaRPr lang="zh-CN" altLang="zh-CN" sz="2000" dirty="0">
              <a:solidFill>
                <a:prstClr val="black"/>
              </a:solidFill>
            </a:endParaRPr>
          </a:p>
          <a:p>
            <a:pPr lvl="0">
              <a:buClr>
                <a:srgbClr val="2F2F2F"/>
              </a:buClr>
            </a:pPr>
            <a:r>
              <a:rPr lang="en-US" altLang="zh-CN" sz="2000" dirty="0">
                <a:solidFill>
                  <a:prstClr val="black"/>
                </a:solidFill>
              </a:rPr>
              <a:t># </a:t>
            </a:r>
            <a:r>
              <a:rPr lang="zh-CN" altLang="zh-CN" sz="2000" dirty="0">
                <a:solidFill>
                  <a:prstClr val="black"/>
                </a:solidFill>
              </a:rPr>
              <a:t>下面用倒三角形绘制均值点</a:t>
            </a:r>
          </a:p>
          <a:p>
            <a:pPr lvl="0">
              <a:buClr>
                <a:srgbClr val="2F2F2F"/>
              </a:buClr>
            </a:pPr>
            <a:r>
              <a:rPr lang="en-US" altLang="zh-CN" sz="2000" dirty="0">
                <a:solidFill>
                  <a:prstClr val="black"/>
                </a:solidFill>
              </a:rPr>
              <a:t>centroids = model.cluster_centers_ 		#centroids</a:t>
            </a:r>
            <a:r>
              <a:rPr lang="zh-CN" altLang="zh-CN" sz="2000" dirty="0">
                <a:solidFill>
                  <a:prstClr val="black"/>
                </a:solidFill>
              </a:rPr>
              <a:t>保存了所有均值点</a:t>
            </a:r>
          </a:p>
          <a:p>
            <a:pPr lvl="0">
              <a:buClr>
                <a:srgbClr val="2F2F2F"/>
              </a:buClr>
            </a:pPr>
            <a:r>
              <a:rPr lang="en-US" altLang="zh-CN" sz="2000" dirty="0">
                <a:solidFill>
                  <a:prstClr val="black"/>
                </a:solidFill>
              </a:rPr>
              <a:t>for i in range(3):			# </a:t>
            </a:r>
            <a:r>
              <a:rPr lang="zh-CN" altLang="zh-CN" sz="2000" dirty="0">
                <a:solidFill>
                  <a:prstClr val="black"/>
                </a:solidFill>
              </a:rPr>
              <a:t>其中</a:t>
            </a:r>
            <a:r>
              <a:rPr lang="en-US" altLang="zh-CN" sz="2000" dirty="0">
                <a:solidFill>
                  <a:prstClr val="black"/>
                </a:solidFill>
              </a:rPr>
              <a:t>3</a:t>
            </a:r>
            <a:r>
              <a:rPr lang="zh-CN" altLang="zh-CN" sz="2000" dirty="0">
                <a:solidFill>
                  <a:prstClr val="black"/>
                </a:solidFill>
              </a:rPr>
              <a:t>表示聚类的类别数</a:t>
            </a:r>
          </a:p>
          <a:p>
            <a:pPr lvl="0">
              <a:buClr>
                <a:srgbClr val="2F2F2F"/>
              </a:buClr>
            </a:pPr>
            <a:r>
              <a:rPr lang="en-US" altLang="zh-CN" sz="2000" dirty="0">
                <a:solidFill>
                  <a:prstClr val="black"/>
                </a:solidFill>
              </a:rPr>
              <a:t>    plt.plot(centroids[i][0], centroids[i][1], markers[3])</a:t>
            </a:r>
            <a:endParaRPr lang="zh-CN" altLang="zh-CN" sz="2000" dirty="0">
              <a:solidFill>
                <a:prstClr val="black"/>
              </a:solidFill>
            </a:endParaRPr>
          </a:p>
          <a:p>
            <a:pPr lvl="0">
              <a:buClr>
                <a:srgbClr val="2F2F2F"/>
              </a:buClr>
            </a:pPr>
            <a:r>
              <a:rPr lang="en-US" altLang="zh-CN" sz="2000" dirty="0">
                <a:solidFill>
                  <a:prstClr val="black"/>
                </a:solidFill>
              </a:rPr>
              <a:t>plt.show()</a:t>
            </a:r>
            <a:endParaRPr lang="zh-CN" altLang="zh-CN" sz="2000" dirty="0">
              <a:solidFill>
                <a:prstClr val="black"/>
              </a:solidFill>
            </a:endParaRPr>
          </a:p>
          <a:p>
            <a:endParaRPr lang="zh-CN" altLang="en-US" dirty="0"/>
          </a:p>
        </p:txBody>
      </p:sp>
    </p:spTree>
    <p:extLst>
      <p:ext uri="{BB962C8B-B14F-4D97-AF65-F5344CB8AC3E}">
        <p14:creationId xmlns:p14="http://schemas.microsoft.com/office/powerpoint/2010/main" val="3361454533"/>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zh-CN" altLang="en-US" smtClean="0">
                <a:ea typeface="宋体" pitchFamily="2" charset="-122"/>
              </a:rPr>
              <a:t>用</a:t>
            </a:r>
            <a:r>
              <a:rPr lang="en-US" altLang="zh-CN" smtClean="0">
                <a:ea typeface="宋体" pitchFamily="2" charset="-122"/>
              </a:rPr>
              <a:t>SPSS</a:t>
            </a:r>
            <a:r>
              <a:rPr lang="zh-CN" altLang="en-US" smtClean="0">
                <a:ea typeface="宋体" pitchFamily="2" charset="-122"/>
              </a:rPr>
              <a:t>进行</a:t>
            </a:r>
            <a:r>
              <a:rPr lang="en-US" altLang="zh-CN" smtClean="0">
                <a:ea typeface="宋体" pitchFamily="2" charset="-122"/>
              </a:rPr>
              <a:t>k-</a:t>
            </a:r>
            <a:r>
              <a:rPr lang="zh-CN" altLang="en-US" smtClean="0">
                <a:ea typeface="宋体" pitchFamily="2" charset="-122"/>
              </a:rPr>
              <a:t>均值聚类</a:t>
            </a:r>
          </a:p>
        </p:txBody>
      </p:sp>
      <p:sp>
        <p:nvSpPr>
          <p:cNvPr id="3075" name="内容占位符 2"/>
          <p:cNvSpPr>
            <a:spLocks noGrp="1"/>
          </p:cNvSpPr>
          <p:nvPr>
            <p:ph idx="1"/>
          </p:nvPr>
        </p:nvSpPr>
        <p:spPr/>
        <p:txBody>
          <a:bodyPr/>
          <a:lstStyle/>
          <a:p>
            <a:endParaRPr lang="zh-CN" altLang="en-US" smtClean="0">
              <a:ea typeface="宋体" pitchFamily="2" charset="-122"/>
            </a:endParaRPr>
          </a:p>
        </p:txBody>
      </p:sp>
      <p:pic>
        <p:nvPicPr>
          <p:cNvPr id="3076" name="Picture 2" descr="C:\Users\Shinelon\Desktop\习题图.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1431925"/>
            <a:ext cx="5715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3" descr="C:\Users\Shinelon\Desktop\QQ截图201910272139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46213"/>
            <a:ext cx="23114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mtClean="0">
                <a:ea typeface="宋体" pitchFamily="2" charset="-122"/>
              </a:rPr>
              <a:t>结果</a:t>
            </a:r>
          </a:p>
        </p:txBody>
      </p:sp>
      <p:sp>
        <p:nvSpPr>
          <p:cNvPr id="4099" name="内容占位符 2"/>
          <p:cNvSpPr>
            <a:spLocks noGrp="1"/>
          </p:cNvSpPr>
          <p:nvPr>
            <p:ph idx="1"/>
          </p:nvPr>
        </p:nvSpPr>
        <p:spPr>
          <a:xfrm>
            <a:off x="395288" y="1273175"/>
            <a:ext cx="4321175" cy="1152525"/>
          </a:xfrm>
          <a:solidFill>
            <a:srgbClr val="D9FFF5"/>
          </a:solidFill>
        </p:spPr>
        <p:txBody>
          <a:bodyPr/>
          <a:lstStyle/>
          <a:p>
            <a:r>
              <a:rPr lang="zh-CN" altLang="en-US" sz="3200" smtClean="0">
                <a:ea typeface="宋体" pitchFamily="2" charset="-122"/>
              </a:rPr>
              <a:t>若</a:t>
            </a:r>
            <a:r>
              <a:rPr lang="en-US" altLang="zh-CN" sz="3200" smtClean="0">
                <a:ea typeface="宋体" pitchFamily="2" charset="-122"/>
              </a:rPr>
              <a:t>k=2</a:t>
            </a:r>
            <a:r>
              <a:rPr lang="zh-CN" altLang="en-US" sz="3200" smtClean="0">
                <a:ea typeface="宋体" pitchFamily="2" charset="-122"/>
              </a:rPr>
              <a:t>，初始聚类中心取</a:t>
            </a:r>
            <a:r>
              <a:rPr lang="en-US" altLang="zh-CN" sz="3200" smtClean="0">
                <a:ea typeface="宋体" pitchFamily="2" charset="-122"/>
              </a:rPr>
              <a:t>(5,3)</a:t>
            </a:r>
            <a:r>
              <a:rPr lang="zh-CN" altLang="en-US" sz="3200" smtClean="0">
                <a:ea typeface="宋体" pitchFamily="2" charset="-122"/>
              </a:rPr>
              <a:t>、</a:t>
            </a:r>
            <a:r>
              <a:rPr lang="en-US" altLang="zh-CN" sz="3200" smtClean="0">
                <a:ea typeface="宋体" pitchFamily="2" charset="-122"/>
              </a:rPr>
              <a:t>(1,2)</a:t>
            </a:r>
            <a:r>
              <a:rPr lang="zh-CN" altLang="en-US" sz="3200" smtClean="0">
                <a:ea typeface="宋体" pitchFamily="2" charset="-122"/>
              </a:rPr>
              <a:t>，则</a:t>
            </a:r>
            <a:endParaRPr lang="en-US" altLang="zh-CN" sz="3200" smtClean="0">
              <a:ea typeface="宋体" pitchFamily="2" charset="-122"/>
            </a:endParaRPr>
          </a:p>
          <a:p>
            <a:endParaRPr lang="zh-CN" altLang="en-US" smtClean="0">
              <a:ea typeface="宋体" pitchFamily="2" charset="-122"/>
            </a:endParaRPr>
          </a:p>
        </p:txBody>
      </p:sp>
      <p:pic>
        <p:nvPicPr>
          <p:cNvPr id="4100" name="Picture 1" descr="C:\Users\Shinelon\AppData\Roaming\Tencent\Users\466421382\QQ\WinTemp\RichOle\_10%MVN]883~EU626TO]N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288" y="2497138"/>
            <a:ext cx="244792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内容占位符 2"/>
          <p:cNvSpPr txBox="1">
            <a:spLocks/>
          </p:cNvSpPr>
          <p:nvPr/>
        </p:nvSpPr>
        <p:spPr bwMode="auto">
          <a:xfrm>
            <a:off x="4649788" y="1273175"/>
            <a:ext cx="4392612" cy="1223963"/>
          </a:xfrm>
          <a:prstGeom prst="rect">
            <a:avLst/>
          </a:prstGeom>
          <a:solidFill>
            <a:schemeClr val="accent6">
              <a:lumMod val="20000"/>
              <a:lumOff val="80000"/>
            </a:schemeClr>
          </a:solidFill>
          <a:ln>
            <a:noFill/>
          </a:ln>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defRPr>
            </a:lvl9pPr>
          </a:lstStyle>
          <a:p>
            <a:pPr>
              <a:defRPr/>
            </a:pPr>
            <a:r>
              <a:rPr lang="zh-CN" altLang="en-US" dirty="0" smtClean="0">
                <a:ea typeface="黑体" pitchFamily="49" charset="-122"/>
              </a:rPr>
              <a:t>若</a:t>
            </a:r>
            <a:r>
              <a:rPr lang="en-US" altLang="zh-CN" dirty="0" smtClean="0">
                <a:ea typeface="黑体" pitchFamily="49" charset="-122"/>
              </a:rPr>
              <a:t>k=2</a:t>
            </a:r>
            <a:r>
              <a:rPr lang="zh-CN" altLang="en-US" dirty="0" smtClean="0">
                <a:ea typeface="黑体" pitchFamily="49" charset="-122"/>
              </a:rPr>
              <a:t>，初始聚类中心取</a:t>
            </a:r>
            <a:r>
              <a:rPr lang="en-US" altLang="zh-CN" dirty="0" smtClean="0">
                <a:ea typeface="黑体" pitchFamily="49" charset="-122"/>
              </a:rPr>
              <a:t>(3,5)</a:t>
            </a:r>
            <a:r>
              <a:rPr lang="zh-CN" altLang="en-US" dirty="0" smtClean="0">
                <a:ea typeface="黑体" pitchFamily="49" charset="-122"/>
              </a:rPr>
              <a:t>、</a:t>
            </a:r>
            <a:r>
              <a:rPr lang="en-US" altLang="zh-CN" dirty="0" smtClean="0">
                <a:ea typeface="黑体" pitchFamily="49" charset="-122"/>
              </a:rPr>
              <a:t>(2,1)</a:t>
            </a:r>
            <a:r>
              <a:rPr lang="zh-CN" altLang="en-US" dirty="0" smtClean="0">
                <a:ea typeface="黑体" pitchFamily="49" charset="-122"/>
              </a:rPr>
              <a:t>，则</a:t>
            </a:r>
            <a:endParaRPr lang="en-US" altLang="zh-CN" dirty="0" smtClean="0">
              <a:ea typeface="黑体" pitchFamily="49" charset="-122"/>
            </a:endParaRPr>
          </a:p>
          <a:p>
            <a:pPr>
              <a:defRPr/>
            </a:pPr>
            <a:endParaRPr lang="zh-CN" altLang="en-US" dirty="0" smtClean="0">
              <a:ea typeface="黑体" pitchFamily="49" charset="-122"/>
            </a:endParaRPr>
          </a:p>
        </p:txBody>
      </p:sp>
      <p:pic>
        <p:nvPicPr>
          <p:cNvPr id="4102" name="Picture 3" descr="C:\Users\Shinelon\AppData\Roaming\Tencent\Users\466421382\QQ\WinTemp\RichOle\BRDT13WY(LXU6SLK_0J`OM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2497138"/>
            <a:ext cx="2592388"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a:t>4.4 K-medoids</a:t>
            </a:r>
            <a:r>
              <a:rPr lang="zh-CN" altLang="zh-CN" b="1" dirty="0"/>
              <a:t>聚类算</a:t>
            </a:r>
            <a:r>
              <a:rPr lang="zh-CN" altLang="zh-CN" b="1" dirty="0" smtClean="0"/>
              <a:t>法</a:t>
            </a:r>
            <a:endParaRPr lang="zh-CN" altLang="en-US" dirty="0"/>
          </a:p>
        </p:txBody>
      </p:sp>
      <p:sp>
        <p:nvSpPr>
          <p:cNvPr id="6" name="副标题 5"/>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FA6B98A3-FE55-4282-B9E6-E6A8D773464C}" type="datetime1">
              <a:rPr lang="zh-CN" altLang="en-US" smtClean="0"/>
              <a:pPr>
                <a:defRPr/>
              </a:pPr>
              <a:t>2021-11-15</a:t>
            </a:fld>
            <a:endParaRPr lang="en-US" altLang="zh-CN"/>
          </a:p>
        </p:txBody>
      </p:sp>
    </p:spTree>
    <p:extLst>
      <p:ext uri="{BB962C8B-B14F-4D97-AF65-F5344CB8AC3E}">
        <p14:creationId xmlns:p14="http://schemas.microsoft.com/office/powerpoint/2010/main" val="121551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7F797AA0-6475-4D17-A465-DE9D7C681732}" type="datetime1">
              <a:rPr lang="zh-CN" altLang="en-US" sz="1400" smtClean="0"/>
              <a:pPr eaLnBrk="1" hangingPunct="1">
                <a:spcBef>
                  <a:spcPct val="0"/>
                </a:spcBef>
                <a:buClrTx/>
                <a:buSzTx/>
                <a:buFontTx/>
                <a:buNone/>
              </a:pPr>
              <a:t>2021-11-15</a:t>
            </a:fld>
            <a:endParaRPr lang="en-US" altLang="zh-CN" sz="1400" smtClean="0"/>
          </a:p>
        </p:txBody>
      </p:sp>
      <p:sp>
        <p:nvSpPr>
          <p:cNvPr id="5123" name="Rectangle 5"/>
          <p:cNvSpPr>
            <a:spLocks noChangeArrowheads="1"/>
          </p:cNvSpPr>
          <p:nvPr/>
        </p:nvSpPr>
        <p:spPr bwMode="auto">
          <a:xfrm>
            <a:off x="755650" y="3505200"/>
            <a:ext cx="6985000" cy="1320800"/>
          </a:xfrm>
          <a:prstGeom prst="rect">
            <a:avLst/>
          </a:prstGeom>
          <a:solidFill>
            <a:srgbClr val="D9FF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5124" name="Rectangle 4"/>
          <p:cNvSpPr>
            <a:spLocks noChangeArrowheads="1"/>
          </p:cNvSpPr>
          <p:nvPr/>
        </p:nvSpPr>
        <p:spPr bwMode="auto">
          <a:xfrm>
            <a:off x="755650" y="1298575"/>
            <a:ext cx="6985000" cy="1679575"/>
          </a:xfrm>
          <a:prstGeom prst="rect">
            <a:avLst/>
          </a:prstGeom>
          <a:solidFill>
            <a:srgbClr val="D9FFF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5125" name="Rectangle 2"/>
          <p:cNvSpPr>
            <a:spLocks noGrp="1" noChangeArrowheads="1"/>
          </p:cNvSpPr>
          <p:nvPr>
            <p:ph type="title"/>
          </p:nvPr>
        </p:nvSpPr>
        <p:spPr>
          <a:xfrm>
            <a:off x="1143000" y="444500"/>
            <a:ext cx="7391400" cy="698500"/>
          </a:xfrm>
          <a:noFill/>
        </p:spPr>
        <p:txBody>
          <a:bodyPr lIns="92075" tIns="46038" rIns="92075" bIns="46038" anchor="ctr"/>
          <a:lstStyle/>
          <a:p>
            <a:pPr eaLnBrk="1" hangingPunct="1"/>
            <a:r>
              <a:rPr lang="zh-CN" altLang="en-US" sz="4400" b="1" smtClean="0">
                <a:latin typeface="Times New Roman" pitchFamily="18" charset="0"/>
                <a:ea typeface="宋体" pitchFamily="2" charset="-122"/>
              </a:rPr>
              <a:t>基于划分的聚类方法</a:t>
            </a:r>
            <a:endParaRPr lang="zh-CN" altLang="en-US" b="1" i="1" smtClean="0">
              <a:latin typeface="Times New Roman" pitchFamily="18" charset="0"/>
              <a:ea typeface="宋体" pitchFamily="2" charset="-122"/>
            </a:endParaRPr>
          </a:p>
        </p:txBody>
      </p:sp>
      <p:sp>
        <p:nvSpPr>
          <p:cNvPr id="5126" name="Rectangle 3"/>
          <p:cNvSpPr>
            <a:spLocks noGrp="1" noChangeArrowheads="1"/>
          </p:cNvSpPr>
          <p:nvPr>
            <p:ph type="body" idx="1"/>
          </p:nvPr>
        </p:nvSpPr>
        <p:spPr>
          <a:xfrm>
            <a:off x="971550" y="1270000"/>
            <a:ext cx="7867650" cy="4127500"/>
          </a:xfrm>
          <a:noFill/>
        </p:spPr>
        <p:txBody>
          <a:bodyPr lIns="92075" tIns="46038" rIns="92075" bIns="46038"/>
          <a:lstStyle/>
          <a:p>
            <a:pPr eaLnBrk="1" hangingPunct="1">
              <a:lnSpc>
                <a:spcPct val="110000"/>
              </a:lnSpc>
            </a:pPr>
            <a:r>
              <a:rPr lang="en-US" altLang="zh-CN" sz="3200" b="1" i="1" smtClean="0">
                <a:latin typeface="Times New Roman" pitchFamily="18" charset="0"/>
                <a:ea typeface="宋体" pitchFamily="2" charset="-122"/>
              </a:rPr>
              <a:t>k</a:t>
            </a:r>
            <a:r>
              <a:rPr lang="en-US" altLang="zh-CN" b="1" smtClean="0">
                <a:latin typeface="Times New Roman" pitchFamily="18" charset="0"/>
                <a:ea typeface="宋体" pitchFamily="2" charset="-122"/>
              </a:rPr>
              <a:t>-</a:t>
            </a:r>
            <a:r>
              <a:rPr lang="zh-CN" altLang="en-US" b="1" smtClean="0">
                <a:latin typeface="Times New Roman" pitchFamily="18" charset="0"/>
                <a:ea typeface="宋体" pitchFamily="2" charset="-122"/>
              </a:rPr>
              <a:t>均值（ </a:t>
            </a:r>
            <a:r>
              <a:rPr lang="en-US" altLang="zh-CN" sz="3200" b="1" i="1" smtClean="0">
                <a:latin typeface="Times New Roman" pitchFamily="18" charset="0"/>
                <a:ea typeface="宋体" pitchFamily="2" charset="-122"/>
              </a:rPr>
              <a:t>k</a:t>
            </a:r>
            <a:r>
              <a:rPr lang="en-US" altLang="zh-CN" b="1" smtClean="0">
                <a:latin typeface="Times New Roman" pitchFamily="18" charset="0"/>
                <a:ea typeface="宋体" pitchFamily="2" charset="-122"/>
              </a:rPr>
              <a:t>-means</a:t>
            </a:r>
            <a:r>
              <a:rPr lang="zh-CN" altLang="en-US" b="1" smtClean="0">
                <a:latin typeface="Times New Roman" pitchFamily="18" charset="0"/>
                <a:ea typeface="宋体" pitchFamily="2" charset="-122"/>
              </a:rPr>
              <a:t>）聚类算法</a:t>
            </a:r>
          </a:p>
          <a:p>
            <a:pPr lvl="1" eaLnBrk="1" hangingPunct="1">
              <a:lnSpc>
                <a:spcPct val="110000"/>
              </a:lnSpc>
            </a:pPr>
            <a:r>
              <a:rPr lang="zh-CN" altLang="en-US" sz="2800" b="1" smtClean="0">
                <a:latin typeface="Times New Roman" pitchFamily="18" charset="0"/>
                <a:ea typeface="宋体" pitchFamily="2" charset="-122"/>
              </a:rPr>
              <a:t>优点：速度快</a:t>
            </a:r>
          </a:p>
          <a:p>
            <a:pPr lvl="1" eaLnBrk="1" hangingPunct="1">
              <a:lnSpc>
                <a:spcPct val="110000"/>
              </a:lnSpc>
            </a:pPr>
            <a:r>
              <a:rPr lang="zh-CN" altLang="en-US" sz="2800" b="1" smtClean="0">
                <a:latin typeface="Times New Roman" pitchFamily="18" charset="0"/>
                <a:ea typeface="宋体" pitchFamily="2" charset="-122"/>
              </a:rPr>
              <a:t>缺点：对离群点很敏感</a:t>
            </a:r>
          </a:p>
          <a:p>
            <a:pPr eaLnBrk="1" hangingPunct="1">
              <a:lnSpc>
                <a:spcPct val="110000"/>
              </a:lnSpc>
            </a:pPr>
            <a:endParaRPr lang="zh-CN" altLang="en-US" b="1" smtClean="0">
              <a:latin typeface="Times New Roman" pitchFamily="18" charset="0"/>
              <a:ea typeface="宋体" pitchFamily="2" charset="-122"/>
            </a:endParaRPr>
          </a:p>
          <a:p>
            <a:pPr eaLnBrk="1" hangingPunct="1">
              <a:lnSpc>
                <a:spcPct val="110000"/>
              </a:lnSpc>
            </a:pPr>
            <a:r>
              <a:rPr lang="en-US" altLang="zh-CN" sz="3200" b="1" i="1" smtClean="0">
                <a:latin typeface="Times New Roman" pitchFamily="18" charset="0"/>
                <a:ea typeface="宋体" pitchFamily="2" charset="-122"/>
              </a:rPr>
              <a:t>k</a:t>
            </a:r>
            <a:r>
              <a:rPr lang="en-US" altLang="zh-CN" b="1" smtClean="0">
                <a:latin typeface="Times New Roman" pitchFamily="18" charset="0"/>
                <a:ea typeface="宋体" pitchFamily="2" charset="-122"/>
              </a:rPr>
              <a:t>-</a:t>
            </a:r>
            <a:r>
              <a:rPr lang="zh-CN" altLang="en-US" b="1" smtClean="0">
                <a:latin typeface="Times New Roman" pitchFamily="18" charset="0"/>
                <a:ea typeface="宋体" pitchFamily="2" charset="-122"/>
              </a:rPr>
              <a:t>中心点（ </a:t>
            </a:r>
            <a:r>
              <a:rPr lang="en-US" altLang="zh-CN" sz="3200" b="1" i="1" smtClean="0">
                <a:latin typeface="Times New Roman" pitchFamily="18" charset="0"/>
                <a:ea typeface="宋体" pitchFamily="2" charset="-122"/>
              </a:rPr>
              <a:t>k</a:t>
            </a:r>
            <a:r>
              <a:rPr lang="en-US" altLang="zh-CN" b="1" smtClean="0">
                <a:latin typeface="Times New Roman" pitchFamily="18" charset="0"/>
                <a:ea typeface="宋体" pitchFamily="2" charset="-122"/>
              </a:rPr>
              <a:t>-</a:t>
            </a:r>
            <a:r>
              <a:rPr lang="en-US" altLang="ko-KR" b="1" smtClean="0">
                <a:latin typeface="Times New Roman" pitchFamily="18" charset="0"/>
                <a:ea typeface="Gulim" pitchFamily="34" charset="-127"/>
              </a:rPr>
              <a:t>Medoids</a:t>
            </a:r>
            <a:r>
              <a:rPr lang="zh-CN" altLang="en-US" b="1" smtClean="0">
                <a:latin typeface="Times New Roman" pitchFamily="18" charset="0"/>
                <a:ea typeface="宋体" pitchFamily="2" charset="-122"/>
              </a:rPr>
              <a:t>）聚类算法</a:t>
            </a:r>
          </a:p>
          <a:p>
            <a:pPr lvl="1" eaLnBrk="1" hangingPunct="1">
              <a:lnSpc>
                <a:spcPct val="110000"/>
              </a:lnSpc>
            </a:pPr>
            <a:r>
              <a:rPr lang="zh-CN" altLang="en-US" sz="2800" b="1" smtClean="0">
                <a:latin typeface="Times New Roman" pitchFamily="18" charset="0"/>
                <a:ea typeface="宋体" pitchFamily="2" charset="-122"/>
              </a:rPr>
              <a:t>可解决对离群点敏感的问题</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F45EF70E-9A30-4515-BA8F-60A5B436AEF0}" type="datetime1">
              <a:rPr lang="zh-CN" altLang="en-US" sz="1400" smtClean="0"/>
              <a:pPr eaLnBrk="1" hangingPunct="1">
                <a:spcBef>
                  <a:spcPct val="0"/>
                </a:spcBef>
                <a:buClrTx/>
                <a:buSzTx/>
                <a:buFontTx/>
                <a:buNone/>
              </a:pPr>
              <a:t>2021-11-15</a:t>
            </a:fld>
            <a:endParaRPr lang="en-US" altLang="zh-CN" sz="1400" smtClean="0"/>
          </a:p>
        </p:txBody>
      </p:sp>
      <p:sp>
        <p:nvSpPr>
          <p:cNvPr id="6147" name="Rectangle 2"/>
          <p:cNvSpPr>
            <a:spLocks noGrp="1" noChangeArrowheads="1"/>
          </p:cNvSpPr>
          <p:nvPr>
            <p:ph type="title"/>
          </p:nvPr>
        </p:nvSpPr>
        <p:spPr>
          <a:xfrm>
            <a:off x="900113" y="457200"/>
            <a:ext cx="7105650" cy="503238"/>
          </a:xfrm>
        </p:spPr>
        <p:txBody>
          <a:bodyPr/>
          <a:lstStyle/>
          <a:p>
            <a:pPr eaLnBrk="1" hangingPunct="1"/>
            <a:r>
              <a:rPr lang="en-US" altLang="zh-CN" sz="4000" b="1" i="1" smtClean="0">
                <a:latin typeface="Times New Roman" pitchFamily="18" charset="0"/>
                <a:ea typeface="宋体" pitchFamily="2" charset="-122"/>
              </a:rPr>
              <a:t>k-</a:t>
            </a:r>
            <a:r>
              <a:rPr lang="zh-CN" altLang="en-US" sz="4000" b="1" smtClean="0">
                <a:latin typeface="Times New Roman" pitchFamily="18" charset="0"/>
                <a:ea typeface="宋体" pitchFamily="2" charset="-122"/>
              </a:rPr>
              <a:t>中心点聚类方法</a:t>
            </a:r>
            <a:endParaRPr lang="en-US" altLang="zh-CN" sz="4000" b="1" smtClean="0">
              <a:latin typeface="Times New Roman" pitchFamily="18" charset="0"/>
              <a:ea typeface="宋体" pitchFamily="2" charset="-122"/>
            </a:endParaRPr>
          </a:p>
        </p:txBody>
      </p:sp>
      <p:sp>
        <p:nvSpPr>
          <p:cNvPr id="6148" name="Rectangle 3"/>
          <p:cNvSpPr>
            <a:spLocks noGrp="1" noChangeArrowheads="1"/>
          </p:cNvSpPr>
          <p:nvPr>
            <p:ph type="body" idx="1"/>
          </p:nvPr>
        </p:nvSpPr>
        <p:spPr>
          <a:xfrm>
            <a:off x="693738" y="1095375"/>
            <a:ext cx="8447087" cy="4386263"/>
          </a:xfrm>
        </p:spPr>
        <p:txBody>
          <a:bodyPr/>
          <a:lstStyle/>
          <a:p>
            <a:pPr eaLnBrk="1" hangingPunct="1">
              <a:lnSpc>
                <a:spcPct val="110000"/>
              </a:lnSpc>
            </a:pPr>
            <a:r>
              <a:rPr lang="en-US" altLang="ko-KR" b="1" i="1" smtClean="0">
                <a:latin typeface="Times New Roman" pitchFamily="18" charset="0"/>
                <a:ea typeface="Gulim" pitchFamily="34" charset="-127"/>
              </a:rPr>
              <a:t>k-</a:t>
            </a:r>
            <a:r>
              <a:rPr lang="zh-CN" altLang="en-US" b="1" smtClean="0">
                <a:latin typeface="Times New Roman" pitchFamily="18" charset="0"/>
                <a:ea typeface="宋体" pitchFamily="2" charset="-122"/>
              </a:rPr>
              <a:t>中心点</a:t>
            </a:r>
            <a:r>
              <a:rPr lang="ko-KR" altLang="en-US" b="1" smtClean="0">
                <a:latin typeface="Times New Roman" pitchFamily="18" charset="0"/>
                <a:ea typeface="Gulim" pitchFamily="34" charset="-127"/>
              </a:rPr>
              <a:t>(</a:t>
            </a:r>
            <a:r>
              <a:rPr lang="en-US" altLang="ko-KR" b="1" i="1" smtClean="0">
                <a:latin typeface="Times New Roman" pitchFamily="18" charset="0"/>
                <a:ea typeface="Gulim" pitchFamily="34" charset="-127"/>
              </a:rPr>
              <a:t>k</a:t>
            </a:r>
            <a:r>
              <a:rPr lang="en-US" altLang="ko-KR" b="1" smtClean="0">
                <a:latin typeface="Times New Roman" pitchFamily="18" charset="0"/>
                <a:ea typeface="Gulim" pitchFamily="34" charset="-127"/>
              </a:rPr>
              <a:t>-Medoids): </a:t>
            </a:r>
            <a:endParaRPr lang="en-US" altLang="zh-CN" b="1" smtClean="0">
              <a:latin typeface="Times New Roman" pitchFamily="18" charset="0"/>
              <a:ea typeface="Gulim" pitchFamily="34" charset="-127"/>
            </a:endParaRPr>
          </a:p>
          <a:p>
            <a:pPr eaLnBrk="1" hangingPunct="1">
              <a:lnSpc>
                <a:spcPct val="110000"/>
              </a:lnSpc>
            </a:pPr>
            <a:r>
              <a:rPr lang="zh-CN" altLang="en-US" b="1" smtClean="0">
                <a:latin typeface="Times New Roman" pitchFamily="18" charset="0"/>
                <a:ea typeface="宋体" pitchFamily="2" charset="-122"/>
              </a:rPr>
              <a:t>不采用簇中对象的平均值作为参照点,  而是</a:t>
            </a:r>
            <a:r>
              <a:rPr lang="zh-CN" altLang="en-US" b="1" smtClean="0">
                <a:solidFill>
                  <a:schemeClr val="hlink"/>
                </a:solidFill>
                <a:latin typeface="Times New Roman" pitchFamily="18" charset="0"/>
                <a:ea typeface="宋体" pitchFamily="2" charset="-122"/>
              </a:rPr>
              <a:t>选用簇中位置最中心的对象</a:t>
            </a:r>
            <a:r>
              <a:rPr lang="zh-CN" altLang="en-US" b="1" smtClean="0">
                <a:latin typeface="Times New Roman" pitchFamily="18" charset="0"/>
                <a:ea typeface="宋体" pitchFamily="2" charset="-122"/>
              </a:rPr>
              <a:t>,  即中心点(</a:t>
            </a:r>
            <a:r>
              <a:rPr lang="en-US" altLang="zh-CN" b="1" smtClean="0">
                <a:latin typeface="Times New Roman" pitchFamily="18" charset="0"/>
                <a:ea typeface="宋体" pitchFamily="2" charset="-122"/>
              </a:rPr>
              <a:t>medoid)</a:t>
            </a:r>
            <a:r>
              <a:rPr lang="zh-CN" altLang="en-US" b="1" smtClean="0">
                <a:latin typeface="Times New Roman" pitchFamily="18" charset="0"/>
                <a:ea typeface="宋体" pitchFamily="2" charset="-122"/>
              </a:rPr>
              <a:t>作为参照点来代表该簇</a:t>
            </a:r>
            <a:r>
              <a:rPr lang="en-US" altLang="ko-KR" b="1" smtClean="0">
                <a:latin typeface="Times New Roman" pitchFamily="18" charset="0"/>
                <a:ea typeface="Gulim" pitchFamily="34" charset="-127"/>
              </a:rPr>
              <a:t>. </a:t>
            </a:r>
          </a:p>
        </p:txBody>
      </p:sp>
      <p:grpSp>
        <p:nvGrpSpPr>
          <p:cNvPr id="6149" name="Group 257"/>
          <p:cNvGrpSpPr>
            <a:grpSpLocks/>
          </p:cNvGrpSpPr>
          <p:nvPr/>
        </p:nvGrpSpPr>
        <p:grpSpPr bwMode="auto">
          <a:xfrm>
            <a:off x="179388" y="3036888"/>
            <a:ext cx="5688012" cy="1868487"/>
            <a:chOff x="0" y="2560"/>
            <a:chExt cx="3034" cy="1196"/>
          </a:xfrm>
        </p:grpSpPr>
        <p:grpSp>
          <p:nvGrpSpPr>
            <p:cNvPr id="6237" name="Group 5"/>
            <p:cNvGrpSpPr>
              <a:grpSpLocks/>
            </p:cNvGrpSpPr>
            <p:nvPr/>
          </p:nvGrpSpPr>
          <p:grpSpPr bwMode="auto">
            <a:xfrm>
              <a:off x="0" y="2560"/>
              <a:ext cx="1333" cy="1188"/>
              <a:chOff x="1728" y="864"/>
              <a:chExt cx="1396" cy="1208"/>
            </a:xfrm>
          </p:grpSpPr>
          <p:sp>
            <p:nvSpPr>
              <p:cNvPr id="6324" name="Rectangle 6"/>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325" name="Rectangle 7"/>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326" name="Line 8"/>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27" name="Line 9"/>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28" name="Line 10"/>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29" name="Line 11"/>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0" name="Line 12"/>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1" name="Line 13"/>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2" name="Line 14"/>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3" name="Line 15"/>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4" name="Line 16"/>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5" name="Line 17"/>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6" name="Line 18"/>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7" name="Line 19"/>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8" name="Line 20"/>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39" name="Line 21"/>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0" name="Line 22"/>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1" name="Line 23"/>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2" name="Line 24"/>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3" name="Line 25"/>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4" name="Line 26"/>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5" name="Line 27"/>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6" name="Rectangle 28"/>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347" name="Line 29"/>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8" name="Line 30"/>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 name="Line 31"/>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 name="Line 32"/>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 name="Line 33"/>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 name="Line 34"/>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3" name="Line 35"/>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4" name="Line 36"/>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5" name="Line 37"/>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 name="Line 38"/>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7" name="Line 39"/>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8" name="Line 40"/>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9" name="Line 41"/>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0" name="Line 42"/>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1" name="Line 43"/>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2" name="Line 44"/>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3" name="Line 45"/>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4" name="Line 46"/>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5" name="Line 47"/>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6" name="Line 48"/>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7" name="Line 49"/>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8" name="Line 50"/>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69" name="Line 51"/>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70" name="Line 52"/>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71" name="Freeform 53"/>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6">
                    <a:moveTo>
                      <a:pt x="28" y="0"/>
                    </a:moveTo>
                    <a:lnTo>
                      <a:pt x="56" y="28"/>
                    </a:lnTo>
                    <a:lnTo>
                      <a:pt x="28" y="56"/>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372" name="Freeform 54"/>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373" name="Freeform 55"/>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28" y="0"/>
                    </a:moveTo>
                    <a:lnTo>
                      <a:pt x="57"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374" name="Freeform 56"/>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375" name="Freeform 57"/>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376" name="Freeform 58"/>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8"/>
                    </a:lnTo>
                    <a:lnTo>
                      <a:pt x="28" y="57"/>
                    </a:lnTo>
                    <a:lnTo>
                      <a:pt x="0" y="28"/>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377" name="Freeform 59"/>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378" name="Freeform 60"/>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379" name="Freeform 61"/>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6">
                    <a:moveTo>
                      <a:pt x="28" y="0"/>
                    </a:moveTo>
                    <a:lnTo>
                      <a:pt x="57" y="28"/>
                    </a:lnTo>
                    <a:lnTo>
                      <a:pt x="28" y="56"/>
                    </a:lnTo>
                    <a:lnTo>
                      <a:pt x="0" y="28"/>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380" name="Freeform 62"/>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381" name="Rectangle 63"/>
              <p:cNvSpPr>
                <a:spLocks noChangeArrowheads="1"/>
              </p:cNvSpPr>
              <p:nvPr/>
            </p:nvSpPr>
            <p:spPr bwMode="auto">
              <a:xfrm>
                <a:off x="1805" y="1897"/>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6382" name="Rectangle 64"/>
              <p:cNvSpPr>
                <a:spLocks noChangeArrowheads="1"/>
              </p:cNvSpPr>
              <p:nvPr/>
            </p:nvSpPr>
            <p:spPr bwMode="auto">
              <a:xfrm>
                <a:off x="1805" y="1799"/>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6383" name="Rectangle 65"/>
              <p:cNvSpPr>
                <a:spLocks noChangeArrowheads="1"/>
              </p:cNvSpPr>
              <p:nvPr/>
            </p:nvSpPr>
            <p:spPr bwMode="auto">
              <a:xfrm>
                <a:off x="1805" y="170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6384" name="Rectangle 66"/>
              <p:cNvSpPr>
                <a:spLocks noChangeArrowheads="1"/>
              </p:cNvSpPr>
              <p:nvPr/>
            </p:nvSpPr>
            <p:spPr bwMode="auto">
              <a:xfrm>
                <a:off x="1805" y="1604"/>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6385" name="Rectangle 67"/>
              <p:cNvSpPr>
                <a:spLocks noChangeArrowheads="1"/>
              </p:cNvSpPr>
              <p:nvPr/>
            </p:nvSpPr>
            <p:spPr bwMode="auto">
              <a:xfrm>
                <a:off x="1805" y="1507"/>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6386" name="Rectangle 68"/>
              <p:cNvSpPr>
                <a:spLocks noChangeArrowheads="1"/>
              </p:cNvSpPr>
              <p:nvPr/>
            </p:nvSpPr>
            <p:spPr bwMode="auto">
              <a:xfrm>
                <a:off x="1805" y="1409"/>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6387" name="Rectangle 69"/>
              <p:cNvSpPr>
                <a:spLocks noChangeArrowheads="1"/>
              </p:cNvSpPr>
              <p:nvPr/>
            </p:nvSpPr>
            <p:spPr bwMode="auto">
              <a:xfrm>
                <a:off x="1805" y="1310"/>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6388" name="Rectangle 70"/>
              <p:cNvSpPr>
                <a:spLocks noChangeArrowheads="1"/>
              </p:cNvSpPr>
              <p:nvPr/>
            </p:nvSpPr>
            <p:spPr bwMode="auto">
              <a:xfrm>
                <a:off x="1805" y="1214"/>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6389" name="Rectangle 71"/>
              <p:cNvSpPr>
                <a:spLocks noChangeArrowheads="1"/>
              </p:cNvSpPr>
              <p:nvPr/>
            </p:nvSpPr>
            <p:spPr bwMode="auto">
              <a:xfrm>
                <a:off x="1805" y="1116"/>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6390" name="Rectangle 72"/>
              <p:cNvSpPr>
                <a:spLocks noChangeArrowheads="1"/>
              </p:cNvSpPr>
              <p:nvPr/>
            </p:nvSpPr>
            <p:spPr bwMode="auto">
              <a:xfrm>
                <a:off x="1805" y="1019"/>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6391" name="Rectangle 73"/>
              <p:cNvSpPr>
                <a:spLocks noChangeArrowheads="1"/>
              </p:cNvSpPr>
              <p:nvPr/>
            </p:nvSpPr>
            <p:spPr bwMode="auto">
              <a:xfrm>
                <a:off x="1779" y="920"/>
                <a:ext cx="48"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6392" name="Rectangle 74"/>
              <p:cNvSpPr>
                <a:spLocks noChangeArrowheads="1"/>
              </p:cNvSpPr>
              <p:nvPr/>
            </p:nvSpPr>
            <p:spPr bwMode="auto">
              <a:xfrm>
                <a:off x="1849"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6393" name="Rectangle 75"/>
              <p:cNvSpPr>
                <a:spLocks noChangeArrowheads="1"/>
              </p:cNvSpPr>
              <p:nvPr/>
            </p:nvSpPr>
            <p:spPr bwMode="auto">
              <a:xfrm>
                <a:off x="1968"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6394" name="Rectangle 76"/>
              <p:cNvSpPr>
                <a:spLocks noChangeArrowheads="1"/>
              </p:cNvSpPr>
              <p:nvPr/>
            </p:nvSpPr>
            <p:spPr bwMode="auto">
              <a:xfrm>
                <a:off x="2090"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6395" name="Rectangle 77"/>
              <p:cNvSpPr>
                <a:spLocks noChangeArrowheads="1"/>
              </p:cNvSpPr>
              <p:nvPr/>
            </p:nvSpPr>
            <p:spPr bwMode="auto">
              <a:xfrm>
                <a:off x="2207"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6396" name="Rectangle 78"/>
              <p:cNvSpPr>
                <a:spLocks noChangeArrowheads="1"/>
              </p:cNvSpPr>
              <p:nvPr/>
            </p:nvSpPr>
            <p:spPr bwMode="auto">
              <a:xfrm>
                <a:off x="2326"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6397" name="Rectangle 79"/>
              <p:cNvSpPr>
                <a:spLocks noChangeArrowheads="1"/>
              </p:cNvSpPr>
              <p:nvPr/>
            </p:nvSpPr>
            <p:spPr bwMode="auto">
              <a:xfrm>
                <a:off x="2449"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6398" name="Rectangle 80"/>
              <p:cNvSpPr>
                <a:spLocks noChangeArrowheads="1"/>
              </p:cNvSpPr>
              <p:nvPr/>
            </p:nvSpPr>
            <p:spPr bwMode="auto">
              <a:xfrm>
                <a:off x="2569"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6399" name="Rectangle 81"/>
              <p:cNvSpPr>
                <a:spLocks noChangeArrowheads="1"/>
              </p:cNvSpPr>
              <p:nvPr/>
            </p:nvSpPr>
            <p:spPr bwMode="auto">
              <a:xfrm>
                <a:off x="2689"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6400" name="Rectangle 82"/>
              <p:cNvSpPr>
                <a:spLocks noChangeArrowheads="1"/>
              </p:cNvSpPr>
              <p:nvPr/>
            </p:nvSpPr>
            <p:spPr bwMode="auto">
              <a:xfrm>
                <a:off x="2806"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6401" name="Rectangle 83"/>
              <p:cNvSpPr>
                <a:spLocks noChangeArrowheads="1"/>
              </p:cNvSpPr>
              <p:nvPr/>
            </p:nvSpPr>
            <p:spPr bwMode="auto">
              <a:xfrm>
                <a:off x="2927" y="19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6402" name="Rectangle 84"/>
              <p:cNvSpPr>
                <a:spLocks noChangeArrowheads="1"/>
              </p:cNvSpPr>
              <p:nvPr/>
            </p:nvSpPr>
            <p:spPr bwMode="auto">
              <a:xfrm>
                <a:off x="3035" y="1962"/>
                <a:ext cx="48"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6403" name="Rectangle 85"/>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grpSp>
        <p:grpSp>
          <p:nvGrpSpPr>
            <p:cNvPr id="6238" name="Group 86"/>
            <p:cNvGrpSpPr>
              <a:grpSpLocks/>
            </p:cNvGrpSpPr>
            <p:nvPr/>
          </p:nvGrpSpPr>
          <p:grpSpPr bwMode="auto">
            <a:xfrm>
              <a:off x="1701" y="2568"/>
              <a:ext cx="1333" cy="1188"/>
              <a:chOff x="3616" y="2464"/>
              <a:chExt cx="1396" cy="1208"/>
            </a:xfrm>
          </p:grpSpPr>
          <p:sp>
            <p:nvSpPr>
              <p:cNvPr id="6240" name="Rectangle 87"/>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241" name="Rectangle 88"/>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242" name="Line 89"/>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3" name="Line 90"/>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4" name="Line 91"/>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5" name="Line 92"/>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6" name="Line 93"/>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 name="Line 94"/>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 name="Line 95"/>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 name="Line 96"/>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 name="Line 97"/>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 name="Line 98"/>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2" name="Line 99"/>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3" name="Line 100"/>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4" name="Line 101"/>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5" name="Line 102"/>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6" name="Line 103"/>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7" name="Line 104"/>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8" name="Line 105"/>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9" name="Line 106"/>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0" name="Line 107"/>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1" name="Line 108"/>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2" name="Rectangle 109"/>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263" name="Line 110"/>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4" name="Line 111"/>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5" name="Line 112"/>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6" name="Line 113"/>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7" name="Line 114"/>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8" name="Line 115"/>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69" name="Line 116"/>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0" name="Line 117"/>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1" name="Line 118"/>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2" name="Line 119"/>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3" name="Line 120"/>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4" name="Line 121"/>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5" name="Line 122"/>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6" name="Line 123"/>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7" name="Line 124"/>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8" name="Line 125"/>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79" name="Line 126"/>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80" name="Line 127"/>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81" name="Line 128"/>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82" name="Line 129"/>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83" name="Line 130"/>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84" name="Line 131"/>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85" name="Line 132"/>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86" name="Line 133"/>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87" name="Freeform 134"/>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6">
                    <a:moveTo>
                      <a:pt x="28" y="0"/>
                    </a:moveTo>
                    <a:lnTo>
                      <a:pt x="56" y="28"/>
                    </a:lnTo>
                    <a:lnTo>
                      <a:pt x="28" y="56"/>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88" name="Freeform 135"/>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89" name="Freeform 136"/>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28" y="0"/>
                    </a:moveTo>
                    <a:lnTo>
                      <a:pt x="57"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290" name="Freeform 137"/>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91" name="Freeform 138"/>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9"/>
                    </a:lnTo>
                    <a:lnTo>
                      <a:pt x="28" y="57"/>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92" name="Freeform 139"/>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8"/>
                    </a:lnTo>
                    <a:lnTo>
                      <a:pt x="28" y="57"/>
                    </a:lnTo>
                    <a:lnTo>
                      <a:pt x="0" y="28"/>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293" name="Freeform 140"/>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28" y="0"/>
                    </a:moveTo>
                    <a:lnTo>
                      <a:pt x="57"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94" name="Freeform 141"/>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9"/>
                    </a:lnTo>
                    <a:lnTo>
                      <a:pt x="28" y="57"/>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295" name="Freeform 142"/>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6">
                    <a:moveTo>
                      <a:pt x="28" y="0"/>
                    </a:moveTo>
                    <a:lnTo>
                      <a:pt x="57" y="28"/>
                    </a:lnTo>
                    <a:lnTo>
                      <a:pt x="28" y="56"/>
                    </a:lnTo>
                    <a:lnTo>
                      <a:pt x="0" y="28"/>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296" name="Freeform 143"/>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28" y="0"/>
                    </a:moveTo>
                    <a:lnTo>
                      <a:pt x="56" y="28"/>
                    </a:lnTo>
                    <a:lnTo>
                      <a:pt x="28" y="57"/>
                    </a:lnTo>
                    <a:lnTo>
                      <a:pt x="0" y="28"/>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97" name="Rectangle 144"/>
              <p:cNvSpPr>
                <a:spLocks noChangeArrowheads="1"/>
              </p:cNvSpPr>
              <p:nvPr/>
            </p:nvSpPr>
            <p:spPr bwMode="auto">
              <a:xfrm>
                <a:off x="3693" y="3497"/>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6298" name="Rectangle 145"/>
              <p:cNvSpPr>
                <a:spLocks noChangeArrowheads="1"/>
              </p:cNvSpPr>
              <p:nvPr/>
            </p:nvSpPr>
            <p:spPr bwMode="auto">
              <a:xfrm>
                <a:off x="3693" y="3399"/>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6299" name="Rectangle 146"/>
              <p:cNvSpPr>
                <a:spLocks noChangeArrowheads="1"/>
              </p:cNvSpPr>
              <p:nvPr/>
            </p:nvSpPr>
            <p:spPr bwMode="auto">
              <a:xfrm>
                <a:off x="3693" y="330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6300" name="Rectangle 147"/>
              <p:cNvSpPr>
                <a:spLocks noChangeArrowheads="1"/>
              </p:cNvSpPr>
              <p:nvPr/>
            </p:nvSpPr>
            <p:spPr bwMode="auto">
              <a:xfrm>
                <a:off x="3693" y="3204"/>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6301" name="Rectangle 148"/>
              <p:cNvSpPr>
                <a:spLocks noChangeArrowheads="1"/>
              </p:cNvSpPr>
              <p:nvPr/>
            </p:nvSpPr>
            <p:spPr bwMode="auto">
              <a:xfrm>
                <a:off x="3693" y="3107"/>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6302" name="Rectangle 149"/>
              <p:cNvSpPr>
                <a:spLocks noChangeArrowheads="1"/>
              </p:cNvSpPr>
              <p:nvPr/>
            </p:nvSpPr>
            <p:spPr bwMode="auto">
              <a:xfrm>
                <a:off x="3693" y="3009"/>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6303" name="Rectangle 150"/>
              <p:cNvSpPr>
                <a:spLocks noChangeArrowheads="1"/>
              </p:cNvSpPr>
              <p:nvPr/>
            </p:nvSpPr>
            <p:spPr bwMode="auto">
              <a:xfrm>
                <a:off x="3693" y="2910"/>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6304" name="Rectangle 151"/>
              <p:cNvSpPr>
                <a:spLocks noChangeArrowheads="1"/>
              </p:cNvSpPr>
              <p:nvPr/>
            </p:nvSpPr>
            <p:spPr bwMode="auto">
              <a:xfrm>
                <a:off x="3693" y="2814"/>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6305" name="Rectangle 152"/>
              <p:cNvSpPr>
                <a:spLocks noChangeArrowheads="1"/>
              </p:cNvSpPr>
              <p:nvPr/>
            </p:nvSpPr>
            <p:spPr bwMode="auto">
              <a:xfrm>
                <a:off x="3693" y="2716"/>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6306" name="Rectangle 153"/>
              <p:cNvSpPr>
                <a:spLocks noChangeArrowheads="1"/>
              </p:cNvSpPr>
              <p:nvPr/>
            </p:nvSpPr>
            <p:spPr bwMode="auto">
              <a:xfrm>
                <a:off x="3693" y="2619"/>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6307" name="Rectangle 154"/>
              <p:cNvSpPr>
                <a:spLocks noChangeArrowheads="1"/>
              </p:cNvSpPr>
              <p:nvPr/>
            </p:nvSpPr>
            <p:spPr bwMode="auto">
              <a:xfrm>
                <a:off x="3667" y="2520"/>
                <a:ext cx="48"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6308" name="Rectangle 155"/>
              <p:cNvSpPr>
                <a:spLocks noChangeArrowheads="1"/>
              </p:cNvSpPr>
              <p:nvPr/>
            </p:nvSpPr>
            <p:spPr bwMode="auto">
              <a:xfrm>
                <a:off x="3737"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6309" name="Rectangle 156"/>
              <p:cNvSpPr>
                <a:spLocks noChangeArrowheads="1"/>
              </p:cNvSpPr>
              <p:nvPr/>
            </p:nvSpPr>
            <p:spPr bwMode="auto">
              <a:xfrm>
                <a:off x="3856"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6310" name="Rectangle 157"/>
              <p:cNvSpPr>
                <a:spLocks noChangeArrowheads="1"/>
              </p:cNvSpPr>
              <p:nvPr/>
            </p:nvSpPr>
            <p:spPr bwMode="auto">
              <a:xfrm>
                <a:off x="3978"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6311" name="Rectangle 158"/>
              <p:cNvSpPr>
                <a:spLocks noChangeArrowheads="1"/>
              </p:cNvSpPr>
              <p:nvPr/>
            </p:nvSpPr>
            <p:spPr bwMode="auto">
              <a:xfrm>
                <a:off x="4095"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6312" name="Rectangle 159"/>
              <p:cNvSpPr>
                <a:spLocks noChangeArrowheads="1"/>
              </p:cNvSpPr>
              <p:nvPr/>
            </p:nvSpPr>
            <p:spPr bwMode="auto">
              <a:xfrm>
                <a:off x="4214"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6313" name="Rectangle 160"/>
              <p:cNvSpPr>
                <a:spLocks noChangeArrowheads="1"/>
              </p:cNvSpPr>
              <p:nvPr/>
            </p:nvSpPr>
            <p:spPr bwMode="auto">
              <a:xfrm>
                <a:off x="4337"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6314" name="Rectangle 161"/>
              <p:cNvSpPr>
                <a:spLocks noChangeArrowheads="1"/>
              </p:cNvSpPr>
              <p:nvPr/>
            </p:nvSpPr>
            <p:spPr bwMode="auto">
              <a:xfrm>
                <a:off x="4457"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6315" name="Rectangle 162"/>
              <p:cNvSpPr>
                <a:spLocks noChangeArrowheads="1"/>
              </p:cNvSpPr>
              <p:nvPr/>
            </p:nvSpPr>
            <p:spPr bwMode="auto">
              <a:xfrm>
                <a:off x="4577"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6316" name="Rectangle 163"/>
              <p:cNvSpPr>
                <a:spLocks noChangeArrowheads="1"/>
              </p:cNvSpPr>
              <p:nvPr/>
            </p:nvSpPr>
            <p:spPr bwMode="auto">
              <a:xfrm>
                <a:off x="4694"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6317" name="Rectangle 164"/>
              <p:cNvSpPr>
                <a:spLocks noChangeArrowheads="1"/>
              </p:cNvSpPr>
              <p:nvPr/>
            </p:nvSpPr>
            <p:spPr bwMode="auto">
              <a:xfrm>
                <a:off x="4815" y="3562"/>
                <a:ext cx="2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6318" name="Rectangle 165"/>
              <p:cNvSpPr>
                <a:spLocks noChangeArrowheads="1"/>
              </p:cNvSpPr>
              <p:nvPr/>
            </p:nvSpPr>
            <p:spPr bwMode="auto">
              <a:xfrm>
                <a:off x="4923" y="3562"/>
                <a:ext cx="48"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6319" name="Rectangle 166"/>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320" name="Freeform 167"/>
              <p:cNvSpPr>
                <a:spLocks/>
              </p:cNvSpPr>
              <p:nvPr/>
            </p:nvSpPr>
            <p:spPr bwMode="auto">
              <a:xfrm>
                <a:off x="3955" y="2806"/>
                <a:ext cx="103" cy="301"/>
              </a:xfrm>
              <a:custGeom>
                <a:avLst/>
                <a:gdLst>
                  <a:gd name="T0" fmla="*/ 13 w 728"/>
                  <a:gd name="T1" fmla="*/ 1 h 896"/>
                  <a:gd name="T2" fmla="*/ 7 w 728"/>
                  <a:gd name="T3" fmla="*/ 14 h 896"/>
                  <a:gd name="T4" fmla="*/ 5 w 728"/>
                  <a:gd name="T5" fmla="*/ 21 h 896"/>
                  <a:gd name="T6" fmla="*/ 4 w 728"/>
                  <a:gd name="T7" fmla="*/ 24 h 896"/>
                  <a:gd name="T8" fmla="*/ 1 w 728"/>
                  <a:gd name="T9" fmla="*/ 45 h 896"/>
                  <a:gd name="T10" fmla="*/ 4 w 728"/>
                  <a:gd name="T11" fmla="*/ 105 h 896"/>
                  <a:gd name="T12" fmla="*/ 7 w 728"/>
                  <a:gd name="T13" fmla="*/ 114 h 896"/>
                  <a:gd name="T14" fmla="*/ 21 w 728"/>
                  <a:gd name="T15" fmla="*/ 134 h 896"/>
                  <a:gd name="T16" fmla="*/ 32 w 728"/>
                  <a:gd name="T17" fmla="*/ 127 h 896"/>
                  <a:gd name="T18" fmla="*/ 40 w 728"/>
                  <a:gd name="T19" fmla="*/ 106 h 896"/>
                  <a:gd name="T20" fmla="*/ 44 w 728"/>
                  <a:gd name="T21" fmla="*/ 90 h 896"/>
                  <a:gd name="T22" fmla="*/ 45 w 728"/>
                  <a:gd name="T23" fmla="*/ 84 h 896"/>
                  <a:gd name="T24" fmla="*/ 45 w 728"/>
                  <a:gd name="T25" fmla="*/ 81 h 896"/>
                  <a:gd name="T26" fmla="*/ 43 w 728"/>
                  <a:gd name="T27" fmla="*/ 44 h 896"/>
                  <a:gd name="T28" fmla="*/ 36 w 728"/>
                  <a:gd name="T29" fmla="*/ 20 h 896"/>
                  <a:gd name="T30" fmla="*/ 32 w 728"/>
                  <a:gd name="T31" fmla="*/ 13 h 896"/>
                  <a:gd name="T32" fmla="*/ 30 w 728"/>
                  <a:gd name="T33" fmla="*/ 9 h 896"/>
                  <a:gd name="T34" fmla="*/ 19 w 728"/>
                  <a:gd name="T35" fmla="*/ 0 h 896"/>
                  <a:gd name="T36" fmla="*/ 13 w 728"/>
                  <a:gd name="T37" fmla="*/ 1 h 896"/>
                  <a:gd name="T38" fmla="*/ 12 w 728"/>
                  <a:gd name="T39" fmla="*/ 2 h 896"/>
                  <a:gd name="T40" fmla="*/ 13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321" name="Freeform 168"/>
              <p:cNvSpPr>
                <a:spLocks/>
              </p:cNvSpPr>
              <p:nvPr/>
            </p:nvSpPr>
            <p:spPr bwMode="auto">
              <a:xfrm>
                <a:off x="4258" y="3046"/>
                <a:ext cx="103" cy="301"/>
              </a:xfrm>
              <a:custGeom>
                <a:avLst/>
                <a:gdLst>
                  <a:gd name="T0" fmla="*/ 29 w 802"/>
                  <a:gd name="T1" fmla="*/ 6 h 889"/>
                  <a:gd name="T2" fmla="*/ 22 w 802"/>
                  <a:gd name="T3" fmla="*/ 27 h 889"/>
                  <a:gd name="T4" fmla="*/ 14 w 802"/>
                  <a:gd name="T5" fmla="*/ 44 h 889"/>
                  <a:gd name="T6" fmla="*/ 13 w 802"/>
                  <a:gd name="T7" fmla="*/ 48 h 889"/>
                  <a:gd name="T8" fmla="*/ 11 w 802"/>
                  <a:gd name="T9" fmla="*/ 50 h 889"/>
                  <a:gd name="T10" fmla="*/ 11 w 802"/>
                  <a:gd name="T11" fmla="*/ 53 h 889"/>
                  <a:gd name="T12" fmla="*/ 10 w 802"/>
                  <a:gd name="T13" fmla="*/ 58 h 889"/>
                  <a:gd name="T14" fmla="*/ 8 w 802"/>
                  <a:gd name="T15" fmla="*/ 75 h 889"/>
                  <a:gd name="T16" fmla="*/ 6 w 802"/>
                  <a:gd name="T17" fmla="*/ 78 h 889"/>
                  <a:gd name="T18" fmla="*/ 5 w 802"/>
                  <a:gd name="T19" fmla="*/ 85 h 889"/>
                  <a:gd name="T20" fmla="*/ 2 w 802"/>
                  <a:gd name="T21" fmla="*/ 95 h 889"/>
                  <a:gd name="T22" fmla="*/ 1 w 802"/>
                  <a:gd name="T23" fmla="*/ 106 h 889"/>
                  <a:gd name="T24" fmla="*/ 2 w 802"/>
                  <a:gd name="T25" fmla="*/ 127 h 889"/>
                  <a:gd name="T26" fmla="*/ 5 w 802"/>
                  <a:gd name="T27" fmla="*/ 132 h 889"/>
                  <a:gd name="T28" fmla="*/ 7 w 802"/>
                  <a:gd name="T29" fmla="*/ 134 h 889"/>
                  <a:gd name="T30" fmla="*/ 20 w 802"/>
                  <a:gd name="T31" fmla="*/ 132 h 889"/>
                  <a:gd name="T32" fmla="*/ 30 w 802"/>
                  <a:gd name="T33" fmla="*/ 124 h 889"/>
                  <a:gd name="T34" fmla="*/ 33 w 802"/>
                  <a:gd name="T35" fmla="*/ 119 h 889"/>
                  <a:gd name="T36" fmla="*/ 39 w 802"/>
                  <a:gd name="T37" fmla="*/ 98 h 889"/>
                  <a:gd name="T38" fmla="*/ 40 w 802"/>
                  <a:gd name="T39" fmla="*/ 90 h 889"/>
                  <a:gd name="T40" fmla="*/ 43 w 802"/>
                  <a:gd name="T41" fmla="*/ 80 h 889"/>
                  <a:gd name="T42" fmla="*/ 45 w 802"/>
                  <a:gd name="T43" fmla="*/ 68 h 889"/>
                  <a:gd name="T44" fmla="*/ 46 w 802"/>
                  <a:gd name="T45" fmla="*/ 58 h 889"/>
                  <a:gd name="T46" fmla="*/ 38 w 802"/>
                  <a:gd name="T47" fmla="*/ 0 h 889"/>
                  <a:gd name="T48" fmla="*/ 31 w 802"/>
                  <a:gd name="T49" fmla="*/ 3 h 889"/>
                  <a:gd name="T50" fmla="*/ 29 w 802"/>
                  <a:gd name="T51" fmla="*/ 6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322" name="AutoShape 169"/>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323" name="AutoShape 170"/>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grpSp>
        <p:sp>
          <p:nvSpPr>
            <p:cNvPr id="6239" name="Line 171"/>
            <p:cNvSpPr>
              <a:spLocks noChangeShapeType="1"/>
            </p:cNvSpPr>
            <p:nvPr/>
          </p:nvSpPr>
          <p:spPr bwMode="auto">
            <a:xfrm>
              <a:off x="1338" y="3113"/>
              <a:ext cx="363"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150" name="Group 172"/>
          <p:cNvGrpSpPr>
            <a:grpSpLocks/>
          </p:cNvGrpSpPr>
          <p:nvPr/>
        </p:nvGrpSpPr>
        <p:grpSpPr bwMode="auto">
          <a:xfrm>
            <a:off x="6084888" y="2978150"/>
            <a:ext cx="2590800" cy="1897063"/>
            <a:chOff x="4144" y="1265"/>
            <a:chExt cx="1400" cy="1254"/>
          </a:xfrm>
        </p:grpSpPr>
        <p:sp>
          <p:nvSpPr>
            <p:cNvPr id="6153" name="Rectangle 173"/>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154" name="Rectangle 174"/>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155" name="Line 175"/>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 name="Line 176"/>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7" name="Line 177"/>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178"/>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 name="Line 179"/>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180"/>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181"/>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Line 182"/>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183"/>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184"/>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Line 185"/>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6" name="Line 186"/>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Line 187"/>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8" name="Line 188"/>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9" name="Line 189"/>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0" name="Line 190"/>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1" name="Line 191"/>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2" name="Line 192"/>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3" name="Line 193"/>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4" name="Line 194"/>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5" name="Rectangle 195"/>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176" name="Line 196"/>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7" name="Line 197"/>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8" name="Line 198"/>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9" name="Line 199"/>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0" name="Line 200"/>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1" name="Line 201"/>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2" name="Line 202"/>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3" name="Line 203"/>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4" name="Line 204"/>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5" name="Line 205"/>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6" name="Line 206"/>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7" name="Line 207"/>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8" name="Line 208"/>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9" name="Line 209"/>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0" name="Line 210"/>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1" name="Line 211"/>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2" name="Line 212"/>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3" name="Line 213"/>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4" name="Line 214"/>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5" name="Line 215"/>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6" name="Line 216"/>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7" name="Line 217"/>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8" name="Line 218"/>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9" name="Line 219"/>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0" name="Freeform 220"/>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30"/>
                  </a:lnTo>
                  <a:lnTo>
                    <a:pt x="29" y="59"/>
                  </a:lnTo>
                  <a:lnTo>
                    <a:pt x="0" y="30"/>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01" name="Freeform 221"/>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02" name="Freeform 222"/>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29"/>
                  </a:lnTo>
                  <a:lnTo>
                    <a:pt x="28" y="59"/>
                  </a:lnTo>
                  <a:lnTo>
                    <a:pt x="0" y="29"/>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203" name="Freeform 223"/>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30"/>
                  </a:lnTo>
                  <a:lnTo>
                    <a:pt x="28" y="59"/>
                  </a:lnTo>
                  <a:lnTo>
                    <a:pt x="0" y="30"/>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04" name="Freeform 224"/>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9" y="0"/>
                  </a:moveTo>
                  <a:lnTo>
                    <a:pt x="57" y="29"/>
                  </a:lnTo>
                  <a:lnTo>
                    <a:pt x="29" y="59"/>
                  </a:lnTo>
                  <a:lnTo>
                    <a:pt x="0" y="29"/>
                  </a:lnTo>
                  <a:lnTo>
                    <a:pt x="29"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05" name="Freeform 225"/>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206" name="Freeform 226"/>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60">
                  <a:moveTo>
                    <a:pt x="28" y="0"/>
                  </a:moveTo>
                  <a:lnTo>
                    <a:pt x="56" y="30"/>
                  </a:lnTo>
                  <a:lnTo>
                    <a:pt x="28" y="60"/>
                  </a:lnTo>
                  <a:lnTo>
                    <a:pt x="0" y="30"/>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07" name="Freeform 227"/>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9">
                  <a:moveTo>
                    <a:pt x="28" y="0"/>
                  </a:moveTo>
                  <a:lnTo>
                    <a:pt x="57" y="29"/>
                  </a:lnTo>
                  <a:lnTo>
                    <a:pt x="28" y="59"/>
                  </a:lnTo>
                  <a:lnTo>
                    <a:pt x="0" y="29"/>
                  </a:lnTo>
                  <a:lnTo>
                    <a:pt x="28" y="0"/>
                  </a:lnTo>
                  <a:close/>
                </a:path>
              </a:pathLst>
            </a:custGeom>
            <a:solidFill>
              <a:srgbClr val="00FFFF"/>
            </a:solidFill>
            <a:ln w="6350">
              <a:solidFill>
                <a:srgbClr val="000080"/>
              </a:solidFill>
              <a:prstDash val="solid"/>
              <a:round/>
              <a:headEnd/>
              <a:tailEnd/>
            </a:ln>
          </p:spPr>
          <p:txBody>
            <a:bodyPr/>
            <a:lstStyle/>
            <a:p>
              <a:endParaRPr lang="zh-CN" altLang="en-US"/>
            </a:p>
          </p:txBody>
        </p:sp>
        <p:sp>
          <p:nvSpPr>
            <p:cNvPr id="6208" name="Freeform 228"/>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9">
                  <a:moveTo>
                    <a:pt x="28" y="0"/>
                  </a:moveTo>
                  <a:lnTo>
                    <a:pt x="56" y="30"/>
                  </a:lnTo>
                  <a:lnTo>
                    <a:pt x="28" y="59"/>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209" name="Freeform 229"/>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28" y="0"/>
                  </a:moveTo>
                  <a:lnTo>
                    <a:pt x="57" y="30"/>
                  </a:lnTo>
                  <a:lnTo>
                    <a:pt x="28" y="60"/>
                  </a:lnTo>
                  <a:lnTo>
                    <a:pt x="0" y="30"/>
                  </a:lnTo>
                  <a:lnTo>
                    <a:pt x="28" y="0"/>
                  </a:lnTo>
                  <a:close/>
                </a:path>
              </a:pathLst>
            </a:custGeom>
            <a:solidFill>
              <a:srgbClr val="000080"/>
            </a:solidFill>
            <a:ln w="6350">
              <a:solidFill>
                <a:srgbClr val="000080"/>
              </a:solidFill>
              <a:prstDash val="solid"/>
              <a:round/>
              <a:headEnd/>
              <a:tailEnd/>
            </a:ln>
          </p:spPr>
          <p:txBody>
            <a:bodyPr/>
            <a:lstStyle/>
            <a:p>
              <a:endParaRPr lang="zh-CN" altLang="en-US"/>
            </a:p>
          </p:txBody>
        </p:sp>
        <p:sp>
          <p:nvSpPr>
            <p:cNvPr id="6210" name="Oval 230"/>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211" name="Oval 231"/>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212" name="Rectangle 232"/>
            <p:cNvSpPr>
              <a:spLocks noChangeArrowheads="1"/>
            </p:cNvSpPr>
            <p:nvPr/>
          </p:nvSpPr>
          <p:spPr bwMode="auto">
            <a:xfrm>
              <a:off x="4221" y="2336"/>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6213" name="Rectangle 233"/>
            <p:cNvSpPr>
              <a:spLocks noChangeArrowheads="1"/>
            </p:cNvSpPr>
            <p:nvPr/>
          </p:nvSpPr>
          <p:spPr bwMode="auto">
            <a:xfrm>
              <a:off x="4221" y="2235"/>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6214" name="Rectangle 234"/>
            <p:cNvSpPr>
              <a:spLocks noChangeArrowheads="1"/>
            </p:cNvSpPr>
            <p:nvPr/>
          </p:nvSpPr>
          <p:spPr bwMode="auto">
            <a:xfrm>
              <a:off x="4221" y="2133"/>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6215" name="Rectangle 235"/>
            <p:cNvSpPr>
              <a:spLocks noChangeArrowheads="1"/>
            </p:cNvSpPr>
            <p:nvPr/>
          </p:nvSpPr>
          <p:spPr bwMode="auto">
            <a:xfrm>
              <a:off x="4221" y="2032"/>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6216" name="Rectangle 236"/>
            <p:cNvSpPr>
              <a:spLocks noChangeArrowheads="1"/>
            </p:cNvSpPr>
            <p:nvPr/>
          </p:nvSpPr>
          <p:spPr bwMode="auto">
            <a:xfrm>
              <a:off x="4221" y="1930"/>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6217" name="Rectangle 237"/>
            <p:cNvSpPr>
              <a:spLocks noChangeArrowheads="1"/>
            </p:cNvSpPr>
            <p:nvPr/>
          </p:nvSpPr>
          <p:spPr bwMode="auto">
            <a:xfrm>
              <a:off x="4221" y="1828"/>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6218" name="Rectangle 238"/>
            <p:cNvSpPr>
              <a:spLocks noChangeArrowheads="1"/>
            </p:cNvSpPr>
            <p:nvPr/>
          </p:nvSpPr>
          <p:spPr bwMode="auto">
            <a:xfrm>
              <a:off x="4221" y="1731"/>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6219" name="Rectangle 239"/>
            <p:cNvSpPr>
              <a:spLocks noChangeArrowheads="1"/>
            </p:cNvSpPr>
            <p:nvPr/>
          </p:nvSpPr>
          <p:spPr bwMode="auto">
            <a:xfrm>
              <a:off x="4221" y="1629"/>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6220" name="Rectangle 240"/>
            <p:cNvSpPr>
              <a:spLocks noChangeArrowheads="1"/>
            </p:cNvSpPr>
            <p:nvPr/>
          </p:nvSpPr>
          <p:spPr bwMode="auto">
            <a:xfrm>
              <a:off x="4221" y="1528"/>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6221" name="Rectangle 241"/>
            <p:cNvSpPr>
              <a:spLocks noChangeArrowheads="1"/>
            </p:cNvSpPr>
            <p:nvPr/>
          </p:nvSpPr>
          <p:spPr bwMode="auto">
            <a:xfrm>
              <a:off x="4221" y="1426"/>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6222" name="Rectangle 242"/>
            <p:cNvSpPr>
              <a:spLocks noChangeArrowheads="1"/>
            </p:cNvSpPr>
            <p:nvPr/>
          </p:nvSpPr>
          <p:spPr bwMode="auto">
            <a:xfrm>
              <a:off x="4197" y="1324"/>
              <a:ext cx="47"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6223" name="Rectangle 243"/>
            <p:cNvSpPr>
              <a:spLocks noChangeArrowheads="1"/>
            </p:cNvSpPr>
            <p:nvPr/>
          </p:nvSpPr>
          <p:spPr bwMode="auto">
            <a:xfrm>
              <a:off x="4266"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0</a:t>
              </a:r>
              <a:endParaRPr lang="ko-KR" altLang="en-US" sz="2400">
                <a:ea typeface="Gulim" pitchFamily="34" charset="-127"/>
              </a:endParaRPr>
            </a:p>
          </p:txBody>
        </p:sp>
        <p:sp>
          <p:nvSpPr>
            <p:cNvPr id="6224" name="Rectangle 244"/>
            <p:cNvSpPr>
              <a:spLocks noChangeArrowheads="1"/>
            </p:cNvSpPr>
            <p:nvPr/>
          </p:nvSpPr>
          <p:spPr bwMode="auto">
            <a:xfrm>
              <a:off x="4387"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a:t>
              </a:r>
              <a:endParaRPr lang="ko-KR" altLang="en-US" sz="2400">
                <a:ea typeface="Gulim" pitchFamily="34" charset="-127"/>
              </a:endParaRPr>
            </a:p>
          </p:txBody>
        </p:sp>
        <p:sp>
          <p:nvSpPr>
            <p:cNvPr id="6225" name="Rectangle 245"/>
            <p:cNvSpPr>
              <a:spLocks noChangeArrowheads="1"/>
            </p:cNvSpPr>
            <p:nvPr/>
          </p:nvSpPr>
          <p:spPr bwMode="auto">
            <a:xfrm>
              <a:off x="4504"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2</a:t>
              </a:r>
              <a:endParaRPr lang="ko-KR" altLang="en-US" sz="2400">
                <a:ea typeface="Gulim" pitchFamily="34" charset="-127"/>
              </a:endParaRPr>
            </a:p>
          </p:txBody>
        </p:sp>
        <p:sp>
          <p:nvSpPr>
            <p:cNvPr id="6226" name="Rectangle 246"/>
            <p:cNvSpPr>
              <a:spLocks noChangeArrowheads="1"/>
            </p:cNvSpPr>
            <p:nvPr/>
          </p:nvSpPr>
          <p:spPr bwMode="auto">
            <a:xfrm>
              <a:off x="4626"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3</a:t>
              </a:r>
              <a:endParaRPr lang="ko-KR" altLang="en-US" sz="2400">
                <a:ea typeface="Gulim" pitchFamily="34" charset="-127"/>
              </a:endParaRPr>
            </a:p>
          </p:txBody>
        </p:sp>
        <p:sp>
          <p:nvSpPr>
            <p:cNvPr id="6227" name="Rectangle 247"/>
            <p:cNvSpPr>
              <a:spLocks noChangeArrowheads="1"/>
            </p:cNvSpPr>
            <p:nvPr/>
          </p:nvSpPr>
          <p:spPr bwMode="auto">
            <a:xfrm>
              <a:off x="4747"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4</a:t>
              </a:r>
              <a:endParaRPr lang="ko-KR" altLang="en-US" sz="2400">
                <a:ea typeface="Gulim" pitchFamily="34" charset="-127"/>
              </a:endParaRPr>
            </a:p>
          </p:txBody>
        </p:sp>
        <p:sp>
          <p:nvSpPr>
            <p:cNvPr id="6228" name="Rectangle 248"/>
            <p:cNvSpPr>
              <a:spLocks noChangeArrowheads="1"/>
            </p:cNvSpPr>
            <p:nvPr/>
          </p:nvSpPr>
          <p:spPr bwMode="auto">
            <a:xfrm>
              <a:off x="4868"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5</a:t>
              </a:r>
              <a:endParaRPr lang="ko-KR" altLang="en-US" sz="2400">
                <a:ea typeface="Gulim" pitchFamily="34" charset="-127"/>
              </a:endParaRPr>
            </a:p>
          </p:txBody>
        </p:sp>
        <p:sp>
          <p:nvSpPr>
            <p:cNvPr id="6229" name="Rectangle 249"/>
            <p:cNvSpPr>
              <a:spLocks noChangeArrowheads="1"/>
            </p:cNvSpPr>
            <p:nvPr/>
          </p:nvSpPr>
          <p:spPr bwMode="auto">
            <a:xfrm>
              <a:off x="4986"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6</a:t>
              </a:r>
              <a:endParaRPr lang="ko-KR" altLang="en-US" sz="2400">
                <a:ea typeface="Gulim" pitchFamily="34" charset="-127"/>
              </a:endParaRPr>
            </a:p>
          </p:txBody>
        </p:sp>
        <p:sp>
          <p:nvSpPr>
            <p:cNvPr id="6230" name="Rectangle 250"/>
            <p:cNvSpPr>
              <a:spLocks noChangeArrowheads="1"/>
            </p:cNvSpPr>
            <p:nvPr/>
          </p:nvSpPr>
          <p:spPr bwMode="auto">
            <a:xfrm>
              <a:off x="5107"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7</a:t>
              </a:r>
              <a:endParaRPr lang="ko-KR" altLang="en-US" sz="2400">
                <a:ea typeface="Gulim" pitchFamily="34" charset="-127"/>
              </a:endParaRPr>
            </a:p>
          </p:txBody>
        </p:sp>
        <p:sp>
          <p:nvSpPr>
            <p:cNvPr id="6231" name="Rectangle 251"/>
            <p:cNvSpPr>
              <a:spLocks noChangeArrowheads="1"/>
            </p:cNvSpPr>
            <p:nvPr/>
          </p:nvSpPr>
          <p:spPr bwMode="auto">
            <a:xfrm>
              <a:off x="5228"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8</a:t>
              </a:r>
              <a:endParaRPr lang="ko-KR" altLang="en-US" sz="2400">
                <a:ea typeface="Gulim" pitchFamily="34" charset="-127"/>
              </a:endParaRPr>
            </a:p>
          </p:txBody>
        </p:sp>
        <p:sp>
          <p:nvSpPr>
            <p:cNvPr id="6232" name="Rectangle 252"/>
            <p:cNvSpPr>
              <a:spLocks noChangeArrowheads="1"/>
            </p:cNvSpPr>
            <p:nvPr/>
          </p:nvSpPr>
          <p:spPr bwMode="auto">
            <a:xfrm>
              <a:off x="5346" y="2404"/>
              <a:ext cx="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9</a:t>
              </a:r>
              <a:endParaRPr lang="ko-KR" altLang="en-US" sz="2400">
                <a:ea typeface="Gulim" pitchFamily="34" charset="-127"/>
              </a:endParaRPr>
            </a:p>
          </p:txBody>
        </p:sp>
        <p:sp>
          <p:nvSpPr>
            <p:cNvPr id="6233" name="Rectangle 253"/>
            <p:cNvSpPr>
              <a:spLocks noChangeArrowheads="1"/>
            </p:cNvSpPr>
            <p:nvPr/>
          </p:nvSpPr>
          <p:spPr bwMode="auto">
            <a:xfrm>
              <a:off x="5455" y="2404"/>
              <a:ext cx="47"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600">
                  <a:solidFill>
                    <a:srgbClr val="000000"/>
                  </a:solidFill>
                  <a:latin typeface="Arial" pitchFamily="34" charset="0"/>
                  <a:ea typeface="Gulim" pitchFamily="34" charset="-127"/>
                </a:rPr>
                <a:t>10</a:t>
              </a:r>
              <a:endParaRPr lang="ko-KR" altLang="en-US" sz="2400">
                <a:ea typeface="Gulim" pitchFamily="34" charset="-127"/>
              </a:endParaRPr>
            </a:p>
          </p:txBody>
        </p:sp>
        <p:sp>
          <p:nvSpPr>
            <p:cNvPr id="6234" name="Rectangle 254"/>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6235" name="Freeform 255"/>
            <p:cNvSpPr>
              <a:spLocks/>
            </p:cNvSpPr>
            <p:nvPr/>
          </p:nvSpPr>
          <p:spPr bwMode="auto">
            <a:xfrm>
              <a:off x="4426" y="1731"/>
              <a:ext cx="100" cy="305"/>
            </a:xfrm>
            <a:custGeom>
              <a:avLst/>
              <a:gdLst>
                <a:gd name="T0" fmla="*/ 27 w 852"/>
                <a:gd name="T1" fmla="*/ 32 h 1260"/>
                <a:gd name="T2" fmla="*/ 21 w 852"/>
                <a:gd name="T3" fmla="*/ 4 h 1260"/>
                <a:gd name="T4" fmla="*/ 13 w 852"/>
                <a:gd name="T5" fmla="*/ 2 h 1260"/>
                <a:gd name="T6" fmla="*/ 7 w 852"/>
                <a:gd name="T7" fmla="*/ 8 h 1260"/>
                <a:gd name="T8" fmla="*/ 0 w 852"/>
                <a:gd name="T9" fmla="*/ 43 h 1260"/>
                <a:gd name="T10" fmla="*/ 2 w 852"/>
                <a:gd name="T11" fmla="*/ 80 h 1260"/>
                <a:gd name="T12" fmla="*/ 19 w 852"/>
                <a:gd name="T13" fmla="*/ 130 h 1260"/>
                <a:gd name="T14" fmla="*/ 23 w 852"/>
                <a:gd name="T15" fmla="*/ 132 h 1260"/>
                <a:gd name="T16" fmla="*/ 24 w 852"/>
                <a:gd name="T17" fmla="*/ 134 h 1260"/>
                <a:gd name="T18" fmla="*/ 28 w 852"/>
                <a:gd name="T19" fmla="*/ 137 h 1260"/>
                <a:gd name="T20" fmla="*/ 33 w 852"/>
                <a:gd name="T21" fmla="*/ 143 h 1260"/>
                <a:gd name="T22" fmla="*/ 42 w 852"/>
                <a:gd name="T23" fmla="*/ 145 h 1260"/>
                <a:gd name="T24" fmla="*/ 42 w 852"/>
                <a:gd name="T25" fmla="*/ 119 h 1260"/>
                <a:gd name="T26" fmla="*/ 40 w 852"/>
                <a:gd name="T27" fmla="*/ 111 h 1260"/>
                <a:gd name="T28" fmla="*/ 37 w 852"/>
                <a:gd name="T29" fmla="*/ 100 h 1260"/>
                <a:gd name="T30" fmla="*/ 33 w 852"/>
                <a:gd name="T31" fmla="*/ 89 h 1260"/>
                <a:gd name="T32" fmla="*/ 32 w 852"/>
                <a:gd name="T33" fmla="*/ 85 h 1260"/>
                <a:gd name="T34" fmla="*/ 31 w 852"/>
                <a:gd name="T35" fmla="*/ 83 h 1260"/>
                <a:gd name="T36" fmla="*/ 29 w 852"/>
                <a:gd name="T37" fmla="*/ 75 h 1260"/>
                <a:gd name="T38" fmla="*/ 29 w 852"/>
                <a:gd name="T39" fmla="*/ 72 h 1260"/>
                <a:gd name="T40" fmla="*/ 27 w 852"/>
                <a:gd name="T41" fmla="*/ 32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236" name="Freeform 256"/>
            <p:cNvSpPr>
              <a:spLocks/>
            </p:cNvSpPr>
            <p:nvPr/>
          </p:nvSpPr>
          <p:spPr bwMode="auto">
            <a:xfrm>
              <a:off x="4846" y="1778"/>
              <a:ext cx="100" cy="305"/>
            </a:xfrm>
            <a:custGeom>
              <a:avLst/>
              <a:gdLst>
                <a:gd name="T0" fmla="*/ 11 w 768"/>
                <a:gd name="T1" fmla="*/ 15 h 630"/>
                <a:gd name="T2" fmla="*/ 4 w 768"/>
                <a:gd name="T3" fmla="*/ 17 h 630"/>
                <a:gd name="T4" fmla="*/ 0 w 768"/>
                <a:gd name="T5" fmla="*/ 40 h 630"/>
                <a:gd name="T6" fmla="*/ 1 w 768"/>
                <a:gd name="T7" fmla="*/ 72 h 630"/>
                <a:gd name="T8" fmla="*/ 3 w 768"/>
                <a:gd name="T9" fmla="*/ 82 h 630"/>
                <a:gd name="T10" fmla="*/ 6 w 768"/>
                <a:gd name="T11" fmla="*/ 96 h 630"/>
                <a:gd name="T12" fmla="*/ 14 w 768"/>
                <a:gd name="T13" fmla="*/ 127 h 630"/>
                <a:gd name="T14" fmla="*/ 15 w 768"/>
                <a:gd name="T15" fmla="*/ 132 h 630"/>
                <a:gd name="T16" fmla="*/ 19 w 768"/>
                <a:gd name="T17" fmla="*/ 137 h 630"/>
                <a:gd name="T18" fmla="*/ 26 w 768"/>
                <a:gd name="T19" fmla="*/ 146 h 630"/>
                <a:gd name="T20" fmla="*/ 35 w 768"/>
                <a:gd name="T21" fmla="*/ 141 h 630"/>
                <a:gd name="T22" fmla="*/ 39 w 768"/>
                <a:gd name="T23" fmla="*/ 136 h 630"/>
                <a:gd name="T24" fmla="*/ 40 w 768"/>
                <a:gd name="T25" fmla="*/ 123 h 630"/>
                <a:gd name="T26" fmla="*/ 42 w 768"/>
                <a:gd name="T27" fmla="*/ 110 h 630"/>
                <a:gd name="T28" fmla="*/ 43 w 768"/>
                <a:gd name="T29" fmla="*/ 101 h 630"/>
                <a:gd name="T30" fmla="*/ 43 w 768"/>
                <a:gd name="T31" fmla="*/ 96 h 630"/>
                <a:gd name="T32" fmla="*/ 45 w 768"/>
                <a:gd name="T33" fmla="*/ 69 h 630"/>
                <a:gd name="T34" fmla="*/ 45 w 768"/>
                <a:gd name="T35" fmla="*/ 41 h 630"/>
                <a:gd name="T36" fmla="*/ 43 w 768"/>
                <a:gd name="T37" fmla="*/ 26 h 630"/>
                <a:gd name="T38" fmla="*/ 27 w 768"/>
                <a:gd name="T39" fmla="*/ 0 h 630"/>
                <a:gd name="T40" fmla="*/ 12 w 768"/>
                <a:gd name="T41" fmla="*/ 7 h 630"/>
                <a:gd name="T42" fmla="*/ 11 w 768"/>
                <a:gd name="T43" fmla="*/ 15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6151" name="Rectangle 259"/>
          <p:cNvSpPr>
            <a:spLocks noChangeArrowheads="1"/>
          </p:cNvSpPr>
          <p:nvPr/>
        </p:nvSpPr>
        <p:spPr bwMode="auto">
          <a:xfrm>
            <a:off x="3924300" y="5018088"/>
            <a:ext cx="14319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ko-KR" sz="2400" b="1" i="1">
                <a:ea typeface="Gulim" pitchFamily="34" charset="-127"/>
              </a:rPr>
              <a:t>k-</a:t>
            </a:r>
            <a:r>
              <a:rPr lang="zh-CN" altLang="en-US" sz="2400" b="1">
                <a:ea typeface="宋体" pitchFamily="2" charset="-122"/>
              </a:rPr>
              <a:t>中心点</a:t>
            </a:r>
          </a:p>
        </p:txBody>
      </p:sp>
      <p:sp>
        <p:nvSpPr>
          <p:cNvPr id="6152" name="Rectangle 260"/>
          <p:cNvSpPr>
            <a:spLocks noChangeArrowheads="1"/>
          </p:cNvSpPr>
          <p:nvPr/>
        </p:nvSpPr>
        <p:spPr bwMode="auto">
          <a:xfrm>
            <a:off x="6948488" y="4957763"/>
            <a:ext cx="16081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ko-KR" sz="2400" b="1" i="1">
                <a:ea typeface="Gulim" pitchFamily="34" charset="-127"/>
              </a:rPr>
              <a:t>k-</a:t>
            </a:r>
            <a:r>
              <a:rPr lang="zh-CN" altLang="en-US" sz="2400" b="1">
                <a:ea typeface="宋体" pitchFamily="2" charset="-122"/>
              </a:rPr>
              <a:t>均值</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FB607D18-B766-40BE-A7C5-04994B0A874A}" type="datetime1">
              <a:rPr lang="zh-CN" altLang="en-US" sz="1400" smtClean="0"/>
              <a:pPr eaLnBrk="1" hangingPunct="1">
                <a:spcBef>
                  <a:spcPct val="0"/>
                </a:spcBef>
                <a:buClrTx/>
                <a:buSzTx/>
                <a:buFontTx/>
                <a:buNone/>
              </a:pPr>
              <a:t>2021-11-15</a:t>
            </a:fld>
            <a:endParaRPr lang="en-US" altLang="zh-CN" sz="1400" smtClean="0"/>
          </a:p>
        </p:txBody>
      </p:sp>
      <p:sp>
        <p:nvSpPr>
          <p:cNvPr id="7171" name="Rectangle 2"/>
          <p:cNvSpPr>
            <a:spLocks noGrp="1" noChangeArrowheads="1"/>
          </p:cNvSpPr>
          <p:nvPr>
            <p:ph type="title"/>
          </p:nvPr>
        </p:nvSpPr>
        <p:spPr>
          <a:xfrm>
            <a:off x="468313" y="157163"/>
            <a:ext cx="7721600" cy="652462"/>
          </a:xfrm>
        </p:spPr>
        <p:txBody>
          <a:bodyPr/>
          <a:lstStyle/>
          <a:p>
            <a:pPr eaLnBrk="1" hangingPunct="1"/>
            <a:r>
              <a:rPr lang="en-US" altLang="zh-CN" sz="4400" b="1" i="1" smtClean="0">
                <a:latin typeface="Times New Roman" pitchFamily="18" charset="0"/>
                <a:ea typeface="宋体" pitchFamily="2" charset="-122"/>
              </a:rPr>
              <a:t>k-</a:t>
            </a:r>
            <a:r>
              <a:rPr lang="zh-CN" altLang="en-US" sz="4400" b="1" smtClean="0">
                <a:latin typeface="Times New Roman" pitchFamily="18" charset="0"/>
                <a:ea typeface="宋体" pitchFamily="2" charset="-122"/>
              </a:rPr>
              <a:t>中心点聚类方法(续)</a:t>
            </a:r>
          </a:p>
        </p:txBody>
      </p:sp>
      <p:sp>
        <p:nvSpPr>
          <p:cNvPr id="7172" name="Rectangle 3"/>
          <p:cNvSpPr>
            <a:spLocks noGrp="1" noChangeArrowheads="1"/>
          </p:cNvSpPr>
          <p:nvPr>
            <p:ph type="body" idx="1"/>
          </p:nvPr>
        </p:nvSpPr>
        <p:spPr>
          <a:xfrm>
            <a:off x="684213" y="1298575"/>
            <a:ext cx="8064500" cy="3898900"/>
          </a:xfrm>
        </p:spPr>
        <p:txBody>
          <a:bodyPr/>
          <a:lstStyle/>
          <a:p>
            <a:pPr eaLnBrk="1" hangingPunct="1">
              <a:lnSpc>
                <a:spcPct val="110000"/>
              </a:lnSpc>
            </a:pPr>
            <a:r>
              <a:rPr lang="zh-CN" altLang="en-US" b="1" smtClean="0">
                <a:latin typeface="Times New Roman" pitchFamily="18" charset="0"/>
                <a:ea typeface="宋体" pitchFamily="2" charset="-122"/>
              </a:rPr>
              <a:t>找聚类中的代表对象(中心点)</a:t>
            </a:r>
            <a:endParaRPr lang="en-US" altLang="zh-CN" b="1" smtClean="0">
              <a:latin typeface="Times New Roman" pitchFamily="18" charset="0"/>
              <a:ea typeface="宋体" pitchFamily="2" charset="-122"/>
            </a:endParaRPr>
          </a:p>
          <a:p>
            <a:pPr eaLnBrk="1" hangingPunct="1">
              <a:lnSpc>
                <a:spcPct val="110000"/>
              </a:lnSpc>
            </a:pPr>
            <a:r>
              <a:rPr lang="en-US" altLang="zh-CN" b="1" i="1" smtClean="0">
                <a:latin typeface="Times New Roman" pitchFamily="18" charset="0"/>
                <a:ea typeface="宋体" pitchFamily="2" charset="-122"/>
              </a:rPr>
              <a:t>PAM</a:t>
            </a:r>
            <a:r>
              <a:rPr lang="en-US" altLang="zh-CN" b="1" smtClean="0">
                <a:latin typeface="Times New Roman" pitchFamily="18" charset="0"/>
                <a:ea typeface="宋体" pitchFamily="2" charset="-122"/>
              </a:rPr>
              <a:t> (Partitioning Around Medoids, 1987)</a:t>
            </a:r>
          </a:p>
          <a:p>
            <a:pPr lvl="1" eaLnBrk="1" hangingPunct="1">
              <a:lnSpc>
                <a:spcPct val="110000"/>
              </a:lnSpc>
            </a:pPr>
            <a:r>
              <a:rPr lang="en-US" altLang="zh-CN" b="1" i="1" smtClean="0">
                <a:latin typeface="Times New Roman" pitchFamily="18" charset="0"/>
                <a:ea typeface="宋体" pitchFamily="2" charset="-122"/>
              </a:rPr>
              <a:t>PAM</a:t>
            </a:r>
            <a:r>
              <a:rPr lang="en-US" altLang="zh-CN" b="1" smtClean="0">
                <a:latin typeface="Times New Roman" pitchFamily="18" charset="0"/>
                <a:ea typeface="宋体" pitchFamily="2" charset="-122"/>
              </a:rPr>
              <a:t> </a:t>
            </a:r>
            <a:r>
              <a:rPr lang="zh-CN" altLang="en-US" b="1" smtClean="0">
                <a:latin typeface="Times New Roman" pitchFamily="18" charset="0"/>
                <a:ea typeface="宋体" pitchFamily="2" charset="-122"/>
              </a:rPr>
              <a:t>对于较小的数据集非常有效, 但不能很好地扩展到大型数据集</a:t>
            </a:r>
          </a:p>
          <a:p>
            <a:pPr lvl="1" eaLnBrk="1" hangingPunct="1">
              <a:lnSpc>
                <a:spcPct val="110000"/>
              </a:lnSpc>
            </a:pPr>
            <a:endParaRPr lang="en-US" altLang="zh-CN" b="1" smtClean="0">
              <a:latin typeface="Times New Roman" pitchFamily="18" charset="0"/>
              <a:ea typeface="宋体" pitchFamily="2" charset="-122"/>
            </a:endParaRPr>
          </a:p>
          <a:p>
            <a:pPr lvl="1" eaLnBrk="1" hangingPunct="1">
              <a:lnSpc>
                <a:spcPct val="110000"/>
              </a:lnSpc>
            </a:pPr>
            <a:endParaRPr lang="en-US" altLang="zh-CN" b="1" smtClean="0">
              <a:latin typeface="Times New Roman" pitchFamily="18" charset="0"/>
              <a:ea typeface="宋体" pitchFamily="2" charset="-122"/>
            </a:endParaRPr>
          </a:p>
          <a:p>
            <a:pPr eaLnBrk="1" hangingPunct="1">
              <a:lnSpc>
                <a:spcPct val="110000"/>
              </a:lnSpc>
            </a:pPr>
            <a:r>
              <a:rPr lang="en-US" altLang="zh-CN" b="1" i="1" smtClean="0">
                <a:latin typeface="Times New Roman" pitchFamily="18" charset="0"/>
                <a:ea typeface="宋体" pitchFamily="2" charset="-122"/>
              </a:rPr>
              <a:t>CLARA</a:t>
            </a:r>
            <a:r>
              <a:rPr lang="en-US" altLang="zh-CN" b="1" smtClean="0">
                <a:latin typeface="Times New Roman" pitchFamily="18" charset="0"/>
                <a:ea typeface="宋体" pitchFamily="2" charset="-122"/>
              </a:rPr>
              <a:t> (Kaufmann &amp; Rousseeuw, 1990)</a:t>
            </a:r>
            <a:r>
              <a:rPr lang="zh-CN" altLang="en-US" b="1" smtClean="0">
                <a:latin typeface="Times New Roman" pitchFamily="18" charset="0"/>
                <a:ea typeface="宋体" pitchFamily="2" charset="-122"/>
              </a:rPr>
              <a:t>抽样</a:t>
            </a:r>
          </a:p>
          <a:p>
            <a:pPr eaLnBrk="1" hangingPunct="1">
              <a:lnSpc>
                <a:spcPct val="110000"/>
              </a:lnSpc>
            </a:pPr>
            <a:r>
              <a:rPr lang="en-US" altLang="zh-CN" b="1" i="1" smtClean="0">
                <a:latin typeface="Times New Roman" pitchFamily="18" charset="0"/>
                <a:ea typeface="宋体" pitchFamily="2" charset="-122"/>
              </a:rPr>
              <a:t>CLARANS</a:t>
            </a:r>
            <a:r>
              <a:rPr lang="en-US" altLang="zh-CN" b="1" smtClean="0">
                <a:latin typeface="Times New Roman" pitchFamily="18" charset="0"/>
                <a:ea typeface="宋体" pitchFamily="2" charset="-122"/>
              </a:rPr>
              <a:t> (Ng &amp; Han, 1994): </a:t>
            </a:r>
            <a:r>
              <a:rPr lang="zh-CN" altLang="en-US" b="1" smtClean="0">
                <a:latin typeface="Times New Roman" pitchFamily="18" charset="0"/>
                <a:ea typeface="宋体" pitchFamily="2" charset="-122"/>
              </a:rPr>
              <a:t>随机选样</a:t>
            </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smtClean="0">
                <a:ea typeface="宋体" pitchFamily="2" charset="-122"/>
              </a:rPr>
              <a:t>K-</a:t>
            </a:r>
            <a:r>
              <a:rPr lang="zh-CN" altLang="en-US" smtClean="0">
                <a:ea typeface="宋体" pitchFamily="2" charset="-122"/>
              </a:rPr>
              <a:t>中心点聚类</a:t>
            </a:r>
          </a:p>
        </p:txBody>
      </p:sp>
      <p:sp>
        <p:nvSpPr>
          <p:cNvPr id="6147" name="内容占位符 2"/>
          <p:cNvSpPr>
            <a:spLocks noGrp="1"/>
          </p:cNvSpPr>
          <p:nvPr>
            <p:ph idx="1"/>
          </p:nvPr>
        </p:nvSpPr>
        <p:spPr/>
        <p:txBody>
          <a:bodyPr/>
          <a:lstStyle/>
          <a:p>
            <a:pPr eaLnBrk="1" hangingPunct="1"/>
            <a:r>
              <a:rPr lang="zh-CN" altLang="en-US" b="1" smtClean="0">
                <a:ea typeface="宋体" pitchFamily="2" charset="-122"/>
              </a:rPr>
              <a:t>寻找每个类的真正中心点，该算法重复迭代，直到每个代表对象都成为它的簇的实际中心点，或最靠近中心点的对象。</a:t>
            </a:r>
            <a:endParaRPr lang="en-US" altLang="zh-CN" b="1" smtClean="0">
              <a:ea typeface="宋体" pitchFamily="2" charset="-122"/>
            </a:endParaRPr>
          </a:p>
          <a:p>
            <a:pPr eaLnBrk="1" hangingPunct="1"/>
            <a:endParaRPr lang="en-US" altLang="zh-CN" b="1" smtClean="0">
              <a:ea typeface="宋体" pitchFamily="2" charset="-122"/>
            </a:endParaRPr>
          </a:p>
          <a:p>
            <a:pPr eaLnBrk="1" hangingPunct="1"/>
            <a:endParaRPr lang="en-US" altLang="zh-CN" b="1" smtClean="0">
              <a:ea typeface="宋体" pitchFamily="2" charset="-122"/>
            </a:endParaRPr>
          </a:p>
          <a:p>
            <a:pPr eaLnBrk="1" hangingPunct="1"/>
            <a:r>
              <a:rPr lang="zh-CN" altLang="en-US" b="1" smtClean="0">
                <a:ea typeface="宋体" pitchFamily="2" charset="-122"/>
              </a:rPr>
              <a:t>关键：</a:t>
            </a:r>
            <a:r>
              <a:rPr lang="zh-CN" altLang="en-US" b="1" smtClean="0">
                <a:solidFill>
                  <a:srgbClr val="FF0000"/>
                </a:solidFill>
                <a:ea typeface="宋体" pitchFamily="2" charset="-122"/>
              </a:rPr>
              <a:t>如何寻找每个类的实际中心点呢</a:t>
            </a:r>
            <a:r>
              <a:rPr lang="zh-CN" altLang="en-US" b="1" smtClean="0">
                <a:ea typeface="宋体" pitchFamily="2" charset="-122"/>
              </a:rPr>
              <a:t>？</a:t>
            </a:r>
          </a:p>
        </p:txBody>
      </p:sp>
      <p:sp>
        <p:nvSpPr>
          <p:cNvPr id="8196"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EE42A912-8D79-49D9-B74C-13B0ED55C064}" type="datetime1">
              <a:rPr lang="zh-CN" altLang="en-US" sz="1400" smtClean="0"/>
              <a:pPr eaLnBrk="1" hangingPunct="1">
                <a:spcBef>
                  <a:spcPct val="0"/>
                </a:spcBef>
                <a:buClrTx/>
                <a:buSzTx/>
                <a:buFontTx/>
                <a:buNone/>
              </a:pPr>
              <a:t>2021-11-15</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anim calcmode="lin" valueType="num">
                                      <p:cBhvr additive="base">
                                        <p:cTn id="13"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1"/>
          </p:nvPr>
        </p:nvSpPr>
        <p:spPr>
          <a:xfrm>
            <a:off x="73025" y="5334000"/>
            <a:ext cx="3200400" cy="236538"/>
          </a:xfrm>
        </p:spPr>
        <p:txBody>
          <a:bodyPr anchor="b"/>
          <a:lstStyle/>
          <a:p>
            <a:pPr algn="l">
              <a:defRPr/>
            </a:pPr>
            <a:r>
              <a:rPr lang="en-US" altLang="zh-CN">
                <a:solidFill>
                  <a:srgbClr val="2F2F2F">
                    <a:lumMod val="75000"/>
                    <a:lumOff val="25000"/>
                  </a:srgbClr>
                </a:solidFill>
              </a:rPr>
              <a:t>Company Name</a:t>
            </a:r>
            <a:endParaRPr lang="en-US" altLang="zh-CN" sz="1800">
              <a:solidFill>
                <a:srgbClr val="2F2F2F">
                  <a:lumMod val="75000"/>
                  <a:lumOff val="25000"/>
                </a:srgbClr>
              </a:solidFill>
              <a:latin typeface="Arial" pitchFamily="34" charset="0"/>
            </a:endParaRPr>
          </a:p>
        </p:txBody>
      </p:sp>
      <p:sp>
        <p:nvSpPr>
          <p:cNvPr id="6" name="日期占位符 5"/>
          <p:cNvSpPr>
            <a:spLocks noGrp="1"/>
          </p:cNvSpPr>
          <p:nvPr>
            <p:ph type="dt" sz="quarter" idx="10"/>
          </p:nvPr>
        </p:nvSpPr>
        <p:spPr>
          <a:xfrm>
            <a:off x="4114800" y="5334000"/>
            <a:ext cx="914400" cy="236538"/>
          </a:xfrm>
        </p:spPr>
        <p:txBody>
          <a:bodyPr lIns="45720" rIns="45720" anchor="ctr"/>
          <a:lstStyle/>
          <a:p>
            <a:pPr algn="ctr">
              <a:defRPr/>
            </a:pPr>
            <a:r>
              <a:rPr lang="en-US" altLang="zh-CN">
                <a:solidFill>
                  <a:srgbClr val="2F2F2F">
                    <a:lumMod val="75000"/>
                    <a:lumOff val="25000"/>
                  </a:srgbClr>
                </a:solidFill>
              </a:rPr>
              <a:t>www.SucaiFengbao.com</a:t>
            </a:r>
            <a:endParaRPr lang="en-US" altLang="zh-CN" sz="1800">
              <a:solidFill>
                <a:srgbClr val="2F2F2F">
                  <a:lumMod val="75000"/>
                  <a:lumOff val="25000"/>
                </a:srgbClr>
              </a:solidFill>
              <a:latin typeface="Arial" pitchFamily="34" charset="0"/>
            </a:endParaRPr>
          </a:p>
        </p:txBody>
      </p:sp>
      <p:sp>
        <p:nvSpPr>
          <p:cNvPr id="63492" name="Rectangle 2"/>
          <p:cNvSpPr>
            <a:spLocks noGrp="1" noChangeArrowheads="1"/>
          </p:cNvSpPr>
          <p:nvPr>
            <p:ph type="title"/>
          </p:nvPr>
        </p:nvSpPr>
        <p:spPr/>
        <p:txBody>
          <a:bodyPr/>
          <a:lstStyle/>
          <a:p>
            <a:r>
              <a:rPr lang="en-US" altLang="zh-CN" sz="3600" smtClean="0">
                <a:ea typeface="宋体" pitchFamily="2" charset="-122"/>
              </a:rPr>
              <a:t>K-means</a:t>
            </a:r>
            <a:r>
              <a:rPr lang="zh-CN" altLang="en-US" sz="3600" smtClean="0">
                <a:ea typeface="宋体" pitchFamily="2" charset="-122"/>
              </a:rPr>
              <a:t>聚类</a:t>
            </a:r>
          </a:p>
        </p:txBody>
      </p:sp>
      <p:sp>
        <p:nvSpPr>
          <p:cNvPr id="63493" name="Rectangle 3"/>
          <p:cNvSpPr>
            <a:spLocks noGrp="1" noChangeArrowheads="1"/>
          </p:cNvSpPr>
          <p:nvPr>
            <p:ph type="body" idx="1"/>
          </p:nvPr>
        </p:nvSpPr>
        <p:spPr>
          <a:xfrm>
            <a:off x="468313" y="1057275"/>
            <a:ext cx="8229600" cy="3905250"/>
          </a:xfrm>
        </p:spPr>
        <p:txBody>
          <a:bodyPr/>
          <a:lstStyle/>
          <a:p>
            <a:r>
              <a:rPr lang="zh-CN" altLang="en-US" sz="2800" b="1" smtClean="0">
                <a:ea typeface="宋体" pitchFamily="2" charset="-122"/>
              </a:rPr>
              <a:t>是一种基于距离的聚类算法，采用距离作为相似性的评价指标。</a:t>
            </a:r>
          </a:p>
          <a:p>
            <a:endParaRPr lang="zh-CN" altLang="en-US" b="1" smtClean="0">
              <a:ea typeface="宋体" pitchFamily="2" charset="-122"/>
            </a:endParaRPr>
          </a:p>
        </p:txBody>
      </p:sp>
      <p:pic>
        <p:nvPicPr>
          <p:cNvPr id="63494" name="Picture 4" descr="ac6eddc451da81cb399961e45066d0160924319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993900"/>
            <a:ext cx="54784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9396511"/>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583D709B-EE1E-469B-A612-063BEA7369ED}" type="datetime1">
              <a:rPr lang="zh-CN" altLang="en-US" sz="1400" smtClean="0"/>
              <a:pPr eaLnBrk="1" hangingPunct="1">
                <a:spcBef>
                  <a:spcPct val="0"/>
                </a:spcBef>
                <a:buClrTx/>
                <a:buSzTx/>
                <a:buFontTx/>
                <a:buNone/>
              </a:pPr>
              <a:t>2021-11-15</a:t>
            </a:fld>
            <a:endParaRPr lang="en-US" altLang="zh-CN" sz="1400" smtClean="0"/>
          </a:p>
        </p:txBody>
      </p:sp>
      <p:sp>
        <p:nvSpPr>
          <p:cNvPr id="9219" name="Rectangle 2"/>
          <p:cNvSpPr>
            <a:spLocks noGrp="1" noChangeArrowheads="1"/>
          </p:cNvSpPr>
          <p:nvPr>
            <p:ph type="title"/>
          </p:nvPr>
        </p:nvSpPr>
        <p:spPr>
          <a:xfrm>
            <a:off x="1219200" y="381000"/>
            <a:ext cx="7391400" cy="698500"/>
          </a:xfrm>
        </p:spPr>
        <p:txBody>
          <a:bodyPr/>
          <a:lstStyle/>
          <a:p>
            <a:pPr eaLnBrk="1" hangingPunct="1"/>
            <a:r>
              <a:rPr lang="en-US" altLang="ko-KR" sz="4400" b="1" smtClean="0">
                <a:latin typeface="Times New Roman" pitchFamily="18" charset="0"/>
                <a:ea typeface="Gulim" pitchFamily="34" charset="-127"/>
              </a:rPr>
              <a:t>PAM(</a:t>
            </a:r>
            <a:r>
              <a:rPr lang="zh-CN" altLang="en-US" sz="4400" b="1" smtClean="0">
                <a:latin typeface="Times New Roman" pitchFamily="18" charset="0"/>
                <a:ea typeface="宋体" pitchFamily="2" charset="-122"/>
              </a:rPr>
              <a:t>续)</a:t>
            </a:r>
            <a:endParaRPr lang="en-US" altLang="ko-KR" sz="4400" b="1" smtClean="0">
              <a:latin typeface="Times New Roman" pitchFamily="18" charset="0"/>
              <a:ea typeface="宋体" pitchFamily="2" charset="-122"/>
            </a:endParaRPr>
          </a:p>
        </p:txBody>
      </p:sp>
      <p:grpSp>
        <p:nvGrpSpPr>
          <p:cNvPr id="9220" name="Group 3"/>
          <p:cNvGrpSpPr>
            <a:grpSpLocks/>
          </p:cNvGrpSpPr>
          <p:nvPr/>
        </p:nvGrpSpPr>
        <p:grpSpPr bwMode="auto">
          <a:xfrm>
            <a:off x="6705600" y="1397000"/>
            <a:ext cx="2514600" cy="1968500"/>
            <a:chOff x="912" y="864"/>
            <a:chExt cx="1584" cy="1488"/>
          </a:xfrm>
        </p:grpSpPr>
        <p:graphicFrame>
          <p:nvGraphicFramePr>
            <p:cNvPr id="9481" name="Object 4"/>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9511" name="Worksheet" r:id="rId3" imgW="2200656" imgH="2076907" progId="Excel.Sheet.8">
                    <p:embed/>
                  </p:oleObj>
                </mc:Choice>
                <mc:Fallback>
                  <p:oleObj name="Worksheet" r:id="rId3" imgW="2200656" imgH="2076907"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82" name="Line 5"/>
            <p:cNvSpPr>
              <a:spLocks noChangeShapeType="1"/>
            </p:cNvSpPr>
            <p:nvPr/>
          </p:nvSpPr>
          <p:spPr bwMode="auto">
            <a:xfrm>
              <a:off x="1982" y="1502"/>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83" name="Oval 6"/>
            <p:cNvSpPr>
              <a:spLocks noChangeArrowheads="1"/>
            </p:cNvSpPr>
            <p:nvPr/>
          </p:nvSpPr>
          <p:spPr bwMode="auto">
            <a:xfrm>
              <a:off x="1212" y="1171"/>
              <a:ext cx="164" cy="491"/>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484" name="Oval 7"/>
            <p:cNvSpPr>
              <a:spLocks noChangeArrowheads="1"/>
            </p:cNvSpPr>
            <p:nvPr/>
          </p:nvSpPr>
          <p:spPr bwMode="auto">
            <a:xfrm>
              <a:off x="1725" y="1448"/>
              <a:ext cx="514" cy="491"/>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grpSp>
      <p:sp>
        <p:nvSpPr>
          <p:cNvPr id="9221" name="Text Box 8"/>
          <p:cNvSpPr txBox="1">
            <a:spLocks noChangeArrowheads="1"/>
          </p:cNvSpPr>
          <p:nvPr/>
        </p:nvSpPr>
        <p:spPr bwMode="auto">
          <a:xfrm>
            <a:off x="7735888" y="1143000"/>
            <a:ext cx="140176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ko-KR" sz="1400">
                <a:ea typeface="Gulim" pitchFamily="34" charset="-127"/>
              </a:rPr>
              <a:t>Total Cost = 20</a:t>
            </a:r>
          </a:p>
        </p:txBody>
      </p:sp>
      <p:sp>
        <p:nvSpPr>
          <p:cNvPr id="9222" name="Rectangle 9"/>
          <p:cNvSpPr>
            <a:spLocks noChangeArrowheads="1"/>
          </p:cNvSpPr>
          <p:nvPr/>
        </p:nvSpPr>
        <p:spPr bwMode="auto">
          <a:xfrm>
            <a:off x="119063" y="1433513"/>
            <a:ext cx="2395537" cy="1878012"/>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223" name="Rectangle 10"/>
          <p:cNvSpPr>
            <a:spLocks noChangeArrowheads="1"/>
          </p:cNvSpPr>
          <p:nvPr/>
        </p:nvSpPr>
        <p:spPr bwMode="auto">
          <a:xfrm>
            <a:off x="369888" y="1585913"/>
            <a:ext cx="2014537" cy="1490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224" name="Line 11"/>
          <p:cNvSpPr>
            <a:spLocks noChangeShapeType="1"/>
          </p:cNvSpPr>
          <p:nvPr/>
        </p:nvSpPr>
        <p:spPr bwMode="auto">
          <a:xfrm>
            <a:off x="369888" y="29321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 name="Line 12"/>
          <p:cNvSpPr>
            <a:spLocks noChangeShapeType="1"/>
          </p:cNvSpPr>
          <p:nvPr/>
        </p:nvSpPr>
        <p:spPr bwMode="auto">
          <a:xfrm>
            <a:off x="369888" y="27781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Line 13"/>
          <p:cNvSpPr>
            <a:spLocks noChangeShapeType="1"/>
          </p:cNvSpPr>
          <p:nvPr/>
        </p:nvSpPr>
        <p:spPr bwMode="auto">
          <a:xfrm>
            <a:off x="369888" y="26336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 name="Line 14"/>
          <p:cNvSpPr>
            <a:spLocks noChangeShapeType="1"/>
          </p:cNvSpPr>
          <p:nvPr/>
        </p:nvSpPr>
        <p:spPr bwMode="auto">
          <a:xfrm>
            <a:off x="369888" y="2481263"/>
            <a:ext cx="201453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Line 15"/>
          <p:cNvSpPr>
            <a:spLocks noChangeShapeType="1"/>
          </p:cNvSpPr>
          <p:nvPr/>
        </p:nvSpPr>
        <p:spPr bwMode="auto">
          <a:xfrm>
            <a:off x="369888" y="23368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 name="Line 16"/>
          <p:cNvSpPr>
            <a:spLocks noChangeShapeType="1"/>
          </p:cNvSpPr>
          <p:nvPr/>
        </p:nvSpPr>
        <p:spPr bwMode="auto">
          <a:xfrm>
            <a:off x="369888" y="21828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 name="Line 17"/>
          <p:cNvSpPr>
            <a:spLocks noChangeShapeType="1"/>
          </p:cNvSpPr>
          <p:nvPr/>
        </p:nvSpPr>
        <p:spPr bwMode="auto">
          <a:xfrm>
            <a:off x="369888" y="20383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18"/>
          <p:cNvSpPr>
            <a:spLocks noChangeShapeType="1"/>
          </p:cNvSpPr>
          <p:nvPr/>
        </p:nvSpPr>
        <p:spPr bwMode="auto">
          <a:xfrm>
            <a:off x="369888" y="1885950"/>
            <a:ext cx="201453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19"/>
          <p:cNvSpPr>
            <a:spLocks noChangeShapeType="1"/>
          </p:cNvSpPr>
          <p:nvPr/>
        </p:nvSpPr>
        <p:spPr bwMode="auto">
          <a:xfrm>
            <a:off x="369888" y="1739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20"/>
          <p:cNvSpPr>
            <a:spLocks noChangeShapeType="1"/>
          </p:cNvSpPr>
          <p:nvPr/>
        </p:nvSpPr>
        <p:spPr bwMode="auto">
          <a:xfrm>
            <a:off x="369888" y="15859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21"/>
          <p:cNvSpPr>
            <a:spLocks noChangeShapeType="1"/>
          </p:cNvSpPr>
          <p:nvPr/>
        </p:nvSpPr>
        <p:spPr bwMode="auto">
          <a:xfrm>
            <a:off x="576263" y="1585913"/>
            <a:ext cx="1587"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22"/>
          <p:cNvSpPr>
            <a:spLocks noChangeShapeType="1"/>
          </p:cNvSpPr>
          <p:nvPr/>
        </p:nvSpPr>
        <p:spPr bwMode="auto">
          <a:xfrm>
            <a:off x="773113" y="1585913"/>
            <a:ext cx="1587"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23"/>
          <p:cNvSpPr>
            <a:spLocks noChangeShapeType="1"/>
          </p:cNvSpPr>
          <p:nvPr/>
        </p:nvSpPr>
        <p:spPr bwMode="auto">
          <a:xfrm>
            <a:off x="979488" y="1585913"/>
            <a:ext cx="1587"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24"/>
          <p:cNvSpPr>
            <a:spLocks noChangeShapeType="1"/>
          </p:cNvSpPr>
          <p:nvPr/>
        </p:nvSpPr>
        <p:spPr bwMode="auto">
          <a:xfrm>
            <a:off x="1176338" y="1585913"/>
            <a:ext cx="1587"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Line 25"/>
          <p:cNvSpPr>
            <a:spLocks noChangeShapeType="1"/>
          </p:cNvSpPr>
          <p:nvPr/>
        </p:nvSpPr>
        <p:spPr bwMode="auto">
          <a:xfrm>
            <a:off x="1382713" y="1585913"/>
            <a:ext cx="1587"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Line 26"/>
          <p:cNvSpPr>
            <a:spLocks noChangeShapeType="1"/>
          </p:cNvSpPr>
          <p:nvPr/>
        </p:nvSpPr>
        <p:spPr bwMode="auto">
          <a:xfrm>
            <a:off x="1577975" y="1585913"/>
            <a:ext cx="1588"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27"/>
          <p:cNvSpPr>
            <a:spLocks noChangeShapeType="1"/>
          </p:cNvSpPr>
          <p:nvPr/>
        </p:nvSpPr>
        <p:spPr bwMode="auto">
          <a:xfrm>
            <a:off x="1785938" y="1585913"/>
            <a:ext cx="1587"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1" name="Line 28"/>
          <p:cNvSpPr>
            <a:spLocks noChangeShapeType="1"/>
          </p:cNvSpPr>
          <p:nvPr/>
        </p:nvSpPr>
        <p:spPr bwMode="auto">
          <a:xfrm>
            <a:off x="1981200" y="1585913"/>
            <a:ext cx="1588"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2" name="Line 29"/>
          <p:cNvSpPr>
            <a:spLocks noChangeShapeType="1"/>
          </p:cNvSpPr>
          <p:nvPr/>
        </p:nvSpPr>
        <p:spPr bwMode="auto">
          <a:xfrm>
            <a:off x="2187575" y="1585913"/>
            <a:ext cx="1588"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30"/>
          <p:cNvSpPr>
            <a:spLocks noChangeShapeType="1"/>
          </p:cNvSpPr>
          <p:nvPr/>
        </p:nvSpPr>
        <p:spPr bwMode="auto">
          <a:xfrm>
            <a:off x="2384425" y="1585913"/>
            <a:ext cx="1588"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Rectangle 31"/>
          <p:cNvSpPr>
            <a:spLocks noChangeArrowheads="1"/>
          </p:cNvSpPr>
          <p:nvPr/>
        </p:nvSpPr>
        <p:spPr bwMode="auto">
          <a:xfrm>
            <a:off x="369888" y="1585913"/>
            <a:ext cx="2014537" cy="14906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245" name="Line 32"/>
          <p:cNvSpPr>
            <a:spLocks noChangeShapeType="1"/>
          </p:cNvSpPr>
          <p:nvPr/>
        </p:nvSpPr>
        <p:spPr bwMode="auto">
          <a:xfrm>
            <a:off x="369888" y="1585913"/>
            <a:ext cx="1587" cy="14906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Line 33"/>
          <p:cNvSpPr>
            <a:spLocks noChangeShapeType="1"/>
          </p:cNvSpPr>
          <p:nvPr/>
        </p:nvSpPr>
        <p:spPr bwMode="auto">
          <a:xfrm>
            <a:off x="347663" y="30765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7" name="Line 34"/>
          <p:cNvSpPr>
            <a:spLocks noChangeShapeType="1"/>
          </p:cNvSpPr>
          <p:nvPr/>
        </p:nvSpPr>
        <p:spPr bwMode="auto">
          <a:xfrm>
            <a:off x="347663" y="29321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8" name="Line 35"/>
          <p:cNvSpPr>
            <a:spLocks noChangeShapeType="1"/>
          </p:cNvSpPr>
          <p:nvPr/>
        </p:nvSpPr>
        <p:spPr bwMode="auto">
          <a:xfrm>
            <a:off x="347663" y="27781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Line 36"/>
          <p:cNvSpPr>
            <a:spLocks noChangeShapeType="1"/>
          </p:cNvSpPr>
          <p:nvPr/>
        </p:nvSpPr>
        <p:spPr bwMode="auto">
          <a:xfrm>
            <a:off x="347663" y="26336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0" name="Line 37"/>
          <p:cNvSpPr>
            <a:spLocks noChangeShapeType="1"/>
          </p:cNvSpPr>
          <p:nvPr/>
        </p:nvSpPr>
        <p:spPr bwMode="auto">
          <a:xfrm>
            <a:off x="347663" y="2481263"/>
            <a:ext cx="222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1" name="Line 38"/>
          <p:cNvSpPr>
            <a:spLocks noChangeShapeType="1"/>
          </p:cNvSpPr>
          <p:nvPr/>
        </p:nvSpPr>
        <p:spPr bwMode="auto">
          <a:xfrm>
            <a:off x="347663" y="23368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2" name="Line 39"/>
          <p:cNvSpPr>
            <a:spLocks noChangeShapeType="1"/>
          </p:cNvSpPr>
          <p:nvPr/>
        </p:nvSpPr>
        <p:spPr bwMode="auto">
          <a:xfrm>
            <a:off x="347663" y="21828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3" name="Line 40"/>
          <p:cNvSpPr>
            <a:spLocks noChangeShapeType="1"/>
          </p:cNvSpPr>
          <p:nvPr/>
        </p:nvSpPr>
        <p:spPr bwMode="auto">
          <a:xfrm>
            <a:off x="347663" y="20383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4" name="Line 41"/>
          <p:cNvSpPr>
            <a:spLocks noChangeShapeType="1"/>
          </p:cNvSpPr>
          <p:nvPr/>
        </p:nvSpPr>
        <p:spPr bwMode="auto">
          <a:xfrm>
            <a:off x="347663" y="1885950"/>
            <a:ext cx="2222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5" name="Line 42"/>
          <p:cNvSpPr>
            <a:spLocks noChangeShapeType="1"/>
          </p:cNvSpPr>
          <p:nvPr/>
        </p:nvSpPr>
        <p:spPr bwMode="auto">
          <a:xfrm>
            <a:off x="347663" y="1739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6" name="Line 43"/>
          <p:cNvSpPr>
            <a:spLocks noChangeShapeType="1"/>
          </p:cNvSpPr>
          <p:nvPr/>
        </p:nvSpPr>
        <p:spPr bwMode="auto">
          <a:xfrm>
            <a:off x="347663" y="15859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7" name="Line 44"/>
          <p:cNvSpPr>
            <a:spLocks noChangeShapeType="1"/>
          </p:cNvSpPr>
          <p:nvPr/>
        </p:nvSpPr>
        <p:spPr bwMode="auto">
          <a:xfrm>
            <a:off x="369888" y="30765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8" name="Line 45"/>
          <p:cNvSpPr>
            <a:spLocks noChangeShapeType="1"/>
          </p:cNvSpPr>
          <p:nvPr/>
        </p:nvSpPr>
        <p:spPr bwMode="auto">
          <a:xfrm flipV="1">
            <a:off x="369888" y="3076575"/>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9" name="Line 46"/>
          <p:cNvSpPr>
            <a:spLocks noChangeShapeType="1"/>
          </p:cNvSpPr>
          <p:nvPr/>
        </p:nvSpPr>
        <p:spPr bwMode="auto">
          <a:xfrm flipV="1">
            <a:off x="576263" y="3076575"/>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0" name="Line 47"/>
          <p:cNvSpPr>
            <a:spLocks noChangeShapeType="1"/>
          </p:cNvSpPr>
          <p:nvPr/>
        </p:nvSpPr>
        <p:spPr bwMode="auto">
          <a:xfrm flipV="1">
            <a:off x="773113" y="3076575"/>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1" name="Line 48"/>
          <p:cNvSpPr>
            <a:spLocks noChangeShapeType="1"/>
          </p:cNvSpPr>
          <p:nvPr/>
        </p:nvSpPr>
        <p:spPr bwMode="auto">
          <a:xfrm flipV="1">
            <a:off x="979488" y="3076575"/>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2" name="Line 49"/>
          <p:cNvSpPr>
            <a:spLocks noChangeShapeType="1"/>
          </p:cNvSpPr>
          <p:nvPr/>
        </p:nvSpPr>
        <p:spPr bwMode="auto">
          <a:xfrm flipV="1">
            <a:off x="1176338" y="3076575"/>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3" name="Line 50"/>
          <p:cNvSpPr>
            <a:spLocks noChangeShapeType="1"/>
          </p:cNvSpPr>
          <p:nvPr/>
        </p:nvSpPr>
        <p:spPr bwMode="auto">
          <a:xfrm flipV="1">
            <a:off x="1382713" y="3076575"/>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4" name="Line 51"/>
          <p:cNvSpPr>
            <a:spLocks noChangeShapeType="1"/>
          </p:cNvSpPr>
          <p:nvPr/>
        </p:nvSpPr>
        <p:spPr bwMode="auto">
          <a:xfrm flipV="1">
            <a:off x="1577975" y="3076575"/>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5" name="Line 52"/>
          <p:cNvSpPr>
            <a:spLocks noChangeShapeType="1"/>
          </p:cNvSpPr>
          <p:nvPr/>
        </p:nvSpPr>
        <p:spPr bwMode="auto">
          <a:xfrm flipV="1">
            <a:off x="1785938" y="3076575"/>
            <a:ext cx="1587"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6" name="Line 53"/>
          <p:cNvSpPr>
            <a:spLocks noChangeShapeType="1"/>
          </p:cNvSpPr>
          <p:nvPr/>
        </p:nvSpPr>
        <p:spPr bwMode="auto">
          <a:xfrm flipV="1">
            <a:off x="1981200" y="3076575"/>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7" name="Line 54"/>
          <p:cNvSpPr>
            <a:spLocks noChangeShapeType="1"/>
          </p:cNvSpPr>
          <p:nvPr/>
        </p:nvSpPr>
        <p:spPr bwMode="auto">
          <a:xfrm flipV="1">
            <a:off x="2187575" y="3076575"/>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8" name="Line 55"/>
          <p:cNvSpPr>
            <a:spLocks noChangeShapeType="1"/>
          </p:cNvSpPr>
          <p:nvPr/>
        </p:nvSpPr>
        <p:spPr bwMode="auto">
          <a:xfrm flipV="1">
            <a:off x="2384425" y="3076575"/>
            <a:ext cx="1588" cy="17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9" name="Freeform 56"/>
          <p:cNvSpPr>
            <a:spLocks/>
          </p:cNvSpPr>
          <p:nvPr/>
        </p:nvSpPr>
        <p:spPr bwMode="auto">
          <a:xfrm>
            <a:off x="903288" y="2417763"/>
            <a:ext cx="152400" cy="1270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270" name="Freeform 57"/>
          <p:cNvSpPr>
            <a:spLocks/>
          </p:cNvSpPr>
          <p:nvPr/>
        </p:nvSpPr>
        <p:spPr bwMode="auto">
          <a:xfrm>
            <a:off x="696913" y="2119313"/>
            <a:ext cx="152400" cy="1270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271" name="Freeform 58"/>
          <p:cNvSpPr>
            <a:spLocks/>
          </p:cNvSpPr>
          <p:nvPr/>
        </p:nvSpPr>
        <p:spPr bwMode="auto">
          <a:xfrm>
            <a:off x="1709738" y="2570163"/>
            <a:ext cx="152400" cy="1270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272" name="Freeform 59"/>
          <p:cNvSpPr>
            <a:spLocks/>
          </p:cNvSpPr>
          <p:nvPr/>
        </p:nvSpPr>
        <p:spPr bwMode="auto">
          <a:xfrm>
            <a:off x="1100138" y="1974850"/>
            <a:ext cx="152400" cy="125413"/>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5">
                <a:moveTo>
                  <a:pt x="48" y="0"/>
                </a:moveTo>
                <a:lnTo>
                  <a:pt x="96" y="48"/>
                </a:lnTo>
                <a:lnTo>
                  <a:pt x="48" y="95"/>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273" name="Freeform 60"/>
          <p:cNvSpPr>
            <a:spLocks/>
          </p:cNvSpPr>
          <p:nvPr/>
        </p:nvSpPr>
        <p:spPr bwMode="auto">
          <a:xfrm>
            <a:off x="1905000" y="2273300"/>
            <a:ext cx="152400" cy="1270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274" name="Freeform 61"/>
          <p:cNvSpPr>
            <a:spLocks/>
          </p:cNvSpPr>
          <p:nvPr/>
        </p:nvSpPr>
        <p:spPr bwMode="auto">
          <a:xfrm>
            <a:off x="1501775" y="2716213"/>
            <a:ext cx="152400" cy="1254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5">
                <a:moveTo>
                  <a:pt x="48" y="0"/>
                </a:moveTo>
                <a:lnTo>
                  <a:pt x="96" y="47"/>
                </a:lnTo>
                <a:lnTo>
                  <a:pt x="48" y="95"/>
                </a:lnTo>
                <a:lnTo>
                  <a:pt x="0" y="47"/>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275" name="Freeform 62"/>
          <p:cNvSpPr>
            <a:spLocks/>
          </p:cNvSpPr>
          <p:nvPr/>
        </p:nvSpPr>
        <p:spPr bwMode="auto">
          <a:xfrm>
            <a:off x="1709738" y="2417763"/>
            <a:ext cx="152400" cy="1270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276" name="Freeform 63"/>
          <p:cNvSpPr>
            <a:spLocks/>
          </p:cNvSpPr>
          <p:nvPr/>
        </p:nvSpPr>
        <p:spPr bwMode="auto">
          <a:xfrm>
            <a:off x="1709738" y="2119313"/>
            <a:ext cx="152400" cy="1270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277" name="Rectangle 64"/>
          <p:cNvSpPr>
            <a:spLocks noChangeArrowheads="1"/>
          </p:cNvSpPr>
          <p:nvPr/>
        </p:nvSpPr>
        <p:spPr bwMode="auto">
          <a:xfrm>
            <a:off x="282575" y="3049588"/>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ea typeface="Gulim" pitchFamily="34" charset="-127"/>
            </a:endParaRPr>
          </a:p>
        </p:txBody>
      </p:sp>
      <p:sp>
        <p:nvSpPr>
          <p:cNvPr id="9278" name="Rectangle 65"/>
          <p:cNvSpPr>
            <a:spLocks noChangeArrowheads="1"/>
          </p:cNvSpPr>
          <p:nvPr/>
        </p:nvSpPr>
        <p:spPr bwMode="auto">
          <a:xfrm>
            <a:off x="282575" y="290512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ea typeface="Gulim" pitchFamily="34" charset="-127"/>
            </a:endParaRPr>
          </a:p>
        </p:txBody>
      </p:sp>
      <p:sp>
        <p:nvSpPr>
          <p:cNvPr id="9279" name="Rectangle 66"/>
          <p:cNvSpPr>
            <a:spLocks noChangeArrowheads="1"/>
          </p:cNvSpPr>
          <p:nvPr/>
        </p:nvSpPr>
        <p:spPr bwMode="auto">
          <a:xfrm>
            <a:off x="282575" y="2751138"/>
            <a:ext cx="34925" cy="7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ea typeface="Gulim" pitchFamily="34" charset="-127"/>
            </a:endParaRPr>
          </a:p>
        </p:txBody>
      </p:sp>
      <p:sp>
        <p:nvSpPr>
          <p:cNvPr id="9280" name="Rectangle 67"/>
          <p:cNvSpPr>
            <a:spLocks noChangeArrowheads="1"/>
          </p:cNvSpPr>
          <p:nvPr/>
        </p:nvSpPr>
        <p:spPr bwMode="auto">
          <a:xfrm>
            <a:off x="282575" y="2608263"/>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ea typeface="Gulim" pitchFamily="34" charset="-127"/>
            </a:endParaRPr>
          </a:p>
        </p:txBody>
      </p:sp>
      <p:sp>
        <p:nvSpPr>
          <p:cNvPr id="9281" name="Rectangle 68"/>
          <p:cNvSpPr>
            <a:spLocks noChangeArrowheads="1"/>
          </p:cNvSpPr>
          <p:nvPr/>
        </p:nvSpPr>
        <p:spPr bwMode="auto">
          <a:xfrm>
            <a:off x="282575" y="24542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ea typeface="Gulim" pitchFamily="34" charset="-127"/>
            </a:endParaRPr>
          </a:p>
        </p:txBody>
      </p:sp>
      <p:sp>
        <p:nvSpPr>
          <p:cNvPr id="9282" name="Rectangle 69"/>
          <p:cNvSpPr>
            <a:spLocks noChangeArrowheads="1"/>
          </p:cNvSpPr>
          <p:nvPr/>
        </p:nvSpPr>
        <p:spPr bwMode="auto">
          <a:xfrm>
            <a:off x="282575" y="2308225"/>
            <a:ext cx="34925"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ea typeface="Gulim" pitchFamily="34" charset="-127"/>
            </a:endParaRPr>
          </a:p>
        </p:txBody>
      </p:sp>
      <p:sp>
        <p:nvSpPr>
          <p:cNvPr id="9283" name="Rectangle 70"/>
          <p:cNvSpPr>
            <a:spLocks noChangeArrowheads="1"/>
          </p:cNvSpPr>
          <p:nvPr/>
        </p:nvSpPr>
        <p:spPr bwMode="auto">
          <a:xfrm>
            <a:off x="282575" y="215582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ea typeface="Gulim" pitchFamily="34" charset="-127"/>
            </a:endParaRPr>
          </a:p>
        </p:txBody>
      </p:sp>
      <p:sp>
        <p:nvSpPr>
          <p:cNvPr id="9284" name="Rectangle 71"/>
          <p:cNvSpPr>
            <a:spLocks noChangeArrowheads="1"/>
          </p:cNvSpPr>
          <p:nvPr/>
        </p:nvSpPr>
        <p:spPr bwMode="auto">
          <a:xfrm>
            <a:off x="282575" y="2011363"/>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ea typeface="Gulim" pitchFamily="34" charset="-127"/>
            </a:endParaRPr>
          </a:p>
        </p:txBody>
      </p:sp>
      <p:sp>
        <p:nvSpPr>
          <p:cNvPr id="9285" name="Rectangle 72"/>
          <p:cNvSpPr>
            <a:spLocks noChangeArrowheads="1"/>
          </p:cNvSpPr>
          <p:nvPr/>
        </p:nvSpPr>
        <p:spPr bwMode="auto">
          <a:xfrm>
            <a:off x="282575" y="18573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ea typeface="Gulim" pitchFamily="34" charset="-127"/>
            </a:endParaRPr>
          </a:p>
        </p:txBody>
      </p:sp>
      <p:sp>
        <p:nvSpPr>
          <p:cNvPr id="9286" name="Rectangle 73"/>
          <p:cNvSpPr>
            <a:spLocks noChangeArrowheads="1"/>
          </p:cNvSpPr>
          <p:nvPr/>
        </p:nvSpPr>
        <p:spPr bwMode="auto">
          <a:xfrm>
            <a:off x="282575" y="1712913"/>
            <a:ext cx="34925" cy="7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ea typeface="Gulim" pitchFamily="34" charset="-127"/>
            </a:endParaRPr>
          </a:p>
        </p:txBody>
      </p:sp>
      <p:sp>
        <p:nvSpPr>
          <p:cNvPr id="9287" name="Rectangle 74"/>
          <p:cNvSpPr>
            <a:spLocks noChangeArrowheads="1"/>
          </p:cNvSpPr>
          <p:nvPr/>
        </p:nvSpPr>
        <p:spPr bwMode="auto">
          <a:xfrm>
            <a:off x="250825" y="1560513"/>
            <a:ext cx="6985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ea typeface="Gulim" pitchFamily="34" charset="-127"/>
            </a:endParaRPr>
          </a:p>
        </p:txBody>
      </p:sp>
      <p:sp>
        <p:nvSpPr>
          <p:cNvPr id="9288" name="Rectangle 75"/>
          <p:cNvSpPr>
            <a:spLocks noChangeArrowheads="1"/>
          </p:cNvSpPr>
          <p:nvPr/>
        </p:nvSpPr>
        <p:spPr bwMode="auto">
          <a:xfrm>
            <a:off x="358775"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ea typeface="Gulim" pitchFamily="34" charset="-127"/>
            </a:endParaRPr>
          </a:p>
        </p:txBody>
      </p:sp>
      <p:sp>
        <p:nvSpPr>
          <p:cNvPr id="9289" name="Rectangle 76"/>
          <p:cNvSpPr>
            <a:spLocks noChangeArrowheads="1"/>
          </p:cNvSpPr>
          <p:nvPr/>
        </p:nvSpPr>
        <p:spPr bwMode="auto">
          <a:xfrm>
            <a:off x="566738"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ea typeface="Gulim" pitchFamily="34" charset="-127"/>
            </a:endParaRPr>
          </a:p>
        </p:txBody>
      </p:sp>
      <p:sp>
        <p:nvSpPr>
          <p:cNvPr id="9290" name="Rectangle 77"/>
          <p:cNvSpPr>
            <a:spLocks noChangeArrowheads="1"/>
          </p:cNvSpPr>
          <p:nvPr/>
        </p:nvSpPr>
        <p:spPr bwMode="auto">
          <a:xfrm>
            <a:off x="762000"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ea typeface="Gulim" pitchFamily="34" charset="-127"/>
            </a:endParaRPr>
          </a:p>
        </p:txBody>
      </p:sp>
      <p:sp>
        <p:nvSpPr>
          <p:cNvPr id="9291" name="Rectangle 78"/>
          <p:cNvSpPr>
            <a:spLocks noChangeArrowheads="1"/>
          </p:cNvSpPr>
          <p:nvPr/>
        </p:nvSpPr>
        <p:spPr bwMode="auto">
          <a:xfrm>
            <a:off x="968375"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ea typeface="Gulim" pitchFamily="34" charset="-127"/>
            </a:endParaRPr>
          </a:p>
        </p:txBody>
      </p:sp>
      <p:sp>
        <p:nvSpPr>
          <p:cNvPr id="9292" name="Rectangle 79"/>
          <p:cNvSpPr>
            <a:spLocks noChangeArrowheads="1"/>
          </p:cNvSpPr>
          <p:nvPr/>
        </p:nvSpPr>
        <p:spPr bwMode="auto">
          <a:xfrm>
            <a:off x="1165225"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ea typeface="Gulim" pitchFamily="34" charset="-127"/>
            </a:endParaRPr>
          </a:p>
        </p:txBody>
      </p:sp>
      <p:sp>
        <p:nvSpPr>
          <p:cNvPr id="9293" name="Rectangle 80"/>
          <p:cNvSpPr>
            <a:spLocks noChangeArrowheads="1"/>
          </p:cNvSpPr>
          <p:nvPr/>
        </p:nvSpPr>
        <p:spPr bwMode="auto">
          <a:xfrm>
            <a:off x="1371600"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ea typeface="Gulim" pitchFamily="34" charset="-127"/>
            </a:endParaRPr>
          </a:p>
        </p:txBody>
      </p:sp>
      <p:sp>
        <p:nvSpPr>
          <p:cNvPr id="9294" name="Rectangle 81"/>
          <p:cNvSpPr>
            <a:spLocks noChangeArrowheads="1"/>
          </p:cNvSpPr>
          <p:nvPr/>
        </p:nvSpPr>
        <p:spPr bwMode="auto">
          <a:xfrm>
            <a:off x="1566863"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ea typeface="Gulim" pitchFamily="34" charset="-127"/>
            </a:endParaRPr>
          </a:p>
        </p:txBody>
      </p:sp>
      <p:sp>
        <p:nvSpPr>
          <p:cNvPr id="9295" name="Rectangle 82"/>
          <p:cNvSpPr>
            <a:spLocks noChangeArrowheads="1"/>
          </p:cNvSpPr>
          <p:nvPr/>
        </p:nvSpPr>
        <p:spPr bwMode="auto">
          <a:xfrm>
            <a:off x="1774825"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ea typeface="Gulim" pitchFamily="34" charset="-127"/>
            </a:endParaRPr>
          </a:p>
        </p:txBody>
      </p:sp>
      <p:sp>
        <p:nvSpPr>
          <p:cNvPr id="9296" name="Rectangle 83"/>
          <p:cNvSpPr>
            <a:spLocks noChangeArrowheads="1"/>
          </p:cNvSpPr>
          <p:nvPr/>
        </p:nvSpPr>
        <p:spPr bwMode="auto">
          <a:xfrm>
            <a:off x="1970088"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ea typeface="Gulim" pitchFamily="34" charset="-127"/>
            </a:endParaRPr>
          </a:p>
        </p:txBody>
      </p:sp>
      <p:sp>
        <p:nvSpPr>
          <p:cNvPr id="9297" name="Rectangle 84"/>
          <p:cNvSpPr>
            <a:spLocks noChangeArrowheads="1"/>
          </p:cNvSpPr>
          <p:nvPr/>
        </p:nvSpPr>
        <p:spPr bwMode="auto">
          <a:xfrm>
            <a:off x="2176463" y="3140075"/>
            <a:ext cx="3492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ea typeface="Gulim" pitchFamily="34" charset="-127"/>
            </a:endParaRPr>
          </a:p>
        </p:txBody>
      </p:sp>
      <p:sp>
        <p:nvSpPr>
          <p:cNvPr id="9298" name="Rectangle 85"/>
          <p:cNvSpPr>
            <a:spLocks noChangeArrowheads="1"/>
          </p:cNvSpPr>
          <p:nvPr/>
        </p:nvSpPr>
        <p:spPr bwMode="auto">
          <a:xfrm>
            <a:off x="2351088" y="3140075"/>
            <a:ext cx="6985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ea typeface="Gulim" pitchFamily="34" charset="-127"/>
            </a:endParaRPr>
          </a:p>
        </p:txBody>
      </p:sp>
      <p:sp>
        <p:nvSpPr>
          <p:cNvPr id="9299" name="Rectangle 86"/>
          <p:cNvSpPr>
            <a:spLocks noChangeArrowheads="1"/>
          </p:cNvSpPr>
          <p:nvPr/>
        </p:nvSpPr>
        <p:spPr bwMode="auto">
          <a:xfrm>
            <a:off x="119063" y="1433513"/>
            <a:ext cx="2395537" cy="187801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300" name="Freeform 87"/>
          <p:cNvSpPr>
            <a:spLocks/>
          </p:cNvSpPr>
          <p:nvPr/>
        </p:nvSpPr>
        <p:spPr bwMode="auto">
          <a:xfrm>
            <a:off x="914400" y="1843088"/>
            <a:ext cx="152400" cy="1254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5">
                <a:moveTo>
                  <a:pt x="48" y="0"/>
                </a:moveTo>
                <a:lnTo>
                  <a:pt x="96" y="48"/>
                </a:lnTo>
                <a:lnTo>
                  <a:pt x="48" y="95"/>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301" name="Freeform 88"/>
          <p:cNvSpPr>
            <a:spLocks/>
          </p:cNvSpPr>
          <p:nvPr/>
        </p:nvSpPr>
        <p:spPr bwMode="auto">
          <a:xfrm>
            <a:off x="1524000" y="2540000"/>
            <a:ext cx="152400" cy="1270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96">
                <a:moveTo>
                  <a:pt x="48" y="0"/>
                </a:moveTo>
                <a:lnTo>
                  <a:pt x="96" y="48"/>
                </a:lnTo>
                <a:lnTo>
                  <a:pt x="48" y="96"/>
                </a:lnTo>
                <a:lnTo>
                  <a:pt x="0" y="48"/>
                </a:lnTo>
                <a:lnTo>
                  <a:pt x="48" y="0"/>
                </a:lnTo>
                <a:close/>
              </a:path>
            </a:pathLst>
          </a:custGeom>
          <a:solidFill>
            <a:srgbClr val="00FFFF"/>
          </a:solidFill>
          <a:ln w="11113">
            <a:solidFill>
              <a:srgbClr val="000080"/>
            </a:solidFill>
            <a:prstDash val="solid"/>
            <a:round/>
            <a:headEnd/>
            <a:tailEnd/>
          </a:ln>
        </p:spPr>
        <p:txBody>
          <a:bodyPr/>
          <a:lstStyle/>
          <a:p>
            <a:endParaRPr lang="zh-CN" altLang="en-US"/>
          </a:p>
        </p:txBody>
      </p:sp>
      <p:sp>
        <p:nvSpPr>
          <p:cNvPr id="9302" name="Text Box 89"/>
          <p:cNvSpPr txBox="1">
            <a:spLocks noChangeArrowheads="1"/>
          </p:cNvSpPr>
          <p:nvPr/>
        </p:nvSpPr>
        <p:spPr bwMode="auto">
          <a:xfrm>
            <a:off x="136525" y="3238500"/>
            <a:ext cx="758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ko-KR" sz="2400">
                <a:ea typeface="Gulim" pitchFamily="34" charset="-127"/>
              </a:rPr>
              <a:t>K=2</a:t>
            </a:r>
          </a:p>
        </p:txBody>
      </p:sp>
      <p:sp>
        <p:nvSpPr>
          <p:cNvPr id="9303" name="Line 90"/>
          <p:cNvSpPr>
            <a:spLocks noChangeShapeType="1"/>
          </p:cNvSpPr>
          <p:nvPr/>
        </p:nvSpPr>
        <p:spPr bwMode="auto">
          <a:xfrm>
            <a:off x="2590800" y="1714500"/>
            <a:ext cx="762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04" name="Text Box 91"/>
          <p:cNvSpPr txBox="1">
            <a:spLocks noChangeArrowheads="1"/>
          </p:cNvSpPr>
          <p:nvPr/>
        </p:nvSpPr>
        <p:spPr bwMode="auto">
          <a:xfrm>
            <a:off x="2590800" y="1968500"/>
            <a:ext cx="9144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r>
              <a:rPr lang="en-US" altLang="ko-KR" sz="1400">
                <a:ea typeface="Gulim" pitchFamily="34" charset="-127"/>
              </a:rPr>
              <a:t>Arbitrary choose k object as initial medoids</a:t>
            </a:r>
          </a:p>
        </p:txBody>
      </p:sp>
      <p:graphicFrame>
        <p:nvGraphicFramePr>
          <p:cNvPr id="9305" name="Object 92"/>
          <p:cNvGraphicFramePr>
            <a:graphicFrameLocks noChangeAspect="1"/>
          </p:cNvGraphicFramePr>
          <p:nvPr/>
        </p:nvGraphicFramePr>
        <p:xfrm>
          <a:off x="3429000" y="1397000"/>
          <a:ext cx="2514600" cy="1968500"/>
        </p:xfrm>
        <a:graphic>
          <a:graphicData uri="http://schemas.openxmlformats.org/presentationml/2006/ole">
            <mc:AlternateContent xmlns:mc="http://schemas.openxmlformats.org/markup-compatibility/2006">
              <mc:Choice xmlns:v="urn:schemas-microsoft-com:vml" Requires="v">
                <p:oleObj spid="_x0000_s9512" name="Worksheet" r:id="rId5" imgW="2200656" imgH="2076907" progId="Excel.Sheet.8">
                  <p:embed/>
                </p:oleObj>
              </mc:Choice>
              <mc:Fallback>
                <p:oleObj name="Worksheet" r:id="rId5" imgW="2200656" imgH="2076907" progId="Excel.Sheet.8">
                  <p:embed/>
                  <p:pic>
                    <p:nvPicPr>
                      <p:cNvPr id="0"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397000"/>
                        <a:ext cx="2514600"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06" name="Line 93"/>
          <p:cNvSpPr>
            <a:spLocks noChangeShapeType="1"/>
          </p:cNvSpPr>
          <p:nvPr/>
        </p:nvSpPr>
        <p:spPr bwMode="auto">
          <a:xfrm>
            <a:off x="5127625" y="2241550"/>
            <a:ext cx="0" cy="168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07" name="Line 94"/>
          <p:cNvSpPr>
            <a:spLocks noChangeShapeType="1"/>
          </p:cNvSpPr>
          <p:nvPr/>
        </p:nvSpPr>
        <p:spPr bwMode="auto">
          <a:xfrm>
            <a:off x="5943600" y="1778000"/>
            <a:ext cx="762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08" name="Text Box 95"/>
          <p:cNvSpPr txBox="1">
            <a:spLocks noChangeArrowheads="1"/>
          </p:cNvSpPr>
          <p:nvPr/>
        </p:nvSpPr>
        <p:spPr bwMode="auto">
          <a:xfrm>
            <a:off x="5867400" y="1968500"/>
            <a:ext cx="914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r>
              <a:rPr lang="en-US" altLang="ko-KR" sz="1400">
                <a:ea typeface="Gulim" pitchFamily="34" charset="-127"/>
              </a:rPr>
              <a:t>Assign each remaining object to nearest medoids</a:t>
            </a:r>
          </a:p>
        </p:txBody>
      </p:sp>
      <p:sp>
        <p:nvSpPr>
          <p:cNvPr id="9309" name="Line 96"/>
          <p:cNvSpPr>
            <a:spLocks noChangeShapeType="1"/>
          </p:cNvSpPr>
          <p:nvPr/>
        </p:nvSpPr>
        <p:spPr bwMode="auto">
          <a:xfrm>
            <a:off x="6781800" y="3365500"/>
            <a:ext cx="0" cy="317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0" name="Text Box 97"/>
          <p:cNvSpPr txBox="1">
            <a:spLocks noChangeArrowheads="1"/>
          </p:cNvSpPr>
          <p:nvPr/>
        </p:nvSpPr>
        <p:spPr bwMode="auto">
          <a:xfrm>
            <a:off x="6934200" y="3365500"/>
            <a:ext cx="2209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r>
              <a:rPr lang="en-US" altLang="ko-KR" sz="1400">
                <a:ea typeface="Gulim" pitchFamily="34" charset="-127"/>
              </a:rPr>
              <a:t>Randomly select a nonmedoid object,O</a:t>
            </a:r>
            <a:r>
              <a:rPr lang="en-US" altLang="ko-KR" sz="1400" baseline="-25000">
                <a:ea typeface="Gulim" pitchFamily="34" charset="-127"/>
              </a:rPr>
              <a:t>ramdom</a:t>
            </a:r>
          </a:p>
        </p:txBody>
      </p:sp>
      <p:sp>
        <p:nvSpPr>
          <p:cNvPr id="9311" name="Line 98"/>
          <p:cNvSpPr>
            <a:spLocks noChangeShapeType="1"/>
          </p:cNvSpPr>
          <p:nvPr/>
        </p:nvSpPr>
        <p:spPr bwMode="auto">
          <a:xfrm flipH="1">
            <a:off x="6019800" y="3937000"/>
            <a:ext cx="685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2" name="Text Box 99"/>
          <p:cNvSpPr txBox="1">
            <a:spLocks noChangeArrowheads="1"/>
          </p:cNvSpPr>
          <p:nvPr/>
        </p:nvSpPr>
        <p:spPr bwMode="auto">
          <a:xfrm>
            <a:off x="5715000" y="4064000"/>
            <a:ext cx="11430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r>
              <a:rPr lang="en-US" altLang="ko-KR" sz="1400">
                <a:ea typeface="Gulim" pitchFamily="34" charset="-127"/>
              </a:rPr>
              <a:t>Compute total cost of swapping</a:t>
            </a:r>
          </a:p>
        </p:txBody>
      </p:sp>
      <p:grpSp>
        <p:nvGrpSpPr>
          <p:cNvPr id="9313" name="Group 100"/>
          <p:cNvGrpSpPr>
            <a:grpSpLocks/>
          </p:cNvGrpSpPr>
          <p:nvPr/>
        </p:nvGrpSpPr>
        <p:grpSpPr bwMode="auto">
          <a:xfrm>
            <a:off x="3544888" y="3843338"/>
            <a:ext cx="2176462" cy="1695450"/>
            <a:chOff x="2233" y="2905"/>
            <a:chExt cx="1371" cy="1282"/>
          </a:xfrm>
        </p:grpSpPr>
        <p:sp>
          <p:nvSpPr>
            <p:cNvPr id="9400" name="Rectangle 101"/>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401" name="Rectangle 102"/>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402" name="Line 103"/>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03" name="Line 104"/>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04" name="Line 105"/>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05" name="Line 106"/>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06" name="Line 107"/>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07" name="Line 108"/>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08" name="Line 109"/>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09" name="Line 110"/>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0" name="Line 111"/>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1" name="Line 112"/>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2" name="Line 113"/>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3" name="Line 114"/>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4" name="Line 115"/>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5" name="Line 116"/>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6" name="Line 117"/>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7" name="Line 118"/>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8" name="Line 119"/>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19" name="Line 120"/>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0" name="Line 121"/>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 name="Line 122"/>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 name="Rectangle 123"/>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423" name="Line 124"/>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 name="Line 125"/>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 name="Line 126"/>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 name="Line 127"/>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 name="Line 128"/>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8" name="Line 129"/>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9" name="Line 130"/>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0" name="Line 131"/>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1" name="Line 132"/>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2" name="Line 133"/>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3" name="Line 134"/>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4" name="Line 135"/>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5" name="Line 136"/>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6" name="Line 137"/>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7" name="Line 138"/>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8" name="Line 139"/>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9" name="Line 140"/>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40" name="Line 141"/>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41" name="Line 142"/>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42" name="Line 143"/>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43" name="Line 144"/>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44" name="Line 145"/>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45" name="Line 146"/>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46" name="Line 147"/>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47" name="Freeform 148"/>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3" y="0"/>
                  </a:moveTo>
                  <a:lnTo>
                    <a:pt x="87" y="43"/>
                  </a:lnTo>
                  <a:lnTo>
                    <a:pt x="43" y="86"/>
                  </a:lnTo>
                  <a:lnTo>
                    <a:pt x="0" y="43"/>
                  </a:lnTo>
                  <a:lnTo>
                    <a:pt x="43"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448" name="Freeform 149"/>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7">
                  <a:moveTo>
                    <a:pt x="44" y="0"/>
                  </a:moveTo>
                  <a:lnTo>
                    <a:pt x="88" y="43"/>
                  </a:lnTo>
                  <a:lnTo>
                    <a:pt x="44" y="87"/>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449" name="Freeform 150"/>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7">
                  <a:moveTo>
                    <a:pt x="44" y="0"/>
                  </a:moveTo>
                  <a:lnTo>
                    <a:pt x="87" y="44"/>
                  </a:lnTo>
                  <a:lnTo>
                    <a:pt x="44" y="87"/>
                  </a:lnTo>
                  <a:lnTo>
                    <a:pt x="0" y="44"/>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450" name="Freeform 151"/>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4" y="0"/>
                  </a:moveTo>
                  <a:lnTo>
                    <a:pt x="87"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451" name="Freeform 152"/>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3" y="0"/>
                  </a:moveTo>
                  <a:lnTo>
                    <a:pt x="87" y="43"/>
                  </a:lnTo>
                  <a:lnTo>
                    <a:pt x="43" y="86"/>
                  </a:lnTo>
                  <a:lnTo>
                    <a:pt x="0" y="43"/>
                  </a:lnTo>
                  <a:lnTo>
                    <a:pt x="43" y="0"/>
                  </a:lnTo>
                  <a:close/>
                </a:path>
              </a:pathLst>
            </a:custGeom>
            <a:solidFill>
              <a:srgbClr val="000080"/>
            </a:solidFill>
            <a:ln w="9525">
              <a:solidFill>
                <a:srgbClr val="000080"/>
              </a:solidFill>
              <a:prstDash val="solid"/>
              <a:round/>
              <a:headEnd/>
              <a:tailEnd/>
            </a:ln>
          </p:spPr>
          <p:txBody>
            <a:bodyPr/>
            <a:lstStyle/>
            <a:p>
              <a:endParaRPr lang="zh-CN" altLang="en-US"/>
            </a:p>
          </p:txBody>
        </p:sp>
        <p:sp>
          <p:nvSpPr>
            <p:cNvPr id="9452" name="Freeform 153"/>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6">
                  <a:moveTo>
                    <a:pt x="44" y="0"/>
                  </a:moveTo>
                  <a:lnTo>
                    <a:pt x="88"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453" name="Freeform 154"/>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4" y="0"/>
                  </a:moveTo>
                  <a:lnTo>
                    <a:pt x="87" y="43"/>
                  </a:lnTo>
                  <a:lnTo>
                    <a:pt x="44" y="86"/>
                  </a:lnTo>
                  <a:lnTo>
                    <a:pt x="0" y="43"/>
                  </a:lnTo>
                  <a:lnTo>
                    <a:pt x="44" y="0"/>
                  </a:lnTo>
                  <a:close/>
                </a:path>
              </a:pathLst>
            </a:custGeom>
            <a:solidFill>
              <a:srgbClr val="663300"/>
            </a:solidFill>
            <a:ln w="9525">
              <a:solidFill>
                <a:srgbClr val="000080"/>
              </a:solidFill>
              <a:prstDash val="solid"/>
              <a:round/>
              <a:headEnd/>
              <a:tailEnd/>
            </a:ln>
          </p:spPr>
          <p:txBody>
            <a:bodyPr/>
            <a:lstStyle/>
            <a:p>
              <a:endParaRPr lang="zh-CN" altLang="en-US"/>
            </a:p>
          </p:txBody>
        </p:sp>
        <p:sp>
          <p:nvSpPr>
            <p:cNvPr id="9454" name="Freeform 155"/>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7">
                  <a:moveTo>
                    <a:pt x="44" y="0"/>
                  </a:moveTo>
                  <a:lnTo>
                    <a:pt x="87" y="43"/>
                  </a:lnTo>
                  <a:lnTo>
                    <a:pt x="44" y="87"/>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455" name="Rectangle 156"/>
            <p:cNvSpPr>
              <a:spLocks noChangeArrowheads="1"/>
            </p:cNvSpPr>
            <p:nvPr/>
          </p:nvSpPr>
          <p:spPr bwMode="auto">
            <a:xfrm>
              <a:off x="2326" y="4008"/>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ea typeface="Gulim" pitchFamily="34" charset="-127"/>
              </a:endParaRPr>
            </a:p>
          </p:txBody>
        </p:sp>
        <p:sp>
          <p:nvSpPr>
            <p:cNvPr id="9456" name="Rectangle 157"/>
            <p:cNvSpPr>
              <a:spLocks noChangeArrowheads="1"/>
            </p:cNvSpPr>
            <p:nvPr/>
          </p:nvSpPr>
          <p:spPr bwMode="auto">
            <a:xfrm>
              <a:off x="2326" y="391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ea typeface="Gulim" pitchFamily="34" charset="-127"/>
              </a:endParaRPr>
            </a:p>
          </p:txBody>
        </p:sp>
        <p:sp>
          <p:nvSpPr>
            <p:cNvPr id="9457" name="Rectangle 158"/>
            <p:cNvSpPr>
              <a:spLocks noChangeArrowheads="1"/>
            </p:cNvSpPr>
            <p:nvPr/>
          </p:nvSpPr>
          <p:spPr bwMode="auto">
            <a:xfrm>
              <a:off x="2326" y="3805"/>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ea typeface="Gulim" pitchFamily="34" charset="-127"/>
              </a:endParaRPr>
            </a:p>
          </p:txBody>
        </p:sp>
        <p:sp>
          <p:nvSpPr>
            <p:cNvPr id="9458" name="Rectangle 159"/>
            <p:cNvSpPr>
              <a:spLocks noChangeArrowheads="1"/>
            </p:cNvSpPr>
            <p:nvPr/>
          </p:nvSpPr>
          <p:spPr bwMode="auto">
            <a:xfrm>
              <a:off x="2326" y="3706"/>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ea typeface="Gulim" pitchFamily="34" charset="-127"/>
              </a:endParaRPr>
            </a:p>
          </p:txBody>
        </p:sp>
        <p:sp>
          <p:nvSpPr>
            <p:cNvPr id="9459" name="Rectangle 160"/>
            <p:cNvSpPr>
              <a:spLocks noChangeArrowheads="1"/>
            </p:cNvSpPr>
            <p:nvPr/>
          </p:nvSpPr>
          <p:spPr bwMode="auto">
            <a:xfrm>
              <a:off x="2326" y="3601"/>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ea typeface="Gulim" pitchFamily="34" charset="-127"/>
              </a:endParaRPr>
            </a:p>
          </p:txBody>
        </p:sp>
        <p:sp>
          <p:nvSpPr>
            <p:cNvPr id="9460" name="Rectangle 161"/>
            <p:cNvSpPr>
              <a:spLocks noChangeArrowheads="1"/>
            </p:cNvSpPr>
            <p:nvPr/>
          </p:nvSpPr>
          <p:spPr bwMode="auto">
            <a:xfrm>
              <a:off x="2326" y="3503"/>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ea typeface="Gulim" pitchFamily="34" charset="-127"/>
              </a:endParaRPr>
            </a:p>
          </p:txBody>
        </p:sp>
        <p:sp>
          <p:nvSpPr>
            <p:cNvPr id="9461" name="Rectangle 162"/>
            <p:cNvSpPr>
              <a:spLocks noChangeArrowheads="1"/>
            </p:cNvSpPr>
            <p:nvPr/>
          </p:nvSpPr>
          <p:spPr bwMode="auto">
            <a:xfrm>
              <a:off x="2326" y="3398"/>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ea typeface="Gulim" pitchFamily="34" charset="-127"/>
              </a:endParaRPr>
            </a:p>
          </p:txBody>
        </p:sp>
        <p:sp>
          <p:nvSpPr>
            <p:cNvPr id="9462" name="Rectangle 163"/>
            <p:cNvSpPr>
              <a:spLocks noChangeArrowheads="1"/>
            </p:cNvSpPr>
            <p:nvPr/>
          </p:nvSpPr>
          <p:spPr bwMode="auto">
            <a:xfrm>
              <a:off x="2326" y="3299"/>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ea typeface="Gulim" pitchFamily="34" charset="-127"/>
              </a:endParaRPr>
            </a:p>
          </p:txBody>
        </p:sp>
        <p:sp>
          <p:nvSpPr>
            <p:cNvPr id="9463" name="Rectangle 164"/>
            <p:cNvSpPr>
              <a:spLocks noChangeArrowheads="1"/>
            </p:cNvSpPr>
            <p:nvPr/>
          </p:nvSpPr>
          <p:spPr bwMode="auto">
            <a:xfrm>
              <a:off x="2326" y="3194"/>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ea typeface="Gulim" pitchFamily="34" charset="-127"/>
              </a:endParaRPr>
            </a:p>
          </p:txBody>
        </p:sp>
        <p:sp>
          <p:nvSpPr>
            <p:cNvPr id="9464" name="Rectangle 165"/>
            <p:cNvSpPr>
              <a:spLocks noChangeArrowheads="1"/>
            </p:cNvSpPr>
            <p:nvPr/>
          </p:nvSpPr>
          <p:spPr bwMode="auto">
            <a:xfrm>
              <a:off x="2326" y="3096"/>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ea typeface="Gulim" pitchFamily="34" charset="-127"/>
              </a:endParaRPr>
            </a:p>
          </p:txBody>
        </p:sp>
        <p:sp>
          <p:nvSpPr>
            <p:cNvPr id="9465" name="Rectangle 166"/>
            <p:cNvSpPr>
              <a:spLocks noChangeArrowheads="1"/>
            </p:cNvSpPr>
            <p:nvPr/>
          </p:nvSpPr>
          <p:spPr bwMode="auto">
            <a:xfrm>
              <a:off x="2308" y="2991"/>
              <a:ext cx="4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ea typeface="Gulim" pitchFamily="34" charset="-127"/>
              </a:endParaRPr>
            </a:p>
          </p:txBody>
        </p:sp>
        <p:sp>
          <p:nvSpPr>
            <p:cNvPr id="9466" name="Rectangle 167"/>
            <p:cNvSpPr>
              <a:spLocks noChangeArrowheads="1"/>
            </p:cNvSpPr>
            <p:nvPr/>
          </p:nvSpPr>
          <p:spPr bwMode="auto">
            <a:xfrm>
              <a:off x="2370"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ea typeface="Gulim" pitchFamily="34" charset="-127"/>
              </a:endParaRPr>
            </a:p>
          </p:txBody>
        </p:sp>
        <p:sp>
          <p:nvSpPr>
            <p:cNvPr id="9467" name="Rectangle 168"/>
            <p:cNvSpPr>
              <a:spLocks noChangeArrowheads="1"/>
            </p:cNvSpPr>
            <p:nvPr/>
          </p:nvSpPr>
          <p:spPr bwMode="auto">
            <a:xfrm>
              <a:off x="2489"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ea typeface="Gulim" pitchFamily="34" charset="-127"/>
              </a:endParaRPr>
            </a:p>
          </p:txBody>
        </p:sp>
        <p:sp>
          <p:nvSpPr>
            <p:cNvPr id="9468" name="Rectangle 169"/>
            <p:cNvSpPr>
              <a:spLocks noChangeArrowheads="1"/>
            </p:cNvSpPr>
            <p:nvPr/>
          </p:nvSpPr>
          <p:spPr bwMode="auto">
            <a:xfrm>
              <a:off x="2601"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ea typeface="Gulim" pitchFamily="34" charset="-127"/>
              </a:endParaRPr>
            </a:p>
          </p:txBody>
        </p:sp>
        <p:sp>
          <p:nvSpPr>
            <p:cNvPr id="9469" name="Rectangle 170"/>
            <p:cNvSpPr>
              <a:spLocks noChangeArrowheads="1"/>
            </p:cNvSpPr>
            <p:nvPr/>
          </p:nvSpPr>
          <p:spPr bwMode="auto">
            <a:xfrm>
              <a:off x="2719"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ea typeface="Gulim" pitchFamily="34" charset="-127"/>
              </a:endParaRPr>
            </a:p>
          </p:txBody>
        </p:sp>
        <p:sp>
          <p:nvSpPr>
            <p:cNvPr id="9470" name="Rectangle 171"/>
            <p:cNvSpPr>
              <a:spLocks noChangeArrowheads="1"/>
            </p:cNvSpPr>
            <p:nvPr/>
          </p:nvSpPr>
          <p:spPr bwMode="auto">
            <a:xfrm>
              <a:off x="2831"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ea typeface="Gulim" pitchFamily="34" charset="-127"/>
              </a:endParaRPr>
            </a:p>
          </p:txBody>
        </p:sp>
        <p:sp>
          <p:nvSpPr>
            <p:cNvPr id="9471" name="Rectangle 172"/>
            <p:cNvSpPr>
              <a:spLocks noChangeArrowheads="1"/>
            </p:cNvSpPr>
            <p:nvPr/>
          </p:nvSpPr>
          <p:spPr bwMode="auto">
            <a:xfrm>
              <a:off x="2950"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ea typeface="Gulim" pitchFamily="34" charset="-127"/>
              </a:endParaRPr>
            </a:p>
          </p:txBody>
        </p:sp>
        <p:sp>
          <p:nvSpPr>
            <p:cNvPr id="9472" name="Rectangle 173"/>
            <p:cNvSpPr>
              <a:spLocks noChangeArrowheads="1"/>
            </p:cNvSpPr>
            <p:nvPr/>
          </p:nvSpPr>
          <p:spPr bwMode="auto">
            <a:xfrm>
              <a:off x="3062"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ea typeface="Gulim" pitchFamily="34" charset="-127"/>
              </a:endParaRPr>
            </a:p>
          </p:txBody>
        </p:sp>
        <p:sp>
          <p:nvSpPr>
            <p:cNvPr id="9473" name="Rectangle 174"/>
            <p:cNvSpPr>
              <a:spLocks noChangeArrowheads="1"/>
            </p:cNvSpPr>
            <p:nvPr/>
          </p:nvSpPr>
          <p:spPr bwMode="auto">
            <a:xfrm>
              <a:off x="3180"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ea typeface="Gulim" pitchFamily="34" charset="-127"/>
              </a:endParaRPr>
            </a:p>
          </p:txBody>
        </p:sp>
        <p:sp>
          <p:nvSpPr>
            <p:cNvPr id="9474" name="Rectangle 175"/>
            <p:cNvSpPr>
              <a:spLocks noChangeArrowheads="1"/>
            </p:cNvSpPr>
            <p:nvPr/>
          </p:nvSpPr>
          <p:spPr bwMode="auto">
            <a:xfrm>
              <a:off x="3293"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ea typeface="Gulim" pitchFamily="34" charset="-127"/>
              </a:endParaRPr>
            </a:p>
          </p:txBody>
        </p:sp>
        <p:sp>
          <p:nvSpPr>
            <p:cNvPr id="9475" name="Rectangle 176"/>
            <p:cNvSpPr>
              <a:spLocks noChangeArrowheads="1"/>
            </p:cNvSpPr>
            <p:nvPr/>
          </p:nvSpPr>
          <p:spPr bwMode="auto">
            <a:xfrm>
              <a:off x="3411"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ea typeface="Gulim" pitchFamily="34" charset="-127"/>
              </a:endParaRPr>
            </a:p>
          </p:txBody>
        </p:sp>
        <p:sp>
          <p:nvSpPr>
            <p:cNvPr id="9476" name="Rectangle 177"/>
            <p:cNvSpPr>
              <a:spLocks noChangeArrowheads="1"/>
            </p:cNvSpPr>
            <p:nvPr/>
          </p:nvSpPr>
          <p:spPr bwMode="auto">
            <a:xfrm>
              <a:off x="3511" y="4070"/>
              <a:ext cx="4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ea typeface="Gulim" pitchFamily="34" charset="-127"/>
              </a:endParaRPr>
            </a:p>
          </p:txBody>
        </p:sp>
        <p:sp>
          <p:nvSpPr>
            <p:cNvPr id="9477" name="Rectangle 178"/>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478" name="Line 179"/>
            <p:cNvSpPr>
              <a:spLocks noChangeShapeType="1"/>
            </p:cNvSpPr>
            <p:nvPr/>
          </p:nvSpPr>
          <p:spPr bwMode="auto">
            <a:xfrm>
              <a:off x="3181" y="3456"/>
              <a:ext cx="0"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79" name="Freeform 180"/>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4" y="0"/>
                  </a:moveTo>
                  <a:lnTo>
                    <a:pt x="87"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480" name="Freeform 181"/>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3" y="0"/>
                  </a:moveTo>
                  <a:lnTo>
                    <a:pt x="87" y="43"/>
                  </a:lnTo>
                  <a:lnTo>
                    <a:pt x="43" y="86"/>
                  </a:lnTo>
                  <a:lnTo>
                    <a:pt x="0" y="43"/>
                  </a:lnTo>
                  <a:lnTo>
                    <a:pt x="43" y="0"/>
                  </a:lnTo>
                  <a:close/>
                </a:path>
              </a:pathLst>
            </a:custGeom>
            <a:solidFill>
              <a:schemeClr val="hlink"/>
            </a:solidFill>
            <a:ln w="9525">
              <a:solidFill>
                <a:schemeClr val="hlink"/>
              </a:solidFill>
              <a:prstDash val="solid"/>
              <a:round/>
              <a:headEnd/>
              <a:tailEnd/>
            </a:ln>
          </p:spPr>
          <p:txBody>
            <a:bodyPr/>
            <a:lstStyle/>
            <a:p>
              <a:endParaRPr lang="zh-CN" altLang="en-US"/>
            </a:p>
          </p:txBody>
        </p:sp>
      </p:grpSp>
      <p:sp>
        <p:nvSpPr>
          <p:cNvPr id="9314" name="Rectangle 182"/>
          <p:cNvSpPr>
            <a:spLocks noChangeArrowheads="1"/>
          </p:cNvSpPr>
          <p:nvPr/>
        </p:nvSpPr>
        <p:spPr bwMode="auto">
          <a:xfrm>
            <a:off x="3657600" y="3556000"/>
            <a:ext cx="14017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ko-KR" sz="1400">
                <a:ea typeface="Gulim" pitchFamily="34" charset="-127"/>
              </a:rPr>
              <a:t>Total Cost = 26</a:t>
            </a:r>
          </a:p>
        </p:txBody>
      </p:sp>
      <p:sp>
        <p:nvSpPr>
          <p:cNvPr id="9315" name="Line 183"/>
          <p:cNvSpPr>
            <a:spLocks noChangeShapeType="1"/>
          </p:cNvSpPr>
          <p:nvPr/>
        </p:nvSpPr>
        <p:spPr bwMode="auto">
          <a:xfrm flipV="1">
            <a:off x="5334000" y="3429000"/>
            <a:ext cx="0" cy="3175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6" name="Text Box 184"/>
          <p:cNvSpPr txBox="1">
            <a:spLocks noChangeArrowheads="1"/>
          </p:cNvSpPr>
          <p:nvPr/>
        </p:nvSpPr>
        <p:spPr bwMode="auto">
          <a:xfrm>
            <a:off x="2362200" y="4191000"/>
            <a:ext cx="1219200"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r>
              <a:rPr lang="en-US" altLang="ko-KR" sz="1400">
                <a:ea typeface="Gulim" pitchFamily="34" charset="-127"/>
              </a:rPr>
              <a:t>Swapping O and O</a:t>
            </a:r>
            <a:r>
              <a:rPr lang="en-US" altLang="ko-KR" sz="1400" baseline="-25000">
                <a:ea typeface="Gulim" pitchFamily="34" charset="-127"/>
              </a:rPr>
              <a:t>ramdom </a:t>
            </a:r>
          </a:p>
          <a:p>
            <a:pPr eaLnBrk="1" hangingPunct="1">
              <a:spcBef>
                <a:spcPct val="50000"/>
              </a:spcBef>
              <a:buClrTx/>
              <a:buSzTx/>
              <a:buFontTx/>
              <a:buNone/>
            </a:pPr>
            <a:r>
              <a:rPr lang="en-US" altLang="ko-KR" sz="1400">
                <a:ea typeface="Gulim" pitchFamily="34" charset="-127"/>
              </a:rPr>
              <a:t>If quality is improved.</a:t>
            </a:r>
          </a:p>
        </p:txBody>
      </p:sp>
      <p:sp>
        <p:nvSpPr>
          <p:cNvPr id="9317" name="Text Box 185"/>
          <p:cNvSpPr txBox="1">
            <a:spLocks noChangeArrowheads="1"/>
          </p:cNvSpPr>
          <p:nvPr/>
        </p:nvSpPr>
        <p:spPr bwMode="auto">
          <a:xfrm>
            <a:off x="228600" y="3937000"/>
            <a:ext cx="19812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r>
              <a:rPr lang="en-US" altLang="ko-KR" sz="2000" b="1">
                <a:ea typeface="Gulim" pitchFamily="34" charset="-127"/>
              </a:rPr>
              <a:t>Do loop</a:t>
            </a:r>
          </a:p>
          <a:p>
            <a:pPr eaLnBrk="1" hangingPunct="1">
              <a:spcBef>
                <a:spcPct val="50000"/>
              </a:spcBef>
              <a:buClrTx/>
              <a:buSzTx/>
              <a:buFontTx/>
              <a:buNone/>
            </a:pPr>
            <a:r>
              <a:rPr lang="en-US" altLang="ko-KR" sz="2000" b="1">
                <a:ea typeface="Gulim" pitchFamily="34" charset="-127"/>
              </a:rPr>
              <a:t>Until no change</a:t>
            </a:r>
          </a:p>
        </p:txBody>
      </p:sp>
      <p:grpSp>
        <p:nvGrpSpPr>
          <p:cNvPr id="9318" name="Group 186"/>
          <p:cNvGrpSpPr>
            <a:grpSpLocks/>
          </p:cNvGrpSpPr>
          <p:nvPr/>
        </p:nvGrpSpPr>
        <p:grpSpPr bwMode="auto">
          <a:xfrm>
            <a:off x="6821488" y="3843338"/>
            <a:ext cx="2176462" cy="1695450"/>
            <a:chOff x="4297" y="2905"/>
            <a:chExt cx="1371" cy="1282"/>
          </a:xfrm>
        </p:grpSpPr>
        <p:sp>
          <p:nvSpPr>
            <p:cNvPr id="9319" name="Rectangle 187"/>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320" name="Rectangle 188"/>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321" name="Line 189"/>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 name="Line 190"/>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3" name="Line 191"/>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4" name="Line 192"/>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5" name="Line 193"/>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6" name="Line 194"/>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7" name="Line 195"/>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8" name="Line 196"/>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9" name="Line 197"/>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0" name="Line 198"/>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1" name="Line 199"/>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2" name="Line 200"/>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3" name="Line 201"/>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4" name="Line 202"/>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5" name="Line 203"/>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6" name="Line 204"/>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7" name="Line 205"/>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8" name="Line 206"/>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9" name="Line 207"/>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0" name="Line 208"/>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1" name="Rectangle 209"/>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342" name="Line 210"/>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3" name="Line 211"/>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4" name="Line 212"/>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5" name="Line 213"/>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6" name="Line 214"/>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7" name="Line 215"/>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8" name="Line 216"/>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9" name="Line 217"/>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0" name="Line 218"/>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1" name="Line 219"/>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2" name="Line 220"/>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3" name="Line 221"/>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4" name="Line 222"/>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5" name="Line 223"/>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6" name="Line 224"/>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7" name="Line 225"/>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8" name="Line 226"/>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9" name="Line 227"/>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0" name="Line 228"/>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1" name="Line 229"/>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2" name="Line 230"/>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3" name="Line 231"/>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4" name="Line 232"/>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5" name="Line 233"/>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6" name="Freeform 234"/>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3" y="0"/>
                  </a:moveTo>
                  <a:lnTo>
                    <a:pt x="87" y="43"/>
                  </a:lnTo>
                  <a:lnTo>
                    <a:pt x="43" y="86"/>
                  </a:lnTo>
                  <a:lnTo>
                    <a:pt x="0" y="43"/>
                  </a:lnTo>
                  <a:lnTo>
                    <a:pt x="43"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367" name="Freeform 235"/>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7">
                  <a:moveTo>
                    <a:pt x="44" y="0"/>
                  </a:moveTo>
                  <a:lnTo>
                    <a:pt x="88" y="43"/>
                  </a:lnTo>
                  <a:lnTo>
                    <a:pt x="44" y="87"/>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368" name="Freeform 236"/>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7">
                  <a:moveTo>
                    <a:pt x="44" y="0"/>
                  </a:moveTo>
                  <a:lnTo>
                    <a:pt x="87" y="44"/>
                  </a:lnTo>
                  <a:lnTo>
                    <a:pt x="44" y="87"/>
                  </a:lnTo>
                  <a:lnTo>
                    <a:pt x="0" y="44"/>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369" name="Freeform 237"/>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4" y="0"/>
                  </a:moveTo>
                  <a:lnTo>
                    <a:pt x="87"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370" name="Freeform 238"/>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3" y="0"/>
                  </a:moveTo>
                  <a:lnTo>
                    <a:pt x="87" y="43"/>
                  </a:lnTo>
                  <a:lnTo>
                    <a:pt x="43" y="86"/>
                  </a:lnTo>
                  <a:lnTo>
                    <a:pt x="0" y="43"/>
                  </a:lnTo>
                  <a:lnTo>
                    <a:pt x="43" y="0"/>
                  </a:lnTo>
                  <a:close/>
                </a:path>
              </a:pathLst>
            </a:custGeom>
            <a:solidFill>
              <a:srgbClr val="000080"/>
            </a:solidFill>
            <a:ln w="9525">
              <a:solidFill>
                <a:srgbClr val="000080"/>
              </a:solidFill>
              <a:prstDash val="solid"/>
              <a:round/>
              <a:headEnd/>
              <a:tailEnd/>
            </a:ln>
          </p:spPr>
          <p:txBody>
            <a:bodyPr/>
            <a:lstStyle/>
            <a:p>
              <a:endParaRPr lang="zh-CN" altLang="en-US"/>
            </a:p>
          </p:txBody>
        </p:sp>
        <p:sp>
          <p:nvSpPr>
            <p:cNvPr id="9371" name="Freeform 239"/>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6">
                  <a:moveTo>
                    <a:pt x="44" y="0"/>
                  </a:moveTo>
                  <a:lnTo>
                    <a:pt x="88"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372" name="Freeform 240"/>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3" y="0"/>
                  </a:moveTo>
                  <a:lnTo>
                    <a:pt x="87" y="43"/>
                  </a:lnTo>
                  <a:lnTo>
                    <a:pt x="43" y="86"/>
                  </a:lnTo>
                  <a:lnTo>
                    <a:pt x="0" y="43"/>
                  </a:lnTo>
                  <a:lnTo>
                    <a:pt x="43" y="0"/>
                  </a:lnTo>
                  <a:close/>
                </a:path>
              </a:pathLst>
            </a:custGeom>
            <a:solidFill>
              <a:schemeClr val="hlink"/>
            </a:solidFill>
            <a:ln w="9525">
              <a:solidFill>
                <a:schemeClr val="hlink"/>
              </a:solidFill>
              <a:prstDash val="solid"/>
              <a:round/>
              <a:headEnd/>
              <a:tailEnd/>
            </a:ln>
          </p:spPr>
          <p:txBody>
            <a:bodyPr/>
            <a:lstStyle/>
            <a:p>
              <a:endParaRPr lang="zh-CN" altLang="en-US"/>
            </a:p>
          </p:txBody>
        </p:sp>
        <p:sp>
          <p:nvSpPr>
            <p:cNvPr id="9373" name="Freeform 241"/>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4" y="0"/>
                  </a:moveTo>
                  <a:lnTo>
                    <a:pt x="87" y="43"/>
                  </a:lnTo>
                  <a:lnTo>
                    <a:pt x="44" y="86"/>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374" name="Freeform 242"/>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7">
                  <a:moveTo>
                    <a:pt x="44" y="0"/>
                  </a:moveTo>
                  <a:lnTo>
                    <a:pt x="87" y="43"/>
                  </a:lnTo>
                  <a:lnTo>
                    <a:pt x="44" y="87"/>
                  </a:lnTo>
                  <a:lnTo>
                    <a:pt x="0" y="43"/>
                  </a:lnTo>
                  <a:lnTo>
                    <a:pt x="44" y="0"/>
                  </a:lnTo>
                  <a:close/>
                </a:path>
              </a:pathLst>
            </a:custGeom>
            <a:solidFill>
              <a:srgbClr val="00FFFF"/>
            </a:solidFill>
            <a:ln w="9525">
              <a:solidFill>
                <a:srgbClr val="000080"/>
              </a:solidFill>
              <a:prstDash val="solid"/>
              <a:round/>
              <a:headEnd/>
              <a:tailEnd/>
            </a:ln>
          </p:spPr>
          <p:txBody>
            <a:bodyPr/>
            <a:lstStyle/>
            <a:p>
              <a:endParaRPr lang="zh-CN" altLang="en-US"/>
            </a:p>
          </p:txBody>
        </p:sp>
        <p:sp>
          <p:nvSpPr>
            <p:cNvPr id="9375" name="Rectangle 243"/>
            <p:cNvSpPr>
              <a:spLocks noChangeArrowheads="1"/>
            </p:cNvSpPr>
            <p:nvPr/>
          </p:nvSpPr>
          <p:spPr bwMode="auto">
            <a:xfrm>
              <a:off x="4390" y="4008"/>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ea typeface="Gulim" pitchFamily="34" charset="-127"/>
              </a:endParaRPr>
            </a:p>
          </p:txBody>
        </p:sp>
        <p:sp>
          <p:nvSpPr>
            <p:cNvPr id="9376" name="Rectangle 244"/>
            <p:cNvSpPr>
              <a:spLocks noChangeArrowheads="1"/>
            </p:cNvSpPr>
            <p:nvPr/>
          </p:nvSpPr>
          <p:spPr bwMode="auto">
            <a:xfrm>
              <a:off x="4390" y="391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ea typeface="Gulim" pitchFamily="34" charset="-127"/>
              </a:endParaRPr>
            </a:p>
          </p:txBody>
        </p:sp>
        <p:sp>
          <p:nvSpPr>
            <p:cNvPr id="9377" name="Rectangle 245"/>
            <p:cNvSpPr>
              <a:spLocks noChangeArrowheads="1"/>
            </p:cNvSpPr>
            <p:nvPr/>
          </p:nvSpPr>
          <p:spPr bwMode="auto">
            <a:xfrm>
              <a:off x="4390" y="3805"/>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ea typeface="Gulim" pitchFamily="34" charset="-127"/>
              </a:endParaRPr>
            </a:p>
          </p:txBody>
        </p:sp>
        <p:sp>
          <p:nvSpPr>
            <p:cNvPr id="9378" name="Rectangle 246"/>
            <p:cNvSpPr>
              <a:spLocks noChangeArrowheads="1"/>
            </p:cNvSpPr>
            <p:nvPr/>
          </p:nvSpPr>
          <p:spPr bwMode="auto">
            <a:xfrm>
              <a:off x="4390" y="3706"/>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ea typeface="Gulim" pitchFamily="34" charset="-127"/>
              </a:endParaRPr>
            </a:p>
          </p:txBody>
        </p:sp>
        <p:sp>
          <p:nvSpPr>
            <p:cNvPr id="9379" name="Rectangle 247"/>
            <p:cNvSpPr>
              <a:spLocks noChangeArrowheads="1"/>
            </p:cNvSpPr>
            <p:nvPr/>
          </p:nvSpPr>
          <p:spPr bwMode="auto">
            <a:xfrm>
              <a:off x="4390" y="3601"/>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ea typeface="Gulim" pitchFamily="34" charset="-127"/>
              </a:endParaRPr>
            </a:p>
          </p:txBody>
        </p:sp>
        <p:sp>
          <p:nvSpPr>
            <p:cNvPr id="9380" name="Rectangle 248"/>
            <p:cNvSpPr>
              <a:spLocks noChangeArrowheads="1"/>
            </p:cNvSpPr>
            <p:nvPr/>
          </p:nvSpPr>
          <p:spPr bwMode="auto">
            <a:xfrm>
              <a:off x="4390" y="3503"/>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ea typeface="Gulim" pitchFamily="34" charset="-127"/>
              </a:endParaRPr>
            </a:p>
          </p:txBody>
        </p:sp>
        <p:sp>
          <p:nvSpPr>
            <p:cNvPr id="9381" name="Rectangle 249"/>
            <p:cNvSpPr>
              <a:spLocks noChangeArrowheads="1"/>
            </p:cNvSpPr>
            <p:nvPr/>
          </p:nvSpPr>
          <p:spPr bwMode="auto">
            <a:xfrm>
              <a:off x="4390" y="3398"/>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ea typeface="Gulim" pitchFamily="34" charset="-127"/>
              </a:endParaRPr>
            </a:p>
          </p:txBody>
        </p:sp>
        <p:sp>
          <p:nvSpPr>
            <p:cNvPr id="9382" name="Rectangle 250"/>
            <p:cNvSpPr>
              <a:spLocks noChangeArrowheads="1"/>
            </p:cNvSpPr>
            <p:nvPr/>
          </p:nvSpPr>
          <p:spPr bwMode="auto">
            <a:xfrm>
              <a:off x="4390" y="3299"/>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ea typeface="Gulim" pitchFamily="34" charset="-127"/>
              </a:endParaRPr>
            </a:p>
          </p:txBody>
        </p:sp>
        <p:sp>
          <p:nvSpPr>
            <p:cNvPr id="9383" name="Rectangle 251"/>
            <p:cNvSpPr>
              <a:spLocks noChangeArrowheads="1"/>
            </p:cNvSpPr>
            <p:nvPr/>
          </p:nvSpPr>
          <p:spPr bwMode="auto">
            <a:xfrm>
              <a:off x="4390" y="3194"/>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ea typeface="Gulim" pitchFamily="34" charset="-127"/>
              </a:endParaRPr>
            </a:p>
          </p:txBody>
        </p:sp>
        <p:sp>
          <p:nvSpPr>
            <p:cNvPr id="9384" name="Rectangle 252"/>
            <p:cNvSpPr>
              <a:spLocks noChangeArrowheads="1"/>
            </p:cNvSpPr>
            <p:nvPr/>
          </p:nvSpPr>
          <p:spPr bwMode="auto">
            <a:xfrm>
              <a:off x="4390" y="3096"/>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ea typeface="Gulim" pitchFamily="34" charset="-127"/>
              </a:endParaRPr>
            </a:p>
          </p:txBody>
        </p:sp>
        <p:sp>
          <p:nvSpPr>
            <p:cNvPr id="9385" name="Rectangle 253"/>
            <p:cNvSpPr>
              <a:spLocks noChangeArrowheads="1"/>
            </p:cNvSpPr>
            <p:nvPr/>
          </p:nvSpPr>
          <p:spPr bwMode="auto">
            <a:xfrm>
              <a:off x="4372" y="2991"/>
              <a:ext cx="4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ea typeface="Gulim" pitchFamily="34" charset="-127"/>
              </a:endParaRPr>
            </a:p>
          </p:txBody>
        </p:sp>
        <p:sp>
          <p:nvSpPr>
            <p:cNvPr id="9386" name="Rectangle 254"/>
            <p:cNvSpPr>
              <a:spLocks noChangeArrowheads="1"/>
            </p:cNvSpPr>
            <p:nvPr/>
          </p:nvSpPr>
          <p:spPr bwMode="auto">
            <a:xfrm>
              <a:off x="4434"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ea typeface="Gulim" pitchFamily="34" charset="-127"/>
              </a:endParaRPr>
            </a:p>
          </p:txBody>
        </p:sp>
        <p:sp>
          <p:nvSpPr>
            <p:cNvPr id="9387" name="Rectangle 255"/>
            <p:cNvSpPr>
              <a:spLocks noChangeArrowheads="1"/>
            </p:cNvSpPr>
            <p:nvPr/>
          </p:nvSpPr>
          <p:spPr bwMode="auto">
            <a:xfrm>
              <a:off x="4553"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ea typeface="Gulim" pitchFamily="34" charset="-127"/>
              </a:endParaRPr>
            </a:p>
          </p:txBody>
        </p:sp>
        <p:sp>
          <p:nvSpPr>
            <p:cNvPr id="9388" name="Rectangle 256"/>
            <p:cNvSpPr>
              <a:spLocks noChangeArrowheads="1"/>
            </p:cNvSpPr>
            <p:nvPr/>
          </p:nvSpPr>
          <p:spPr bwMode="auto">
            <a:xfrm>
              <a:off x="4665"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ea typeface="Gulim" pitchFamily="34" charset="-127"/>
              </a:endParaRPr>
            </a:p>
          </p:txBody>
        </p:sp>
        <p:sp>
          <p:nvSpPr>
            <p:cNvPr id="9389" name="Rectangle 257"/>
            <p:cNvSpPr>
              <a:spLocks noChangeArrowheads="1"/>
            </p:cNvSpPr>
            <p:nvPr/>
          </p:nvSpPr>
          <p:spPr bwMode="auto">
            <a:xfrm>
              <a:off x="4783"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ea typeface="Gulim" pitchFamily="34" charset="-127"/>
              </a:endParaRPr>
            </a:p>
          </p:txBody>
        </p:sp>
        <p:sp>
          <p:nvSpPr>
            <p:cNvPr id="9390" name="Rectangle 258"/>
            <p:cNvSpPr>
              <a:spLocks noChangeArrowheads="1"/>
            </p:cNvSpPr>
            <p:nvPr/>
          </p:nvSpPr>
          <p:spPr bwMode="auto">
            <a:xfrm>
              <a:off x="4895"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ea typeface="Gulim" pitchFamily="34" charset="-127"/>
              </a:endParaRPr>
            </a:p>
          </p:txBody>
        </p:sp>
        <p:sp>
          <p:nvSpPr>
            <p:cNvPr id="9391" name="Rectangle 259"/>
            <p:cNvSpPr>
              <a:spLocks noChangeArrowheads="1"/>
            </p:cNvSpPr>
            <p:nvPr/>
          </p:nvSpPr>
          <p:spPr bwMode="auto">
            <a:xfrm>
              <a:off x="5014"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ea typeface="Gulim" pitchFamily="34" charset="-127"/>
              </a:endParaRPr>
            </a:p>
          </p:txBody>
        </p:sp>
        <p:sp>
          <p:nvSpPr>
            <p:cNvPr id="9392" name="Rectangle 260"/>
            <p:cNvSpPr>
              <a:spLocks noChangeArrowheads="1"/>
            </p:cNvSpPr>
            <p:nvPr/>
          </p:nvSpPr>
          <p:spPr bwMode="auto">
            <a:xfrm>
              <a:off x="5126"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ea typeface="Gulim" pitchFamily="34" charset="-127"/>
              </a:endParaRPr>
            </a:p>
          </p:txBody>
        </p:sp>
        <p:sp>
          <p:nvSpPr>
            <p:cNvPr id="9393" name="Rectangle 261"/>
            <p:cNvSpPr>
              <a:spLocks noChangeArrowheads="1"/>
            </p:cNvSpPr>
            <p:nvPr/>
          </p:nvSpPr>
          <p:spPr bwMode="auto">
            <a:xfrm>
              <a:off x="5244"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ea typeface="Gulim" pitchFamily="34" charset="-127"/>
              </a:endParaRPr>
            </a:p>
          </p:txBody>
        </p:sp>
        <p:sp>
          <p:nvSpPr>
            <p:cNvPr id="9394" name="Rectangle 262"/>
            <p:cNvSpPr>
              <a:spLocks noChangeArrowheads="1"/>
            </p:cNvSpPr>
            <p:nvPr/>
          </p:nvSpPr>
          <p:spPr bwMode="auto">
            <a:xfrm>
              <a:off x="5357"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ea typeface="Gulim" pitchFamily="34" charset="-127"/>
              </a:endParaRPr>
            </a:p>
          </p:txBody>
        </p:sp>
        <p:sp>
          <p:nvSpPr>
            <p:cNvPr id="9395" name="Rectangle 263"/>
            <p:cNvSpPr>
              <a:spLocks noChangeArrowheads="1"/>
            </p:cNvSpPr>
            <p:nvPr/>
          </p:nvSpPr>
          <p:spPr bwMode="auto">
            <a:xfrm>
              <a:off x="5475" y="4070"/>
              <a:ext cx="2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ea typeface="Gulim" pitchFamily="34" charset="-127"/>
              </a:endParaRPr>
            </a:p>
          </p:txBody>
        </p:sp>
        <p:sp>
          <p:nvSpPr>
            <p:cNvPr id="9396" name="Rectangle 264"/>
            <p:cNvSpPr>
              <a:spLocks noChangeArrowheads="1"/>
            </p:cNvSpPr>
            <p:nvPr/>
          </p:nvSpPr>
          <p:spPr bwMode="auto">
            <a:xfrm>
              <a:off x="5575" y="4070"/>
              <a:ext cx="4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ea typeface="Gulim" pitchFamily="34" charset="-127"/>
              </a:endParaRPr>
            </a:p>
          </p:txBody>
        </p:sp>
        <p:sp>
          <p:nvSpPr>
            <p:cNvPr id="9397" name="Rectangle 265"/>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lang="zh-CN" altLang="en-US" sz="2400">
                <a:ea typeface="宋体" pitchFamily="2" charset="-122"/>
              </a:endParaRPr>
            </a:p>
          </p:txBody>
        </p:sp>
        <p:sp>
          <p:nvSpPr>
            <p:cNvPr id="9398" name="Line 266"/>
            <p:cNvSpPr>
              <a:spLocks noChangeShapeType="1"/>
            </p:cNvSpPr>
            <p:nvPr/>
          </p:nvSpPr>
          <p:spPr bwMode="auto">
            <a:xfrm>
              <a:off x="5245" y="3456"/>
              <a:ext cx="0" cy="1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99" name="Freeform 267"/>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 h="86">
                  <a:moveTo>
                    <a:pt x="43" y="0"/>
                  </a:moveTo>
                  <a:lnTo>
                    <a:pt x="87" y="43"/>
                  </a:lnTo>
                  <a:lnTo>
                    <a:pt x="43" y="86"/>
                  </a:lnTo>
                  <a:lnTo>
                    <a:pt x="0" y="43"/>
                  </a:lnTo>
                  <a:lnTo>
                    <a:pt x="43" y="0"/>
                  </a:lnTo>
                  <a:close/>
                </a:path>
              </a:pathLst>
            </a:custGeom>
            <a:solidFill>
              <a:srgbClr val="000080"/>
            </a:solidFill>
            <a:ln w="9525">
              <a:solidFill>
                <a:srgbClr val="000080"/>
              </a:solidFill>
              <a:prstDash val="solid"/>
              <a:round/>
              <a:headEnd/>
              <a:tailEnd/>
            </a:ln>
          </p:spPr>
          <p:txBody>
            <a:bodyPr/>
            <a:lstStyle/>
            <a:p>
              <a:endParaRPr lang="zh-CN" altLang="en-US"/>
            </a:p>
          </p:txBody>
        </p:sp>
      </p:gr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en-US" altLang="zh-CN" smtClean="0">
                <a:ea typeface="宋体" pitchFamily="2" charset="-122"/>
              </a:rPr>
              <a:t>K-</a:t>
            </a:r>
            <a:r>
              <a:rPr lang="zh-CN" altLang="en-US" smtClean="0">
                <a:ea typeface="宋体" pitchFamily="2" charset="-122"/>
              </a:rPr>
              <a:t>中心点聚类步骤</a:t>
            </a:r>
          </a:p>
        </p:txBody>
      </p:sp>
      <p:sp>
        <p:nvSpPr>
          <p:cNvPr id="10243" name="内容占位符 2"/>
          <p:cNvSpPr>
            <a:spLocks noGrp="1"/>
          </p:cNvSpPr>
          <p:nvPr>
            <p:ph idx="1"/>
          </p:nvPr>
        </p:nvSpPr>
        <p:spPr/>
        <p:txBody>
          <a:bodyPr/>
          <a:lstStyle/>
          <a:p>
            <a:pPr eaLnBrk="1" hangingPunct="1"/>
            <a:r>
              <a:rPr lang="zh-CN" altLang="en-US" smtClean="0">
                <a:ea typeface="宋体" pitchFamily="2" charset="-122"/>
              </a:rPr>
              <a:t>随机选择</a:t>
            </a:r>
            <a:r>
              <a:rPr lang="en-US" altLang="zh-CN" smtClean="0">
                <a:ea typeface="宋体" pitchFamily="2" charset="-122"/>
              </a:rPr>
              <a:t>K</a:t>
            </a:r>
            <a:r>
              <a:rPr lang="zh-CN" altLang="en-US" smtClean="0">
                <a:ea typeface="宋体" pitchFamily="2" charset="-122"/>
              </a:rPr>
              <a:t>个对象作为初始中心点</a:t>
            </a:r>
            <a:endParaRPr lang="en-US" altLang="zh-CN" smtClean="0">
              <a:ea typeface="宋体" pitchFamily="2" charset="-122"/>
            </a:endParaRPr>
          </a:p>
          <a:p>
            <a:pPr lvl="1" eaLnBrk="1" hangingPunct="1"/>
            <a:r>
              <a:rPr lang="zh-CN" altLang="en-US" smtClean="0">
                <a:ea typeface="宋体" pitchFamily="2" charset="-122"/>
              </a:rPr>
              <a:t>初始中心点称为</a:t>
            </a:r>
            <a:r>
              <a:rPr lang="zh-CN" altLang="en-US" smtClean="0">
                <a:solidFill>
                  <a:srgbClr val="FF0000"/>
                </a:solidFill>
                <a:ea typeface="宋体" pitchFamily="2" charset="-122"/>
              </a:rPr>
              <a:t>代表对象</a:t>
            </a:r>
            <a:r>
              <a:rPr lang="zh-CN" altLang="en-US" smtClean="0">
                <a:ea typeface="宋体" pitchFamily="2" charset="-122"/>
              </a:rPr>
              <a:t>，其他点则称为</a:t>
            </a:r>
            <a:r>
              <a:rPr lang="zh-CN" altLang="en-US" smtClean="0">
                <a:solidFill>
                  <a:srgbClr val="FF0000"/>
                </a:solidFill>
                <a:ea typeface="宋体" pitchFamily="2" charset="-122"/>
              </a:rPr>
              <a:t>非代表对象</a:t>
            </a:r>
            <a:r>
              <a:rPr lang="zh-CN" altLang="en-US" smtClean="0">
                <a:ea typeface="宋体" pitchFamily="2" charset="-122"/>
              </a:rPr>
              <a:t>。</a:t>
            </a:r>
            <a:endParaRPr lang="en-US" altLang="zh-CN" smtClean="0">
              <a:ea typeface="宋体" pitchFamily="2" charset="-122"/>
            </a:endParaRPr>
          </a:p>
          <a:p>
            <a:pPr eaLnBrk="1" hangingPunct="1"/>
            <a:r>
              <a:rPr lang="zh-CN" altLang="en-US" smtClean="0">
                <a:ea typeface="宋体" pitchFamily="2" charset="-122"/>
              </a:rPr>
              <a:t>反复地用非代表对象代替代表对象，试图找到更好的中心点。</a:t>
            </a:r>
            <a:endParaRPr lang="en-US" altLang="zh-CN" smtClean="0">
              <a:ea typeface="宋体" pitchFamily="2" charset="-122"/>
            </a:endParaRPr>
          </a:p>
          <a:p>
            <a:pPr eaLnBrk="1" hangingPunct="1"/>
            <a:r>
              <a:rPr lang="zh-CN" altLang="en-US" smtClean="0">
                <a:ea typeface="宋体" pitchFamily="2" charset="-122"/>
              </a:rPr>
              <a:t>在每次迭代中，所有可能的点对被重新分析，每个对中的一个对象是中心点，而另一个是非代表对象。</a:t>
            </a:r>
          </a:p>
        </p:txBody>
      </p:sp>
      <p:sp>
        <p:nvSpPr>
          <p:cNvPr id="10244"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7E0135F2-59A0-4600-864E-A70A72AA4F75}" type="datetime1">
              <a:rPr lang="zh-CN" altLang="en-US" sz="1400" smtClean="0"/>
              <a:pPr eaLnBrk="1" hangingPunct="1">
                <a:spcBef>
                  <a:spcPct val="0"/>
                </a:spcBef>
                <a:buClrTx/>
                <a:buSzTx/>
                <a:buFontTx/>
                <a:buNone/>
              </a:pPr>
              <a:t>2021-11-15</a:t>
            </a:fld>
            <a:endParaRPr lang="en-US" altLang="zh-CN" sz="14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D34B43DC-2D63-4C7C-852E-460ED551DC6C}" type="datetime1">
              <a:rPr lang="zh-CN" altLang="en-US" sz="1400" smtClean="0"/>
              <a:pPr eaLnBrk="1" hangingPunct="1">
                <a:spcBef>
                  <a:spcPct val="0"/>
                </a:spcBef>
                <a:buClrTx/>
                <a:buSzTx/>
                <a:buFontTx/>
                <a:buNone/>
              </a:pPr>
              <a:t>2021-11-15</a:t>
            </a:fld>
            <a:endParaRPr lang="en-US" altLang="zh-CN" sz="1400" smtClean="0"/>
          </a:p>
        </p:txBody>
      </p:sp>
      <p:sp>
        <p:nvSpPr>
          <p:cNvPr id="11267" name="Rectangle 2"/>
          <p:cNvSpPr>
            <a:spLocks noGrp="1" noChangeArrowheads="1"/>
          </p:cNvSpPr>
          <p:nvPr>
            <p:ph type="title"/>
          </p:nvPr>
        </p:nvSpPr>
        <p:spPr>
          <a:xfrm>
            <a:off x="323850" y="457200"/>
            <a:ext cx="7620000" cy="415925"/>
          </a:xfrm>
        </p:spPr>
        <p:txBody>
          <a:bodyPr/>
          <a:lstStyle/>
          <a:p>
            <a:pPr eaLnBrk="1" hangingPunct="1"/>
            <a:r>
              <a:rPr lang="en-US" altLang="zh-CN" sz="4000" b="1" i="1" smtClean="0">
                <a:latin typeface="Times New Roman" pitchFamily="18" charset="0"/>
                <a:ea typeface="宋体" pitchFamily="2" charset="-122"/>
              </a:rPr>
              <a:t>k-</a:t>
            </a:r>
            <a:r>
              <a:rPr lang="zh-CN" altLang="en-US" sz="4000" b="1" smtClean="0">
                <a:latin typeface="Times New Roman" pitchFamily="18" charset="0"/>
                <a:ea typeface="宋体" pitchFamily="2" charset="-122"/>
              </a:rPr>
              <a:t>中心点聚类方法(续)</a:t>
            </a:r>
            <a:endParaRPr lang="en-US" altLang="ko-KR" sz="4000" b="1" smtClean="0">
              <a:latin typeface="Times New Roman" pitchFamily="18" charset="0"/>
              <a:ea typeface="宋体" pitchFamily="2" charset="-122"/>
            </a:endParaRPr>
          </a:p>
        </p:txBody>
      </p:sp>
      <p:sp>
        <p:nvSpPr>
          <p:cNvPr id="11268" name="Rectangle 3"/>
          <p:cNvSpPr>
            <a:spLocks noGrp="1" noChangeArrowheads="1"/>
          </p:cNvSpPr>
          <p:nvPr>
            <p:ph type="body" idx="1"/>
          </p:nvPr>
        </p:nvSpPr>
        <p:spPr>
          <a:xfrm>
            <a:off x="323850" y="1247775"/>
            <a:ext cx="8820150" cy="4467225"/>
          </a:xfrm>
        </p:spPr>
        <p:txBody>
          <a:bodyPr/>
          <a:lstStyle/>
          <a:p>
            <a:pPr marL="457200" indent="-457200" algn="just" eaLnBrk="1" hangingPunct="1">
              <a:lnSpc>
                <a:spcPct val="120000"/>
              </a:lnSpc>
            </a:pPr>
            <a:r>
              <a:rPr lang="zh-CN" altLang="en-US" sz="2400" b="1" smtClean="0">
                <a:latin typeface="Times New Roman" pitchFamily="18" charset="0"/>
                <a:ea typeface="宋体" pitchFamily="2" charset="-122"/>
              </a:rPr>
              <a:t>算法: </a:t>
            </a:r>
            <a:r>
              <a:rPr lang="en-US" altLang="zh-CN" sz="2400" b="1" smtClean="0">
                <a:latin typeface="Times New Roman" pitchFamily="18" charset="0"/>
                <a:ea typeface="宋体" pitchFamily="2" charset="-122"/>
              </a:rPr>
              <a:t>k-</a:t>
            </a:r>
            <a:r>
              <a:rPr lang="zh-CN" altLang="en-US" sz="2400" b="1" smtClean="0">
                <a:latin typeface="Times New Roman" pitchFamily="18" charset="0"/>
                <a:ea typeface="宋体" pitchFamily="2" charset="-122"/>
              </a:rPr>
              <a:t>中心点</a:t>
            </a:r>
          </a:p>
          <a:p>
            <a:pPr marL="457200" indent="-457200" algn="just" eaLnBrk="1" hangingPunct="1">
              <a:lnSpc>
                <a:spcPct val="120000"/>
              </a:lnSpc>
              <a:buFont typeface="Wingdings" pitchFamily="2" charset="2"/>
              <a:buNone/>
            </a:pPr>
            <a:r>
              <a:rPr lang="zh-CN" altLang="en-US" sz="2000" b="1" smtClean="0">
                <a:latin typeface="Times New Roman" pitchFamily="18" charset="0"/>
                <a:ea typeface="宋体" pitchFamily="2" charset="-122"/>
              </a:rPr>
              <a:t>(1) 随机选择</a:t>
            </a:r>
            <a:r>
              <a:rPr lang="en-US" altLang="zh-CN" sz="2000" b="1" smtClean="0">
                <a:latin typeface="Times New Roman" pitchFamily="18" charset="0"/>
                <a:ea typeface="宋体" pitchFamily="2" charset="-122"/>
              </a:rPr>
              <a:t>k</a:t>
            </a:r>
            <a:r>
              <a:rPr lang="zh-CN" altLang="en-US" sz="2000" b="1" smtClean="0">
                <a:latin typeface="Times New Roman" pitchFamily="18" charset="0"/>
                <a:ea typeface="宋体" pitchFamily="2" charset="-122"/>
              </a:rPr>
              <a:t>个对象作为初始的代表对象；</a:t>
            </a:r>
          </a:p>
          <a:p>
            <a:pPr marL="457200" indent="-457200" algn="just" eaLnBrk="1" hangingPunct="1">
              <a:lnSpc>
                <a:spcPct val="120000"/>
              </a:lnSpc>
              <a:buFont typeface="Wingdings" pitchFamily="2" charset="2"/>
              <a:buNone/>
            </a:pPr>
            <a:r>
              <a:rPr lang="en-US" altLang="zh-CN" sz="2000" b="1" smtClean="0">
                <a:latin typeface="Times New Roman" pitchFamily="18" charset="0"/>
                <a:ea typeface="宋体" pitchFamily="2" charset="-122"/>
              </a:rPr>
              <a:t>(2) </a:t>
            </a:r>
            <a:r>
              <a:rPr lang="en-US" altLang="zh-CN" sz="2400" b="1" smtClean="0">
                <a:latin typeface="Times New Roman" pitchFamily="18" charset="0"/>
                <a:ea typeface="宋体" pitchFamily="2" charset="-122"/>
              </a:rPr>
              <a:t>repeat</a:t>
            </a:r>
          </a:p>
          <a:p>
            <a:pPr marL="457200" indent="-457200" algn="just" eaLnBrk="1" hangingPunct="1">
              <a:lnSpc>
                <a:spcPct val="120000"/>
              </a:lnSpc>
              <a:buFont typeface="Wingdings" pitchFamily="2" charset="2"/>
              <a:buNone/>
            </a:pPr>
            <a:r>
              <a:rPr lang="zh-CN" altLang="en-US" sz="2000" b="1" smtClean="0">
                <a:latin typeface="Times New Roman" pitchFamily="18" charset="0"/>
                <a:ea typeface="宋体" pitchFamily="2" charset="-122"/>
              </a:rPr>
              <a:t>	(3)  指派每个剩余的对象给离它最近的代表对象所代表的簇；</a:t>
            </a:r>
          </a:p>
          <a:p>
            <a:pPr marL="457200" indent="-457200" algn="just" eaLnBrk="1" hangingPunct="1">
              <a:lnSpc>
                <a:spcPct val="120000"/>
              </a:lnSpc>
              <a:buFont typeface="Wingdings" pitchFamily="2" charset="2"/>
              <a:buNone/>
            </a:pPr>
            <a:r>
              <a:rPr lang="zh-CN" altLang="en-US" sz="2000" b="1" smtClean="0">
                <a:latin typeface="Times New Roman" pitchFamily="18" charset="0"/>
                <a:ea typeface="宋体" pitchFamily="2" charset="-122"/>
              </a:rPr>
              <a:t>	(4)  随意地选择一个非代表对象</a:t>
            </a:r>
            <a:r>
              <a:rPr lang="en-US" altLang="zh-CN" sz="2000" b="1" smtClean="0">
                <a:latin typeface="Times New Roman" pitchFamily="18" charset="0"/>
                <a:ea typeface="宋体" pitchFamily="2" charset="-122"/>
              </a:rPr>
              <a:t>O</a:t>
            </a:r>
            <a:r>
              <a:rPr lang="en-US" altLang="zh-CN" sz="2000" b="1" baseline="-30000" smtClean="0">
                <a:latin typeface="Times New Roman" pitchFamily="18" charset="0"/>
                <a:ea typeface="宋体" pitchFamily="2" charset="-122"/>
              </a:rPr>
              <a:t>random</a:t>
            </a:r>
            <a:r>
              <a:rPr lang="en-US" altLang="zh-CN" sz="2000" b="1" smtClean="0">
                <a:latin typeface="Times New Roman" pitchFamily="18" charset="0"/>
                <a:ea typeface="宋体" pitchFamily="2" charset="-122"/>
              </a:rPr>
              <a:t>；</a:t>
            </a:r>
          </a:p>
          <a:p>
            <a:pPr marL="457200" indent="-457200" algn="just" eaLnBrk="1" hangingPunct="1">
              <a:lnSpc>
                <a:spcPct val="120000"/>
              </a:lnSpc>
              <a:buFont typeface="Wingdings" pitchFamily="2" charset="2"/>
              <a:buNone/>
            </a:pPr>
            <a:r>
              <a:rPr lang="en-US" altLang="zh-CN" sz="2000" b="1" smtClean="0">
                <a:latin typeface="Times New Roman" pitchFamily="18" charset="0"/>
                <a:ea typeface="宋体" pitchFamily="2" charset="-122"/>
              </a:rPr>
              <a:t>	(5)  </a:t>
            </a:r>
            <a:r>
              <a:rPr lang="zh-CN" altLang="en-US" sz="2000" b="1" smtClean="0">
                <a:latin typeface="Times New Roman" pitchFamily="18" charset="0"/>
                <a:ea typeface="宋体" pitchFamily="2" charset="-122"/>
              </a:rPr>
              <a:t>计算用</a:t>
            </a:r>
            <a:r>
              <a:rPr lang="en-US" altLang="zh-CN" sz="2000" b="1" smtClean="0">
                <a:latin typeface="Times New Roman" pitchFamily="18" charset="0"/>
                <a:ea typeface="宋体" pitchFamily="2" charset="-122"/>
              </a:rPr>
              <a:t>O</a:t>
            </a:r>
            <a:r>
              <a:rPr lang="en-US" altLang="zh-CN" sz="2000" b="1" baseline="-30000" smtClean="0">
                <a:latin typeface="Times New Roman" pitchFamily="18" charset="0"/>
                <a:ea typeface="宋体" pitchFamily="2" charset="-122"/>
              </a:rPr>
              <a:t>random</a:t>
            </a:r>
            <a:r>
              <a:rPr lang="zh-CN" altLang="en-US" sz="2000" b="1" smtClean="0">
                <a:latin typeface="Times New Roman" pitchFamily="18" charset="0"/>
                <a:ea typeface="宋体" pitchFamily="2" charset="-122"/>
              </a:rPr>
              <a:t>代替</a:t>
            </a:r>
            <a:r>
              <a:rPr lang="en-US" altLang="zh-CN" sz="2000" b="1" smtClean="0">
                <a:latin typeface="Times New Roman" pitchFamily="18" charset="0"/>
                <a:ea typeface="宋体" pitchFamily="2" charset="-122"/>
              </a:rPr>
              <a:t>O</a:t>
            </a:r>
            <a:r>
              <a:rPr lang="en-US" altLang="zh-CN" sz="2000" b="1" baseline="-30000" smtClean="0">
                <a:latin typeface="Times New Roman" pitchFamily="18" charset="0"/>
                <a:ea typeface="宋体" pitchFamily="2" charset="-122"/>
              </a:rPr>
              <a:t>j</a:t>
            </a:r>
            <a:r>
              <a:rPr lang="zh-CN" altLang="en-US" sz="2000" b="1" smtClean="0">
                <a:latin typeface="Times New Roman" pitchFamily="18" charset="0"/>
                <a:ea typeface="宋体" pitchFamily="2" charset="-122"/>
              </a:rPr>
              <a:t>的总代价</a:t>
            </a:r>
            <a:r>
              <a:rPr lang="en-US" altLang="zh-CN" sz="2000" b="1" smtClean="0">
                <a:latin typeface="Times New Roman" pitchFamily="18" charset="0"/>
                <a:ea typeface="宋体" pitchFamily="2" charset="-122"/>
              </a:rPr>
              <a:t>S；</a:t>
            </a:r>
          </a:p>
          <a:p>
            <a:pPr marL="457200" indent="-457200" algn="just" eaLnBrk="1" hangingPunct="1">
              <a:lnSpc>
                <a:spcPct val="120000"/>
              </a:lnSpc>
              <a:buFont typeface="Wingdings" pitchFamily="2" charset="2"/>
              <a:buNone/>
            </a:pPr>
            <a:r>
              <a:rPr lang="en-US" altLang="zh-CN" sz="2000" b="1" smtClean="0">
                <a:latin typeface="Times New Roman" pitchFamily="18" charset="0"/>
                <a:ea typeface="宋体" pitchFamily="2" charset="-122"/>
              </a:rPr>
              <a:t>	(6) </a:t>
            </a:r>
            <a:r>
              <a:rPr lang="zh-CN" altLang="en-US" sz="2000" b="1" smtClean="0">
                <a:latin typeface="Times New Roman" pitchFamily="18" charset="0"/>
                <a:ea typeface="宋体" pitchFamily="2" charset="-122"/>
              </a:rPr>
              <a:t>如果</a:t>
            </a:r>
            <a:r>
              <a:rPr lang="en-US" altLang="zh-CN" sz="2000" b="1" smtClean="0">
                <a:latin typeface="Times New Roman" pitchFamily="18" charset="0"/>
                <a:ea typeface="宋体" pitchFamily="2" charset="-122"/>
              </a:rPr>
              <a:t>S&lt;0，</a:t>
            </a:r>
            <a:r>
              <a:rPr lang="zh-CN" altLang="en-US" sz="2000" b="1" smtClean="0">
                <a:latin typeface="Times New Roman" pitchFamily="18" charset="0"/>
                <a:ea typeface="宋体" pitchFamily="2" charset="-122"/>
              </a:rPr>
              <a:t>则用</a:t>
            </a:r>
            <a:r>
              <a:rPr lang="en-US" altLang="zh-CN" sz="2000" b="1" smtClean="0">
                <a:latin typeface="Times New Roman" pitchFamily="18" charset="0"/>
                <a:ea typeface="宋体" pitchFamily="2" charset="-122"/>
              </a:rPr>
              <a:t>O</a:t>
            </a:r>
            <a:r>
              <a:rPr lang="en-US" altLang="zh-CN" sz="2000" b="1" baseline="-30000" smtClean="0">
                <a:latin typeface="Times New Roman" pitchFamily="18" charset="0"/>
                <a:ea typeface="宋体" pitchFamily="2" charset="-122"/>
              </a:rPr>
              <a:t>random</a:t>
            </a:r>
            <a:r>
              <a:rPr lang="zh-CN" altLang="en-US" sz="2000" b="1" smtClean="0">
                <a:latin typeface="Times New Roman" pitchFamily="18" charset="0"/>
                <a:ea typeface="宋体" pitchFamily="2" charset="-122"/>
              </a:rPr>
              <a:t>替换</a:t>
            </a:r>
            <a:r>
              <a:rPr lang="en-US" altLang="zh-CN" sz="2000" b="1" smtClean="0">
                <a:latin typeface="Times New Roman" pitchFamily="18" charset="0"/>
                <a:ea typeface="宋体" pitchFamily="2" charset="-122"/>
              </a:rPr>
              <a:t>O</a:t>
            </a:r>
            <a:r>
              <a:rPr lang="en-US" altLang="zh-CN" sz="2000" b="1" baseline="-30000" smtClean="0">
                <a:latin typeface="Times New Roman" pitchFamily="18" charset="0"/>
                <a:ea typeface="宋体" pitchFamily="2" charset="-122"/>
              </a:rPr>
              <a:t>j</a:t>
            </a:r>
            <a:r>
              <a:rPr lang="en-US" altLang="zh-CN" sz="2000" b="1" smtClean="0">
                <a:latin typeface="Times New Roman" pitchFamily="18" charset="0"/>
                <a:ea typeface="宋体" pitchFamily="2" charset="-122"/>
              </a:rPr>
              <a:t>，</a:t>
            </a:r>
            <a:r>
              <a:rPr lang="zh-CN" altLang="en-US" sz="2000" b="1" smtClean="0">
                <a:latin typeface="Times New Roman" pitchFamily="18" charset="0"/>
                <a:ea typeface="宋体" pitchFamily="2" charset="-122"/>
              </a:rPr>
              <a:t>形成新的</a:t>
            </a:r>
            <a:r>
              <a:rPr lang="en-US" altLang="zh-CN" sz="2000" b="1" smtClean="0">
                <a:latin typeface="Times New Roman" pitchFamily="18" charset="0"/>
                <a:ea typeface="宋体" pitchFamily="2" charset="-122"/>
              </a:rPr>
              <a:t>k</a:t>
            </a:r>
            <a:r>
              <a:rPr lang="zh-CN" altLang="en-US" sz="2000" b="1" smtClean="0">
                <a:latin typeface="Times New Roman" pitchFamily="18" charset="0"/>
                <a:ea typeface="宋体" pitchFamily="2" charset="-122"/>
              </a:rPr>
              <a:t>个代表对象的集合；</a:t>
            </a:r>
          </a:p>
          <a:p>
            <a:pPr marL="457200" indent="-457200" eaLnBrk="1" hangingPunct="1">
              <a:lnSpc>
                <a:spcPct val="120000"/>
              </a:lnSpc>
              <a:buFont typeface="Wingdings" pitchFamily="2" charset="2"/>
              <a:buNone/>
            </a:pPr>
            <a:r>
              <a:rPr lang="zh-CN" altLang="en-US" sz="2000" b="1" smtClean="0">
                <a:latin typeface="Times New Roman" pitchFamily="18" charset="0"/>
                <a:ea typeface="宋体" pitchFamily="2" charset="-122"/>
              </a:rPr>
              <a:t>(7) </a:t>
            </a:r>
            <a:r>
              <a:rPr lang="en-US" altLang="zh-CN" sz="2400" b="1" smtClean="0">
                <a:latin typeface="Times New Roman" pitchFamily="18" charset="0"/>
                <a:ea typeface="宋体" pitchFamily="2" charset="-122"/>
              </a:rPr>
              <a:t>until </a:t>
            </a:r>
            <a:r>
              <a:rPr lang="zh-CN" altLang="en-US" sz="2000" b="1" smtClean="0">
                <a:latin typeface="Times New Roman" pitchFamily="18" charset="0"/>
                <a:ea typeface="宋体" pitchFamily="2" charset="-122"/>
              </a:rPr>
              <a:t>不发生变化</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4"/>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9F616270-B74D-451C-A54E-3C8C7DD7CBBA}" type="datetime1">
              <a:rPr lang="zh-CN" altLang="en-US" sz="1400" smtClean="0"/>
              <a:pPr eaLnBrk="1" hangingPunct="1">
                <a:spcBef>
                  <a:spcPct val="0"/>
                </a:spcBef>
                <a:buClrTx/>
                <a:buSzTx/>
                <a:buFontTx/>
                <a:buNone/>
              </a:pPr>
              <a:t>2021-11-15</a:t>
            </a:fld>
            <a:endParaRPr lang="en-US" altLang="zh-CN" sz="1400" smtClean="0"/>
          </a:p>
        </p:txBody>
      </p:sp>
      <p:sp>
        <p:nvSpPr>
          <p:cNvPr id="12291" name="Rectangle 2"/>
          <p:cNvSpPr>
            <a:spLocks noGrp="1" noChangeArrowheads="1"/>
          </p:cNvSpPr>
          <p:nvPr>
            <p:ph type="title"/>
          </p:nvPr>
        </p:nvSpPr>
        <p:spPr/>
        <p:txBody>
          <a:bodyPr/>
          <a:lstStyle/>
          <a:p>
            <a:pPr eaLnBrk="1" hangingPunct="1"/>
            <a:r>
              <a:rPr lang="en-US" altLang="zh-CN" sz="4000" b="1" i="1" smtClean="0">
                <a:latin typeface="Times New Roman" pitchFamily="18" charset="0"/>
                <a:ea typeface="宋体" pitchFamily="2" charset="-122"/>
              </a:rPr>
              <a:t>k-</a:t>
            </a:r>
            <a:r>
              <a:rPr lang="zh-CN" altLang="en-US" sz="4000" b="1" smtClean="0">
                <a:latin typeface="Times New Roman" pitchFamily="18" charset="0"/>
                <a:ea typeface="宋体" pitchFamily="2" charset="-122"/>
              </a:rPr>
              <a:t>中心点聚类方法(续)</a:t>
            </a:r>
          </a:p>
        </p:txBody>
      </p:sp>
      <p:sp>
        <p:nvSpPr>
          <p:cNvPr id="12292" name="Rectangle 3"/>
          <p:cNvSpPr>
            <a:spLocks noGrp="1" noChangeArrowheads="1"/>
          </p:cNvSpPr>
          <p:nvPr>
            <p:ph type="body" sz="half" idx="1"/>
          </p:nvPr>
        </p:nvSpPr>
        <p:spPr>
          <a:xfrm>
            <a:off x="539750" y="1177925"/>
            <a:ext cx="7993063" cy="4064000"/>
          </a:xfrm>
        </p:spPr>
        <p:txBody>
          <a:bodyPr/>
          <a:lstStyle/>
          <a:p>
            <a:pPr eaLnBrk="1" hangingPunct="1">
              <a:lnSpc>
                <a:spcPct val="120000"/>
              </a:lnSpc>
            </a:pPr>
            <a:r>
              <a:rPr lang="zh-CN" altLang="en-US" b="1" smtClean="0">
                <a:latin typeface="Times New Roman" pitchFamily="18" charset="0"/>
                <a:ea typeface="宋体" pitchFamily="2" charset="-122"/>
              </a:rPr>
              <a:t>基本思想：</a:t>
            </a:r>
          </a:p>
          <a:p>
            <a:pPr lvl="1" eaLnBrk="1" hangingPunct="1">
              <a:lnSpc>
                <a:spcPct val="120000"/>
              </a:lnSpc>
            </a:pPr>
            <a:r>
              <a:rPr lang="zh-CN" altLang="en-US" b="1" smtClean="0">
                <a:latin typeface="Times New Roman" pitchFamily="18" charset="0"/>
                <a:ea typeface="宋体" pitchFamily="2" charset="-122"/>
              </a:rPr>
              <a:t>首先为每个簇随意选择选择一个</a:t>
            </a:r>
            <a:r>
              <a:rPr lang="zh-CN" altLang="en-US" b="1" smtClean="0">
                <a:solidFill>
                  <a:schemeClr val="hlink"/>
                </a:solidFill>
                <a:latin typeface="Times New Roman" pitchFamily="18" charset="0"/>
                <a:ea typeface="宋体" pitchFamily="2" charset="-122"/>
              </a:rPr>
              <a:t>代表对象</a:t>
            </a:r>
            <a:r>
              <a:rPr lang="zh-CN" altLang="en-US" b="1" smtClean="0">
                <a:latin typeface="Times New Roman" pitchFamily="18" charset="0"/>
                <a:ea typeface="宋体" pitchFamily="2" charset="-122"/>
              </a:rPr>
              <a:t>; 剩余的对象根据其与代表对象的距离分配给最近的一个簇</a:t>
            </a:r>
          </a:p>
          <a:p>
            <a:pPr lvl="1" eaLnBrk="1" hangingPunct="1">
              <a:lnSpc>
                <a:spcPct val="120000"/>
              </a:lnSpc>
            </a:pPr>
            <a:r>
              <a:rPr lang="zh-CN" altLang="en-US" b="1" smtClean="0">
                <a:latin typeface="Times New Roman" pitchFamily="18" charset="0"/>
                <a:ea typeface="宋体" pitchFamily="2" charset="-122"/>
              </a:rPr>
              <a:t>然后反复地用</a:t>
            </a:r>
            <a:r>
              <a:rPr lang="zh-CN" altLang="en-US" b="1" smtClean="0">
                <a:solidFill>
                  <a:schemeClr val="hlink"/>
                </a:solidFill>
                <a:latin typeface="Times New Roman" pitchFamily="18" charset="0"/>
                <a:ea typeface="宋体" pitchFamily="2" charset="-122"/>
              </a:rPr>
              <a:t>非代表对象</a:t>
            </a:r>
            <a:r>
              <a:rPr lang="zh-CN" altLang="en-US" b="1" smtClean="0">
                <a:latin typeface="Times New Roman" pitchFamily="18" charset="0"/>
                <a:ea typeface="宋体" pitchFamily="2" charset="-122"/>
              </a:rPr>
              <a:t>来替代代表对象, 以改进聚类的质量</a:t>
            </a:r>
          </a:p>
          <a:p>
            <a:pPr lvl="1" eaLnBrk="1" hangingPunct="1">
              <a:lnSpc>
                <a:spcPct val="120000"/>
              </a:lnSpc>
            </a:pPr>
            <a:r>
              <a:rPr lang="zh-CN" altLang="en-US" b="1" smtClean="0">
                <a:latin typeface="Times New Roman" pitchFamily="18" charset="0"/>
                <a:ea typeface="宋体" pitchFamily="2" charset="-122"/>
              </a:rPr>
              <a:t>聚类结果的质量用一个</a:t>
            </a:r>
            <a:r>
              <a:rPr lang="zh-CN" altLang="en-US" b="1" smtClean="0">
                <a:solidFill>
                  <a:srgbClr val="FF0000"/>
                </a:solidFill>
                <a:latin typeface="Times New Roman" pitchFamily="18" charset="0"/>
                <a:ea typeface="宋体" pitchFamily="2" charset="-122"/>
              </a:rPr>
              <a:t>代价函数</a:t>
            </a:r>
            <a:r>
              <a:rPr lang="zh-CN" altLang="en-US" b="1" smtClean="0">
                <a:latin typeface="Times New Roman" pitchFamily="18" charset="0"/>
                <a:ea typeface="宋体" pitchFamily="2" charset="-122"/>
              </a:rPr>
              <a:t>来估算, 该函数评估了对象与其参照对象之间的平均相异度 </a:t>
            </a:r>
            <a:endParaRPr lang="zh-CN" altLang="en-US" smtClean="0">
              <a:ea typeface="宋体" pitchFamily="2" charset="-122"/>
            </a:endParaRPr>
          </a:p>
        </p:txBody>
      </p:sp>
      <p:graphicFrame>
        <p:nvGraphicFramePr>
          <p:cNvPr id="12293" name="对象 2"/>
          <p:cNvGraphicFramePr>
            <a:graphicFrameLocks noGrp="1" noChangeAspect="1"/>
          </p:cNvGraphicFramePr>
          <p:nvPr>
            <p:ph sz="half" idx="2"/>
          </p:nvPr>
        </p:nvGraphicFramePr>
        <p:xfrm>
          <a:off x="611188" y="4657725"/>
          <a:ext cx="7993062" cy="657225"/>
        </p:xfrm>
        <a:graphic>
          <a:graphicData uri="http://schemas.openxmlformats.org/presentationml/2006/ole">
            <mc:AlternateContent xmlns:mc="http://schemas.openxmlformats.org/markup-compatibility/2006">
              <mc:Choice xmlns:v="urn:schemas-microsoft-com:vml" Requires="v">
                <p:oleObj spid="_x0000_s12307" name="Equation" r:id="rId3" imgW="2832100" imgH="279400" progId="Equation.DSMT4">
                  <p:embed/>
                </p:oleObj>
              </mc:Choice>
              <mc:Fallback>
                <p:oleObj name="Equation" r:id="rId3" imgW="2832100" imgH="2794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657725"/>
                        <a:ext cx="7993062"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b="1" i="1" smtClean="0">
                <a:latin typeface="Times New Roman" pitchFamily="18" charset="0"/>
                <a:ea typeface="宋体" pitchFamily="2" charset="-122"/>
              </a:rPr>
              <a:t>k-</a:t>
            </a:r>
            <a:r>
              <a:rPr lang="zh-CN" altLang="en-US" b="1" smtClean="0">
                <a:latin typeface="Times New Roman" pitchFamily="18" charset="0"/>
                <a:ea typeface="宋体" pitchFamily="2" charset="-122"/>
              </a:rPr>
              <a:t>中心点聚类方法</a:t>
            </a:r>
            <a:endParaRPr lang="zh-CN" altLang="en-US" smtClean="0">
              <a:ea typeface="宋体" pitchFamily="2" charset="-122"/>
            </a:endParaRPr>
          </a:p>
        </p:txBody>
      </p:sp>
      <p:sp>
        <p:nvSpPr>
          <p:cNvPr id="13315" name="文本占位符 2"/>
          <p:cNvSpPr>
            <a:spLocks noGrp="1"/>
          </p:cNvSpPr>
          <p:nvPr>
            <p:ph type="body" sz="half" idx="1"/>
          </p:nvPr>
        </p:nvSpPr>
        <p:spPr>
          <a:xfrm>
            <a:off x="611188" y="1206500"/>
            <a:ext cx="8281987" cy="4064000"/>
          </a:xfrm>
        </p:spPr>
        <p:txBody>
          <a:bodyPr/>
          <a:lstStyle/>
          <a:p>
            <a:r>
              <a:rPr lang="zh-CN" altLang="en-US" b="1" smtClean="0">
                <a:latin typeface="Times New Roman" pitchFamily="18" charset="0"/>
                <a:ea typeface="宋体" pitchFamily="2" charset="-122"/>
              </a:rPr>
              <a:t>为了判定一个非代表对象</a:t>
            </a:r>
            <a:r>
              <a:rPr lang="en-US" altLang="zh-CN" b="1" smtClean="0">
                <a:latin typeface="Times New Roman" pitchFamily="18" charset="0"/>
                <a:ea typeface="宋体" pitchFamily="2" charset="-122"/>
              </a:rPr>
              <a:t>O</a:t>
            </a:r>
            <a:r>
              <a:rPr lang="en-US" altLang="zh-CN" b="1" baseline="-30000" smtClean="0">
                <a:latin typeface="Times New Roman" pitchFamily="18" charset="0"/>
                <a:ea typeface="宋体" pitchFamily="2" charset="-122"/>
              </a:rPr>
              <a:t>random </a:t>
            </a:r>
            <a:r>
              <a:rPr lang="zh-CN" altLang="en-US" b="1" smtClean="0">
                <a:latin typeface="Times New Roman" pitchFamily="18" charset="0"/>
                <a:ea typeface="宋体" pitchFamily="2" charset="-122"/>
              </a:rPr>
              <a:t>是否是当前一个代表对象</a:t>
            </a:r>
            <a:r>
              <a:rPr lang="en-US" altLang="zh-CN" b="1" smtClean="0">
                <a:latin typeface="Times New Roman" pitchFamily="18" charset="0"/>
                <a:ea typeface="宋体" pitchFamily="2" charset="-122"/>
              </a:rPr>
              <a:t>O</a:t>
            </a:r>
            <a:r>
              <a:rPr lang="en-US" altLang="zh-CN" b="1" baseline="-30000" smtClean="0">
                <a:latin typeface="Times New Roman" pitchFamily="18" charset="0"/>
                <a:ea typeface="宋体" pitchFamily="2" charset="-122"/>
              </a:rPr>
              <a:t>j</a:t>
            </a:r>
            <a:r>
              <a:rPr lang="zh-CN" altLang="en-US" b="1" smtClean="0">
                <a:latin typeface="Times New Roman" pitchFamily="18" charset="0"/>
                <a:ea typeface="宋体" pitchFamily="2" charset="-122"/>
              </a:rPr>
              <a:t>的好的替代, 对于每一个非代表对象</a:t>
            </a:r>
            <a:r>
              <a:rPr lang="en-US" altLang="zh-CN" b="1" smtClean="0">
                <a:latin typeface="Times New Roman" pitchFamily="18" charset="0"/>
                <a:ea typeface="宋体" pitchFamily="2" charset="-122"/>
              </a:rPr>
              <a:t>p,</a:t>
            </a:r>
          </a:p>
          <a:p>
            <a:endParaRPr lang="en-US" altLang="zh-CN" b="1" smtClean="0">
              <a:latin typeface="Times New Roman" pitchFamily="18" charset="0"/>
              <a:ea typeface="宋体" pitchFamily="2" charset="-122"/>
            </a:endParaRPr>
          </a:p>
          <a:p>
            <a:r>
              <a:rPr lang="en-US" altLang="zh-CN" b="1" smtClean="0">
                <a:latin typeface="Times New Roman" pitchFamily="18" charset="0"/>
                <a:ea typeface="宋体" pitchFamily="2" charset="-122"/>
              </a:rPr>
              <a:t> </a:t>
            </a:r>
            <a:r>
              <a:rPr lang="zh-CN" altLang="en-US" b="1" smtClean="0">
                <a:latin typeface="Times New Roman" pitchFamily="18" charset="0"/>
                <a:ea typeface="宋体" pitchFamily="2" charset="-122"/>
              </a:rPr>
              <a:t>有四种情况</a:t>
            </a:r>
            <a:r>
              <a:rPr lang="zh-CN" altLang="en-US" b="1" smtClean="0">
                <a:ea typeface="宋体" pitchFamily="2" charset="-122"/>
              </a:rPr>
              <a:t> </a:t>
            </a:r>
          </a:p>
          <a:p>
            <a:endParaRPr lang="zh-CN" altLang="en-US" smtClean="0">
              <a:ea typeface="宋体" pitchFamily="2" charset="-122"/>
            </a:endParaRPr>
          </a:p>
        </p:txBody>
      </p:sp>
      <p:sp>
        <p:nvSpPr>
          <p:cNvPr id="13316" name="日期占位符 4"/>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4E2847E2-0A9D-42CC-833A-DB617CE7B258}" type="datetime1">
              <a:rPr lang="zh-CN" altLang="en-US" sz="1400" smtClean="0"/>
              <a:pPr eaLnBrk="1" hangingPunct="1">
                <a:spcBef>
                  <a:spcPct val="0"/>
                </a:spcBef>
                <a:buClrTx/>
                <a:buSzTx/>
                <a:buFontTx/>
                <a:buNone/>
              </a:pPr>
              <a:t>2021-11-15</a:t>
            </a:fld>
            <a:endParaRPr lang="en-US" altLang="zh-CN" sz="1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61CA2FC5-A676-4662-9BFC-5C777CE7410A}" type="datetime1">
              <a:rPr lang="zh-CN" altLang="en-US" sz="1400" smtClean="0"/>
              <a:pPr eaLnBrk="1" hangingPunct="1">
                <a:spcBef>
                  <a:spcPct val="0"/>
                </a:spcBef>
                <a:buClrTx/>
                <a:buSzTx/>
                <a:buFontTx/>
                <a:buNone/>
              </a:pPr>
              <a:t>2021-11-15</a:t>
            </a:fld>
            <a:endParaRPr lang="en-US" altLang="zh-CN" sz="1400" smtClean="0"/>
          </a:p>
        </p:txBody>
      </p:sp>
      <p:sp>
        <p:nvSpPr>
          <p:cNvPr id="14339" name="Rectangle 2"/>
          <p:cNvSpPr>
            <a:spLocks noGrp="1" noChangeArrowheads="1"/>
          </p:cNvSpPr>
          <p:nvPr>
            <p:ph type="title"/>
          </p:nvPr>
        </p:nvSpPr>
        <p:spPr>
          <a:xfrm>
            <a:off x="914400" y="127000"/>
            <a:ext cx="8029575" cy="750888"/>
          </a:xfrm>
        </p:spPr>
        <p:txBody>
          <a:bodyPr/>
          <a:lstStyle/>
          <a:p>
            <a:pPr eaLnBrk="1" hangingPunct="1"/>
            <a:r>
              <a:rPr lang="en-US" altLang="zh-CN" b="1" i="1" smtClean="0">
                <a:latin typeface="Times New Roman" pitchFamily="18" charset="0"/>
                <a:ea typeface="宋体" pitchFamily="2" charset="-122"/>
              </a:rPr>
              <a:t>k-</a:t>
            </a:r>
            <a:r>
              <a:rPr lang="zh-CN" altLang="en-US" b="1" smtClean="0">
                <a:latin typeface="Times New Roman" pitchFamily="18" charset="0"/>
                <a:ea typeface="宋体" pitchFamily="2" charset="-122"/>
              </a:rPr>
              <a:t>中心点聚类函数代价的</a:t>
            </a:r>
            <a:r>
              <a:rPr lang="en-US" altLang="zh-CN" b="1" smtClean="0">
                <a:latin typeface="Times New Roman" pitchFamily="18" charset="0"/>
                <a:ea typeface="宋体" pitchFamily="2" charset="-122"/>
              </a:rPr>
              <a:t>4</a:t>
            </a:r>
            <a:r>
              <a:rPr lang="zh-CN" altLang="en-US" b="1" smtClean="0">
                <a:latin typeface="Times New Roman" pitchFamily="18" charset="0"/>
                <a:ea typeface="宋体" pitchFamily="2" charset="-122"/>
              </a:rPr>
              <a:t>种情况</a:t>
            </a:r>
          </a:p>
        </p:txBody>
      </p:sp>
      <p:sp>
        <p:nvSpPr>
          <p:cNvPr id="14340" name="Rectangle 3"/>
          <p:cNvSpPr>
            <a:spLocks noGrp="1" noChangeArrowheads="1"/>
          </p:cNvSpPr>
          <p:nvPr>
            <p:ph type="body" idx="1"/>
          </p:nvPr>
        </p:nvSpPr>
        <p:spPr/>
        <p:txBody>
          <a:bodyPr/>
          <a:lstStyle/>
          <a:p>
            <a:pPr eaLnBrk="1" hangingPunct="1"/>
            <a:r>
              <a:rPr lang="zh-CN" altLang="en-US" b="1" smtClean="0">
                <a:ea typeface="宋体" pitchFamily="2" charset="-122"/>
              </a:rPr>
              <a:t/>
            </a:r>
            <a:br>
              <a:rPr lang="zh-CN" altLang="en-US" b="1" smtClean="0">
                <a:ea typeface="宋体" pitchFamily="2" charset="-122"/>
              </a:rPr>
            </a:br>
            <a:r>
              <a:rPr lang="zh-CN" altLang="en-US" b="1" smtClean="0">
                <a:ea typeface="宋体" pitchFamily="2" charset="-122"/>
              </a:rPr>
              <a:t/>
            </a:r>
            <a:br>
              <a:rPr lang="zh-CN" altLang="en-US" b="1" smtClean="0">
                <a:ea typeface="宋体" pitchFamily="2" charset="-122"/>
              </a:rPr>
            </a:br>
            <a:r>
              <a:rPr lang="zh-CN" altLang="en-US" smtClean="0">
                <a:ea typeface="宋体" pitchFamily="2" charset="-122"/>
                <a:hlinkClick r:id="rId2"/>
              </a:rPr>
              <a:t> </a:t>
            </a:r>
            <a:endParaRPr lang="zh-CN" altLang="en-US" smtClean="0">
              <a:ea typeface="宋体" pitchFamily="2" charset="-122"/>
            </a:endParaRPr>
          </a:p>
        </p:txBody>
      </p:sp>
      <p:pic>
        <p:nvPicPr>
          <p:cNvPr id="14341" name="Picture 5" descr="数据挖掘聚类算法之K-MEDOID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036888"/>
            <a:ext cx="4495800"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数据挖掘聚类算法之K-MEDOID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996950"/>
            <a:ext cx="44672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Rectangle 8"/>
          <p:cNvSpPr>
            <a:spLocks noChangeArrowheads="1"/>
          </p:cNvSpPr>
          <p:nvPr/>
        </p:nvSpPr>
        <p:spPr bwMode="auto">
          <a:xfrm>
            <a:off x="1331913" y="2678113"/>
            <a:ext cx="65817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zh-CN" sz="2400" b="1">
                <a:ea typeface="宋体" pitchFamily="2" charset="-122"/>
              </a:rPr>
              <a:t>1.</a:t>
            </a:r>
            <a:r>
              <a:rPr lang="zh-CN" altLang="en-US" sz="2400" b="1">
                <a:ea typeface="宋体" pitchFamily="2" charset="-122"/>
              </a:rPr>
              <a:t>重新分配给</a:t>
            </a:r>
            <a:r>
              <a:rPr lang="en-US" altLang="zh-CN" sz="2400" b="1">
                <a:ea typeface="宋体" pitchFamily="2" charset="-122"/>
              </a:rPr>
              <a:t>Oi	   2. </a:t>
            </a:r>
            <a:r>
              <a:rPr lang="zh-CN" altLang="en-US" sz="2400" b="1">
                <a:ea typeface="宋体" pitchFamily="2" charset="-122"/>
              </a:rPr>
              <a:t>重新分配给</a:t>
            </a:r>
            <a:r>
              <a:rPr lang="en-US" altLang="zh-CN" sz="2400" b="1">
                <a:ea typeface="宋体" pitchFamily="2" charset="-122"/>
              </a:rPr>
              <a:t>Orandom</a:t>
            </a:r>
            <a:endParaRPr lang="zh-CN" altLang="en-US" sz="2400" b="1">
              <a:ea typeface="宋体" pitchFamily="2" charset="-122"/>
            </a:endParaRPr>
          </a:p>
        </p:txBody>
      </p:sp>
      <p:sp>
        <p:nvSpPr>
          <p:cNvPr id="14344" name="Rectangle 9"/>
          <p:cNvSpPr>
            <a:spLocks noChangeArrowheads="1"/>
          </p:cNvSpPr>
          <p:nvPr/>
        </p:nvSpPr>
        <p:spPr bwMode="auto">
          <a:xfrm>
            <a:off x="1258888" y="4597400"/>
            <a:ext cx="60991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zh-CN" sz="2400" b="1">
                <a:ea typeface="宋体" pitchFamily="2" charset="-122"/>
              </a:rPr>
              <a:t>3. </a:t>
            </a:r>
            <a:r>
              <a:rPr lang="zh-CN" altLang="en-US" sz="2400" b="1">
                <a:ea typeface="宋体" pitchFamily="2" charset="-122"/>
              </a:rPr>
              <a:t>不发生变化        4.重新分配给</a:t>
            </a:r>
            <a:r>
              <a:rPr lang="en-US" altLang="zh-CN" sz="2400" b="1">
                <a:ea typeface="宋体" pitchFamily="2" charset="-122"/>
              </a:rPr>
              <a:t>Orandom</a:t>
            </a:r>
            <a:endParaRPr lang="zh-CN" altLang="en-US" sz="2400" b="1">
              <a:ea typeface="宋体" pitchFamily="2" charset="-122"/>
            </a:endParaRPr>
          </a:p>
        </p:txBody>
      </p:sp>
      <p:sp>
        <p:nvSpPr>
          <p:cNvPr id="14345" name="Rectangle 10"/>
          <p:cNvSpPr>
            <a:spLocks noChangeArrowheads="1"/>
          </p:cNvSpPr>
          <p:nvPr/>
        </p:nvSpPr>
        <p:spPr bwMode="auto">
          <a:xfrm>
            <a:off x="2124075" y="5138738"/>
            <a:ext cx="57245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buFont typeface="Wingdings" pitchFamily="2" charset="2"/>
              <a:buNone/>
            </a:pPr>
            <a:r>
              <a:rPr lang="en-US" altLang="zh-CN" sz="2400" b="1">
                <a:ea typeface="宋体" pitchFamily="2" charset="-122"/>
              </a:rPr>
              <a:t>k-</a:t>
            </a:r>
            <a:r>
              <a:rPr lang="zh-CN" altLang="en-US" sz="2400" b="1">
                <a:ea typeface="宋体" pitchFamily="2" charset="-122"/>
              </a:rPr>
              <a:t>中心点聚类代价函数的四种情况	</a:t>
            </a:r>
          </a:p>
        </p:txBody>
      </p:sp>
      <p:pic>
        <p:nvPicPr>
          <p:cNvPr id="1434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977900"/>
            <a:ext cx="6913563"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5D8F41C4-0B39-4A74-8749-CBA78D43D9E5}" type="datetime1">
              <a:rPr lang="zh-CN" altLang="en-US" sz="1400" smtClean="0"/>
              <a:pPr eaLnBrk="1" hangingPunct="1">
                <a:spcBef>
                  <a:spcPct val="0"/>
                </a:spcBef>
                <a:buClrTx/>
                <a:buSzTx/>
                <a:buFontTx/>
                <a:buNone/>
              </a:pPr>
              <a:t>2021-11-15</a:t>
            </a:fld>
            <a:endParaRPr lang="en-US" altLang="zh-CN" sz="1400" smtClean="0"/>
          </a:p>
        </p:txBody>
      </p:sp>
      <p:sp>
        <p:nvSpPr>
          <p:cNvPr id="15363" name="Rectangle 2"/>
          <p:cNvSpPr>
            <a:spLocks noGrp="1" noChangeArrowheads="1"/>
          </p:cNvSpPr>
          <p:nvPr>
            <p:ph type="title"/>
          </p:nvPr>
        </p:nvSpPr>
        <p:spPr>
          <a:xfrm>
            <a:off x="755650" y="457200"/>
            <a:ext cx="7793038" cy="519113"/>
          </a:xfrm>
        </p:spPr>
        <p:txBody>
          <a:bodyPr/>
          <a:lstStyle/>
          <a:p>
            <a:pPr eaLnBrk="1" hangingPunct="1"/>
            <a:r>
              <a:rPr lang="zh-CN" altLang="en-US" sz="4000" b="1" smtClean="0">
                <a:latin typeface="Times New Roman" pitchFamily="18" charset="0"/>
                <a:ea typeface="宋体" pitchFamily="2" charset="-122"/>
              </a:rPr>
              <a:t>聚类函数代价的</a:t>
            </a:r>
            <a:r>
              <a:rPr lang="en-US" altLang="zh-CN" sz="4000" b="1" smtClean="0">
                <a:latin typeface="Times New Roman" pitchFamily="18" charset="0"/>
                <a:ea typeface="宋体" pitchFamily="2" charset="-122"/>
              </a:rPr>
              <a:t>4</a:t>
            </a:r>
            <a:r>
              <a:rPr lang="zh-CN" altLang="en-US" sz="4000" b="1" smtClean="0">
                <a:latin typeface="Times New Roman" pitchFamily="18" charset="0"/>
                <a:ea typeface="宋体" pitchFamily="2" charset="-122"/>
              </a:rPr>
              <a:t>种情况(续)</a:t>
            </a:r>
          </a:p>
        </p:txBody>
      </p:sp>
      <p:sp>
        <p:nvSpPr>
          <p:cNvPr id="15364" name="Rectangle 3"/>
          <p:cNvSpPr>
            <a:spLocks noGrp="1" noChangeArrowheads="1"/>
          </p:cNvSpPr>
          <p:nvPr>
            <p:ph type="body" idx="1"/>
          </p:nvPr>
        </p:nvSpPr>
        <p:spPr>
          <a:xfrm>
            <a:off x="250825" y="1117600"/>
            <a:ext cx="8893175" cy="4760913"/>
          </a:xfrm>
        </p:spPr>
        <p:txBody>
          <a:bodyPr/>
          <a:lstStyle/>
          <a:p>
            <a:pPr lvl="1" eaLnBrk="1" hangingPunct="1">
              <a:lnSpc>
                <a:spcPct val="130000"/>
              </a:lnSpc>
            </a:pPr>
            <a:r>
              <a:rPr lang="zh-CN" altLang="en-US" sz="2800" b="1" smtClean="0">
                <a:latin typeface="Times New Roman" pitchFamily="18" charset="0"/>
                <a:ea typeface="宋体" pitchFamily="2" charset="-122"/>
              </a:rPr>
              <a:t>第一种情况：</a:t>
            </a:r>
            <a:r>
              <a:rPr lang="en-US" altLang="zh-CN" sz="2800" b="1" smtClean="0">
                <a:latin typeface="Times New Roman" pitchFamily="18" charset="0"/>
                <a:ea typeface="宋体" pitchFamily="2" charset="-122"/>
              </a:rPr>
              <a:t>p</a:t>
            </a:r>
            <a:r>
              <a:rPr lang="zh-CN" altLang="en-US" sz="2800" b="1" smtClean="0">
                <a:latin typeface="Times New Roman" pitchFamily="18" charset="0"/>
                <a:ea typeface="宋体" pitchFamily="2" charset="-122"/>
              </a:rPr>
              <a:t>当前隶属于代表对象 </a:t>
            </a:r>
            <a:r>
              <a:rPr lang="en-US" altLang="zh-CN" sz="2800" b="1" smtClean="0">
                <a:latin typeface="Times New Roman" pitchFamily="18" charset="0"/>
                <a:ea typeface="宋体" pitchFamily="2" charset="-122"/>
              </a:rPr>
              <a:t>O</a:t>
            </a:r>
            <a:r>
              <a:rPr lang="en-US" altLang="zh-CN" sz="2800" b="1" baseline="-30000" smtClean="0">
                <a:latin typeface="Times New Roman" pitchFamily="18" charset="0"/>
                <a:ea typeface="宋体" pitchFamily="2" charset="-122"/>
              </a:rPr>
              <a:t>j</a:t>
            </a:r>
            <a:r>
              <a:rPr lang="en-US" altLang="zh-CN" sz="2800" b="1" smtClean="0">
                <a:latin typeface="Times New Roman" pitchFamily="18" charset="0"/>
                <a:ea typeface="宋体" pitchFamily="2" charset="-122"/>
              </a:rPr>
              <a:t>. </a:t>
            </a:r>
            <a:r>
              <a:rPr lang="zh-CN" altLang="en-US" sz="2800" b="1" smtClean="0">
                <a:latin typeface="Times New Roman" pitchFamily="18" charset="0"/>
                <a:ea typeface="宋体" pitchFamily="2" charset="-122"/>
              </a:rPr>
              <a:t>如果</a:t>
            </a:r>
            <a:r>
              <a:rPr lang="en-US" altLang="zh-CN" sz="2800" b="1" smtClean="0">
                <a:latin typeface="Times New Roman" pitchFamily="18" charset="0"/>
                <a:ea typeface="宋体" pitchFamily="2" charset="-122"/>
              </a:rPr>
              <a:t>O</a:t>
            </a:r>
            <a:r>
              <a:rPr lang="en-US" altLang="zh-CN" sz="2800" b="1" baseline="-30000" smtClean="0">
                <a:latin typeface="Times New Roman" pitchFamily="18" charset="0"/>
                <a:ea typeface="宋体" pitchFamily="2" charset="-122"/>
              </a:rPr>
              <a:t>j</a:t>
            </a:r>
            <a:r>
              <a:rPr lang="zh-CN" altLang="en-US" sz="2800" b="1" smtClean="0">
                <a:latin typeface="Times New Roman" pitchFamily="18" charset="0"/>
                <a:ea typeface="宋体" pitchFamily="2" charset="-122"/>
              </a:rPr>
              <a:t>被</a:t>
            </a:r>
            <a:r>
              <a:rPr lang="en-US" altLang="zh-CN" sz="2800" b="1" smtClean="0">
                <a:latin typeface="Times New Roman" pitchFamily="18" charset="0"/>
                <a:ea typeface="宋体" pitchFamily="2" charset="-122"/>
              </a:rPr>
              <a:t>O</a:t>
            </a:r>
            <a:r>
              <a:rPr lang="en-US" altLang="zh-CN" sz="2800" b="1" baseline="-30000" smtClean="0">
                <a:latin typeface="Times New Roman" pitchFamily="18" charset="0"/>
                <a:ea typeface="宋体" pitchFamily="2" charset="-122"/>
              </a:rPr>
              <a:t>random</a:t>
            </a:r>
            <a:r>
              <a:rPr lang="zh-CN" altLang="en-US" sz="2800" b="1" smtClean="0">
                <a:latin typeface="Times New Roman" pitchFamily="18" charset="0"/>
                <a:ea typeface="宋体" pitchFamily="2" charset="-122"/>
              </a:rPr>
              <a:t>所代替, 且</a:t>
            </a:r>
            <a:r>
              <a:rPr lang="en-US" altLang="zh-CN" sz="2800" b="1" smtClean="0">
                <a:latin typeface="Times New Roman" pitchFamily="18" charset="0"/>
                <a:ea typeface="宋体" pitchFamily="2" charset="-122"/>
              </a:rPr>
              <a:t>p</a:t>
            </a:r>
            <a:r>
              <a:rPr lang="zh-CN" altLang="en-US" sz="2800" b="1" smtClean="0">
                <a:latin typeface="Times New Roman" pitchFamily="18" charset="0"/>
                <a:ea typeface="宋体" pitchFamily="2" charset="-122"/>
              </a:rPr>
              <a:t>离</a:t>
            </a:r>
            <a:r>
              <a:rPr lang="en-US" altLang="zh-CN" sz="2800" b="1" smtClean="0">
                <a:latin typeface="Times New Roman" pitchFamily="18" charset="0"/>
                <a:ea typeface="宋体" pitchFamily="2" charset="-122"/>
              </a:rPr>
              <a:t>O</a:t>
            </a:r>
            <a:r>
              <a:rPr lang="en-US" altLang="zh-CN" sz="2800" b="1" baseline="-30000" smtClean="0">
                <a:latin typeface="Times New Roman" pitchFamily="18" charset="0"/>
                <a:ea typeface="宋体" pitchFamily="2" charset="-122"/>
              </a:rPr>
              <a:t>i</a:t>
            </a:r>
            <a:r>
              <a:rPr lang="zh-CN" altLang="en-US" sz="2800" b="1" smtClean="0">
                <a:latin typeface="Times New Roman" pitchFamily="18" charset="0"/>
                <a:ea typeface="宋体" pitchFamily="2" charset="-122"/>
              </a:rPr>
              <a:t>最近, </a:t>
            </a:r>
            <a:r>
              <a:rPr lang="en-US" altLang="zh-CN" sz="2800" b="1" smtClean="0">
                <a:latin typeface="Times New Roman" pitchFamily="18" charset="0"/>
                <a:ea typeface="宋体" pitchFamily="2" charset="-122"/>
              </a:rPr>
              <a:t>i≠j, </a:t>
            </a:r>
            <a:r>
              <a:rPr lang="zh-CN" altLang="en-US" sz="2800" b="1" smtClean="0">
                <a:latin typeface="Times New Roman" pitchFamily="18" charset="0"/>
                <a:ea typeface="宋体" pitchFamily="2" charset="-122"/>
              </a:rPr>
              <a:t>那么</a:t>
            </a:r>
            <a:r>
              <a:rPr lang="en-US" altLang="zh-CN" sz="2800" b="1" smtClean="0">
                <a:latin typeface="Times New Roman" pitchFamily="18" charset="0"/>
                <a:ea typeface="宋体" pitchFamily="2" charset="-122"/>
              </a:rPr>
              <a:t>p</a:t>
            </a:r>
            <a:r>
              <a:rPr lang="zh-CN" altLang="en-US" sz="2800" b="1" smtClean="0">
                <a:latin typeface="Times New Roman" pitchFamily="18" charset="0"/>
                <a:ea typeface="宋体" pitchFamily="2" charset="-122"/>
              </a:rPr>
              <a:t>被重新分配给</a:t>
            </a:r>
            <a:r>
              <a:rPr lang="en-US" altLang="zh-CN" sz="2800" b="1" smtClean="0">
                <a:latin typeface="Times New Roman" pitchFamily="18" charset="0"/>
                <a:ea typeface="宋体" pitchFamily="2" charset="-122"/>
              </a:rPr>
              <a:t>O</a:t>
            </a:r>
            <a:r>
              <a:rPr lang="en-US" altLang="zh-CN" sz="2800" b="1" baseline="-30000" smtClean="0">
                <a:latin typeface="Times New Roman" pitchFamily="18" charset="0"/>
                <a:ea typeface="宋体" pitchFamily="2" charset="-122"/>
              </a:rPr>
              <a:t>i</a:t>
            </a:r>
            <a:r>
              <a:rPr lang="en-US" altLang="zh-CN" sz="2800" b="1" smtClean="0">
                <a:ea typeface="宋体" pitchFamily="2" charset="-122"/>
              </a:rPr>
              <a:t> </a:t>
            </a:r>
            <a:r>
              <a:rPr lang="en-US" altLang="zh-CN" sz="2800" b="1" smtClean="0">
                <a:solidFill>
                  <a:schemeClr val="hlink"/>
                </a:solidFill>
                <a:ea typeface="宋体" pitchFamily="2" charset="-122"/>
              </a:rPr>
              <a:t>( </a:t>
            </a:r>
            <a:r>
              <a:rPr lang="zh-CN" altLang="en-US" sz="2800" b="1" smtClean="0">
                <a:solidFill>
                  <a:schemeClr val="hlink"/>
                </a:solidFill>
                <a:ea typeface="宋体" pitchFamily="2" charset="-122"/>
              </a:rPr>
              <a:t>离原来的另一个中心点近</a:t>
            </a:r>
            <a:r>
              <a:rPr lang="en-US" altLang="zh-CN" sz="2800" b="1" smtClean="0">
                <a:solidFill>
                  <a:schemeClr val="hlink"/>
                </a:solidFill>
                <a:ea typeface="宋体" pitchFamily="2" charset="-122"/>
              </a:rPr>
              <a:t>)</a:t>
            </a:r>
            <a:r>
              <a:rPr lang="en-US" altLang="zh-CN" sz="2800" b="1" smtClean="0">
                <a:ea typeface="宋体" pitchFamily="2" charset="-122"/>
              </a:rPr>
              <a:t> </a:t>
            </a:r>
            <a:endParaRPr lang="zh-CN" altLang="en-US" sz="2800" b="1" smtClean="0">
              <a:ea typeface="宋体" pitchFamily="2" charset="-122"/>
            </a:endParaRP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r="50517" b="50572"/>
          <a:stretch>
            <a:fillRect/>
          </a:stretch>
        </p:blipFill>
        <p:spPr bwMode="auto">
          <a:xfrm>
            <a:off x="2771775" y="2736850"/>
            <a:ext cx="4249738" cy="261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89D77D77-E4F5-4EEF-BCC5-9414378A8EC1}" type="datetime1">
              <a:rPr lang="zh-CN" altLang="en-US" sz="1400" smtClean="0"/>
              <a:pPr eaLnBrk="1" hangingPunct="1">
                <a:spcBef>
                  <a:spcPct val="0"/>
                </a:spcBef>
                <a:buClrTx/>
                <a:buSzTx/>
                <a:buFontTx/>
                <a:buNone/>
              </a:pPr>
              <a:t>2021-11-15</a:t>
            </a:fld>
            <a:endParaRPr lang="en-US" altLang="zh-CN" sz="1400" smtClean="0"/>
          </a:p>
        </p:txBody>
      </p:sp>
      <p:sp>
        <p:nvSpPr>
          <p:cNvPr id="16387" name="Rectangle 2"/>
          <p:cNvSpPr>
            <a:spLocks noGrp="1" noChangeArrowheads="1"/>
          </p:cNvSpPr>
          <p:nvPr>
            <p:ph type="title"/>
          </p:nvPr>
        </p:nvSpPr>
        <p:spPr>
          <a:xfrm>
            <a:off x="755650" y="396875"/>
            <a:ext cx="7793038" cy="519113"/>
          </a:xfrm>
        </p:spPr>
        <p:txBody>
          <a:bodyPr/>
          <a:lstStyle/>
          <a:p>
            <a:pPr eaLnBrk="1" hangingPunct="1"/>
            <a:r>
              <a:rPr lang="zh-CN" altLang="en-US" sz="4000" b="1" smtClean="0">
                <a:latin typeface="Times New Roman" pitchFamily="18" charset="0"/>
                <a:ea typeface="宋体" pitchFamily="2" charset="-122"/>
              </a:rPr>
              <a:t>聚类函数代价的</a:t>
            </a:r>
            <a:r>
              <a:rPr lang="en-US" altLang="zh-CN" sz="4000" b="1" smtClean="0">
                <a:latin typeface="Times New Roman" pitchFamily="18" charset="0"/>
                <a:ea typeface="宋体" pitchFamily="2" charset="-122"/>
              </a:rPr>
              <a:t>4</a:t>
            </a:r>
            <a:r>
              <a:rPr lang="zh-CN" altLang="en-US" sz="4000" b="1" smtClean="0">
                <a:latin typeface="Times New Roman" pitchFamily="18" charset="0"/>
                <a:ea typeface="宋体" pitchFamily="2" charset="-122"/>
              </a:rPr>
              <a:t>种情况(续)</a:t>
            </a:r>
          </a:p>
        </p:txBody>
      </p:sp>
      <p:sp>
        <p:nvSpPr>
          <p:cNvPr id="16388" name="Rectangle 3"/>
          <p:cNvSpPr>
            <a:spLocks noGrp="1" noChangeArrowheads="1"/>
          </p:cNvSpPr>
          <p:nvPr>
            <p:ph type="body" idx="1"/>
          </p:nvPr>
        </p:nvSpPr>
        <p:spPr>
          <a:xfrm>
            <a:off x="250825" y="1117600"/>
            <a:ext cx="8642350" cy="4760913"/>
          </a:xfrm>
        </p:spPr>
        <p:txBody>
          <a:bodyPr/>
          <a:lstStyle/>
          <a:p>
            <a:pPr lvl="1" eaLnBrk="1" hangingPunct="1">
              <a:lnSpc>
                <a:spcPct val="130000"/>
              </a:lnSpc>
            </a:pPr>
            <a:r>
              <a:rPr lang="zh-CN" altLang="en-US" b="1" smtClean="0">
                <a:latin typeface="Times New Roman" pitchFamily="18" charset="0"/>
                <a:ea typeface="宋体" pitchFamily="2" charset="-122"/>
              </a:rPr>
              <a:t>第二种情况：</a:t>
            </a:r>
            <a:r>
              <a:rPr lang="en-US" altLang="zh-CN" b="1" smtClean="0">
                <a:latin typeface="Times New Roman" pitchFamily="18" charset="0"/>
                <a:ea typeface="宋体" pitchFamily="2" charset="-122"/>
              </a:rPr>
              <a:t>p</a:t>
            </a:r>
            <a:r>
              <a:rPr lang="zh-CN" altLang="en-US" b="1" smtClean="0">
                <a:latin typeface="Times New Roman" pitchFamily="18" charset="0"/>
                <a:ea typeface="宋体" pitchFamily="2" charset="-122"/>
              </a:rPr>
              <a:t>当前隶属于代表对象 </a:t>
            </a:r>
            <a:r>
              <a:rPr lang="en-US" altLang="zh-CN" b="1" smtClean="0">
                <a:latin typeface="Times New Roman" pitchFamily="18" charset="0"/>
                <a:ea typeface="宋体" pitchFamily="2" charset="-122"/>
              </a:rPr>
              <a:t>O</a:t>
            </a:r>
            <a:r>
              <a:rPr lang="en-US" altLang="zh-CN" b="1" baseline="-30000" smtClean="0">
                <a:latin typeface="Times New Roman" pitchFamily="18" charset="0"/>
                <a:ea typeface="宋体" pitchFamily="2" charset="-122"/>
              </a:rPr>
              <a:t>j</a:t>
            </a:r>
            <a:r>
              <a:rPr lang="en-US" altLang="zh-CN" b="1" smtClean="0">
                <a:latin typeface="Times New Roman" pitchFamily="18" charset="0"/>
                <a:ea typeface="宋体" pitchFamily="2" charset="-122"/>
              </a:rPr>
              <a:t>. </a:t>
            </a:r>
            <a:r>
              <a:rPr lang="zh-CN" altLang="en-US" b="1" smtClean="0">
                <a:latin typeface="Times New Roman" pitchFamily="18" charset="0"/>
                <a:ea typeface="宋体" pitchFamily="2" charset="-122"/>
              </a:rPr>
              <a:t>如果</a:t>
            </a:r>
            <a:r>
              <a:rPr lang="en-US" altLang="zh-CN" b="1" smtClean="0">
                <a:latin typeface="Times New Roman" pitchFamily="18" charset="0"/>
                <a:ea typeface="宋体" pitchFamily="2" charset="-122"/>
              </a:rPr>
              <a:t>O</a:t>
            </a:r>
            <a:r>
              <a:rPr lang="en-US" altLang="zh-CN" b="1" baseline="-30000" smtClean="0">
                <a:latin typeface="Times New Roman" pitchFamily="18" charset="0"/>
                <a:ea typeface="宋体" pitchFamily="2" charset="-122"/>
              </a:rPr>
              <a:t>j </a:t>
            </a:r>
            <a:r>
              <a:rPr lang="zh-CN" altLang="en-US" b="1" smtClean="0">
                <a:latin typeface="Times New Roman" pitchFamily="18" charset="0"/>
                <a:ea typeface="宋体" pitchFamily="2" charset="-122"/>
              </a:rPr>
              <a:t>被</a:t>
            </a:r>
            <a:r>
              <a:rPr lang="en-US" altLang="zh-CN" b="1" smtClean="0">
                <a:latin typeface="Times New Roman" pitchFamily="18" charset="0"/>
                <a:ea typeface="宋体" pitchFamily="2" charset="-122"/>
              </a:rPr>
              <a:t>O</a:t>
            </a:r>
            <a:r>
              <a:rPr lang="en-US" altLang="zh-CN" b="1" baseline="-30000" smtClean="0">
                <a:latin typeface="Times New Roman" pitchFamily="18" charset="0"/>
                <a:ea typeface="宋体" pitchFamily="2" charset="-122"/>
              </a:rPr>
              <a:t>random</a:t>
            </a:r>
            <a:r>
              <a:rPr lang="zh-CN" altLang="en-US" b="1" smtClean="0">
                <a:latin typeface="Times New Roman" pitchFamily="18" charset="0"/>
                <a:ea typeface="宋体" pitchFamily="2" charset="-122"/>
              </a:rPr>
              <a:t>代替, 且</a:t>
            </a:r>
            <a:r>
              <a:rPr lang="en-US" altLang="zh-CN" b="1" smtClean="0">
                <a:latin typeface="Times New Roman" pitchFamily="18" charset="0"/>
                <a:ea typeface="宋体" pitchFamily="2" charset="-122"/>
              </a:rPr>
              <a:t>p</a:t>
            </a:r>
            <a:r>
              <a:rPr lang="zh-CN" altLang="en-US" b="1" smtClean="0">
                <a:latin typeface="Times New Roman" pitchFamily="18" charset="0"/>
                <a:ea typeface="宋体" pitchFamily="2" charset="-122"/>
              </a:rPr>
              <a:t>离</a:t>
            </a:r>
            <a:r>
              <a:rPr lang="en-US" altLang="zh-CN" b="1" smtClean="0">
                <a:latin typeface="Times New Roman" pitchFamily="18" charset="0"/>
                <a:ea typeface="宋体" pitchFamily="2" charset="-122"/>
              </a:rPr>
              <a:t>O</a:t>
            </a:r>
            <a:r>
              <a:rPr lang="en-US" altLang="zh-CN" b="1" baseline="-30000" smtClean="0">
                <a:latin typeface="Times New Roman" pitchFamily="18" charset="0"/>
                <a:ea typeface="宋体" pitchFamily="2" charset="-122"/>
              </a:rPr>
              <a:t>random</a:t>
            </a:r>
            <a:r>
              <a:rPr lang="zh-CN" altLang="en-US" b="1" smtClean="0">
                <a:latin typeface="Times New Roman" pitchFamily="18" charset="0"/>
                <a:ea typeface="宋体" pitchFamily="2" charset="-122"/>
              </a:rPr>
              <a:t>最近, 那么</a:t>
            </a:r>
            <a:r>
              <a:rPr lang="en-US" altLang="zh-CN" b="1" smtClean="0">
                <a:latin typeface="Times New Roman" pitchFamily="18" charset="0"/>
                <a:ea typeface="宋体" pitchFamily="2" charset="-122"/>
              </a:rPr>
              <a:t>p</a:t>
            </a:r>
            <a:r>
              <a:rPr lang="zh-CN" altLang="en-US" b="1" smtClean="0">
                <a:latin typeface="Times New Roman" pitchFamily="18" charset="0"/>
                <a:ea typeface="宋体" pitchFamily="2" charset="-122"/>
              </a:rPr>
              <a:t>被重新分配给</a:t>
            </a:r>
            <a:r>
              <a:rPr lang="en-US" altLang="zh-CN" b="1" smtClean="0">
                <a:latin typeface="Times New Roman" pitchFamily="18" charset="0"/>
                <a:ea typeface="宋体" pitchFamily="2" charset="-122"/>
              </a:rPr>
              <a:t>O</a:t>
            </a:r>
            <a:r>
              <a:rPr lang="en-US" altLang="zh-CN" b="1" baseline="-30000" smtClean="0">
                <a:latin typeface="Times New Roman" pitchFamily="18" charset="0"/>
                <a:ea typeface="宋体" pitchFamily="2" charset="-122"/>
              </a:rPr>
              <a:t>random</a:t>
            </a:r>
            <a:r>
              <a:rPr lang="en-US" altLang="zh-CN" b="1" smtClean="0">
                <a:ea typeface="宋体" pitchFamily="2" charset="-122"/>
              </a:rPr>
              <a:t> </a:t>
            </a:r>
            <a:r>
              <a:rPr lang="en-US" altLang="zh-CN" b="1" smtClean="0">
                <a:solidFill>
                  <a:schemeClr val="hlink"/>
                </a:solidFill>
                <a:ea typeface="宋体" pitchFamily="2" charset="-122"/>
              </a:rPr>
              <a:t>( </a:t>
            </a:r>
            <a:r>
              <a:rPr lang="zh-CN" altLang="en-US" b="1" smtClean="0">
                <a:solidFill>
                  <a:schemeClr val="hlink"/>
                </a:solidFill>
                <a:ea typeface="宋体" pitchFamily="2" charset="-122"/>
              </a:rPr>
              <a:t>离新的中心点近</a:t>
            </a:r>
            <a:r>
              <a:rPr lang="en-US" altLang="zh-CN" b="1" smtClean="0">
                <a:solidFill>
                  <a:schemeClr val="hlink"/>
                </a:solidFill>
                <a:ea typeface="宋体" pitchFamily="2" charset="-122"/>
              </a:rPr>
              <a:t>)</a:t>
            </a:r>
            <a:endParaRPr lang="zh-CN" altLang="en-US" b="1" smtClean="0">
              <a:ea typeface="宋体" pitchFamily="2" charset="-122"/>
            </a:endParaRP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l="49988" b="50182"/>
          <a:stretch>
            <a:fillRect/>
          </a:stretch>
        </p:blipFill>
        <p:spPr bwMode="auto">
          <a:xfrm>
            <a:off x="2268538" y="2497138"/>
            <a:ext cx="482441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705FA3B0-6B4B-4E39-A0AC-D2FFA4078FF8}" type="datetime1">
              <a:rPr lang="zh-CN" altLang="en-US" sz="1400" smtClean="0"/>
              <a:pPr eaLnBrk="1" hangingPunct="1">
                <a:spcBef>
                  <a:spcPct val="0"/>
                </a:spcBef>
                <a:buClrTx/>
                <a:buSzTx/>
                <a:buFontTx/>
                <a:buNone/>
              </a:pPr>
              <a:t>2021-11-15</a:t>
            </a:fld>
            <a:endParaRPr lang="en-US" altLang="zh-CN" sz="1400" smtClean="0"/>
          </a:p>
        </p:txBody>
      </p:sp>
      <p:sp>
        <p:nvSpPr>
          <p:cNvPr id="17411" name="Rectangle 2"/>
          <p:cNvSpPr>
            <a:spLocks noGrp="1" noChangeArrowheads="1"/>
          </p:cNvSpPr>
          <p:nvPr>
            <p:ph type="title"/>
          </p:nvPr>
        </p:nvSpPr>
        <p:spPr>
          <a:xfrm>
            <a:off x="900113" y="457200"/>
            <a:ext cx="7793037" cy="519113"/>
          </a:xfrm>
        </p:spPr>
        <p:txBody>
          <a:bodyPr/>
          <a:lstStyle/>
          <a:p>
            <a:pPr eaLnBrk="1" hangingPunct="1"/>
            <a:r>
              <a:rPr lang="zh-CN" altLang="en-US" sz="4000" b="1" smtClean="0">
                <a:latin typeface="Times New Roman" pitchFamily="18" charset="0"/>
                <a:ea typeface="宋体" pitchFamily="2" charset="-122"/>
              </a:rPr>
              <a:t>聚类函数代价的</a:t>
            </a:r>
            <a:r>
              <a:rPr lang="en-US" altLang="zh-CN" sz="4000" b="1" smtClean="0">
                <a:latin typeface="Times New Roman" pitchFamily="18" charset="0"/>
                <a:ea typeface="宋体" pitchFamily="2" charset="-122"/>
              </a:rPr>
              <a:t>4</a:t>
            </a:r>
            <a:r>
              <a:rPr lang="zh-CN" altLang="en-US" sz="4000" b="1" smtClean="0">
                <a:latin typeface="Times New Roman" pitchFamily="18" charset="0"/>
                <a:ea typeface="宋体" pitchFamily="2" charset="-122"/>
              </a:rPr>
              <a:t>种情况(续)</a:t>
            </a:r>
          </a:p>
        </p:txBody>
      </p:sp>
      <p:sp>
        <p:nvSpPr>
          <p:cNvPr id="17412" name="Rectangle 3"/>
          <p:cNvSpPr>
            <a:spLocks noGrp="1" noChangeArrowheads="1"/>
          </p:cNvSpPr>
          <p:nvPr>
            <p:ph type="body" idx="1"/>
          </p:nvPr>
        </p:nvSpPr>
        <p:spPr>
          <a:xfrm>
            <a:off x="250825" y="1117600"/>
            <a:ext cx="8893175" cy="4760913"/>
          </a:xfrm>
        </p:spPr>
        <p:txBody>
          <a:bodyPr/>
          <a:lstStyle/>
          <a:p>
            <a:pPr lvl="1" eaLnBrk="1" hangingPunct="1">
              <a:lnSpc>
                <a:spcPct val="130000"/>
              </a:lnSpc>
            </a:pPr>
            <a:r>
              <a:rPr lang="zh-CN" altLang="en-US" sz="2600" b="1" smtClean="0">
                <a:latin typeface="Times New Roman" pitchFamily="18" charset="0"/>
                <a:ea typeface="宋体" pitchFamily="2" charset="-122"/>
              </a:rPr>
              <a:t>第三种情况：</a:t>
            </a:r>
            <a:r>
              <a:rPr lang="en-US" altLang="zh-CN" sz="2600" b="1" smtClean="0">
                <a:latin typeface="Times New Roman" pitchFamily="18" charset="0"/>
                <a:ea typeface="宋体" pitchFamily="2" charset="-122"/>
              </a:rPr>
              <a:t>p</a:t>
            </a:r>
            <a:r>
              <a:rPr lang="zh-CN" altLang="en-US" sz="2600" b="1" smtClean="0">
                <a:latin typeface="Times New Roman" pitchFamily="18" charset="0"/>
                <a:ea typeface="宋体" pitchFamily="2" charset="-122"/>
              </a:rPr>
              <a:t>当前隶属于</a:t>
            </a:r>
            <a:r>
              <a:rPr lang="en-US" altLang="zh-CN" sz="2600" b="1" smtClean="0">
                <a:latin typeface="Times New Roman" pitchFamily="18" charset="0"/>
                <a:ea typeface="宋体" pitchFamily="2" charset="-122"/>
              </a:rPr>
              <a:t>O</a:t>
            </a:r>
            <a:r>
              <a:rPr lang="en-US" altLang="zh-CN" sz="2600" b="1" baseline="-30000" smtClean="0">
                <a:latin typeface="Times New Roman" pitchFamily="18" charset="0"/>
                <a:ea typeface="宋体" pitchFamily="2" charset="-122"/>
              </a:rPr>
              <a:t>i</a:t>
            </a:r>
            <a:r>
              <a:rPr lang="en-US" altLang="zh-CN" sz="2600" b="1" smtClean="0">
                <a:latin typeface="Times New Roman" pitchFamily="18" charset="0"/>
                <a:ea typeface="宋体" pitchFamily="2" charset="-122"/>
              </a:rPr>
              <a:t>，i≠j。</a:t>
            </a:r>
            <a:r>
              <a:rPr lang="zh-CN" altLang="en-US" sz="2600" b="1" smtClean="0">
                <a:latin typeface="Times New Roman" pitchFamily="18" charset="0"/>
                <a:ea typeface="宋体" pitchFamily="2" charset="-122"/>
              </a:rPr>
              <a:t>如果</a:t>
            </a:r>
            <a:r>
              <a:rPr lang="en-US" altLang="zh-CN" sz="2600" b="1" smtClean="0">
                <a:latin typeface="Times New Roman" pitchFamily="18" charset="0"/>
                <a:ea typeface="宋体" pitchFamily="2" charset="-122"/>
              </a:rPr>
              <a:t>O</a:t>
            </a:r>
            <a:r>
              <a:rPr lang="en-US" altLang="zh-CN" sz="2600" b="1" baseline="-30000" smtClean="0">
                <a:latin typeface="Times New Roman" pitchFamily="18" charset="0"/>
                <a:ea typeface="宋体" pitchFamily="2" charset="-122"/>
              </a:rPr>
              <a:t>j</a:t>
            </a:r>
            <a:r>
              <a:rPr lang="zh-CN" altLang="en-US" sz="2600" b="1" smtClean="0">
                <a:latin typeface="Times New Roman" pitchFamily="18" charset="0"/>
                <a:ea typeface="宋体" pitchFamily="2" charset="-122"/>
              </a:rPr>
              <a:t>被</a:t>
            </a:r>
            <a:r>
              <a:rPr lang="en-US" altLang="zh-CN" sz="2600" b="1" smtClean="0">
                <a:latin typeface="Times New Roman" pitchFamily="18" charset="0"/>
                <a:ea typeface="宋体" pitchFamily="2" charset="-122"/>
              </a:rPr>
              <a:t>O</a:t>
            </a:r>
            <a:r>
              <a:rPr lang="en-US" altLang="zh-CN" sz="2600" b="1" baseline="-30000" smtClean="0">
                <a:latin typeface="Times New Roman" pitchFamily="18" charset="0"/>
                <a:ea typeface="宋体" pitchFamily="2" charset="-122"/>
              </a:rPr>
              <a:t>random</a:t>
            </a:r>
            <a:r>
              <a:rPr lang="zh-CN" altLang="en-US" sz="2600" b="1" smtClean="0">
                <a:latin typeface="Times New Roman" pitchFamily="18" charset="0"/>
                <a:ea typeface="宋体" pitchFamily="2" charset="-122"/>
              </a:rPr>
              <a:t>代替，而</a:t>
            </a:r>
            <a:r>
              <a:rPr lang="en-US" altLang="zh-CN" sz="2600" b="1" smtClean="0">
                <a:latin typeface="Times New Roman" pitchFamily="18" charset="0"/>
                <a:ea typeface="宋体" pitchFamily="2" charset="-122"/>
              </a:rPr>
              <a:t>p</a:t>
            </a:r>
            <a:r>
              <a:rPr lang="zh-CN" altLang="en-US" sz="2600" b="1" smtClean="0">
                <a:latin typeface="Times New Roman" pitchFamily="18" charset="0"/>
                <a:ea typeface="宋体" pitchFamily="2" charset="-122"/>
              </a:rPr>
              <a:t>仍然离</a:t>
            </a:r>
            <a:r>
              <a:rPr lang="en-US" altLang="zh-CN" sz="2600" b="1" smtClean="0">
                <a:latin typeface="Times New Roman" pitchFamily="18" charset="0"/>
                <a:ea typeface="宋体" pitchFamily="2" charset="-122"/>
              </a:rPr>
              <a:t>O</a:t>
            </a:r>
            <a:r>
              <a:rPr lang="en-US" altLang="zh-CN" sz="2600" b="1" baseline="-30000" smtClean="0">
                <a:latin typeface="Times New Roman" pitchFamily="18" charset="0"/>
                <a:ea typeface="宋体" pitchFamily="2" charset="-122"/>
              </a:rPr>
              <a:t>i</a:t>
            </a:r>
            <a:r>
              <a:rPr lang="zh-CN" altLang="en-US" sz="2600" b="1" smtClean="0">
                <a:latin typeface="Times New Roman" pitchFamily="18" charset="0"/>
                <a:ea typeface="宋体" pitchFamily="2" charset="-122"/>
              </a:rPr>
              <a:t>最近，那么对象的隶属不发生变化</a:t>
            </a:r>
            <a:r>
              <a:rPr lang="zh-CN" altLang="en-US" sz="2600" b="1" smtClean="0">
                <a:ea typeface="宋体" pitchFamily="2" charset="-122"/>
              </a:rPr>
              <a:t> </a:t>
            </a:r>
            <a:r>
              <a:rPr lang="en-US" altLang="zh-CN" sz="2600" b="1" smtClean="0">
                <a:solidFill>
                  <a:schemeClr val="hlink"/>
                </a:solidFill>
                <a:ea typeface="宋体" pitchFamily="2" charset="-122"/>
              </a:rPr>
              <a:t>( </a:t>
            </a:r>
            <a:r>
              <a:rPr lang="zh-CN" altLang="en-US" sz="2600" b="1" smtClean="0">
                <a:solidFill>
                  <a:schemeClr val="hlink"/>
                </a:solidFill>
                <a:ea typeface="宋体" pitchFamily="2" charset="-122"/>
              </a:rPr>
              <a:t>离原来的中心点近</a:t>
            </a:r>
            <a:r>
              <a:rPr lang="en-US" altLang="zh-CN" sz="2600" b="1" smtClean="0">
                <a:solidFill>
                  <a:schemeClr val="hlink"/>
                </a:solidFill>
                <a:ea typeface="宋体" pitchFamily="2" charset="-122"/>
              </a:rPr>
              <a:t>)</a:t>
            </a:r>
            <a:r>
              <a:rPr lang="en-US" altLang="zh-CN" sz="2600" b="1" smtClean="0">
                <a:ea typeface="宋体" pitchFamily="2" charset="-122"/>
              </a:rPr>
              <a:t> </a:t>
            </a:r>
            <a:endParaRPr lang="zh-CN" altLang="en-US" sz="2600" b="1" smtClean="0">
              <a:ea typeface="宋体" pitchFamily="2" charset="-122"/>
            </a:endParaRPr>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t="49818" r="51045"/>
          <a:stretch>
            <a:fillRect/>
          </a:stretch>
        </p:blipFill>
        <p:spPr bwMode="auto">
          <a:xfrm>
            <a:off x="3419475" y="2257425"/>
            <a:ext cx="5184775" cy="328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744D7AD7-2FBD-49E9-9540-5765AFF8014C}" type="datetime1">
              <a:rPr lang="zh-CN" altLang="en-US" sz="1400" smtClean="0"/>
              <a:pPr eaLnBrk="1" hangingPunct="1">
                <a:spcBef>
                  <a:spcPct val="0"/>
                </a:spcBef>
                <a:buClrTx/>
                <a:buSzTx/>
                <a:buFontTx/>
                <a:buNone/>
              </a:pPr>
              <a:t>2021-11-15</a:t>
            </a:fld>
            <a:endParaRPr lang="en-US" altLang="zh-CN" sz="1400" smtClean="0"/>
          </a:p>
        </p:txBody>
      </p:sp>
      <p:sp>
        <p:nvSpPr>
          <p:cNvPr id="18435" name="Rectangle 2"/>
          <p:cNvSpPr>
            <a:spLocks noGrp="1" noChangeArrowheads="1"/>
          </p:cNvSpPr>
          <p:nvPr>
            <p:ph type="title"/>
          </p:nvPr>
        </p:nvSpPr>
        <p:spPr>
          <a:xfrm>
            <a:off x="684213" y="457200"/>
            <a:ext cx="7793037" cy="519113"/>
          </a:xfrm>
        </p:spPr>
        <p:txBody>
          <a:bodyPr/>
          <a:lstStyle/>
          <a:p>
            <a:pPr eaLnBrk="1" hangingPunct="1"/>
            <a:r>
              <a:rPr lang="zh-CN" altLang="en-US" sz="4000" b="1" smtClean="0">
                <a:latin typeface="Times New Roman" pitchFamily="18" charset="0"/>
                <a:ea typeface="宋体" pitchFamily="2" charset="-122"/>
              </a:rPr>
              <a:t>聚类函数代价的</a:t>
            </a:r>
            <a:r>
              <a:rPr lang="en-US" altLang="zh-CN" sz="4000" b="1" smtClean="0">
                <a:latin typeface="Times New Roman" pitchFamily="18" charset="0"/>
                <a:ea typeface="宋体" pitchFamily="2" charset="-122"/>
              </a:rPr>
              <a:t>4</a:t>
            </a:r>
            <a:r>
              <a:rPr lang="zh-CN" altLang="en-US" sz="4000" b="1" smtClean="0">
                <a:latin typeface="Times New Roman" pitchFamily="18" charset="0"/>
                <a:ea typeface="宋体" pitchFamily="2" charset="-122"/>
              </a:rPr>
              <a:t>种情况(续)</a:t>
            </a:r>
          </a:p>
        </p:txBody>
      </p:sp>
      <p:sp>
        <p:nvSpPr>
          <p:cNvPr id="18436" name="Rectangle 3"/>
          <p:cNvSpPr>
            <a:spLocks noGrp="1" noChangeArrowheads="1"/>
          </p:cNvSpPr>
          <p:nvPr>
            <p:ph type="body" idx="1"/>
          </p:nvPr>
        </p:nvSpPr>
        <p:spPr>
          <a:xfrm>
            <a:off x="250825" y="1117600"/>
            <a:ext cx="8893175" cy="4760913"/>
          </a:xfrm>
        </p:spPr>
        <p:txBody>
          <a:bodyPr/>
          <a:lstStyle/>
          <a:p>
            <a:pPr lvl="1" eaLnBrk="1" hangingPunct="1">
              <a:lnSpc>
                <a:spcPct val="130000"/>
              </a:lnSpc>
            </a:pPr>
            <a:r>
              <a:rPr lang="zh-CN" altLang="en-US" sz="2600" b="1" smtClean="0">
                <a:latin typeface="Times New Roman" pitchFamily="18" charset="0"/>
                <a:ea typeface="宋体" pitchFamily="2" charset="-122"/>
              </a:rPr>
              <a:t>第四种情况：</a:t>
            </a:r>
            <a:r>
              <a:rPr lang="en-US" altLang="zh-CN" sz="2600" b="1" smtClean="0">
                <a:latin typeface="Times New Roman" pitchFamily="18" charset="0"/>
                <a:ea typeface="宋体" pitchFamily="2" charset="-122"/>
              </a:rPr>
              <a:t>p</a:t>
            </a:r>
            <a:r>
              <a:rPr lang="zh-CN" altLang="en-US" sz="2600" b="1" smtClean="0">
                <a:latin typeface="Times New Roman" pitchFamily="18" charset="0"/>
                <a:ea typeface="宋体" pitchFamily="2" charset="-122"/>
              </a:rPr>
              <a:t>当前隶属于</a:t>
            </a:r>
            <a:r>
              <a:rPr lang="en-US" altLang="zh-CN" sz="2600" b="1" smtClean="0">
                <a:latin typeface="Times New Roman" pitchFamily="18" charset="0"/>
                <a:ea typeface="宋体" pitchFamily="2" charset="-122"/>
              </a:rPr>
              <a:t>O</a:t>
            </a:r>
            <a:r>
              <a:rPr lang="en-US" altLang="zh-CN" sz="2600" b="1" baseline="-30000" smtClean="0">
                <a:latin typeface="Times New Roman" pitchFamily="18" charset="0"/>
                <a:ea typeface="宋体" pitchFamily="2" charset="-122"/>
              </a:rPr>
              <a:t>i</a:t>
            </a:r>
            <a:r>
              <a:rPr lang="en-US" altLang="zh-CN" sz="2600" b="1" smtClean="0">
                <a:latin typeface="Times New Roman" pitchFamily="18" charset="0"/>
                <a:ea typeface="宋体" pitchFamily="2" charset="-122"/>
              </a:rPr>
              <a:t>，i≠j。</a:t>
            </a:r>
            <a:r>
              <a:rPr lang="zh-CN" altLang="en-US" sz="2600" b="1" smtClean="0">
                <a:latin typeface="Times New Roman" pitchFamily="18" charset="0"/>
                <a:ea typeface="宋体" pitchFamily="2" charset="-122"/>
              </a:rPr>
              <a:t>如果</a:t>
            </a:r>
            <a:r>
              <a:rPr lang="en-US" altLang="zh-CN" sz="2600" b="1" smtClean="0">
                <a:latin typeface="Times New Roman" pitchFamily="18" charset="0"/>
                <a:ea typeface="宋体" pitchFamily="2" charset="-122"/>
              </a:rPr>
              <a:t>O</a:t>
            </a:r>
            <a:r>
              <a:rPr lang="en-US" altLang="zh-CN" sz="2600" b="1" baseline="-30000" smtClean="0">
                <a:latin typeface="Times New Roman" pitchFamily="18" charset="0"/>
                <a:ea typeface="宋体" pitchFamily="2" charset="-122"/>
              </a:rPr>
              <a:t>j</a:t>
            </a:r>
            <a:r>
              <a:rPr lang="zh-CN" altLang="en-US" sz="2600" b="1" smtClean="0">
                <a:latin typeface="Times New Roman" pitchFamily="18" charset="0"/>
                <a:ea typeface="宋体" pitchFamily="2" charset="-122"/>
              </a:rPr>
              <a:t>被</a:t>
            </a:r>
            <a:r>
              <a:rPr lang="en-US" altLang="zh-CN" sz="2600" b="1" smtClean="0">
                <a:latin typeface="Times New Roman" pitchFamily="18" charset="0"/>
                <a:ea typeface="宋体" pitchFamily="2" charset="-122"/>
              </a:rPr>
              <a:t>O</a:t>
            </a:r>
            <a:r>
              <a:rPr lang="en-US" altLang="zh-CN" sz="2600" b="1" baseline="-30000" smtClean="0">
                <a:latin typeface="Times New Roman" pitchFamily="18" charset="0"/>
                <a:ea typeface="宋体" pitchFamily="2" charset="-122"/>
              </a:rPr>
              <a:t>random</a:t>
            </a:r>
            <a:r>
              <a:rPr lang="zh-CN" altLang="en-US" sz="2600" b="1" smtClean="0">
                <a:latin typeface="Times New Roman" pitchFamily="18" charset="0"/>
                <a:ea typeface="宋体" pitchFamily="2" charset="-122"/>
              </a:rPr>
              <a:t>代替，且</a:t>
            </a:r>
            <a:r>
              <a:rPr lang="en-US" altLang="zh-CN" sz="2600" b="1" smtClean="0">
                <a:latin typeface="Times New Roman" pitchFamily="18" charset="0"/>
                <a:ea typeface="宋体" pitchFamily="2" charset="-122"/>
              </a:rPr>
              <a:t>p</a:t>
            </a:r>
            <a:r>
              <a:rPr lang="zh-CN" altLang="en-US" sz="2600" b="1" smtClean="0">
                <a:latin typeface="Times New Roman" pitchFamily="18" charset="0"/>
                <a:ea typeface="宋体" pitchFamily="2" charset="-122"/>
              </a:rPr>
              <a:t>离</a:t>
            </a:r>
            <a:r>
              <a:rPr lang="en-US" altLang="zh-CN" sz="2600" b="1" smtClean="0">
                <a:latin typeface="Times New Roman" pitchFamily="18" charset="0"/>
                <a:ea typeface="宋体" pitchFamily="2" charset="-122"/>
              </a:rPr>
              <a:t>O</a:t>
            </a:r>
            <a:r>
              <a:rPr lang="en-US" altLang="zh-CN" sz="2600" b="1" baseline="-30000" smtClean="0">
                <a:latin typeface="Times New Roman" pitchFamily="18" charset="0"/>
                <a:ea typeface="宋体" pitchFamily="2" charset="-122"/>
              </a:rPr>
              <a:t>random</a:t>
            </a:r>
            <a:r>
              <a:rPr lang="zh-CN" altLang="en-US" sz="2600" b="1" smtClean="0">
                <a:latin typeface="Times New Roman" pitchFamily="18" charset="0"/>
                <a:ea typeface="宋体" pitchFamily="2" charset="-122"/>
              </a:rPr>
              <a:t>最近，那么</a:t>
            </a:r>
            <a:r>
              <a:rPr lang="en-US" altLang="zh-CN" sz="2600" b="1" smtClean="0">
                <a:latin typeface="Times New Roman" pitchFamily="18" charset="0"/>
                <a:ea typeface="宋体" pitchFamily="2" charset="-122"/>
              </a:rPr>
              <a:t>p</a:t>
            </a:r>
            <a:r>
              <a:rPr lang="zh-CN" altLang="en-US" sz="2600" b="1" smtClean="0">
                <a:latin typeface="Times New Roman" pitchFamily="18" charset="0"/>
                <a:ea typeface="宋体" pitchFamily="2" charset="-122"/>
              </a:rPr>
              <a:t>被重新分配给</a:t>
            </a:r>
            <a:r>
              <a:rPr lang="en-US" altLang="zh-CN" sz="2600" b="1" smtClean="0">
                <a:latin typeface="Times New Roman" pitchFamily="18" charset="0"/>
                <a:ea typeface="宋体" pitchFamily="2" charset="-122"/>
              </a:rPr>
              <a:t>O</a:t>
            </a:r>
            <a:r>
              <a:rPr lang="en-US" altLang="zh-CN" sz="2600" b="1" baseline="-30000" smtClean="0">
                <a:latin typeface="Times New Roman" pitchFamily="18" charset="0"/>
                <a:ea typeface="宋体" pitchFamily="2" charset="-122"/>
              </a:rPr>
              <a:t>random</a:t>
            </a:r>
            <a:r>
              <a:rPr lang="en-US" altLang="zh-CN" sz="2600" b="1" smtClean="0">
                <a:solidFill>
                  <a:schemeClr val="hlink"/>
                </a:solidFill>
                <a:ea typeface="宋体" pitchFamily="2" charset="-122"/>
              </a:rPr>
              <a:t>( </a:t>
            </a:r>
            <a:r>
              <a:rPr lang="zh-CN" altLang="en-US" sz="2600" b="1" smtClean="0">
                <a:solidFill>
                  <a:schemeClr val="hlink"/>
                </a:solidFill>
                <a:ea typeface="宋体" pitchFamily="2" charset="-122"/>
              </a:rPr>
              <a:t>离新的中心点近</a:t>
            </a:r>
            <a:r>
              <a:rPr lang="en-US" altLang="zh-CN" sz="2600" b="1" smtClean="0">
                <a:solidFill>
                  <a:schemeClr val="hlink"/>
                </a:solidFill>
                <a:ea typeface="宋体" pitchFamily="2" charset="-122"/>
              </a:rPr>
              <a:t>)</a:t>
            </a:r>
            <a:r>
              <a:rPr lang="en-US" altLang="zh-CN" sz="2600" b="1" smtClean="0">
                <a:ea typeface="宋体" pitchFamily="2" charset="-122"/>
              </a:rPr>
              <a:t> </a:t>
            </a:r>
            <a:endParaRPr lang="zh-CN" altLang="en-US" sz="2600" b="1" smtClean="0">
              <a:ea typeface="宋体" pitchFamily="2" charset="-122"/>
            </a:endParaRPr>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l="49988" t="49818"/>
          <a:stretch>
            <a:fillRect/>
          </a:stretch>
        </p:blipFill>
        <p:spPr bwMode="auto">
          <a:xfrm>
            <a:off x="3348038" y="2425700"/>
            <a:ext cx="4392612"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内容占位符 33"/>
          <p:cNvGraphicFramePr>
            <a:graphicFrameLocks noGrp="1"/>
          </p:cNvGraphicFramePr>
          <p:nvPr>
            <p:ph idx="1"/>
          </p:nvPr>
        </p:nvGraphicFramePr>
        <p:xfrm>
          <a:off x="457200" y="928688"/>
          <a:ext cx="8229600" cy="3771900"/>
        </p:xfrm>
        <a:graphic>
          <a:graphicData uri="http://schemas.openxmlformats.org/presentationml/2006/ole">
            <mc:AlternateContent xmlns:mc="http://schemas.openxmlformats.org/markup-compatibility/2006">
              <mc:Choice xmlns:v="urn:schemas-microsoft-com:vml" Requires="v">
                <p:oleObj spid="_x0000_s31757" r:id="rId4" imgW="8238095" imgH="4533333" progId="excel.sheet.8">
                  <p:embed/>
                </p:oleObj>
              </mc:Choice>
              <mc:Fallback>
                <p:oleObj r:id="rId4" imgW="8238095" imgH="4533333" progId="excel.sheet.8">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28688"/>
                        <a:ext cx="8229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5" name="文本框 18"/>
          <p:cNvSpPr txBox="1">
            <a:spLocks noChangeArrowheads="1"/>
          </p:cNvSpPr>
          <p:nvPr/>
        </p:nvSpPr>
        <p:spPr bwMode="auto">
          <a:xfrm>
            <a:off x="1485900" y="2544763"/>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A</a:t>
            </a:r>
          </a:p>
        </p:txBody>
      </p:sp>
      <p:sp>
        <p:nvSpPr>
          <p:cNvPr id="64516" name="文本框 19"/>
          <p:cNvSpPr txBox="1">
            <a:spLocks noChangeArrowheads="1"/>
          </p:cNvSpPr>
          <p:nvPr/>
        </p:nvSpPr>
        <p:spPr bwMode="auto">
          <a:xfrm>
            <a:off x="2663825" y="2501900"/>
            <a:ext cx="282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B</a:t>
            </a:r>
          </a:p>
        </p:txBody>
      </p:sp>
      <p:sp>
        <p:nvSpPr>
          <p:cNvPr id="64517" name="文本框 20"/>
          <p:cNvSpPr txBox="1">
            <a:spLocks noChangeArrowheads="1"/>
          </p:cNvSpPr>
          <p:nvPr/>
        </p:nvSpPr>
        <p:spPr bwMode="auto">
          <a:xfrm>
            <a:off x="1524000" y="2032000"/>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C</a:t>
            </a:r>
          </a:p>
        </p:txBody>
      </p:sp>
      <p:sp>
        <p:nvSpPr>
          <p:cNvPr id="64518" name="文本框 21"/>
          <p:cNvSpPr txBox="1">
            <a:spLocks noChangeArrowheads="1"/>
          </p:cNvSpPr>
          <p:nvPr/>
        </p:nvSpPr>
        <p:spPr bwMode="auto">
          <a:xfrm>
            <a:off x="2616200" y="2052638"/>
            <a:ext cx="3460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D</a:t>
            </a:r>
          </a:p>
        </p:txBody>
      </p:sp>
      <p:sp>
        <p:nvSpPr>
          <p:cNvPr id="64519" name="文本框 22"/>
          <p:cNvSpPr txBox="1">
            <a:spLocks noChangeArrowheads="1"/>
          </p:cNvSpPr>
          <p:nvPr/>
        </p:nvSpPr>
        <p:spPr bwMode="auto">
          <a:xfrm>
            <a:off x="2614613" y="1644650"/>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E</a:t>
            </a:r>
          </a:p>
        </p:txBody>
      </p:sp>
      <p:sp>
        <p:nvSpPr>
          <p:cNvPr id="64520" name="文本框 23"/>
          <p:cNvSpPr txBox="1">
            <a:spLocks noChangeArrowheads="1"/>
          </p:cNvSpPr>
          <p:nvPr/>
        </p:nvSpPr>
        <p:spPr bwMode="auto">
          <a:xfrm>
            <a:off x="4959350" y="3416300"/>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F</a:t>
            </a:r>
          </a:p>
        </p:txBody>
      </p:sp>
      <p:sp>
        <p:nvSpPr>
          <p:cNvPr id="64521" name="文本框 24"/>
          <p:cNvSpPr txBox="1">
            <a:spLocks noChangeArrowheads="1"/>
          </p:cNvSpPr>
          <p:nvPr/>
        </p:nvSpPr>
        <p:spPr bwMode="auto">
          <a:xfrm>
            <a:off x="5002213" y="3821113"/>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I</a:t>
            </a:r>
          </a:p>
        </p:txBody>
      </p:sp>
      <p:sp>
        <p:nvSpPr>
          <p:cNvPr id="64522" name="文本框 25"/>
          <p:cNvSpPr txBox="1">
            <a:spLocks noChangeArrowheads="1"/>
          </p:cNvSpPr>
          <p:nvPr/>
        </p:nvSpPr>
        <p:spPr bwMode="auto">
          <a:xfrm>
            <a:off x="5959475" y="3394075"/>
            <a:ext cx="414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G</a:t>
            </a:r>
          </a:p>
        </p:txBody>
      </p:sp>
      <p:sp>
        <p:nvSpPr>
          <p:cNvPr id="64523" name="文本框 26"/>
          <p:cNvSpPr txBox="1">
            <a:spLocks noChangeArrowheads="1"/>
          </p:cNvSpPr>
          <p:nvPr/>
        </p:nvSpPr>
        <p:spPr bwMode="auto">
          <a:xfrm>
            <a:off x="6083300" y="3848100"/>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J</a:t>
            </a:r>
          </a:p>
        </p:txBody>
      </p:sp>
      <p:sp>
        <p:nvSpPr>
          <p:cNvPr id="64524" name="文本框 27"/>
          <p:cNvSpPr txBox="1">
            <a:spLocks noChangeArrowheads="1"/>
          </p:cNvSpPr>
          <p:nvPr/>
        </p:nvSpPr>
        <p:spPr bwMode="auto">
          <a:xfrm>
            <a:off x="7108825" y="3370263"/>
            <a:ext cx="34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H</a:t>
            </a:r>
          </a:p>
        </p:txBody>
      </p:sp>
      <p:sp>
        <p:nvSpPr>
          <p:cNvPr id="10252" name="文本框 21"/>
          <p:cNvSpPr txBox="1">
            <a:spLocks noChangeArrowheads="1"/>
          </p:cNvSpPr>
          <p:nvPr/>
        </p:nvSpPr>
        <p:spPr bwMode="auto">
          <a:xfrm>
            <a:off x="2084388" y="238125"/>
            <a:ext cx="51530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kumimoji="1" lang="en-US" altLang="zh-CN" sz="3200" dirty="0">
                <a:solidFill>
                  <a:prstClr val="black"/>
                </a:solidFill>
                <a:latin typeface="微软雅黑"/>
                <a:ea typeface="微软雅黑"/>
              </a:rPr>
              <a:t>K-means</a:t>
            </a:r>
            <a:r>
              <a:rPr kumimoji="1" lang="zh-CN" altLang="en-US" sz="3200" dirty="0">
                <a:solidFill>
                  <a:prstClr val="black"/>
                </a:solidFill>
                <a:latin typeface="微软雅黑"/>
                <a:ea typeface="微软雅黑"/>
              </a:rPr>
              <a:t>聚类算法举例</a:t>
            </a:r>
            <a:endParaRPr kumimoji="1" lang="en-US" altLang="zh-CN" sz="3200" dirty="0">
              <a:solidFill>
                <a:prstClr val="black"/>
              </a:solidFill>
              <a:latin typeface="微软雅黑"/>
              <a:ea typeface="微软雅黑"/>
            </a:endParaRPr>
          </a:p>
        </p:txBody>
      </p:sp>
      <p:sp>
        <p:nvSpPr>
          <p:cNvPr id="10253" name="文本框 25"/>
          <p:cNvSpPr txBox="1">
            <a:spLocks noChangeArrowheads="1"/>
          </p:cNvSpPr>
          <p:nvPr/>
        </p:nvSpPr>
        <p:spPr bwMode="auto">
          <a:xfrm>
            <a:off x="1939925" y="4802188"/>
            <a:ext cx="5521325" cy="584200"/>
          </a:xfrm>
          <a:prstGeom prst="rect">
            <a:avLst/>
          </a:prstGeom>
          <a:solidFill>
            <a:schemeClr val="bg2">
              <a:lumMod val="90000"/>
            </a:schemeClr>
          </a:solidFill>
          <a:ln>
            <a:noFill/>
          </a:ln>
        </p:spPr>
        <p:txBody>
          <a:bodyPr>
            <a:spAutoFit/>
          </a:bodyPr>
          <a:lstStyle/>
          <a:p>
            <a:pPr>
              <a:defRPr/>
            </a:pPr>
            <a:r>
              <a:rPr kumimoji="1" lang="zh-CN" altLang="en-US" sz="3200" dirty="0">
                <a:solidFill>
                  <a:prstClr val="black"/>
                </a:solidFill>
                <a:latin typeface="Times New Roman" pitchFamily="18" charset="0"/>
                <a:ea typeface="宋体" pitchFamily="2" charset="-122"/>
              </a:rPr>
              <a:t>怎样把</a:t>
            </a:r>
            <a:r>
              <a:rPr kumimoji="1" lang="en-US" altLang="zh-CN" sz="3200" dirty="0">
                <a:solidFill>
                  <a:prstClr val="black"/>
                </a:solidFill>
                <a:latin typeface="Times New Roman" pitchFamily="18" charset="0"/>
                <a:ea typeface="宋体" pitchFamily="2" charset="-122"/>
              </a:rPr>
              <a:t>A,B...H,J </a:t>
            </a:r>
            <a:r>
              <a:rPr kumimoji="1" lang="zh-CN" altLang="en-US" sz="3200" dirty="0">
                <a:solidFill>
                  <a:prstClr val="black"/>
                </a:solidFill>
                <a:latin typeface="Times New Roman" pitchFamily="18" charset="0"/>
                <a:ea typeface="宋体" pitchFamily="2" charset="-122"/>
              </a:rPr>
              <a:t>分成两类呢</a:t>
            </a:r>
            <a:r>
              <a:rPr kumimoji="1" lang="en-US" altLang="zh-CN" sz="3200" dirty="0">
                <a:solidFill>
                  <a:prstClr val="black"/>
                </a:solidFill>
                <a:latin typeface="Times New Roman" pitchFamily="18" charset="0"/>
                <a:ea typeface="宋体" pitchFamily="2" charset="-122"/>
              </a:rPr>
              <a:t>? </a:t>
            </a:r>
          </a:p>
        </p:txBody>
      </p:sp>
      <p:sp>
        <p:nvSpPr>
          <p:cNvPr id="29" name="矩形 28"/>
          <p:cNvSpPr/>
          <p:nvPr/>
        </p:nvSpPr>
        <p:spPr>
          <a:xfrm>
            <a:off x="3494" y="7938"/>
            <a:ext cx="564515" cy="461665"/>
          </a:xfrm>
          <a:prstGeom prst="rect">
            <a:avLst/>
          </a:prstGeom>
          <a:noFill/>
          <a:ln>
            <a:noFill/>
          </a:ln>
        </p:spPr>
        <p:txBody>
          <a:bodyPr>
            <a:spAutoFit/>
          </a:bodyPr>
          <a:lstStyle/>
          <a:p>
            <a:pPr algn="ctr">
              <a:defRPr/>
            </a:pPr>
            <a:r>
              <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Arial" charset="0"/>
                <a:ea typeface="宋体" charset="-122"/>
                <a:cs typeface="+mn-ea"/>
              </a:rPr>
              <a:t>4</a:t>
            </a:r>
            <a:endPar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41714179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53"/>
                                        </p:tgtEl>
                                        <p:attrNameLst>
                                          <p:attrName>style.visibility</p:attrName>
                                        </p:attrNameLst>
                                      </p:cBhvr>
                                      <p:to>
                                        <p:strVal val="visible"/>
                                      </p:to>
                                    </p:set>
                                    <p:animEffect transition="in" filter="fade">
                                      <p:cBhvr>
                                        <p:cTn id="7" dur="500"/>
                                        <p:tgtEl>
                                          <p:spTgt spid="10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3A4350BA-95FD-4C51-81D4-9F7248F503B0}" type="datetime1">
              <a:rPr lang="zh-CN" altLang="en-US" sz="1400" smtClean="0"/>
              <a:pPr eaLnBrk="1" hangingPunct="1">
                <a:spcBef>
                  <a:spcPct val="0"/>
                </a:spcBef>
                <a:buClrTx/>
                <a:buSzTx/>
                <a:buFontTx/>
                <a:buNone/>
              </a:pPr>
              <a:t>2021-11-15</a:t>
            </a:fld>
            <a:endParaRPr lang="en-US" altLang="zh-CN" sz="1400" smtClean="0"/>
          </a:p>
        </p:txBody>
      </p:sp>
      <p:sp>
        <p:nvSpPr>
          <p:cNvPr id="19459" name="Rectangle 2"/>
          <p:cNvSpPr>
            <a:spLocks noGrp="1" noChangeArrowheads="1"/>
          </p:cNvSpPr>
          <p:nvPr>
            <p:ph type="title"/>
          </p:nvPr>
        </p:nvSpPr>
        <p:spPr>
          <a:xfrm>
            <a:off x="914400" y="127000"/>
            <a:ext cx="8029575" cy="750888"/>
          </a:xfrm>
        </p:spPr>
        <p:txBody>
          <a:bodyPr/>
          <a:lstStyle/>
          <a:p>
            <a:pPr eaLnBrk="1" hangingPunct="1"/>
            <a:r>
              <a:rPr lang="en-US" altLang="zh-CN" b="1" i="1" smtClean="0">
                <a:latin typeface="Times New Roman" pitchFamily="18" charset="0"/>
                <a:ea typeface="宋体" pitchFamily="2" charset="-122"/>
              </a:rPr>
              <a:t>k-</a:t>
            </a:r>
            <a:r>
              <a:rPr lang="zh-CN" altLang="en-US" b="1" smtClean="0">
                <a:latin typeface="Times New Roman" pitchFamily="18" charset="0"/>
                <a:ea typeface="宋体" pitchFamily="2" charset="-122"/>
              </a:rPr>
              <a:t>中心点聚类函数代价的</a:t>
            </a:r>
            <a:r>
              <a:rPr lang="en-US" altLang="zh-CN" b="1" smtClean="0">
                <a:latin typeface="Times New Roman" pitchFamily="18" charset="0"/>
                <a:ea typeface="宋体" pitchFamily="2" charset="-122"/>
              </a:rPr>
              <a:t>4</a:t>
            </a:r>
            <a:r>
              <a:rPr lang="zh-CN" altLang="en-US" b="1" smtClean="0">
                <a:latin typeface="Times New Roman" pitchFamily="18" charset="0"/>
                <a:ea typeface="宋体" pitchFamily="2" charset="-122"/>
              </a:rPr>
              <a:t>种情况</a:t>
            </a:r>
          </a:p>
        </p:txBody>
      </p:sp>
      <p:sp>
        <p:nvSpPr>
          <p:cNvPr id="19460" name="Rectangle 3"/>
          <p:cNvSpPr>
            <a:spLocks noGrp="1" noChangeArrowheads="1"/>
          </p:cNvSpPr>
          <p:nvPr>
            <p:ph type="body" idx="1"/>
          </p:nvPr>
        </p:nvSpPr>
        <p:spPr/>
        <p:txBody>
          <a:bodyPr/>
          <a:lstStyle/>
          <a:p>
            <a:pPr eaLnBrk="1" hangingPunct="1"/>
            <a:r>
              <a:rPr lang="zh-CN" altLang="en-US" b="1" smtClean="0">
                <a:ea typeface="宋体" pitchFamily="2" charset="-122"/>
              </a:rPr>
              <a:t/>
            </a:r>
            <a:br>
              <a:rPr lang="zh-CN" altLang="en-US" b="1" smtClean="0">
                <a:ea typeface="宋体" pitchFamily="2" charset="-122"/>
              </a:rPr>
            </a:br>
            <a:r>
              <a:rPr lang="zh-CN" altLang="en-US" b="1" smtClean="0">
                <a:ea typeface="宋体" pitchFamily="2" charset="-122"/>
              </a:rPr>
              <a:t/>
            </a:r>
            <a:br>
              <a:rPr lang="zh-CN" altLang="en-US" b="1" smtClean="0">
                <a:ea typeface="宋体" pitchFamily="2" charset="-122"/>
              </a:rPr>
            </a:br>
            <a:r>
              <a:rPr lang="zh-CN" altLang="en-US" smtClean="0">
                <a:ea typeface="宋体" pitchFamily="2" charset="-122"/>
                <a:hlinkClick r:id="rId2"/>
              </a:rPr>
              <a:t> </a:t>
            </a:r>
            <a:endParaRPr lang="zh-CN" altLang="en-US" smtClean="0">
              <a:ea typeface="宋体" pitchFamily="2" charset="-122"/>
            </a:endParaRPr>
          </a:p>
        </p:txBody>
      </p:sp>
      <p:pic>
        <p:nvPicPr>
          <p:cNvPr id="19461" name="Picture 5" descr="数据挖掘聚类算法之K-MEDOID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036888"/>
            <a:ext cx="4495800"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7" descr="数据挖掘聚类算法之K-MEDOID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996950"/>
            <a:ext cx="44672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8"/>
          <p:cNvSpPr>
            <a:spLocks noChangeArrowheads="1"/>
          </p:cNvSpPr>
          <p:nvPr/>
        </p:nvSpPr>
        <p:spPr bwMode="auto">
          <a:xfrm>
            <a:off x="1331913" y="2678113"/>
            <a:ext cx="65817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zh-CN" sz="2400" b="1">
                <a:ea typeface="宋体" pitchFamily="2" charset="-122"/>
              </a:rPr>
              <a:t>1.</a:t>
            </a:r>
            <a:r>
              <a:rPr lang="zh-CN" altLang="en-US" sz="2400" b="1">
                <a:ea typeface="宋体" pitchFamily="2" charset="-122"/>
              </a:rPr>
              <a:t>重新分配给</a:t>
            </a:r>
            <a:r>
              <a:rPr lang="en-US" altLang="zh-CN" sz="2400" b="1">
                <a:ea typeface="宋体" pitchFamily="2" charset="-122"/>
              </a:rPr>
              <a:t>Oi	   2. </a:t>
            </a:r>
            <a:r>
              <a:rPr lang="zh-CN" altLang="en-US" sz="2400" b="1">
                <a:ea typeface="宋体" pitchFamily="2" charset="-122"/>
              </a:rPr>
              <a:t>重新分配给</a:t>
            </a:r>
            <a:r>
              <a:rPr lang="en-US" altLang="zh-CN" sz="2400" b="1">
                <a:ea typeface="宋体" pitchFamily="2" charset="-122"/>
              </a:rPr>
              <a:t>Orandom</a:t>
            </a:r>
            <a:endParaRPr lang="zh-CN" altLang="en-US" sz="2400" b="1">
              <a:ea typeface="宋体" pitchFamily="2" charset="-122"/>
            </a:endParaRPr>
          </a:p>
        </p:txBody>
      </p:sp>
      <p:sp>
        <p:nvSpPr>
          <p:cNvPr id="19464" name="Rectangle 9"/>
          <p:cNvSpPr>
            <a:spLocks noChangeArrowheads="1"/>
          </p:cNvSpPr>
          <p:nvPr/>
        </p:nvSpPr>
        <p:spPr bwMode="auto">
          <a:xfrm>
            <a:off x="1258888" y="4597400"/>
            <a:ext cx="60991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zh-CN" sz="2400" b="1">
                <a:ea typeface="宋体" pitchFamily="2" charset="-122"/>
              </a:rPr>
              <a:t>3. </a:t>
            </a:r>
            <a:r>
              <a:rPr lang="zh-CN" altLang="en-US" sz="2400" b="1">
                <a:ea typeface="宋体" pitchFamily="2" charset="-122"/>
              </a:rPr>
              <a:t>不发生变化        4.重新分配给</a:t>
            </a:r>
            <a:r>
              <a:rPr lang="en-US" altLang="zh-CN" sz="2400" b="1">
                <a:ea typeface="宋体" pitchFamily="2" charset="-122"/>
              </a:rPr>
              <a:t>Orandom</a:t>
            </a:r>
            <a:endParaRPr lang="zh-CN" altLang="en-US" sz="2400" b="1">
              <a:ea typeface="宋体" pitchFamily="2" charset="-122"/>
            </a:endParaRPr>
          </a:p>
        </p:txBody>
      </p:sp>
      <p:sp>
        <p:nvSpPr>
          <p:cNvPr id="19465" name="Rectangle 10"/>
          <p:cNvSpPr>
            <a:spLocks noChangeArrowheads="1"/>
          </p:cNvSpPr>
          <p:nvPr/>
        </p:nvSpPr>
        <p:spPr bwMode="auto">
          <a:xfrm>
            <a:off x="2124075" y="5138738"/>
            <a:ext cx="57245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buFont typeface="Wingdings" pitchFamily="2" charset="2"/>
              <a:buNone/>
            </a:pPr>
            <a:r>
              <a:rPr lang="en-US" altLang="zh-CN" sz="2400" b="1">
                <a:ea typeface="宋体" pitchFamily="2" charset="-122"/>
              </a:rPr>
              <a:t>k-</a:t>
            </a:r>
            <a:r>
              <a:rPr lang="zh-CN" altLang="en-US" sz="2400" b="1">
                <a:ea typeface="宋体" pitchFamily="2" charset="-122"/>
              </a:rPr>
              <a:t>中心点聚类代价函数的四种情况	</a:t>
            </a:r>
          </a:p>
        </p:txBody>
      </p:sp>
      <p:pic>
        <p:nvPicPr>
          <p:cNvPr id="1946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977900"/>
            <a:ext cx="6913563"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ea typeface="宋体" pitchFamily="2" charset="-122"/>
              </a:rPr>
              <a:t>K-</a:t>
            </a:r>
            <a:r>
              <a:rPr lang="zh-CN" altLang="en-US" smtClean="0">
                <a:ea typeface="宋体" pitchFamily="2" charset="-122"/>
              </a:rPr>
              <a:t>中心点算法举例</a:t>
            </a:r>
          </a:p>
        </p:txBody>
      </p:sp>
      <p:sp>
        <p:nvSpPr>
          <p:cNvPr id="20483" name="内容占位符 2"/>
          <p:cNvSpPr>
            <a:spLocks noGrp="1"/>
          </p:cNvSpPr>
          <p:nvPr>
            <p:ph idx="1"/>
          </p:nvPr>
        </p:nvSpPr>
        <p:spPr>
          <a:xfrm>
            <a:off x="3635375" y="1206500"/>
            <a:ext cx="5319713" cy="4064000"/>
          </a:xfrm>
        </p:spPr>
        <p:txBody>
          <a:bodyPr/>
          <a:lstStyle/>
          <a:p>
            <a:r>
              <a:rPr lang="zh-CN" altLang="en-US" smtClean="0">
                <a:ea typeface="宋体" pitchFamily="2" charset="-122"/>
              </a:rPr>
              <a:t>问题：有</a:t>
            </a:r>
            <a:r>
              <a:rPr lang="en-US" altLang="zh-CN" smtClean="0">
                <a:ea typeface="宋体" pitchFamily="2" charset="-122"/>
              </a:rPr>
              <a:t>10</a:t>
            </a:r>
            <a:r>
              <a:rPr lang="zh-CN" altLang="en-US" smtClean="0">
                <a:ea typeface="宋体" pitchFamily="2" charset="-122"/>
              </a:rPr>
              <a:t>个点，要聚成</a:t>
            </a:r>
            <a:r>
              <a:rPr lang="en-US" altLang="zh-CN" smtClean="0">
                <a:ea typeface="宋体" pitchFamily="2" charset="-122"/>
              </a:rPr>
              <a:t>2</a:t>
            </a:r>
            <a:r>
              <a:rPr lang="zh-CN" altLang="en-US" smtClean="0">
                <a:ea typeface="宋体" pitchFamily="2" charset="-122"/>
              </a:rPr>
              <a:t>类</a:t>
            </a:r>
          </a:p>
        </p:txBody>
      </p:sp>
      <p:sp>
        <p:nvSpPr>
          <p:cNvPr id="20484"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5090BDC7-4C1B-4705-9E15-42A90B79052E}" type="datetime1">
              <a:rPr lang="zh-CN" altLang="en-US" sz="1400" smtClean="0"/>
              <a:pPr eaLnBrk="1" hangingPunct="1">
                <a:spcBef>
                  <a:spcPct val="0"/>
                </a:spcBef>
                <a:buClrTx/>
                <a:buSzTx/>
                <a:buFontTx/>
                <a:buNone/>
              </a:pPr>
              <a:t>2021-11-15</a:t>
            </a:fld>
            <a:endParaRPr lang="en-US" altLang="zh-CN" sz="1400" smtClean="0"/>
          </a:p>
        </p:txBody>
      </p:sp>
      <p:graphicFrame>
        <p:nvGraphicFramePr>
          <p:cNvPr id="5" name="图表 4"/>
          <p:cNvGraphicFramePr>
            <a:graphicFrameLocks/>
          </p:cNvGraphicFramePr>
          <p:nvPr/>
        </p:nvGraphicFramePr>
        <p:xfrm>
          <a:off x="3995936" y="3097527"/>
          <a:ext cx="4572000" cy="228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oup 57"/>
          <p:cNvGraphicFramePr>
            <a:graphicFrameLocks noGrp="1"/>
          </p:cNvGraphicFramePr>
          <p:nvPr/>
        </p:nvGraphicFramePr>
        <p:xfrm>
          <a:off x="900113" y="1298575"/>
          <a:ext cx="2376487" cy="4318000"/>
        </p:xfrm>
        <a:graphic>
          <a:graphicData uri="http://schemas.openxmlformats.org/drawingml/2006/table">
            <a:tbl>
              <a:tblPr/>
              <a:tblGrid>
                <a:gridCol w="792162"/>
                <a:gridCol w="792163"/>
                <a:gridCol w="792162"/>
              </a:tblGrid>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x1</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x2</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x3</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x4</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x5</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x6</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x7</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x8</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x9</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5</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x10</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27A7CDD5-05BC-4FE3-9861-43D7D0F9C56B}" type="datetime1">
              <a:rPr lang="zh-CN" altLang="en-US" sz="1400" smtClean="0"/>
              <a:pPr eaLnBrk="1" hangingPunct="1">
                <a:spcBef>
                  <a:spcPct val="0"/>
                </a:spcBef>
                <a:buClrTx/>
                <a:buSzTx/>
                <a:buFontTx/>
                <a:buNone/>
              </a:pPr>
              <a:t>2021-11-15</a:t>
            </a:fld>
            <a:endParaRPr lang="en-US" altLang="zh-CN" sz="1400" smtClean="0"/>
          </a:p>
        </p:txBody>
      </p:sp>
      <p:sp>
        <p:nvSpPr>
          <p:cNvPr id="21507" name="Rectangle 2"/>
          <p:cNvSpPr>
            <a:spLocks noGrp="1" noChangeArrowheads="1"/>
          </p:cNvSpPr>
          <p:nvPr>
            <p:ph type="title"/>
          </p:nvPr>
        </p:nvSpPr>
        <p:spPr/>
        <p:txBody>
          <a:bodyPr/>
          <a:lstStyle/>
          <a:p>
            <a:pPr eaLnBrk="1" hangingPunct="1"/>
            <a:r>
              <a:rPr lang="en-US" altLang="zh-CN" smtClean="0">
                <a:ea typeface="宋体" pitchFamily="2" charset="-122"/>
              </a:rPr>
              <a:t>K-</a:t>
            </a:r>
            <a:r>
              <a:rPr lang="zh-CN" altLang="en-US" smtClean="0">
                <a:ea typeface="宋体" pitchFamily="2" charset="-122"/>
              </a:rPr>
              <a:t>中心点算法举例</a:t>
            </a:r>
          </a:p>
        </p:txBody>
      </p:sp>
      <p:graphicFrame>
        <p:nvGraphicFramePr>
          <p:cNvPr id="356409" name="Group 57"/>
          <p:cNvGraphicFramePr>
            <a:graphicFrameLocks noGrp="1"/>
          </p:cNvGraphicFramePr>
          <p:nvPr/>
        </p:nvGraphicFramePr>
        <p:xfrm>
          <a:off x="900113" y="1298575"/>
          <a:ext cx="2376487" cy="4318000"/>
        </p:xfrm>
        <a:graphic>
          <a:graphicData uri="http://schemas.openxmlformats.org/drawingml/2006/table">
            <a:tbl>
              <a:tblPr/>
              <a:tblGrid>
                <a:gridCol w="792162"/>
                <a:gridCol w="792163"/>
                <a:gridCol w="792162"/>
              </a:tblGrid>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x1</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x2</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x3</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x4</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x5</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x6</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x7</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x8</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x9</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5</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x10</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56446" name="Group 94"/>
          <p:cNvGraphicFramePr>
            <a:graphicFrameLocks noGrp="1"/>
          </p:cNvGraphicFramePr>
          <p:nvPr/>
        </p:nvGraphicFramePr>
        <p:xfrm>
          <a:off x="4716463" y="1354138"/>
          <a:ext cx="2760662" cy="4264028"/>
        </p:xfrm>
        <a:graphic>
          <a:graphicData uri="http://schemas.openxmlformats.org/drawingml/2006/table">
            <a:tbl>
              <a:tblPr/>
              <a:tblGrid>
                <a:gridCol w="1381125"/>
                <a:gridCol w="1379537"/>
              </a:tblGrid>
              <a:tr h="427329">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3</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329">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0</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4</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8067">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4</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8</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329">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4</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6</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329">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5</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3</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329">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3</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1</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329">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5</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1</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329">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4</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0</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329">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6</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2</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329">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6</a:t>
                      </a:r>
                    </a:p>
                  </a:txBody>
                  <a:tcPr marT="38102" marB="381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2</a:t>
                      </a:r>
                    </a:p>
                  </a:txBody>
                  <a:tcPr marT="38102" marB="381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56447" name="Text Box 95"/>
          <p:cNvSpPr txBox="1">
            <a:spLocks noChangeArrowheads="1"/>
          </p:cNvSpPr>
          <p:nvPr/>
        </p:nvSpPr>
        <p:spPr bwMode="auto">
          <a:xfrm>
            <a:off x="4859338" y="877888"/>
            <a:ext cx="10795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(3,4)</a:t>
            </a:r>
          </a:p>
        </p:txBody>
      </p:sp>
      <p:sp>
        <p:nvSpPr>
          <p:cNvPr id="356448" name="Text Box 96"/>
          <p:cNvSpPr txBox="1">
            <a:spLocks noChangeArrowheads="1"/>
          </p:cNvSpPr>
          <p:nvPr/>
        </p:nvSpPr>
        <p:spPr bwMode="auto">
          <a:xfrm>
            <a:off x="6227763" y="877888"/>
            <a:ext cx="10795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(7,4)</a:t>
            </a:r>
          </a:p>
        </p:txBody>
      </p:sp>
      <p:sp>
        <p:nvSpPr>
          <p:cNvPr id="356449" name="Text Box 97"/>
          <p:cNvSpPr txBox="1">
            <a:spLocks noChangeArrowheads="1"/>
          </p:cNvSpPr>
          <p:nvPr/>
        </p:nvSpPr>
        <p:spPr bwMode="auto">
          <a:xfrm>
            <a:off x="4859338" y="457200"/>
            <a:ext cx="3600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r>
              <a:rPr lang="zh-CN" altLang="en-US" b="1">
                <a:ea typeface="宋体" pitchFamily="2" charset="-122"/>
              </a:rPr>
              <a:t>到两个中心点的距离</a:t>
            </a:r>
          </a:p>
        </p:txBody>
      </p:sp>
      <p:sp>
        <p:nvSpPr>
          <p:cNvPr id="356450" name="Text Box 98"/>
          <p:cNvSpPr txBox="1">
            <a:spLocks noChangeArrowheads="1"/>
          </p:cNvSpPr>
          <p:nvPr/>
        </p:nvSpPr>
        <p:spPr bwMode="auto">
          <a:xfrm>
            <a:off x="179388" y="3616325"/>
            <a:ext cx="4392612" cy="2062163"/>
          </a:xfrm>
          <a:prstGeom prst="rect">
            <a:avLst/>
          </a:prstGeom>
          <a:solidFill>
            <a:srgbClr val="D9F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zh-CN" altLang="en-US" sz="2400" b="1">
                <a:ea typeface="宋体" pitchFamily="2" charset="-122"/>
              </a:rPr>
              <a:t>    </a:t>
            </a:r>
            <a:r>
              <a:rPr lang="en-US" altLang="zh-CN" sz="2400" b="1">
                <a:ea typeface="宋体" pitchFamily="2" charset="-122"/>
              </a:rPr>
              <a:t>Cluster1 = {x1,x2,x3,x4}</a:t>
            </a:r>
          </a:p>
          <a:p>
            <a:pPr eaLnBrk="1" hangingPunct="1">
              <a:spcBef>
                <a:spcPct val="0"/>
              </a:spcBef>
              <a:buClrTx/>
              <a:buSzTx/>
              <a:buFontTx/>
              <a:buNone/>
            </a:pPr>
            <a:r>
              <a:rPr lang="en-US" altLang="zh-CN" sz="2400" b="1">
                <a:ea typeface="宋体" pitchFamily="2" charset="-122"/>
              </a:rPr>
              <a:t>    Cluster2 = {x5,x6,x7,x8, x9,x10}</a:t>
            </a:r>
          </a:p>
          <a:p>
            <a:pPr eaLnBrk="1" hangingPunct="1">
              <a:spcBef>
                <a:spcPct val="0"/>
              </a:spcBef>
              <a:buClrTx/>
              <a:buSzTx/>
              <a:buFontTx/>
              <a:buNone/>
            </a:pPr>
            <a:r>
              <a:rPr lang="zh-CN" altLang="en-US" b="1">
                <a:ea typeface="宋体" pitchFamily="2" charset="-122"/>
              </a:rPr>
              <a:t>很容易算出此时 的代价值</a:t>
            </a:r>
            <a:r>
              <a:rPr lang="en-US" altLang="zh-CN" b="1">
                <a:ea typeface="宋体" pitchFamily="2" charset="-122"/>
              </a:rPr>
              <a:t>cost</a:t>
            </a:r>
            <a:r>
              <a:rPr lang="zh-CN" altLang="en-US" b="1">
                <a:ea typeface="宋体" pitchFamily="2" charset="-122"/>
              </a:rPr>
              <a:t>为：</a:t>
            </a:r>
            <a:r>
              <a:rPr lang="en-US" altLang="zh-CN" b="1">
                <a:ea typeface="宋体" pitchFamily="2" charset="-122"/>
              </a:rPr>
              <a:t>20</a:t>
            </a:r>
            <a:endParaRPr lang="zh-CN" altLang="en-US" b="1">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6409"/>
                                        </p:tgtEl>
                                        <p:attrNameLst>
                                          <p:attrName>style.visibility</p:attrName>
                                        </p:attrNameLst>
                                      </p:cBhvr>
                                      <p:to>
                                        <p:strVal val="visible"/>
                                      </p:to>
                                    </p:set>
                                    <p:animEffect transition="in" filter="blinds(horizontal)">
                                      <p:cBhvr>
                                        <p:cTn id="7" dur="500"/>
                                        <p:tgtEl>
                                          <p:spTgt spid="3564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6449"/>
                                        </p:tgtEl>
                                        <p:attrNameLst>
                                          <p:attrName>style.visibility</p:attrName>
                                        </p:attrNameLst>
                                      </p:cBhvr>
                                      <p:to>
                                        <p:strVal val="visible"/>
                                      </p:to>
                                    </p:set>
                                    <p:animEffect transition="in" filter="blinds(horizontal)">
                                      <p:cBhvr>
                                        <p:cTn id="12" dur="500"/>
                                        <p:tgtEl>
                                          <p:spTgt spid="35644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6447"/>
                                        </p:tgtEl>
                                        <p:attrNameLst>
                                          <p:attrName>style.visibility</p:attrName>
                                        </p:attrNameLst>
                                      </p:cBhvr>
                                      <p:to>
                                        <p:strVal val="visible"/>
                                      </p:to>
                                    </p:set>
                                    <p:animEffect transition="in" filter="blinds(horizontal)">
                                      <p:cBhvr>
                                        <p:cTn id="15" dur="500"/>
                                        <p:tgtEl>
                                          <p:spTgt spid="35644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56448"/>
                                        </p:tgtEl>
                                        <p:attrNameLst>
                                          <p:attrName>style.visibility</p:attrName>
                                        </p:attrNameLst>
                                      </p:cBhvr>
                                      <p:to>
                                        <p:strVal val="visible"/>
                                      </p:to>
                                    </p:set>
                                    <p:animEffect transition="in" filter="blinds(horizontal)">
                                      <p:cBhvr>
                                        <p:cTn id="18" dur="500"/>
                                        <p:tgtEl>
                                          <p:spTgt spid="3564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56446"/>
                                        </p:tgtEl>
                                        <p:attrNameLst>
                                          <p:attrName>style.visibility</p:attrName>
                                        </p:attrNameLst>
                                      </p:cBhvr>
                                      <p:to>
                                        <p:strVal val="visible"/>
                                      </p:to>
                                    </p:set>
                                    <p:animEffect transition="in" filter="blinds(horizontal)">
                                      <p:cBhvr>
                                        <p:cTn id="23" dur="500"/>
                                        <p:tgtEl>
                                          <p:spTgt spid="3564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56450"/>
                                        </p:tgtEl>
                                        <p:attrNameLst>
                                          <p:attrName>style.visibility</p:attrName>
                                        </p:attrNameLst>
                                      </p:cBhvr>
                                      <p:to>
                                        <p:strVal val="visible"/>
                                      </p:to>
                                    </p:set>
                                    <p:animEffect transition="in" filter="blinds(horizontal)">
                                      <p:cBhvr>
                                        <p:cTn id="28" dur="500"/>
                                        <p:tgtEl>
                                          <p:spTgt spid="356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47" grpId="0"/>
      <p:bldP spid="356448" grpId="0"/>
      <p:bldP spid="356449" grpId="0"/>
      <p:bldP spid="35645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F4E845E3-E725-4855-B001-A1D52C16A0E1}" type="datetime1">
              <a:rPr lang="zh-CN" altLang="en-US" sz="1400" smtClean="0"/>
              <a:pPr eaLnBrk="1" hangingPunct="1">
                <a:spcBef>
                  <a:spcPct val="0"/>
                </a:spcBef>
                <a:buClrTx/>
                <a:buSzTx/>
                <a:buFontTx/>
                <a:buNone/>
              </a:pPr>
              <a:t>2021-11-15</a:t>
            </a:fld>
            <a:endParaRPr lang="en-US" altLang="zh-CN" sz="1400" smtClean="0"/>
          </a:p>
        </p:txBody>
      </p:sp>
      <p:sp>
        <p:nvSpPr>
          <p:cNvPr id="22531" name="Rectangle 3"/>
          <p:cNvSpPr>
            <a:spLocks noGrp="1" noChangeArrowheads="1"/>
          </p:cNvSpPr>
          <p:nvPr>
            <p:ph type="body" idx="1"/>
          </p:nvPr>
        </p:nvSpPr>
        <p:spPr>
          <a:xfrm>
            <a:off x="468313" y="96838"/>
            <a:ext cx="8199437" cy="996950"/>
          </a:xfrm>
        </p:spPr>
        <p:txBody>
          <a:bodyPr/>
          <a:lstStyle/>
          <a:p>
            <a:pPr eaLnBrk="1" hangingPunct="1"/>
            <a:r>
              <a:rPr lang="zh-CN" altLang="en-US" b="1" smtClean="0">
                <a:ea typeface="宋体" pitchFamily="2" charset="-122"/>
              </a:rPr>
              <a:t> 挑选一个非中心点</a:t>
            </a:r>
            <a:r>
              <a:rPr lang="en-US" altLang="zh-CN" b="1" smtClean="0">
                <a:ea typeface="宋体" pitchFamily="2" charset="-122"/>
              </a:rPr>
              <a:t>O’</a:t>
            </a:r>
            <a:r>
              <a:rPr lang="zh-CN" altLang="en-US" b="1" smtClean="0">
                <a:ea typeface="宋体" pitchFamily="2" charset="-122"/>
              </a:rPr>
              <a:t>，假设为</a:t>
            </a:r>
            <a:r>
              <a:rPr lang="en-US" altLang="zh-CN" b="1" smtClean="0">
                <a:ea typeface="宋体" pitchFamily="2" charset="-122"/>
              </a:rPr>
              <a:t>X7 </a:t>
            </a:r>
            <a:r>
              <a:rPr lang="zh-CN" altLang="en-US" b="1" smtClean="0">
                <a:ea typeface="宋体" pitchFamily="2" charset="-122"/>
              </a:rPr>
              <a:t>，即</a:t>
            </a:r>
            <a:r>
              <a:rPr lang="en-US" altLang="zh-CN" b="1" smtClean="0">
                <a:ea typeface="宋体" pitchFamily="2" charset="-122"/>
              </a:rPr>
              <a:t>O’ =(7</a:t>
            </a:r>
            <a:r>
              <a:rPr lang="zh-CN" altLang="en-US" b="1" smtClean="0">
                <a:ea typeface="宋体" pitchFamily="2" charset="-122"/>
              </a:rPr>
              <a:t>，</a:t>
            </a:r>
            <a:r>
              <a:rPr lang="en-US" altLang="zh-CN" b="1" smtClean="0">
                <a:ea typeface="宋体" pitchFamily="2" charset="-122"/>
              </a:rPr>
              <a:t>3)</a:t>
            </a:r>
            <a:r>
              <a:rPr lang="zh-CN" altLang="en-US" b="1" smtClean="0">
                <a:ea typeface="宋体" pitchFamily="2" charset="-122"/>
              </a:rPr>
              <a:t> 那么此时中心点暂时变成了</a:t>
            </a:r>
            <a:r>
              <a:rPr lang="en-US" altLang="zh-CN" b="1" smtClean="0">
                <a:ea typeface="宋体" pitchFamily="2" charset="-122"/>
              </a:rPr>
              <a:t>c1(3,4)</a:t>
            </a:r>
            <a:r>
              <a:rPr lang="zh-CN" altLang="en-US" b="1" smtClean="0">
                <a:ea typeface="宋体" pitchFamily="2" charset="-122"/>
              </a:rPr>
              <a:t>和</a:t>
            </a:r>
            <a:r>
              <a:rPr lang="en-US" altLang="zh-CN" b="1" smtClean="0">
                <a:ea typeface="宋体" pitchFamily="2" charset="-122"/>
              </a:rPr>
              <a:t>O’(7,3) </a:t>
            </a:r>
            <a:endParaRPr lang="zh-CN" altLang="en-US" b="1" smtClean="0">
              <a:ea typeface="宋体" pitchFamily="2" charset="-122"/>
            </a:endParaRPr>
          </a:p>
        </p:txBody>
      </p:sp>
      <p:graphicFrame>
        <p:nvGraphicFramePr>
          <p:cNvPr id="357465" name="Group 89"/>
          <p:cNvGraphicFramePr>
            <a:graphicFrameLocks noGrp="1"/>
          </p:cNvGraphicFramePr>
          <p:nvPr/>
        </p:nvGraphicFramePr>
        <p:xfrm>
          <a:off x="900113" y="1298575"/>
          <a:ext cx="2376487" cy="4318000"/>
        </p:xfrm>
        <a:graphic>
          <a:graphicData uri="http://schemas.openxmlformats.org/drawingml/2006/table">
            <a:tbl>
              <a:tblPr/>
              <a:tblGrid>
                <a:gridCol w="792162"/>
                <a:gridCol w="792163"/>
                <a:gridCol w="792162"/>
              </a:tblGrid>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x1</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x2</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x3</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x4</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x5</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x6</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x7</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x8</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x9</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5</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x10</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57463" name="Group 87"/>
          <p:cNvGraphicFramePr>
            <a:graphicFrameLocks noGrp="1"/>
          </p:cNvGraphicFramePr>
          <p:nvPr/>
        </p:nvGraphicFramePr>
        <p:xfrm>
          <a:off x="4932363" y="1295400"/>
          <a:ext cx="2760662" cy="4257672"/>
        </p:xfrm>
        <a:graphic>
          <a:graphicData uri="http://schemas.openxmlformats.org/drawingml/2006/table">
            <a:tbl>
              <a:tblPr/>
              <a:tblGrid>
                <a:gridCol w="1381125"/>
                <a:gridCol w="1379537"/>
              </a:tblGrid>
              <a:tr h="42193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3</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8</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0</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5</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964">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4</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9</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4</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7</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5</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2</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3</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2</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5</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0</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4</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1</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6</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3</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6</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3</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57461" name="Text Box 85"/>
          <p:cNvSpPr txBox="1">
            <a:spLocks noChangeArrowheads="1"/>
          </p:cNvSpPr>
          <p:nvPr/>
        </p:nvSpPr>
        <p:spPr bwMode="auto">
          <a:xfrm>
            <a:off x="5075238" y="817563"/>
            <a:ext cx="1079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(3,4)</a:t>
            </a:r>
          </a:p>
        </p:txBody>
      </p:sp>
      <p:sp>
        <p:nvSpPr>
          <p:cNvPr id="357462" name="Text Box 86"/>
          <p:cNvSpPr txBox="1">
            <a:spLocks noChangeArrowheads="1"/>
          </p:cNvSpPr>
          <p:nvPr/>
        </p:nvSpPr>
        <p:spPr bwMode="auto">
          <a:xfrm>
            <a:off x="6443663" y="817563"/>
            <a:ext cx="1079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(7,3)</a:t>
            </a:r>
          </a:p>
        </p:txBody>
      </p:sp>
      <p:sp>
        <p:nvSpPr>
          <p:cNvPr id="357464" name="Text Box 88"/>
          <p:cNvSpPr txBox="1">
            <a:spLocks noChangeArrowheads="1"/>
          </p:cNvSpPr>
          <p:nvPr/>
        </p:nvSpPr>
        <p:spPr bwMode="auto">
          <a:xfrm>
            <a:off x="395288" y="4718050"/>
            <a:ext cx="4032250" cy="954088"/>
          </a:xfrm>
          <a:prstGeom prst="rect">
            <a:avLst/>
          </a:prstGeom>
          <a:solidFill>
            <a:srgbClr val="D9F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zh-CN" b="1">
                <a:ea typeface="宋体" pitchFamily="2" charset="-122"/>
              </a:rPr>
              <a:t>cost</a:t>
            </a:r>
            <a:r>
              <a:rPr lang="zh-CN" altLang="en-US" b="1">
                <a:ea typeface="宋体" pitchFamily="2" charset="-122"/>
              </a:rPr>
              <a:t>值为：</a:t>
            </a:r>
            <a:r>
              <a:rPr lang="en-US" altLang="zh-CN" b="1">
                <a:ea typeface="宋体" pitchFamily="2" charset="-122"/>
              </a:rPr>
              <a:t>22</a:t>
            </a:r>
          </a:p>
          <a:p>
            <a:pPr eaLnBrk="1" hangingPunct="1">
              <a:spcBef>
                <a:spcPct val="0"/>
              </a:spcBef>
              <a:buClrTx/>
              <a:buSzTx/>
              <a:buFontTx/>
              <a:buNone/>
            </a:pPr>
            <a:r>
              <a:rPr lang="zh-CN" altLang="en-US" b="1">
                <a:ea typeface="宋体" pitchFamily="2" charset="-122"/>
              </a:rPr>
              <a:t>所以不能进行这次替代</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7465"/>
                                        </p:tgtEl>
                                        <p:attrNameLst>
                                          <p:attrName>style.visibility</p:attrName>
                                        </p:attrNameLst>
                                      </p:cBhvr>
                                      <p:to>
                                        <p:strVal val="visible"/>
                                      </p:to>
                                    </p:set>
                                    <p:animEffect transition="in" filter="blinds(horizontal)">
                                      <p:cBhvr>
                                        <p:cTn id="7" dur="500"/>
                                        <p:tgtEl>
                                          <p:spTgt spid="357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7461"/>
                                        </p:tgtEl>
                                        <p:attrNameLst>
                                          <p:attrName>style.visibility</p:attrName>
                                        </p:attrNameLst>
                                      </p:cBhvr>
                                      <p:to>
                                        <p:strVal val="visible"/>
                                      </p:to>
                                    </p:set>
                                    <p:animEffect transition="in" filter="blinds(horizontal)">
                                      <p:cBhvr>
                                        <p:cTn id="12" dur="500"/>
                                        <p:tgtEl>
                                          <p:spTgt spid="35746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7462"/>
                                        </p:tgtEl>
                                        <p:attrNameLst>
                                          <p:attrName>style.visibility</p:attrName>
                                        </p:attrNameLst>
                                      </p:cBhvr>
                                      <p:to>
                                        <p:strVal val="visible"/>
                                      </p:to>
                                    </p:set>
                                    <p:animEffect transition="in" filter="blinds(horizontal)">
                                      <p:cBhvr>
                                        <p:cTn id="15" dur="500"/>
                                        <p:tgtEl>
                                          <p:spTgt spid="3574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57463"/>
                                        </p:tgtEl>
                                        <p:attrNameLst>
                                          <p:attrName>style.visibility</p:attrName>
                                        </p:attrNameLst>
                                      </p:cBhvr>
                                      <p:to>
                                        <p:strVal val="visible"/>
                                      </p:to>
                                    </p:set>
                                    <p:animEffect transition="in" filter="blinds(horizontal)">
                                      <p:cBhvr>
                                        <p:cTn id="20" dur="500"/>
                                        <p:tgtEl>
                                          <p:spTgt spid="3574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7464"/>
                                        </p:tgtEl>
                                        <p:attrNameLst>
                                          <p:attrName>style.visibility</p:attrName>
                                        </p:attrNameLst>
                                      </p:cBhvr>
                                      <p:to>
                                        <p:strVal val="visible"/>
                                      </p:to>
                                    </p:set>
                                    <p:animEffect transition="in" filter="blinds(horizontal)">
                                      <p:cBhvr>
                                        <p:cTn id="25" dur="500"/>
                                        <p:tgtEl>
                                          <p:spTgt spid="3574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1" nodeType="clickEffect">
                                  <p:stCondLst>
                                    <p:cond delay="0"/>
                                  </p:stCondLst>
                                  <p:childTnLst>
                                    <p:set>
                                      <p:cBhvr>
                                        <p:cTn id="29" dur="1" fill="hold">
                                          <p:stCondLst>
                                            <p:cond delay="0"/>
                                          </p:stCondLst>
                                        </p:cTn>
                                        <p:tgtEl>
                                          <p:spTgt spid="357464"/>
                                        </p:tgtEl>
                                        <p:attrNameLst>
                                          <p:attrName>style.visibility</p:attrName>
                                        </p:attrNameLst>
                                      </p:cBhvr>
                                      <p:to>
                                        <p:strVal val="visible"/>
                                      </p:to>
                                    </p:set>
                                    <p:animEffect transition="in" filter="blinds(horizontal)">
                                      <p:cBhvr>
                                        <p:cTn id="30" dur="500"/>
                                        <p:tgtEl>
                                          <p:spTgt spid="35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61" grpId="0"/>
      <p:bldP spid="357462" grpId="0"/>
      <p:bldP spid="357464" grpId="0" animBg="1"/>
      <p:bldP spid="357464"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08E842DF-26AD-4F60-983C-C9C39AEDE873}" type="datetime1">
              <a:rPr lang="zh-CN" altLang="en-US" sz="1400" smtClean="0"/>
              <a:pPr eaLnBrk="1" hangingPunct="1">
                <a:spcBef>
                  <a:spcPct val="0"/>
                </a:spcBef>
                <a:buClrTx/>
                <a:buSzTx/>
                <a:buFontTx/>
                <a:buNone/>
              </a:pPr>
              <a:t>2021-11-15</a:t>
            </a:fld>
            <a:endParaRPr lang="en-US" altLang="zh-CN" sz="1400" smtClean="0"/>
          </a:p>
        </p:txBody>
      </p:sp>
      <p:sp>
        <p:nvSpPr>
          <p:cNvPr id="23555" name="Rectangle 3"/>
          <p:cNvSpPr>
            <a:spLocks noGrp="1" noChangeArrowheads="1"/>
          </p:cNvSpPr>
          <p:nvPr>
            <p:ph type="body" idx="1"/>
          </p:nvPr>
        </p:nvSpPr>
        <p:spPr>
          <a:xfrm>
            <a:off x="468313" y="96838"/>
            <a:ext cx="8199437" cy="996950"/>
          </a:xfrm>
        </p:spPr>
        <p:txBody>
          <a:bodyPr/>
          <a:lstStyle/>
          <a:p>
            <a:pPr eaLnBrk="1" hangingPunct="1"/>
            <a:r>
              <a:rPr lang="zh-CN" altLang="en-US" b="1" smtClean="0">
                <a:ea typeface="宋体" pitchFamily="2" charset="-122"/>
              </a:rPr>
              <a:t> 再挑选一个非中心点</a:t>
            </a:r>
            <a:r>
              <a:rPr lang="en-US" altLang="zh-CN" b="1" smtClean="0">
                <a:ea typeface="宋体" pitchFamily="2" charset="-122"/>
              </a:rPr>
              <a:t>O’</a:t>
            </a:r>
            <a:r>
              <a:rPr lang="zh-CN" altLang="en-US" b="1" smtClean="0">
                <a:ea typeface="宋体" pitchFamily="2" charset="-122"/>
              </a:rPr>
              <a:t>，假设为</a:t>
            </a:r>
            <a:r>
              <a:rPr lang="en-US" altLang="zh-CN" b="1" smtClean="0">
                <a:ea typeface="宋体" pitchFamily="2" charset="-122"/>
              </a:rPr>
              <a:t>X4 </a:t>
            </a:r>
            <a:r>
              <a:rPr lang="zh-CN" altLang="en-US" b="1" smtClean="0">
                <a:ea typeface="宋体" pitchFamily="2" charset="-122"/>
              </a:rPr>
              <a:t>，即</a:t>
            </a:r>
            <a:r>
              <a:rPr lang="en-US" altLang="zh-CN" b="1" smtClean="0">
                <a:ea typeface="宋体" pitchFamily="2" charset="-122"/>
              </a:rPr>
              <a:t>O’ =(4</a:t>
            </a:r>
            <a:r>
              <a:rPr lang="zh-CN" altLang="en-US" b="1" smtClean="0">
                <a:ea typeface="宋体" pitchFamily="2" charset="-122"/>
              </a:rPr>
              <a:t>，</a:t>
            </a:r>
            <a:r>
              <a:rPr lang="en-US" altLang="zh-CN" b="1" smtClean="0">
                <a:ea typeface="宋体" pitchFamily="2" charset="-122"/>
              </a:rPr>
              <a:t>7)</a:t>
            </a:r>
            <a:r>
              <a:rPr lang="zh-CN" altLang="en-US" b="1" smtClean="0">
                <a:ea typeface="宋体" pitchFamily="2" charset="-122"/>
              </a:rPr>
              <a:t> 那么此时中心点暂时变成了</a:t>
            </a:r>
            <a:r>
              <a:rPr lang="en-US" altLang="zh-CN" b="1" smtClean="0">
                <a:ea typeface="宋体" pitchFamily="2" charset="-122"/>
              </a:rPr>
              <a:t>c1(3,4)</a:t>
            </a:r>
            <a:r>
              <a:rPr lang="zh-CN" altLang="en-US" b="1" smtClean="0">
                <a:ea typeface="宋体" pitchFamily="2" charset="-122"/>
              </a:rPr>
              <a:t>和</a:t>
            </a:r>
            <a:r>
              <a:rPr lang="en-US" altLang="zh-CN" b="1" smtClean="0">
                <a:ea typeface="宋体" pitchFamily="2" charset="-122"/>
              </a:rPr>
              <a:t>O’(4,7) </a:t>
            </a:r>
            <a:endParaRPr lang="zh-CN" altLang="en-US" b="1" smtClean="0">
              <a:ea typeface="宋体" pitchFamily="2" charset="-122"/>
            </a:endParaRPr>
          </a:p>
        </p:txBody>
      </p:sp>
      <p:graphicFrame>
        <p:nvGraphicFramePr>
          <p:cNvPr id="357465" name="Group 89"/>
          <p:cNvGraphicFramePr>
            <a:graphicFrameLocks noGrp="1"/>
          </p:cNvGraphicFramePr>
          <p:nvPr/>
        </p:nvGraphicFramePr>
        <p:xfrm>
          <a:off x="900113" y="1298575"/>
          <a:ext cx="2376487" cy="4318000"/>
        </p:xfrm>
        <a:graphic>
          <a:graphicData uri="http://schemas.openxmlformats.org/drawingml/2006/table">
            <a:tbl>
              <a:tblPr/>
              <a:tblGrid>
                <a:gridCol w="792162"/>
                <a:gridCol w="792163"/>
                <a:gridCol w="792162"/>
              </a:tblGrid>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x1</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x2</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x3</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x4</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x5</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x6</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x7</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x8</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x9</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5</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x10</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57463" name="Group 87"/>
          <p:cNvGraphicFramePr>
            <a:graphicFrameLocks noGrp="1"/>
          </p:cNvGraphicFramePr>
          <p:nvPr/>
        </p:nvGraphicFramePr>
        <p:xfrm>
          <a:off x="4932363" y="1295400"/>
          <a:ext cx="2760662" cy="4257672"/>
        </p:xfrm>
        <a:graphic>
          <a:graphicData uri="http://schemas.openxmlformats.org/drawingml/2006/table">
            <a:tbl>
              <a:tblPr/>
              <a:tblGrid>
                <a:gridCol w="1381125"/>
                <a:gridCol w="1379537"/>
              </a:tblGrid>
              <a:tr h="42193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3</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3</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hlink"/>
                          </a:solidFill>
                          <a:effectLst/>
                          <a:latin typeface="Tahoma" pitchFamily="34" charset="0"/>
                          <a:ea typeface="宋体" pitchFamily="2" charset="-122"/>
                        </a:rPr>
                        <a:t>0</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4</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964">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4</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2</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4</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0</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5</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3</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5</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5</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4</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6</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6</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6</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6</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4</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57461" name="Text Box 85"/>
          <p:cNvSpPr txBox="1">
            <a:spLocks noChangeArrowheads="1"/>
          </p:cNvSpPr>
          <p:nvPr/>
        </p:nvSpPr>
        <p:spPr bwMode="auto">
          <a:xfrm>
            <a:off x="5075238" y="817563"/>
            <a:ext cx="1079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(3,4)</a:t>
            </a:r>
          </a:p>
        </p:txBody>
      </p:sp>
      <p:sp>
        <p:nvSpPr>
          <p:cNvPr id="357462" name="Text Box 86"/>
          <p:cNvSpPr txBox="1">
            <a:spLocks noChangeArrowheads="1"/>
          </p:cNvSpPr>
          <p:nvPr/>
        </p:nvSpPr>
        <p:spPr bwMode="auto">
          <a:xfrm>
            <a:off x="6443663" y="817563"/>
            <a:ext cx="1079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(4,7)</a:t>
            </a:r>
          </a:p>
        </p:txBody>
      </p:sp>
      <p:sp>
        <p:nvSpPr>
          <p:cNvPr id="357464" name="Text Box 88"/>
          <p:cNvSpPr txBox="1">
            <a:spLocks noChangeArrowheads="1"/>
          </p:cNvSpPr>
          <p:nvPr/>
        </p:nvSpPr>
        <p:spPr bwMode="auto">
          <a:xfrm>
            <a:off x="17463" y="4714875"/>
            <a:ext cx="4032250" cy="954088"/>
          </a:xfrm>
          <a:prstGeom prst="rect">
            <a:avLst/>
          </a:prstGeom>
          <a:solidFill>
            <a:srgbClr val="D9F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zh-CN" b="1">
                <a:ea typeface="宋体" pitchFamily="2" charset="-122"/>
              </a:rPr>
              <a:t>cost</a:t>
            </a:r>
            <a:r>
              <a:rPr lang="zh-CN" altLang="en-US" b="1">
                <a:ea typeface="宋体" pitchFamily="2" charset="-122"/>
              </a:rPr>
              <a:t>值为：</a:t>
            </a:r>
            <a:r>
              <a:rPr lang="en-US" altLang="zh-CN" b="1">
                <a:solidFill>
                  <a:srgbClr val="FF0000"/>
                </a:solidFill>
                <a:ea typeface="宋体" pitchFamily="2" charset="-122"/>
              </a:rPr>
              <a:t>32</a:t>
            </a:r>
          </a:p>
          <a:p>
            <a:pPr eaLnBrk="1" hangingPunct="1">
              <a:spcBef>
                <a:spcPct val="0"/>
              </a:spcBef>
              <a:buClrTx/>
              <a:buSzTx/>
              <a:buFontTx/>
              <a:buNone/>
            </a:pPr>
            <a:r>
              <a:rPr lang="zh-CN" altLang="en-US" b="1">
                <a:ea typeface="宋体" pitchFamily="2" charset="-122"/>
              </a:rPr>
              <a:t>所以不能进行这次替代</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7465"/>
                                        </p:tgtEl>
                                        <p:attrNameLst>
                                          <p:attrName>style.visibility</p:attrName>
                                        </p:attrNameLst>
                                      </p:cBhvr>
                                      <p:to>
                                        <p:strVal val="visible"/>
                                      </p:to>
                                    </p:set>
                                    <p:animEffect transition="in" filter="blinds(horizontal)">
                                      <p:cBhvr>
                                        <p:cTn id="7" dur="500"/>
                                        <p:tgtEl>
                                          <p:spTgt spid="357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7461"/>
                                        </p:tgtEl>
                                        <p:attrNameLst>
                                          <p:attrName>style.visibility</p:attrName>
                                        </p:attrNameLst>
                                      </p:cBhvr>
                                      <p:to>
                                        <p:strVal val="visible"/>
                                      </p:to>
                                    </p:set>
                                    <p:animEffect transition="in" filter="blinds(horizontal)">
                                      <p:cBhvr>
                                        <p:cTn id="12" dur="500"/>
                                        <p:tgtEl>
                                          <p:spTgt spid="35746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7462"/>
                                        </p:tgtEl>
                                        <p:attrNameLst>
                                          <p:attrName>style.visibility</p:attrName>
                                        </p:attrNameLst>
                                      </p:cBhvr>
                                      <p:to>
                                        <p:strVal val="visible"/>
                                      </p:to>
                                    </p:set>
                                    <p:animEffect transition="in" filter="blinds(horizontal)">
                                      <p:cBhvr>
                                        <p:cTn id="15" dur="500"/>
                                        <p:tgtEl>
                                          <p:spTgt spid="3574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57463"/>
                                        </p:tgtEl>
                                        <p:attrNameLst>
                                          <p:attrName>style.visibility</p:attrName>
                                        </p:attrNameLst>
                                      </p:cBhvr>
                                      <p:to>
                                        <p:strVal val="visible"/>
                                      </p:to>
                                    </p:set>
                                    <p:animEffect transition="in" filter="blinds(horizontal)">
                                      <p:cBhvr>
                                        <p:cTn id="20" dur="500"/>
                                        <p:tgtEl>
                                          <p:spTgt spid="3574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7464"/>
                                        </p:tgtEl>
                                        <p:attrNameLst>
                                          <p:attrName>style.visibility</p:attrName>
                                        </p:attrNameLst>
                                      </p:cBhvr>
                                      <p:to>
                                        <p:strVal val="visible"/>
                                      </p:to>
                                    </p:set>
                                    <p:animEffect transition="in" filter="blinds(horizontal)">
                                      <p:cBhvr>
                                        <p:cTn id="25" dur="500"/>
                                        <p:tgtEl>
                                          <p:spTgt spid="3574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1" nodeType="clickEffect">
                                  <p:stCondLst>
                                    <p:cond delay="0"/>
                                  </p:stCondLst>
                                  <p:childTnLst>
                                    <p:set>
                                      <p:cBhvr>
                                        <p:cTn id="29" dur="1" fill="hold">
                                          <p:stCondLst>
                                            <p:cond delay="0"/>
                                          </p:stCondLst>
                                        </p:cTn>
                                        <p:tgtEl>
                                          <p:spTgt spid="357464"/>
                                        </p:tgtEl>
                                        <p:attrNameLst>
                                          <p:attrName>style.visibility</p:attrName>
                                        </p:attrNameLst>
                                      </p:cBhvr>
                                      <p:to>
                                        <p:strVal val="visible"/>
                                      </p:to>
                                    </p:set>
                                    <p:animEffect transition="in" filter="blinds(horizontal)">
                                      <p:cBhvr>
                                        <p:cTn id="30" dur="500"/>
                                        <p:tgtEl>
                                          <p:spTgt spid="35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61" grpId="0"/>
      <p:bldP spid="357462" grpId="0"/>
      <p:bldP spid="357464" grpId="0" animBg="1"/>
      <p:bldP spid="357464"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00ED5A8C-9EBE-4615-BC4C-5F91214B4FB2}" type="datetime1">
              <a:rPr lang="zh-CN" altLang="en-US" sz="1400" smtClean="0"/>
              <a:pPr eaLnBrk="1" hangingPunct="1">
                <a:spcBef>
                  <a:spcPct val="0"/>
                </a:spcBef>
                <a:buClrTx/>
                <a:buSzTx/>
                <a:buFontTx/>
                <a:buNone/>
              </a:pPr>
              <a:t>2021-11-15</a:t>
            </a:fld>
            <a:endParaRPr lang="en-US" altLang="zh-CN" sz="1400" smtClean="0"/>
          </a:p>
        </p:txBody>
      </p:sp>
      <p:sp>
        <p:nvSpPr>
          <p:cNvPr id="24579" name="Rectangle 3"/>
          <p:cNvSpPr>
            <a:spLocks noGrp="1" noChangeArrowheads="1"/>
          </p:cNvSpPr>
          <p:nvPr>
            <p:ph type="body" idx="1"/>
          </p:nvPr>
        </p:nvSpPr>
        <p:spPr>
          <a:xfrm>
            <a:off x="468313" y="96838"/>
            <a:ext cx="8424862" cy="996950"/>
          </a:xfrm>
        </p:spPr>
        <p:txBody>
          <a:bodyPr/>
          <a:lstStyle/>
          <a:p>
            <a:pPr eaLnBrk="1" hangingPunct="1"/>
            <a:r>
              <a:rPr lang="zh-CN" altLang="en-US" b="1" smtClean="0">
                <a:ea typeface="宋体" pitchFamily="2" charset="-122"/>
              </a:rPr>
              <a:t> 再挑选一个非中心点</a:t>
            </a:r>
            <a:r>
              <a:rPr lang="en-US" altLang="zh-CN" b="1" smtClean="0">
                <a:ea typeface="宋体" pitchFamily="2" charset="-122"/>
              </a:rPr>
              <a:t>O’</a:t>
            </a:r>
            <a:r>
              <a:rPr lang="zh-CN" altLang="en-US" b="1" smtClean="0">
                <a:ea typeface="宋体" pitchFamily="2" charset="-122"/>
              </a:rPr>
              <a:t>，假设为</a:t>
            </a:r>
            <a:r>
              <a:rPr lang="en-US" altLang="zh-CN" b="1" smtClean="0">
                <a:ea typeface="宋体" pitchFamily="2" charset="-122"/>
              </a:rPr>
              <a:t>X1</a:t>
            </a:r>
            <a:r>
              <a:rPr lang="zh-CN" altLang="en-US" b="1" smtClean="0">
                <a:ea typeface="宋体" pitchFamily="2" charset="-122"/>
              </a:rPr>
              <a:t>，即</a:t>
            </a:r>
            <a:r>
              <a:rPr lang="en-US" altLang="zh-CN" b="1" smtClean="0">
                <a:ea typeface="宋体" pitchFamily="2" charset="-122"/>
              </a:rPr>
              <a:t>O’ =(2</a:t>
            </a:r>
            <a:r>
              <a:rPr lang="zh-CN" altLang="en-US" b="1" smtClean="0">
                <a:ea typeface="宋体" pitchFamily="2" charset="-122"/>
              </a:rPr>
              <a:t>，</a:t>
            </a:r>
            <a:r>
              <a:rPr lang="en-US" altLang="zh-CN" b="1" smtClean="0">
                <a:ea typeface="宋体" pitchFamily="2" charset="-122"/>
              </a:rPr>
              <a:t>6)</a:t>
            </a:r>
            <a:r>
              <a:rPr lang="zh-CN" altLang="en-US" b="1" smtClean="0">
                <a:ea typeface="宋体" pitchFamily="2" charset="-122"/>
              </a:rPr>
              <a:t> 那么此时中心点暂时变成了</a:t>
            </a:r>
            <a:r>
              <a:rPr lang="en-US" altLang="zh-CN" b="1" smtClean="0">
                <a:ea typeface="宋体" pitchFamily="2" charset="-122"/>
              </a:rPr>
              <a:t>O’ (2,6)</a:t>
            </a:r>
            <a:r>
              <a:rPr lang="zh-CN" altLang="en-US" b="1" smtClean="0">
                <a:ea typeface="宋体" pitchFamily="2" charset="-122"/>
              </a:rPr>
              <a:t>和</a:t>
            </a:r>
            <a:r>
              <a:rPr lang="en-US" altLang="zh-CN" b="1" smtClean="0">
                <a:ea typeface="宋体" pitchFamily="2" charset="-122"/>
              </a:rPr>
              <a:t>c2(7,4) </a:t>
            </a:r>
            <a:endParaRPr lang="zh-CN" altLang="en-US" b="1" smtClean="0">
              <a:ea typeface="宋体" pitchFamily="2" charset="-122"/>
            </a:endParaRPr>
          </a:p>
        </p:txBody>
      </p:sp>
      <p:graphicFrame>
        <p:nvGraphicFramePr>
          <p:cNvPr id="357465" name="Group 89"/>
          <p:cNvGraphicFramePr>
            <a:graphicFrameLocks noGrp="1"/>
          </p:cNvGraphicFramePr>
          <p:nvPr/>
        </p:nvGraphicFramePr>
        <p:xfrm>
          <a:off x="900113" y="1298575"/>
          <a:ext cx="2376487" cy="4318000"/>
        </p:xfrm>
        <a:graphic>
          <a:graphicData uri="http://schemas.openxmlformats.org/drawingml/2006/table">
            <a:tbl>
              <a:tblPr/>
              <a:tblGrid>
                <a:gridCol w="792162"/>
                <a:gridCol w="792163"/>
                <a:gridCol w="792162"/>
              </a:tblGrid>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x1</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x2</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x3</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x4</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x5</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x6</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x7</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x8</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x9</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5</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x10</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57463" name="Group 87"/>
          <p:cNvGraphicFramePr>
            <a:graphicFrameLocks noGrp="1"/>
          </p:cNvGraphicFramePr>
          <p:nvPr/>
        </p:nvGraphicFramePr>
        <p:xfrm>
          <a:off x="4932363" y="1295400"/>
          <a:ext cx="2760662" cy="4257672"/>
        </p:xfrm>
        <a:graphic>
          <a:graphicData uri="http://schemas.openxmlformats.org/drawingml/2006/table">
            <a:tbl>
              <a:tblPr/>
              <a:tblGrid>
                <a:gridCol w="1381125"/>
                <a:gridCol w="1379537"/>
              </a:tblGrid>
              <a:tr h="42193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0</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3</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4</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964">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3</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8</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3</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6</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8</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3</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6</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1</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8</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1</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0</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2</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5</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2</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57461" name="Text Box 85"/>
          <p:cNvSpPr txBox="1">
            <a:spLocks noChangeArrowheads="1"/>
          </p:cNvSpPr>
          <p:nvPr/>
        </p:nvSpPr>
        <p:spPr bwMode="auto">
          <a:xfrm>
            <a:off x="5075238" y="817563"/>
            <a:ext cx="1079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(2,6)</a:t>
            </a:r>
          </a:p>
        </p:txBody>
      </p:sp>
      <p:sp>
        <p:nvSpPr>
          <p:cNvPr id="357462" name="Text Box 86"/>
          <p:cNvSpPr txBox="1">
            <a:spLocks noChangeArrowheads="1"/>
          </p:cNvSpPr>
          <p:nvPr/>
        </p:nvSpPr>
        <p:spPr bwMode="auto">
          <a:xfrm>
            <a:off x="6443663" y="817563"/>
            <a:ext cx="1079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(7,4)</a:t>
            </a:r>
          </a:p>
        </p:txBody>
      </p:sp>
      <p:sp>
        <p:nvSpPr>
          <p:cNvPr id="357464" name="Text Box 88"/>
          <p:cNvSpPr txBox="1">
            <a:spLocks noChangeArrowheads="1"/>
          </p:cNvSpPr>
          <p:nvPr/>
        </p:nvSpPr>
        <p:spPr bwMode="auto">
          <a:xfrm>
            <a:off x="395288" y="4597400"/>
            <a:ext cx="4032250" cy="954088"/>
          </a:xfrm>
          <a:prstGeom prst="rect">
            <a:avLst/>
          </a:prstGeom>
          <a:solidFill>
            <a:srgbClr val="D9F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zh-CN" b="1">
                <a:ea typeface="宋体" pitchFamily="2" charset="-122"/>
              </a:rPr>
              <a:t>cost</a:t>
            </a:r>
            <a:r>
              <a:rPr lang="zh-CN" altLang="en-US" b="1">
                <a:ea typeface="宋体" pitchFamily="2" charset="-122"/>
              </a:rPr>
              <a:t>值为：</a:t>
            </a:r>
            <a:r>
              <a:rPr lang="en-US" altLang="zh-CN" b="1">
                <a:solidFill>
                  <a:srgbClr val="FF0000"/>
                </a:solidFill>
                <a:ea typeface="宋体" pitchFamily="2" charset="-122"/>
              </a:rPr>
              <a:t>18</a:t>
            </a:r>
          </a:p>
          <a:p>
            <a:pPr eaLnBrk="1" hangingPunct="1">
              <a:spcBef>
                <a:spcPct val="0"/>
              </a:spcBef>
              <a:buClrTx/>
              <a:buSzTx/>
              <a:buFontTx/>
              <a:buNone/>
            </a:pPr>
            <a:r>
              <a:rPr lang="zh-CN" altLang="en-US" b="1">
                <a:ea typeface="宋体" pitchFamily="2" charset="-122"/>
              </a:rPr>
              <a:t>所以进行这次替代</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7465"/>
                                        </p:tgtEl>
                                        <p:attrNameLst>
                                          <p:attrName>style.visibility</p:attrName>
                                        </p:attrNameLst>
                                      </p:cBhvr>
                                      <p:to>
                                        <p:strVal val="visible"/>
                                      </p:to>
                                    </p:set>
                                    <p:animEffect transition="in" filter="blinds(horizontal)">
                                      <p:cBhvr>
                                        <p:cTn id="7" dur="500"/>
                                        <p:tgtEl>
                                          <p:spTgt spid="357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7461"/>
                                        </p:tgtEl>
                                        <p:attrNameLst>
                                          <p:attrName>style.visibility</p:attrName>
                                        </p:attrNameLst>
                                      </p:cBhvr>
                                      <p:to>
                                        <p:strVal val="visible"/>
                                      </p:to>
                                    </p:set>
                                    <p:animEffect transition="in" filter="blinds(horizontal)">
                                      <p:cBhvr>
                                        <p:cTn id="12" dur="500"/>
                                        <p:tgtEl>
                                          <p:spTgt spid="35746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7462"/>
                                        </p:tgtEl>
                                        <p:attrNameLst>
                                          <p:attrName>style.visibility</p:attrName>
                                        </p:attrNameLst>
                                      </p:cBhvr>
                                      <p:to>
                                        <p:strVal val="visible"/>
                                      </p:to>
                                    </p:set>
                                    <p:animEffect transition="in" filter="blinds(horizontal)">
                                      <p:cBhvr>
                                        <p:cTn id="15" dur="500"/>
                                        <p:tgtEl>
                                          <p:spTgt spid="3574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57463"/>
                                        </p:tgtEl>
                                        <p:attrNameLst>
                                          <p:attrName>style.visibility</p:attrName>
                                        </p:attrNameLst>
                                      </p:cBhvr>
                                      <p:to>
                                        <p:strVal val="visible"/>
                                      </p:to>
                                    </p:set>
                                    <p:animEffect transition="in" filter="blinds(horizontal)">
                                      <p:cBhvr>
                                        <p:cTn id="20" dur="500"/>
                                        <p:tgtEl>
                                          <p:spTgt spid="3574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7464"/>
                                        </p:tgtEl>
                                        <p:attrNameLst>
                                          <p:attrName>style.visibility</p:attrName>
                                        </p:attrNameLst>
                                      </p:cBhvr>
                                      <p:to>
                                        <p:strVal val="visible"/>
                                      </p:to>
                                    </p:set>
                                    <p:animEffect transition="in" filter="blinds(horizontal)">
                                      <p:cBhvr>
                                        <p:cTn id="25" dur="500"/>
                                        <p:tgtEl>
                                          <p:spTgt spid="3574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1" nodeType="clickEffect">
                                  <p:stCondLst>
                                    <p:cond delay="0"/>
                                  </p:stCondLst>
                                  <p:childTnLst>
                                    <p:set>
                                      <p:cBhvr>
                                        <p:cTn id="29" dur="1" fill="hold">
                                          <p:stCondLst>
                                            <p:cond delay="0"/>
                                          </p:stCondLst>
                                        </p:cTn>
                                        <p:tgtEl>
                                          <p:spTgt spid="357464"/>
                                        </p:tgtEl>
                                        <p:attrNameLst>
                                          <p:attrName>style.visibility</p:attrName>
                                        </p:attrNameLst>
                                      </p:cBhvr>
                                      <p:to>
                                        <p:strVal val="visible"/>
                                      </p:to>
                                    </p:set>
                                    <p:animEffect transition="in" filter="blinds(horizontal)">
                                      <p:cBhvr>
                                        <p:cTn id="30" dur="500"/>
                                        <p:tgtEl>
                                          <p:spTgt spid="35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61" grpId="0"/>
      <p:bldP spid="357462" grpId="0"/>
      <p:bldP spid="357464" grpId="0" animBg="1"/>
      <p:bldP spid="357464"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22A768B3-112E-4D94-835F-2DE0672911B5}" type="datetime1">
              <a:rPr lang="zh-CN" altLang="en-US" sz="1400" smtClean="0"/>
              <a:pPr eaLnBrk="1" hangingPunct="1">
                <a:spcBef>
                  <a:spcPct val="0"/>
                </a:spcBef>
                <a:buClrTx/>
                <a:buSzTx/>
                <a:buFontTx/>
                <a:buNone/>
              </a:pPr>
              <a:t>2021-11-15</a:t>
            </a:fld>
            <a:endParaRPr lang="en-US" altLang="zh-CN" sz="1400" smtClean="0"/>
          </a:p>
        </p:txBody>
      </p:sp>
      <p:sp>
        <p:nvSpPr>
          <p:cNvPr id="25603" name="Rectangle 3"/>
          <p:cNvSpPr>
            <a:spLocks noGrp="1" noChangeArrowheads="1"/>
          </p:cNvSpPr>
          <p:nvPr>
            <p:ph type="body" idx="1"/>
          </p:nvPr>
        </p:nvSpPr>
        <p:spPr>
          <a:xfrm>
            <a:off x="468313" y="96838"/>
            <a:ext cx="8424862" cy="996950"/>
          </a:xfrm>
        </p:spPr>
        <p:txBody>
          <a:bodyPr/>
          <a:lstStyle/>
          <a:p>
            <a:pPr eaLnBrk="1" hangingPunct="1"/>
            <a:r>
              <a:rPr lang="zh-CN" altLang="en-US" b="1" smtClean="0">
                <a:ea typeface="宋体" pitchFamily="2" charset="-122"/>
              </a:rPr>
              <a:t> 再挑选一个非中心点</a:t>
            </a:r>
            <a:r>
              <a:rPr lang="en-US" altLang="zh-CN" b="1" smtClean="0">
                <a:ea typeface="宋体" pitchFamily="2" charset="-122"/>
              </a:rPr>
              <a:t>O’</a:t>
            </a:r>
            <a:r>
              <a:rPr lang="zh-CN" altLang="en-US" b="1" smtClean="0">
                <a:ea typeface="宋体" pitchFamily="2" charset="-122"/>
              </a:rPr>
              <a:t>，假设为</a:t>
            </a:r>
            <a:r>
              <a:rPr lang="en-US" altLang="zh-CN" b="1" smtClean="0">
                <a:ea typeface="宋体" pitchFamily="2" charset="-122"/>
              </a:rPr>
              <a:t>X4</a:t>
            </a:r>
            <a:r>
              <a:rPr lang="zh-CN" altLang="en-US" b="1" smtClean="0">
                <a:ea typeface="宋体" pitchFamily="2" charset="-122"/>
              </a:rPr>
              <a:t>，即</a:t>
            </a:r>
            <a:r>
              <a:rPr lang="en-US" altLang="zh-CN" b="1" smtClean="0">
                <a:ea typeface="宋体" pitchFamily="2" charset="-122"/>
              </a:rPr>
              <a:t>O’ =(4</a:t>
            </a:r>
            <a:r>
              <a:rPr lang="zh-CN" altLang="en-US" b="1" smtClean="0">
                <a:ea typeface="宋体" pitchFamily="2" charset="-122"/>
              </a:rPr>
              <a:t>，</a:t>
            </a:r>
            <a:r>
              <a:rPr lang="en-US" altLang="zh-CN" b="1" smtClean="0">
                <a:ea typeface="宋体" pitchFamily="2" charset="-122"/>
              </a:rPr>
              <a:t>7)</a:t>
            </a:r>
            <a:r>
              <a:rPr lang="zh-CN" altLang="en-US" b="1" smtClean="0">
                <a:ea typeface="宋体" pitchFamily="2" charset="-122"/>
              </a:rPr>
              <a:t> 那么此时中心点暂时变成了</a:t>
            </a:r>
            <a:r>
              <a:rPr lang="en-US" altLang="zh-CN" b="1" smtClean="0">
                <a:ea typeface="宋体" pitchFamily="2" charset="-122"/>
              </a:rPr>
              <a:t>O’ (4,7)</a:t>
            </a:r>
            <a:r>
              <a:rPr lang="zh-CN" altLang="en-US" b="1" smtClean="0">
                <a:ea typeface="宋体" pitchFamily="2" charset="-122"/>
              </a:rPr>
              <a:t>和</a:t>
            </a:r>
            <a:r>
              <a:rPr lang="en-US" altLang="zh-CN" b="1" smtClean="0">
                <a:ea typeface="宋体" pitchFamily="2" charset="-122"/>
              </a:rPr>
              <a:t>c2(7,4) </a:t>
            </a:r>
            <a:endParaRPr lang="zh-CN" altLang="en-US" b="1" smtClean="0">
              <a:ea typeface="宋体" pitchFamily="2" charset="-122"/>
            </a:endParaRPr>
          </a:p>
        </p:txBody>
      </p:sp>
      <p:graphicFrame>
        <p:nvGraphicFramePr>
          <p:cNvPr id="357465" name="Group 89"/>
          <p:cNvGraphicFramePr>
            <a:graphicFrameLocks noGrp="1"/>
          </p:cNvGraphicFramePr>
          <p:nvPr/>
        </p:nvGraphicFramePr>
        <p:xfrm>
          <a:off x="900113" y="1298575"/>
          <a:ext cx="2376487" cy="4318000"/>
        </p:xfrm>
        <a:graphic>
          <a:graphicData uri="http://schemas.openxmlformats.org/drawingml/2006/table">
            <a:tbl>
              <a:tblPr/>
              <a:tblGrid>
                <a:gridCol w="792162"/>
                <a:gridCol w="792163"/>
                <a:gridCol w="792162"/>
              </a:tblGrid>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x1</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x2</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x3</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x4</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3CDEE"/>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x5</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2</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x6</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x7</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3</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x8</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4</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9FFF5"/>
                    </a:solid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x9</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8</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5</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18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x10</a:t>
                      </a:r>
                    </a:p>
                  </a:txBody>
                  <a:tcPr marT="38100" marB="38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smtClean="0">
                          <a:ln>
                            <a:noFill/>
                          </a:ln>
                          <a:solidFill>
                            <a:schemeClr val="tx1"/>
                          </a:solidFill>
                          <a:effectLst/>
                          <a:latin typeface="Tahoma" pitchFamily="34" charset="0"/>
                          <a:ea typeface="宋体" pitchFamily="2" charset="-122"/>
                        </a:rPr>
                        <a:t>7</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300" b="0" i="0" u="none" strike="noStrike" cap="none" normalizeH="0" baseline="0" dirty="0" smtClean="0">
                          <a:ln>
                            <a:noFill/>
                          </a:ln>
                          <a:solidFill>
                            <a:schemeClr val="tx1"/>
                          </a:solidFill>
                          <a:effectLst/>
                          <a:latin typeface="Tahoma" pitchFamily="34" charset="0"/>
                          <a:ea typeface="宋体" pitchFamily="2" charset="-122"/>
                        </a:rPr>
                        <a:t>6</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357463" name="Group 87"/>
          <p:cNvGraphicFramePr>
            <a:graphicFrameLocks noGrp="1"/>
          </p:cNvGraphicFramePr>
          <p:nvPr/>
        </p:nvGraphicFramePr>
        <p:xfrm>
          <a:off x="4932363" y="1295400"/>
          <a:ext cx="2760662" cy="4257672"/>
        </p:xfrm>
        <a:graphic>
          <a:graphicData uri="http://schemas.openxmlformats.org/drawingml/2006/table">
            <a:tbl>
              <a:tblPr/>
              <a:tblGrid>
                <a:gridCol w="1381125"/>
                <a:gridCol w="1379537"/>
              </a:tblGrid>
              <a:tr h="42193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3</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4</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4</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964">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2</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8</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rgbClr val="FF0000"/>
                          </a:solidFill>
                          <a:effectLst/>
                          <a:latin typeface="Tahoma" pitchFamily="34" charset="0"/>
                          <a:ea typeface="宋体" pitchFamily="2" charset="-122"/>
                        </a:rPr>
                        <a:t>0</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6</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3</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5</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1</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7</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1</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6</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0</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6</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2</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222">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ahoma" pitchFamily="34" charset="0"/>
                          <a:ea typeface="宋体" pitchFamily="2" charset="-122"/>
                        </a:rPr>
                        <a:t>4</a:t>
                      </a:r>
                    </a:p>
                  </a:txBody>
                  <a:tcPr marT="38093" marB="38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336550">
                        <a:spcBef>
                          <a:spcPct val="20000"/>
                        </a:spcBef>
                        <a:buClr>
                          <a:schemeClr val="hlink"/>
                        </a:buClr>
                        <a:buSzPct val="55000"/>
                        <a:buFont typeface="Wingdings" pitchFamily="2" charset="2"/>
                        <a:defRPr sz="2000">
                          <a:solidFill>
                            <a:schemeClr val="tx1"/>
                          </a:solidFill>
                          <a:latin typeface="Tahoma" pitchFamily="34" charset="0"/>
                        </a:defRPr>
                      </a:lvl2pPr>
                      <a:lvl3pPr marL="633413">
                        <a:spcBef>
                          <a:spcPct val="20000"/>
                        </a:spcBef>
                        <a:buClr>
                          <a:schemeClr val="folHlink"/>
                        </a:buClr>
                        <a:buSzPct val="50000"/>
                        <a:buFont typeface="Wingdings" pitchFamily="2" charset="2"/>
                        <a:defRPr>
                          <a:solidFill>
                            <a:schemeClr val="tx1"/>
                          </a:solidFill>
                          <a:latin typeface="Tahoma" pitchFamily="34" charset="0"/>
                        </a:defRPr>
                      </a:lvl3pPr>
                      <a:lvl4pPr marL="857250">
                        <a:spcBef>
                          <a:spcPct val="20000"/>
                        </a:spcBef>
                        <a:buClr>
                          <a:schemeClr val="accent2"/>
                        </a:buClr>
                        <a:buSzPct val="55000"/>
                        <a:buFont typeface="Wingdings" pitchFamily="2" charset="2"/>
                        <a:defRPr sz="1600">
                          <a:solidFill>
                            <a:schemeClr val="tx1"/>
                          </a:solidFill>
                          <a:latin typeface="Tahoma" pitchFamily="34" charset="0"/>
                        </a:defRPr>
                      </a:lvl4pPr>
                      <a:lvl5pPr marL="1092200">
                        <a:spcBef>
                          <a:spcPct val="20000"/>
                        </a:spcBef>
                        <a:buClr>
                          <a:schemeClr val="accent1"/>
                        </a:buClr>
                        <a:buSzPct val="50000"/>
                        <a:buFont typeface="Wingdings" pitchFamily="2" charset="2"/>
                        <a:defRPr sz="1600">
                          <a:solidFill>
                            <a:schemeClr val="tx1"/>
                          </a:solidFill>
                          <a:latin typeface="Tahoma" pitchFamily="34" charset="0"/>
                        </a:defRPr>
                      </a:lvl5pPr>
                      <a:lvl6pPr marL="15494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006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24638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29210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hlink"/>
                          </a:solidFill>
                          <a:effectLst/>
                          <a:latin typeface="Tahoma" pitchFamily="34" charset="0"/>
                          <a:ea typeface="宋体" pitchFamily="2" charset="-122"/>
                        </a:rPr>
                        <a:t>2</a:t>
                      </a:r>
                    </a:p>
                  </a:txBody>
                  <a:tcPr marT="38093" marB="38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57461" name="Text Box 85"/>
          <p:cNvSpPr txBox="1">
            <a:spLocks noChangeArrowheads="1"/>
          </p:cNvSpPr>
          <p:nvPr/>
        </p:nvSpPr>
        <p:spPr bwMode="auto">
          <a:xfrm>
            <a:off x="5075238" y="817563"/>
            <a:ext cx="1079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(4,7)</a:t>
            </a:r>
          </a:p>
        </p:txBody>
      </p:sp>
      <p:sp>
        <p:nvSpPr>
          <p:cNvPr id="357462" name="Text Box 86"/>
          <p:cNvSpPr txBox="1">
            <a:spLocks noChangeArrowheads="1"/>
          </p:cNvSpPr>
          <p:nvPr/>
        </p:nvSpPr>
        <p:spPr bwMode="auto">
          <a:xfrm>
            <a:off x="6443663" y="817563"/>
            <a:ext cx="10795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50000"/>
              </a:spcBef>
              <a:buClrTx/>
              <a:buSzTx/>
              <a:buFontTx/>
              <a:buNone/>
            </a:pPr>
            <a:r>
              <a:rPr lang="en-US" altLang="zh-CN">
                <a:ea typeface="宋体" pitchFamily="2" charset="-122"/>
              </a:rPr>
              <a:t>(7,4)</a:t>
            </a:r>
          </a:p>
        </p:txBody>
      </p:sp>
      <p:sp>
        <p:nvSpPr>
          <p:cNvPr id="357464" name="Text Box 88"/>
          <p:cNvSpPr txBox="1">
            <a:spLocks noChangeArrowheads="1"/>
          </p:cNvSpPr>
          <p:nvPr/>
        </p:nvSpPr>
        <p:spPr bwMode="auto">
          <a:xfrm>
            <a:off x="323850" y="4597400"/>
            <a:ext cx="4032250" cy="954088"/>
          </a:xfrm>
          <a:prstGeom prst="rect">
            <a:avLst/>
          </a:prstGeom>
          <a:solidFill>
            <a:srgbClr val="D9F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r>
              <a:rPr lang="en-US" altLang="zh-CN" b="1">
                <a:ea typeface="宋体" pitchFamily="2" charset="-122"/>
              </a:rPr>
              <a:t>cost</a:t>
            </a:r>
            <a:r>
              <a:rPr lang="zh-CN" altLang="en-US" b="1">
                <a:ea typeface="宋体" pitchFamily="2" charset="-122"/>
              </a:rPr>
              <a:t>值为：</a:t>
            </a:r>
            <a:r>
              <a:rPr lang="en-US" altLang="zh-CN" b="1">
                <a:solidFill>
                  <a:srgbClr val="FF0000"/>
                </a:solidFill>
                <a:ea typeface="宋体" pitchFamily="2" charset="-122"/>
              </a:rPr>
              <a:t>18</a:t>
            </a:r>
          </a:p>
          <a:p>
            <a:pPr eaLnBrk="1" hangingPunct="1">
              <a:spcBef>
                <a:spcPct val="0"/>
              </a:spcBef>
              <a:buClrTx/>
              <a:buSzTx/>
              <a:buFontTx/>
              <a:buNone/>
            </a:pPr>
            <a:r>
              <a:rPr lang="zh-CN" altLang="en-US" b="1">
                <a:ea typeface="宋体" pitchFamily="2" charset="-122"/>
              </a:rPr>
              <a:t>所以不能进行这次替代</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7465"/>
                                        </p:tgtEl>
                                        <p:attrNameLst>
                                          <p:attrName>style.visibility</p:attrName>
                                        </p:attrNameLst>
                                      </p:cBhvr>
                                      <p:to>
                                        <p:strVal val="visible"/>
                                      </p:to>
                                    </p:set>
                                    <p:animEffect transition="in" filter="blinds(horizontal)">
                                      <p:cBhvr>
                                        <p:cTn id="7" dur="500"/>
                                        <p:tgtEl>
                                          <p:spTgt spid="357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7461"/>
                                        </p:tgtEl>
                                        <p:attrNameLst>
                                          <p:attrName>style.visibility</p:attrName>
                                        </p:attrNameLst>
                                      </p:cBhvr>
                                      <p:to>
                                        <p:strVal val="visible"/>
                                      </p:to>
                                    </p:set>
                                    <p:animEffect transition="in" filter="blinds(horizontal)">
                                      <p:cBhvr>
                                        <p:cTn id="12" dur="500"/>
                                        <p:tgtEl>
                                          <p:spTgt spid="35746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7462"/>
                                        </p:tgtEl>
                                        <p:attrNameLst>
                                          <p:attrName>style.visibility</p:attrName>
                                        </p:attrNameLst>
                                      </p:cBhvr>
                                      <p:to>
                                        <p:strVal val="visible"/>
                                      </p:to>
                                    </p:set>
                                    <p:animEffect transition="in" filter="blinds(horizontal)">
                                      <p:cBhvr>
                                        <p:cTn id="15" dur="500"/>
                                        <p:tgtEl>
                                          <p:spTgt spid="3574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57463"/>
                                        </p:tgtEl>
                                        <p:attrNameLst>
                                          <p:attrName>style.visibility</p:attrName>
                                        </p:attrNameLst>
                                      </p:cBhvr>
                                      <p:to>
                                        <p:strVal val="visible"/>
                                      </p:to>
                                    </p:set>
                                    <p:animEffect transition="in" filter="blinds(horizontal)">
                                      <p:cBhvr>
                                        <p:cTn id="20" dur="500"/>
                                        <p:tgtEl>
                                          <p:spTgt spid="3574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7464"/>
                                        </p:tgtEl>
                                        <p:attrNameLst>
                                          <p:attrName>style.visibility</p:attrName>
                                        </p:attrNameLst>
                                      </p:cBhvr>
                                      <p:to>
                                        <p:strVal val="visible"/>
                                      </p:to>
                                    </p:set>
                                    <p:animEffect transition="in" filter="blinds(horizontal)">
                                      <p:cBhvr>
                                        <p:cTn id="25" dur="500"/>
                                        <p:tgtEl>
                                          <p:spTgt spid="3574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1" nodeType="clickEffect">
                                  <p:stCondLst>
                                    <p:cond delay="0"/>
                                  </p:stCondLst>
                                  <p:childTnLst>
                                    <p:set>
                                      <p:cBhvr>
                                        <p:cTn id="29" dur="1" fill="hold">
                                          <p:stCondLst>
                                            <p:cond delay="0"/>
                                          </p:stCondLst>
                                        </p:cTn>
                                        <p:tgtEl>
                                          <p:spTgt spid="357464"/>
                                        </p:tgtEl>
                                        <p:attrNameLst>
                                          <p:attrName>style.visibility</p:attrName>
                                        </p:attrNameLst>
                                      </p:cBhvr>
                                      <p:to>
                                        <p:strVal val="visible"/>
                                      </p:to>
                                    </p:set>
                                    <p:animEffect transition="in" filter="blinds(horizontal)">
                                      <p:cBhvr>
                                        <p:cTn id="30" dur="500"/>
                                        <p:tgtEl>
                                          <p:spTgt spid="35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61" grpId="0"/>
      <p:bldP spid="357462" grpId="0"/>
      <p:bldP spid="357464" grpId="0" animBg="1"/>
      <p:bldP spid="357464"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b="1" smtClean="0">
                <a:ea typeface="宋体" pitchFamily="2" charset="-122"/>
              </a:rPr>
              <a:t>最终结果</a:t>
            </a:r>
          </a:p>
        </p:txBody>
      </p:sp>
      <p:sp>
        <p:nvSpPr>
          <p:cNvPr id="26627" name="内容占位符 2"/>
          <p:cNvSpPr>
            <a:spLocks noGrp="1"/>
          </p:cNvSpPr>
          <p:nvPr>
            <p:ph idx="1"/>
          </p:nvPr>
        </p:nvSpPr>
        <p:spPr/>
        <p:txBody>
          <a:bodyPr/>
          <a:lstStyle/>
          <a:p>
            <a:pPr eaLnBrk="1" hangingPunct="1"/>
            <a:r>
              <a:rPr lang="zh-CN" altLang="en-US" b="1" smtClean="0">
                <a:ea typeface="宋体" pitchFamily="2" charset="-122"/>
              </a:rPr>
              <a:t>  </a:t>
            </a:r>
            <a:r>
              <a:rPr lang="en-US" altLang="zh-CN" b="1" smtClean="0">
                <a:ea typeface="宋体" pitchFamily="2" charset="-122"/>
              </a:rPr>
              <a:t>Cluster1 = {x1,x2,x3,x4}</a:t>
            </a:r>
          </a:p>
          <a:p>
            <a:pPr eaLnBrk="1" hangingPunct="1"/>
            <a:r>
              <a:rPr lang="en-US" altLang="zh-CN" b="1" smtClean="0">
                <a:ea typeface="宋体" pitchFamily="2" charset="-122"/>
              </a:rPr>
              <a:t>  Cluster2 = {x5,x6,x7,x8, x9,x10}</a:t>
            </a:r>
          </a:p>
          <a:p>
            <a:pPr eaLnBrk="1" hangingPunct="1"/>
            <a:r>
              <a:rPr lang="zh-CN" altLang="en-US" b="1" smtClean="0">
                <a:ea typeface="宋体" pitchFamily="2" charset="-122"/>
              </a:rPr>
              <a:t>两个中心点：</a:t>
            </a:r>
            <a:r>
              <a:rPr lang="en-US" altLang="zh-CN" b="1" smtClean="0">
                <a:ea typeface="宋体" pitchFamily="2" charset="-122"/>
              </a:rPr>
              <a:t>c1(2,6)</a:t>
            </a:r>
            <a:r>
              <a:rPr lang="zh-CN" altLang="en-US" b="1" smtClean="0">
                <a:ea typeface="宋体" pitchFamily="2" charset="-122"/>
              </a:rPr>
              <a:t>和</a:t>
            </a:r>
            <a:r>
              <a:rPr lang="en-US" altLang="zh-CN" b="1" smtClean="0">
                <a:ea typeface="宋体" pitchFamily="2" charset="-122"/>
              </a:rPr>
              <a:t>c2(7,4) </a:t>
            </a:r>
            <a:br>
              <a:rPr lang="en-US" altLang="zh-CN" b="1" smtClean="0">
                <a:ea typeface="宋体" pitchFamily="2" charset="-122"/>
              </a:rPr>
            </a:br>
            <a:r>
              <a:rPr lang="en-US" altLang="zh-CN" b="1" smtClean="0">
                <a:ea typeface="宋体" pitchFamily="2" charset="-122"/>
              </a:rPr>
              <a:t>	</a:t>
            </a:r>
            <a:r>
              <a:rPr lang="zh-CN" altLang="en-US" b="1" smtClean="0">
                <a:ea typeface="宋体" pitchFamily="2" charset="-122"/>
              </a:rPr>
              <a:t>或者：</a:t>
            </a:r>
            <a:r>
              <a:rPr lang="en-US" altLang="zh-CN" b="1" smtClean="0">
                <a:ea typeface="宋体" pitchFamily="2" charset="-122"/>
              </a:rPr>
              <a:t> c1(4,7)</a:t>
            </a:r>
            <a:r>
              <a:rPr lang="zh-CN" altLang="en-US" b="1" smtClean="0">
                <a:ea typeface="宋体" pitchFamily="2" charset="-122"/>
              </a:rPr>
              <a:t>和</a:t>
            </a:r>
            <a:r>
              <a:rPr lang="en-US" altLang="zh-CN" b="1" smtClean="0">
                <a:ea typeface="宋体" pitchFamily="2" charset="-122"/>
              </a:rPr>
              <a:t>c2(7,4) </a:t>
            </a:r>
          </a:p>
          <a:p>
            <a:endParaRPr lang="zh-CN" altLang="en-US" smtClean="0">
              <a:ea typeface="宋体" pitchFamily="2" charset="-122"/>
            </a:endParaRPr>
          </a:p>
        </p:txBody>
      </p:sp>
      <p:sp>
        <p:nvSpPr>
          <p:cNvPr id="26628"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40212CE5-A8DD-4992-B7BA-2C55827BD666}" type="datetime1">
              <a:rPr lang="zh-CN" altLang="en-US" sz="1400" smtClean="0"/>
              <a:pPr eaLnBrk="1" hangingPunct="1">
                <a:spcBef>
                  <a:spcPct val="0"/>
                </a:spcBef>
                <a:buClrTx/>
                <a:buSzTx/>
                <a:buFontTx/>
                <a:buNone/>
              </a:pPr>
              <a:t>2021-11-15</a:t>
            </a:fld>
            <a:endParaRPr lang="en-US" altLang="zh-CN" sz="1400" smtClean="0"/>
          </a:p>
        </p:txBody>
      </p:sp>
      <p:graphicFrame>
        <p:nvGraphicFramePr>
          <p:cNvPr id="5" name="图表 4"/>
          <p:cNvGraphicFramePr>
            <a:graphicFrameLocks/>
          </p:cNvGraphicFramePr>
          <p:nvPr/>
        </p:nvGraphicFramePr>
        <p:xfrm>
          <a:off x="2123728" y="3277547"/>
          <a:ext cx="4572000" cy="2286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610D683D-3CEC-4A2D-A668-EA4186BF5971}" type="datetime1">
              <a:rPr lang="zh-CN" altLang="en-US" sz="1400" smtClean="0"/>
              <a:pPr eaLnBrk="1" hangingPunct="1">
                <a:spcBef>
                  <a:spcPct val="0"/>
                </a:spcBef>
                <a:buClrTx/>
                <a:buSzTx/>
                <a:buFontTx/>
                <a:buNone/>
              </a:pPr>
              <a:t>2021-11-15</a:t>
            </a:fld>
            <a:endParaRPr lang="en-US" altLang="zh-CN" sz="1400" smtClean="0"/>
          </a:p>
        </p:txBody>
      </p:sp>
      <p:sp>
        <p:nvSpPr>
          <p:cNvPr id="27651" name="Rectangle 24"/>
          <p:cNvSpPr>
            <a:spLocks noGrp="1" noChangeArrowheads="1"/>
          </p:cNvSpPr>
          <p:nvPr>
            <p:ph type="body" idx="4294967295"/>
          </p:nvPr>
        </p:nvSpPr>
        <p:spPr>
          <a:xfrm>
            <a:off x="755650" y="1298575"/>
            <a:ext cx="7993063" cy="2698750"/>
          </a:xfrm>
          <a:noFill/>
        </p:spPr>
        <p:txBody>
          <a:bodyPr/>
          <a:lstStyle/>
          <a:p>
            <a:pPr marL="0" indent="0" eaLnBrk="1" hangingPunct="1">
              <a:lnSpc>
                <a:spcPct val="90000"/>
              </a:lnSpc>
              <a:buFont typeface="Wingdings" pitchFamily="2" charset="2"/>
              <a:buNone/>
            </a:pPr>
            <a:r>
              <a:rPr lang="zh-CN" altLang="en-US" b="1" dirty="0" smtClean="0">
                <a:latin typeface="楷体" pitchFamily="49" charset="-122"/>
                <a:ea typeface="楷体" pitchFamily="49" charset="-122"/>
              </a:rPr>
              <a:t>假如空间中的五个点          ，各点之间的距离关系如下所示，根据所给的数据对其运行</a:t>
            </a:r>
            <a:r>
              <a:rPr lang="en-US" altLang="zh-CN" b="1" dirty="0" smtClean="0">
                <a:latin typeface="楷体" pitchFamily="49" charset="-122"/>
                <a:ea typeface="楷体" pitchFamily="49" charset="-122"/>
              </a:rPr>
              <a:t>K-</a:t>
            </a:r>
            <a:r>
              <a:rPr lang="zh-CN" altLang="en-US" b="1" dirty="0" smtClean="0">
                <a:latin typeface="楷体" pitchFamily="49" charset="-122"/>
                <a:ea typeface="楷体" pitchFamily="49" charset="-122"/>
              </a:rPr>
              <a:t>中心点算法实现聚类划分（设     ）。</a:t>
            </a:r>
          </a:p>
        </p:txBody>
      </p:sp>
      <p:sp>
        <p:nvSpPr>
          <p:cNvPr id="27652" name="Rectangle 2"/>
          <p:cNvSpPr>
            <a:spLocks noChangeArrowheads="1"/>
          </p:cNvSpPr>
          <p:nvPr/>
        </p:nvSpPr>
        <p:spPr bwMode="auto">
          <a:xfrm>
            <a:off x="827088" y="396875"/>
            <a:ext cx="77771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 typeface="Wingdings" pitchFamily="2" charset="2"/>
              <a:buNone/>
            </a:pPr>
            <a:r>
              <a:rPr lang="en-US" altLang="zh-CN" sz="3600" b="1" dirty="0" smtClean="0">
                <a:solidFill>
                  <a:srgbClr val="000000"/>
                </a:solidFill>
                <a:latin typeface="华文楷体" pitchFamily="2" charset="-122"/>
                <a:ea typeface="华文楷体" pitchFamily="2" charset="-122"/>
              </a:rPr>
              <a:t>K-</a:t>
            </a:r>
            <a:r>
              <a:rPr lang="zh-CN" altLang="en-US" sz="3600" b="1" dirty="0">
                <a:solidFill>
                  <a:srgbClr val="000000"/>
                </a:solidFill>
                <a:latin typeface="华文楷体" pitchFamily="2" charset="-122"/>
                <a:ea typeface="华文楷体" pitchFamily="2" charset="-122"/>
              </a:rPr>
              <a:t>中心点聚类算法实例分析</a:t>
            </a:r>
            <a:endParaRPr lang="zh-CN" altLang="en-US" b="1" dirty="0">
              <a:solidFill>
                <a:srgbClr val="000000"/>
              </a:solidFill>
              <a:latin typeface="华文楷体" pitchFamily="2" charset="-122"/>
              <a:ea typeface="华文楷体" pitchFamily="2" charset="-122"/>
            </a:endParaRPr>
          </a:p>
        </p:txBody>
      </p:sp>
      <p:graphicFrame>
        <p:nvGraphicFramePr>
          <p:cNvPr id="27653" name="对象 1"/>
          <p:cNvGraphicFramePr>
            <a:graphicFrameLocks noChangeAspect="1"/>
          </p:cNvGraphicFramePr>
          <p:nvPr>
            <p:extLst>
              <p:ext uri="{D42A27DB-BD31-4B8C-83A1-F6EECF244321}">
                <p14:modId xmlns:p14="http://schemas.microsoft.com/office/powerpoint/2010/main" val="4294473167"/>
              </p:ext>
            </p:extLst>
          </p:nvPr>
        </p:nvGraphicFramePr>
        <p:xfrm>
          <a:off x="5220072" y="2122426"/>
          <a:ext cx="865188" cy="388937"/>
        </p:xfrm>
        <a:graphic>
          <a:graphicData uri="http://schemas.openxmlformats.org/presentationml/2006/ole">
            <mc:AlternateContent xmlns:mc="http://schemas.openxmlformats.org/markup-compatibility/2006">
              <mc:Choice xmlns:v="urn:schemas-microsoft-com:vml" Requires="v">
                <p:oleObj spid="_x0000_s27682" name="Equation" r:id="rId3" imgW="354534" imgH="190446" progId="Equation.DSMT4">
                  <p:embed/>
                </p:oleObj>
              </mc:Choice>
              <mc:Fallback>
                <p:oleObj name="Equation" r:id="rId3" imgW="354534" imgH="190446"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122426"/>
                        <a:ext cx="86518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对象 2"/>
          <p:cNvGraphicFramePr>
            <a:graphicFrameLocks noChangeAspect="1"/>
          </p:cNvGraphicFramePr>
          <p:nvPr/>
        </p:nvGraphicFramePr>
        <p:xfrm>
          <a:off x="4067175" y="1298575"/>
          <a:ext cx="1758950" cy="404813"/>
        </p:xfrm>
        <a:graphic>
          <a:graphicData uri="http://schemas.openxmlformats.org/presentationml/2006/ole">
            <mc:AlternateContent xmlns:mc="http://schemas.openxmlformats.org/markup-compatibility/2006">
              <mc:Choice xmlns:v="urn:schemas-microsoft-com:vml" Requires="v">
                <p:oleObj spid="_x0000_s27683" name="Equation" r:id="rId5" imgW="929248" imgH="257049" progId="Equation.DSMT4">
                  <p:embed/>
                </p:oleObj>
              </mc:Choice>
              <mc:Fallback>
                <p:oleObj name="Equation" r:id="rId5" imgW="929248" imgH="257049"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1298575"/>
                        <a:ext cx="17589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5" name="Picture 8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3850" y="2497138"/>
            <a:ext cx="8208963"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3D655239-6F22-4BF0-BC22-1EAC2971F4CE}" type="datetime1">
              <a:rPr lang="zh-CN" altLang="en-US" sz="1400" smtClean="0"/>
              <a:pPr eaLnBrk="1" hangingPunct="1">
                <a:spcBef>
                  <a:spcPct val="0"/>
                </a:spcBef>
                <a:buClrTx/>
                <a:buSzTx/>
                <a:buFontTx/>
                <a:buNone/>
              </a:pPr>
              <a:t>2021-11-15</a:t>
            </a:fld>
            <a:endParaRPr lang="en-US" altLang="zh-CN" sz="1400" smtClean="0"/>
          </a:p>
        </p:txBody>
      </p:sp>
      <p:sp>
        <p:nvSpPr>
          <p:cNvPr id="28675" name="Rectangle 24"/>
          <p:cNvSpPr txBox="1">
            <a:spLocks noChangeArrowheads="1"/>
          </p:cNvSpPr>
          <p:nvPr/>
        </p:nvSpPr>
        <p:spPr bwMode="auto">
          <a:xfrm>
            <a:off x="361950" y="1631040"/>
            <a:ext cx="8501063"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lnSpc>
                <a:spcPct val="90000"/>
              </a:lnSpc>
              <a:buClr>
                <a:srgbClr val="3333CC"/>
              </a:buClr>
              <a:buFont typeface="Wingdings" pitchFamily="2" charset="2"/>
              <a:buNone/>
            </a:pPr>
            <a:r>
              <a:rPr lang="zh-CN" altLang="en-US" sz="2400" dirty="0">
                <a:solidFill>
                  <a:srgbClr val="000000"/>
                </a:solidFill>
                <a:latin typeface="楷体" pitchFamily="49" charset="-122"/>
                <a:ea typeface="楷体" pitchFamily="49" charset="-122"/>
              </a:rPr>
              <a:t>算法执行步骤如下：</a:t>
            </a:r>
          </a:p>
          <a:p>
            <a:pPr eaLnBrk="1" hangingPunct="1">
              <a:lnSpc>
                <a:spcPct val="90000"/>
              </a:lnSpc>
              <a:buClr>
                <a:srgbClr val="3333CC"/>
              </a:buClr>
              <a:buFont typeface="Wingdings" pitchFamily="2" charset="2"/>
              <a:buNone/>
            </a:pPr>
            <a:r>
              <a:rPr lang="zh-CN" altLang="en-US" sz="2400" dirty="0">
                <a:solidFill>
                  <a:srgbClr val="000000"/>
                </a:solidFill>
                <a:latin typeface="楷体" pitchFamily="49" charset="-122"/>
                <a:ea typeface="楷体" pitchFamily="49" charset="-122"/>
              </a:rPr>
              <a:t>第一步建立阶段：设从</a:t>
            </a:r>
            <a:r>
              <a:rPr lang="en-US" altLang="zh-CN" sz="2400" dirty="0">
                <a:solidFill>
                  <a:srgbClr val="000000"/>
                </a:solidFill>
                <a:latin typeface="楷体" pitchFamily="49" charset="-122"/>
                <a:ea typeface="楷体" pitchFamily="49" charset="-122"/>
              </a:rPr>
              <a:t>5</a:t>
            </a:r>
            <a:r>
              <a:rPr lang="zh-CN" altLang="en-US" sz="2400" dirty="0">
                <a:solidFill>
                  <a:srgbClr val="000000"/>
                </a:solidFill>
                <a:latin typeface="楷体" pitchFamily="49" charset="-122"/>
                <a:ea typeface="楷体" pitchFamily="49" charset="-122"/>
              </a:rPr>
              <a:t>个对象中随机抽取的</a:t>
            </a:r>
            <a:r>
              <a:rPr lang="en-US" altLang="zh-CN" sz="2400" dirty="0">
                <a:solidFill>
                  <a:srgbClr val="000000"/>
                </a:solidFill>
                <a:latin typeface="楷体" pitchFamily="49" charset="-122"/>
                <a:ea typeface="楷体" pitchFamily="49" charset="-122"/>
              </a:rPr>
              <a:t>2</a:t>
            </a:r>
            <a:r>
              <a:rPr lang="zh-CN" altLang="en-US" sz="2400" dirty="0">
                <a:solidFill>
                  <a:srgbClr val="000000"/>
                </a:solidFill>
                <a:latin typeface="楷体" pitchFamily="49" charset="-122"/>
                <a:ea typeface="楷体" pitchFamily="49" charset="-122"/>
              </a:rPr>
              <a:t>个中心点为     ，点</a:t>
            </a:r>
            <a:r>
              <a:rPr lang="en-US" altLang="zh-CN" sz="2400" dirty="0">
                <a:solidFill>
                  <a:srgbClr val="000000"/>
                </a:solidFill>
                <a:latin typeface="楷体" pitchFamily="49" charset="-122"/>
                <a:ea typeface="楷体" pitchFamily="49" charset="-122"/>
              </a:rPr>
              <a:t>C</a:t>
            </a:r>
            <a:r>
              <a:rPr lang="zh-CN" altLang="en-US" sz="2400" dirty="0">
                <a:solidFill>
                  <a:srgbClr val="000000"/>
                </a:solidFill>
                <a:latin typeface="楷体" pitchFamily="49" charset="-122"/>
                <a:ea typeface="楷体" pitchFamily="49" charset="-122"/>
              </a:rPr>
              <a:t>到点</a:t>
            </a:r>
            <a:r>
              <a:rPr lang="en-US" altLang="zh-CN" sz="2400" dirty="0">
                <a:solidFill>
                  <a:srgbClr val="000000"/>
                </a:solidFill>
                <a:latin typeface="楷体" pitchFamily="49" charset="-122"/>
                <a:ea typeface="楷体" pitchFamily="49" charset="-122"/>
              </a:rPr>
              <a:t>A</a:t>
            </a:r>
            <a:r>
              <a:rPr lang="zh-CN" altLang="en-US" sz="2400" dirty="0">
                <a:solidFill>
                  <a:srgbClr val="000000"/>
                </a:solidFill>
                <a:latin typeface="楷体" pitchFamily="49" charset="-122"/>
                <a:ea typeface="楷体" pitchFamily="49" charset="-122"/>
              </a:rPr>
              <a:t>与点</a:t>
            </a:r>
            <a:r>
              <a:rPr lang="en-US" altLang="zh-CN" sz="2400" dirty="0">
                <a:solidFill>
                  <a:srgbClr val="000000"/>
                </a:solidFill>
                <a:latin typeface="楷体" pitchFamily="49" charset="-122"/>
                <a:ea typeface="楷体" pitchFamily="49" charset="-122"/>
              </a:rPr>
              <a:t>B</a:t>
            </a:r>
            <a:r>
              <a:rPr lang="zh-CN" altLang="en-US" sz="2400" dirty="0">
                <a:solidFill>
                  <a:srgbClr val="000000"/>
                </a:solidFill>
                <a:latin typeface="楷体" pitchFamily="49" charset="-122"/>
                <a:ea typeface="楷体" pitchFamily="49" charset="-122"/>
              </a:rPr>
              <a:t>的距离相同，均为</a:t>
            </a:r>
            <a:r>
              <a:rPr lang="en-US" altLang="zh-CN" sz="2400" dirty="0">
                <a:solidFill>
                  <a:srgbClr val="000000"/>
                </a:solidFill>
                <a:latin typeface="楷体" pitchFamily="49" charset="-122"/>
                <a:ea typeface="楷体" pitchFamily="49" charset="-122"/>
              </a:rPr>
              <a:t>2</a:t>
            </a:r>
            <a:r>
              <a:rPr lang="zh-CN" altLang="en-US" sz="2400" dirty="0">
                <a:solidFill>
                  <a:srgbClr val="000000"/>
                </a:solidFill>
                <a:latin typeface="楷体" pitchFamily="49" charset="-122"/>
                <a:ea typeface="楷体" pitchFamily="49" charset="-122"/>
              </a:rPr>
              <a:t>，故随机将其划入</a:t>
            </a:r>
            <a:r>
              <a:rPr lang="en-US" altLang="zh-CN" sz="2400" dirty="0">
                <a:solidFill>
                  <a:srgbClr val="000000"/>
                </a:solidFill>
                <a:latin typeface="楷体" pitchFamily="49" charset="-122"/>
                <a:ea typeface="楷体" pitchFamily="49" charset="-122"/>
              </a:rPr>
              <a:t>A</a:t>
            </a:r>
            <a:r>
              <a:rPr lang="zh-CN" altLang="en-US" sz="2400" dirty="0">
                <a:solidFill>
                  <a:srgbClr val="000000"/>
                </a:solidFill>
                <a:latin typeface="楷体" pitchFamily="49" charset="-122"/>
                <a:ea typeface="楷体" pitchFamily="49" charset="-122"/>
              </a:rPr>
              <a:t>中，同理，将点</a:t>
            </a:r>
            <a:r>
              <a:rPr lang="en-US" altLang="zh-CN" sz="2400" dirty="0">
                <a:solidFill>
                  <a:srgbClr val="000000"/>
                </a:solidFill>
                <a:latin typeface="楷体" pitchFamily="49" charset="-122"/>
                <a:ea typeface="楷体" pitchFamily="49" charset="-122"/>
              </a:rPr>
              <a:t>E</a:t>
            </a:r>
            <a:r>
              <a:rPr lang="zh-CN" altLang="en-US" sz="2400" dirty="0">
                <a:solidFill>
                  <a:srgbClr val="000000"/>
                </a:solidFill>
                <a:latin typeface="楷体" pitchFamily="49" charset="-122"/>
                <a:ea typeface="楷体" pitchFamily="49" charset="-122"/>
              </a:rPr>
              <a:t>划入</a:t>
            </a:r>
            <a:r>
              <a:rPr lang="en-US" altLang="zh-CN" sz="2400" dirty="0">
                <a:solidFill>
                  <a:srgbClr val="000000"/>
                </a:solidFill>
                <a:latin typeface="楷体" pitchFamily="49" charset="-122"/>
                <a:ea typeface="楷体" pitchFamily="49" charset="-122"/>
              </a:rPr>
              <a:t>B</a:t>
            </a:r>
            <a:r>
              <a:rPr lang="zh-CN" altLang="en-US" sz="2400" dirty="0">
                <a:solidFill>
                  <a:srgbClr val="000000"/>
                </a:solidFill>
                <a:latin typeface="楷体" pitchFamily="49" charset="-122"/>
                <a:ea typeface="楷体" pitchFamily="49" charset="-122"/>
              </a:rPr>
              <a:t>中，则样本被划分为      和     。</a:t>
            </a:r>
          </a:p>
          <a:p>
            <a:pPr eaLnBrk="1" hangingPunct="1">
              <a:lnSpc>
                <a:spcPct val="90000"/>
              </a:lnSpc>
              <a:buClr>
                <a:srgbClr val="3333CC"/>
              </a:buClr>
              <a:buFont typeface="Wingdings" pitchFamily="2" charset="2"/>
              <a:buNone/>
            </a:pPr>
            <a:r>
              <a:rPr lang="zh-CN" altLang="en-US" sz="2400" dirty="0">
                <a:solidFill>
                  <a:srgbClr val="000000"/>
                </a:solidFill>
                <a:latin typeface="楷体" pitchFamily="49" charset="-122"/>
                <a:ea typeface="楷体" pitchFamily="49" charset="-122"/>
              </a:rPr>
              <a:t>第二步交换阶段：假定中心点     分别被非中心点</a:t>
            </a:r>
            <a:endParaRPr lang="en-US" altLang="zh-CN" sz="2400" dirty="0">
              <a:solidFill>
                <a:srgbClr val="000000"/>
              </a:solidFill>
              <a:latin typeface="楷体" pitchFamily="49" charset="-122"/>
              <a:ea typeface="楷体" pitchFamily="49" charset="-122"/>
            </a:endParaRPr>
          </a:p>
          <a:p>
            <a:pPr eaLnBrk="1" hangingPunct="1">
              <a:lnSpc>
                <a:spcPct val="90000"/>
              </a:lnSpc>
              <a:buClr>
                <a:srgbClr val="3333CC"/>
              </a:buClr>
              <a:buFont typeface="Wingdings" pitchFamily="2" charset="2"/>
              <a:buNone/>
            </a:pPr>
            <a:r>
              <a:rPr lang="zh-CN" altLang="en-US" sz="2400" dirty="0">
                <a:solidFill>
                  <a:srgbClr val="000000"/>
                </a:solidFill>
                <a:latin typeface="楷体" pitchFamily="49" charset="-122"/>
                <a:ea typeface="楷体" pitchFamily="49" charset="-122"/>
              </a:rPr>
              <a:t> </a:t>
            </a:r>
            <a:r>
              <a:rPr lang="en-US" altLang="zh-CN" sz="2400" dirty="0">
                <a:solidFill>
                  <a:srgbClr val="000000"/>
                </a:solidFill>
                <a:latin typeface="楷体" pitchFamily="49" charset="-122"/>
                <a:ea typeface="楷体" pitchFamily="49" charset="-122"/>
              </a:rPr>
              <a:t>{C,D,E}</a:t>
            </a:r>
            <a:r>
              <a:rPr lang="zh-CN" altLang="en-US" sz="2400" dirty="0">
                <a:solidFill>
                  <a:srgbClr val="000000"/>
                </a:solidFill>
                <a:latin typeface="楷体" pitchFamily="49" charset="-122"/>
                <a:ea typeface="楷体" pitchFamily="49" charset="-122"/>
              </a:rPr>
              <a:t> 替换，根据</a:t>
            </a:r>
            <a:r>
              <a:rPr lang="en-US" altLang="zh-CN" sz="2400" dirty="0">
                <a:solidFill>
                  <a:srgbClr val="000000"/>
                </a:solidFill>
                <a:latin typeface="楷体" pitchFamily="49" charset="-122"/>
                <a:ea typeface="楷体" pitchFamily="49" charset="-122"/>
              </a:rPr>
              <a:t>K-</a:t>
            </a:r>
            <a:r>
              <a:rPr lang="zh-CN" altLang="en-US" sz="2400" dirty="0">
                <a:solidFill>
                  <a:srgbClr val="000000"/>
                </a:solidFill>
                <a:latin typeface="楷体" pitchFamily="49" charset="-122"/>
                <a:ea typeface="楷体" pitchFamily="49" charset="-122"/>
              </a:rPr>
              <a:t>中心点算法需要计算下列代价</a:t>
            </a:r>
            <a:endParaRPr lang="en-US" altLang="zh-CN" sz="2400" dirty="0">
              <a:solidFill>
                <a:srgbClr val="000000"/>
              </a:solidFill>
              <a:latin typeface="楷体" pitchFamily="49" charset="-122"/>
              <a:ea typeface="楷体" pitchFamily="49" charset="-122"/>
            </a:endParaRPr>
          </a:p>
          <a:p>
            <a:pPr eaLnBrk="1" hangingPunct="1">
              <a:lnSpc>
                <a:spcPct val="90000"/>
              </a:lnSpc>
              <a:buClr>
                <a:srgbClr val="3333CC"/>
              </a:buClr>
              <a:buFont typeface="Wingdings" pitchFamily="2" charset="2"/>
              <a:buNone/>
            </a:pPr>
            <a:r>
              <a:rPr lang="en-US" altLang="zh-CN" sz="2400" dirty="0">
                <a:solidFill>
                  <a:srgbClr val="000000"/>
                </a:solidFill>
                <a:latin typeface="楷体" pitchFamily="49" charset="-122"/>
                <a:ea typeface="楷体" pitchFamily="49" charset="-122"/>
              </a:rPr>
              <a:t>    ,    ,    ,    ,    ,    </a:t>
            </a:r>
            <a:r>
              <a:rPr lang="zh-CN" altLang="en-US" sz="2400" dirty="0">
                <a:solidFill>
                  <a:srgbClr val="000000"/>
                </a:solidFill>
                <a:latin typeface="楷体" pitchFamily="49" charset="-122"/>
                <a:ea typeface="楷体" pitchFamily="49" charset="-122"/>
              </a:rPr>
              <a:t>。 其中     表示中心点</a:t>
            </a:r>
            <a:r>
              <a:rPr lang="en-US" altLang="zh-CN" sz="2400" dirty="0">
                <a:solidFill>
                  <a:srgbClr val="000000"/>
                </a:solidFill>
                <a:latin typeface="楷体" pitchFamily="49" charset="-122"/>
                <a:ea typeface="楷体" pitchFamily="49" charset="-122"/>
              </a:rPr>
              <a:t>A</a:t>
            </a:r>
            <a:r>
              <a:rPr lang="zh-CN" altLang="en-US" sz="2400" dirty="0">
                <a:solidFill>
                  <a:srgbClr val="000000"/>
                </a:solidFill>
                <a:latin typeface="楷体" pitchFamily="49" charset="-122"/>
                <a:ea typeface="楷体" pitchFamily="49" charset="-122"/>
              </a:rPr>
              <a:t>被非中心点</a:t>
            </a:r>
            <a:r>
              <a:rPr lang="en-US" altLang="zh-CN" sz="2400" dirty="0">
                <a:solidFill>
                  <a:srgbClr val="000000"/>
                </a:solidFill>
                <a:latin typeface="楷体" pitchFamily="49" charset="-122"/>
                <a:ea typeface="楷体" pitchFamily="49" charset="-122"/>
              </a:rPr>
              <a:t>C</a:t>
            </a:r>
            <a:r>
              <a:rPr lang="zh-CN" altLang="en-US" sz="2400" dirty="0">
                <a:solidFill>
                  <a:srgbClr val="000000"/>
                </a:solidFill>
                <a:latin typeface="楷体" pitchFamily="49" charset="-122"/>
                <a:ea typeface="楷体" pitchFamily="49" charset="-122"/>
              </a:rPr>
              <a:t>代替后的总代价。下面以     为例说明计算过程。</a:t>
            </a:r>
          </a:p>
        </p:txBody>
      </p:sp>
      <p:graphicFrame>
        <p:nvGraphicFramePr>
          <p:cNvPr id="28676" name="对象 3"/>
          <p:cNvGraphicFramePr>
            <a:graphicFrameLocks noChangeAspect="1"/>
          </p:cNvGraphicFramePr>
          <p:nvPr/>
        </p:nvGraphicFramePr>
        <p:xfrm>
          <a:off x="684213" y="2317750"/>
          <a:ext cx="941387" cy="468313"/>
        </p:xfrm>
        <a:graphic>
          <a:graphicData uri="http://schemas.openxmlformats.org/presentationml/2006/ole">
            <mc:AlternateContent xmlns:mc="http://schemas.openxmlformats.org/markup-compatibility/2006">
              <mc:Choice xmlns:v="urn:schemas-microsoft-com:vml" Requires="v">
                <p:oleObj spid="_x0000_s28844" name="Equation" r:id="rId3" imgW="431307" imgH="257049" progId="Equation.DSMT4">
                  <p:embed/>
                </p:oleObj>
              </mc:Choice>
              <mc:Fallback>
                <p:oleObj name="Equation" r:id="rId3" imgW="431307" imgH="257049"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317750"/>
                        <a:ext cx="94138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对象 4"/>
          <p:cNvGraphicFramePr>
            <a:graphicFrameLocks noChangeAspect="1"/>
          </p:cNvGraphicFramePr>
          <p:nvPr>
            <p:extLst>
              <p:ext uri="{D42A27DB-BD31-4B8C-83A1-F6EECF244321}">
                <p14:modId xmlns:p14="http://schemas.microsoft.com/office/powerpoint/2010/main" val="3909005100"/>
              </p:ext>
            </p:extLst>
          </p:nvPr>
        </p:nvGraphicFramePr>
        <p:xfrm>
          <a:off x="6588224" y="2713484"/>
          <a:ext cx="1198562" cy="419100"/>
        </p:xfrm>
        <a:graphic>
          <a:graphicData uri="http://schemas.openxmlformats.org/presentationml/2006/ole">
            <mc:AlternateContent xmlns:mc="http://schemas.openxmlformats.org/markup-compatibility/2006">
              <mc:Choice xmlns:v="urn:schemas-microsoft-com:vml" Requires="v">
                <p:oleObj spid="_x0000_s28845" name="Equation" r:id="rId5" imgW="613101" imgH="257049" progId="Equation.DSMT4">
                  <p:embed/>
                </p:oleObj>
              </mc:Choice>
              <mc:Fallback>
                <p:oleObj name="Equation" r:id="rId5" imgW="613101" imgH="257049"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2713484"/>
                        <a:ext cx="11985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对象 5"/>
          <p:cNvGraphicFramePr>
            <a:graphicFrameLocks noChangeAspect="1"/>
          </p:cNvGraphicFramePr>
          <p:nvPr>
            <p:extLst>
              <p:ext uri="{D42A27DB-BD31-4B8C-83A1-F6EECF244321}">
                <p14:modId xmlns:p14="http://schemas.microsoft.com/office/powerpoint/2010/main" val="1966153582"/>
              </p:ext>
            </p:extLst>
          </p:nvPr>
        </p:nvGraphicFramePr>
        <p:xfrm>
          <a:off x="7812360" y="2713484"/>
          <a:ext cx="863600" cy="428625"/>
        </p:xfrm>
        <a:graphic>
          <a:graphicData uri="http://schemas.openxmlformats.org/presentationml/2006/ole">
            <mc:AlternateContent xmlns:mc="http://schemas.openxmlformats.org/markup-compatibility/2006">
              <mc:Choice xmlns:v="urn:schemas-microsoft-com:vml" Requires="v">
                <p:oleObj spid="_x0000_s28846" name="Equation" r:id="rId7" imgW="431307" imgH="257049" progId="Equation.DSMT4">
                  <p:embed/>
                </p:oleObj>
              </mc:Choice>
              <mc:Fallback>
                <p:oleObj name="Equation" r:id="rId7" imgW="431307" imgH="257049"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360" y="2713484"/>
                        <a:ext cx="863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9" name="对象 6"/>
          <p:cNvGraphicFramePr>
            <a:graphicFrameLocks noChangeAspect="1"/>
          </p:cNvGraphicFramePr>
          <p:nvPr>
            <p:extLst>
              <p:ext uri="{D42A27DB-BD31-4B8C-83A1-F6EECF244321}">
                <p14:modId xmlns:p14="http://schemas.microsoft.com/office/powerpoint/2010/main" val="2480756150"/>
              </p:ext>
            </p:extLst>
          </p:nvPr>
        </p:nvGraphicFramePr>
        <p:xfrm>
          <a:off x="4283968" y="3068986"/>
          <a:ext cx="941388" cy="466725"/>
        </p:xfrm>
        <a:graphic>
          <a:graphicData uri="http://schemas.openxmlformats.org/presentationml/2006/ole">
            <mc:AlternateContent xmlns:mc="http://schemas.openxmlformats.org/markup-compatibility/2006">
              <mc:Choice xmlns:v="urn:schemas-microsoft-com:vml" Requires="v">
                <p:oleObj spid="_x0000_s28847" name="Equation" r:id="rId9" imgW="431307" imgH="257049" progId="Equation.DSMT4">
                  <p:embed/>
                </p:oleObj>
              </mc:Choice>
              <mc:Fallback>
                <p:oleObj name="Equation" r:id="rId9" imgW="431307" imgH="257049"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068986"/>
                        <a:ext cx="941388" cy="466725"/>
                      </a:xfrm>
                      <a:prstGeom prst="rect">
                        <a:avLst/>
                      </a:prstGeom>
                      <a:noFill/>
                      <a:ln>
                        <a:noFill/>
                      </a:ln>
                      <a:extLst/>
                    </p:spPr>
                  </p:pic>
                </p:oleObj>
              </mc:Fallback>
            </mc:AlternateContent>
          </a:graphicData>
        </a:graphic>
      </p:graphicFrame>
      <p:graphicFrame>
        <p:nvGraphicFramePr>
          <p:cNvPr id="28680" name="对象 8"/>
          <p:cNvGraphicFramePr>
            <a:graphicFrameLocks noChangeAspect="1"/>
          </p:cNvGraphicFramePr>
          <p:nvPr>
            <p:extLst>
              <p:ext uri="{D42A27DB-BD31-4B8C-83A1-F6EECF244321}">
                <p14:modId xmlns:p14="http://schemas.microsoft.com/office/powerpoint/2010/main" val="1572396105"/>
              </p:ext>
            </p:extLst>
          </p:nvPr>
        </p:nvGraphicFramePr>
        <p:xfrm>
          <a:off x="361950" y="3865612"/>
          <a:ext cx="671512" cy="360362"/>
        </p:xfrm>
        <a:graphic>
          <a:graphicData uri="http://schemas.openxmlformats.org/presentationml/2006/ole">
            <mc:AlternateContent xmlns:mc="http://schemas.openxmlformats.org/markup-compatibility/2006">
              <mc:Choice xmlns:v="urn:schemas-microsoft-com:vml" Requires="v">
                <p:oleObj spid="_x0000_s28848" name="Equation" r:id="rId10" imgW="354534" imgH="228608" progId="Equation.DSMT4">
                  <p:embed/>
                </p:oleObj>
              </mc:Choice>
              <mc:Fallback>
                <p:oleObj name="Equation" r:id="rId10" imgW="354534" imgH="228608" progId="Equation.DSMT4">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1950" y="3865612"/>
                        <a:ext cx="6715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1" name="对象 9"/>
          <p:cNvGraphicFramePr>
            <a:graphicFrameLocks noChangeAspect="1"/>
          </p:cNvGraphicFramePr>
          <p:nvPr>
            <p:extLst>
              <p:ext uri="{D42A27DB-BD31-4B8C-83A1-F6EECF244321}">
                <p14:modId xmlns:p14="http://schemas.microsoft.com/office/powerpoint/2010/main" val="3531023258"/>
              </p:ext>
            </p:extLst>
          </p:nvPr>
        </p:nvGraphicFramePr>
        <p:xfrm>
          <a:off x="1115616" y="3937620"/>
          <a:ext cx="673100" cy="360362"/>
        </p:xfrm>
        <a:graphic>
          <a:graphicData uri="http://schemas.openxmlformats.org/presentationml/2006/ole">
            <mc:AlternateContent xmlns:mc="http://schemas.openxmlformats.org/markup-compatibility/2006">
              <mc:Choice xmlns:v="urn:schemas-microsoft-com:vml" Requires="v">
                <p:oleObj spid="_x0000_s28849" name="Equation" r:id="rId12" imgW="355446" imgH="228501" progId="Equation.DSMT4">
                  <p:embed/>
                </p:oleObj>
              </mc:Choice>
              <mc:Fallback>
                <p:oleObj name="Equation" r:id="rId12" imgW="355446" imgH="228501" progId="Equation.DSMT4">
                  <p:embed/>
                  <p:pic>
                    <p:nvPicPr>
                      <p:cNvPr id="0" name="对象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5616" y="3937620"/>
                        <a:ext cx="6731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2" name="对象 10"/>
          <p:cNvGraphicFramePr>
            <a:graphicFrameLocks noChangeAspect="1"/>
          </p:cNvGraphicFramePr>
          <p:nvPr>
            <p:extLst>
              <p:ext uri="{D42A27DB-BD31-4B8C-83A1-F6EECF244321}">
                <p14:modId xmlns:p14="http://schemas.microsoft.com/office/powerpoint/2010/main" val="2272206319"/>
              </p:ext>
            </p:extLst>
          </p:nvPr>
        </p:nvGraphicFramePr>
        <p:xfrm>
          <a:off x="1979712" y="3937620"/>
          <a:ext cx="650875" cy="360362"/>
        </p:xfrm>
        <a:graphic>
          <a:graphicData uri="http://schemas.openxmlformats.org/presentationml/2006/ole">
            <mc:AlternateContent xmlns:mc="http://schemas.openxmlformats.org/markup-compatibility/2006">
              <mc:Choice xmlns:v="urn:schemas-microsoft-com:vml" Requires="v">
                <p:oleObj spid="_x0000_s28850" name="Equation" r:id="rId14" imgW="342751" imgH="228501" progId="Equation.DSMT4">
                  <p:embed/>
                </p:oleObj>
              </mc:Choice>
              <mc:Fallback>
                <p:oleObj name="Equation" r:id="rId14" imgW="342751" imgH="228501" progId="Equation.DSMT4">
                  <p:embed/>
                  <p:pic>
                    <p:nvPicPr>
                      <p:cNvPr id="0" name="对象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79712" y="3937620"/>
                        <a:ext cx="6508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3" name="对象 11"/>
          <p:cNvGraphicFramePr>
            <a:graphicFrameLocks noChangeAspect="1"/>
          </p:cNvGraphicFramePr>
          <p:nvPr>
            <p:extLst>
              <p:ext uri="{D42A27DB-BD31-4B8C-83A1-F6EECF244321}">
                <p14:modId xmlns:p14="http://schemas.microsoft.com/office/powerpoint/2010/main" val="2660144461"/>
              </p:ext>
            </p:extLst>
          </p:nvPr>
        </p:nvGraphicFramePr>
        <p:xfrm>
          <a:off x="2699792" y="3937620"/>
          <a:ext cx="674687" cy="360362"/>
        </p:xfrm>
        <a:graphic>
          <a:graphicData uri="http://schemas.openxmlformats.org/presentationml/2006/ole">
            <mc:AlternateContent xmlns:mc="http://schemas.openxmlformats.org/markup-compatibility/2006">
              <mc:Choice xmlns:v="urn:schemas-microsoft-com:vml" Requires="v">
                <p:oleObj spid="_x0000_s28851" name="Equation" r:id="rId16" imgW="355446" imgH="228501" progId="Equation.DSMT4">
                  <p:embed/>
                </p:oleObj>
              </mc:Choice>
              <mc:Fallback>
                <p:oleObj name="Equation" r:id="rId16" imgW="355446" imgH="228501" progId="Equation.DSMT4">
                  <p:embed/>
                  <p:pic>
                    <p:nvPicPr>
                      <p:cNvPr id="0" name="对象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99792" y="3937620"/>
                        <a:ext cx="6746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4" name="对象 12"/>
          <p:cNvGraphicFramePr>
            <a:graphicFrameLocks noChangeAspect="1"/>
          </p:cNvGraphicFramePr>
          <p:nvPr>
            <p:extLst>
              <p:ext uri="{D42A27DB-BD31-4B8C-83A1-F6EECF244321}">
                <p14:modId xmlns:p14="http://schemas.microsoft.com/office/powerpoint/2010/main" val="1245738628"/>
              </p:ext>
            </p:extLst>
          </p:nvPr>
        </p:nvGraphicFramePr>
        <p:xfrm>
          <a:off x="3419872" y="3937620"/>
          <a:ext cx="674688" cy="360362"/>
        </p:xfrm>
        <a:graphic>
          <a:graphicData uri="http://schemas.openxmlformats.org/presentationml/2006/ole">
            <mc:AlternateContent xmlns:mc="http://schemas.openxmlformats.org/markup-compatibility/2006">
              <mc:Choice xmlns:v="urn:schemas-microsoft-com:vml" Requires="v">
                <p:oleObj spid="_x0000_s28852" name="Equation" r:id="rId18" imgW="355446" imgH="228501" progId="Equation.DSMT4">
                  <p:embed/>
                </p:oleObj>
              </mc:Choice>
              <mc:Fallback>
                <p:oleObj name="Equation" r:id="rId18" imgW="355446" imgH="228501" progId="Equation.DSMT4">
                  <p:embed/>
                  <p:pic>
                    <p:nvPicPr>
                      <p:cNvPr id="0" name="对象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19872" y="3937620"/>
                        <a:ext cx="6746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5" name="对象 13"/>
          <p:cNvGraphicFramePr>
            <a:graphicFrameLocks noChangeAspect="1"/>
          </p:cNvGraphicFramePr>
          <p:nvPr>
            <p:extLst>
              <p:ext uri="{D42A27DB-BD31-4B8C-83A1-F6EECF244321}">
                <p14:modId xmlns:p14="http://schemas.microsoft.com/office/powerpoint/2010/main" val="4051449850"/>
              </p:ext>
            </p:extLst>
          </p:nvPr>
        </p:nvGraphicFramePr>
        <p:xfrm>
          <a:off x="4139952" y="3937620"/>
          <a:ext cx="650875" cy="360362"/>
        </p:xfrm>
        <a:graphic>
          <a:graphicData uri="http://schemas.openxmlformats.org/presentationml/2006/ole">
            <mc:AlternateContent xmlns:mc="http://schemas.openxmlformats.org/markup-compatibility/2006">
              <mc:Choice xmlns:v="urn:schemas-microsoft-com:vml" Requires="v">
                <p:oleObj spid="_x0000_s28853" name="Equation" r:id="rId20" imgW="342751" imgH="228501" progId="Equation.DSMT4">
                  <p:embed/>
                </p:oleObj>
              </mc:Choice>
              <mc:Fallback>
                <p:oleObj name="Equation" r:id="rId20" imgW="342751" imgH="228501" progId="Equation.DSMT4">
                  <p:embed/>
                  <p:pic>
                    <p:nvPicPr>
                      <p:cNvPr id="0" name="对象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39952" y="3937620"/>
                        <a:ext cx="6508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6" name="对象 14"/>
          <p:cNvGraphicFramePr>
            <a:graphicFrameLocks noChangeAspect="1"/>
          </p:cNvGraphicFramePr>
          <p:nvPr>
            <p:extLst>
              <p:ext uri="{D42A27DB-BD31-4B8C-83A1-F6EECF244321}">
                <p14:modId xmlns:p14="http://schemas.microsoft.com/office/powerpoint/2010/main" val="1448483849"/>
              </p:ext>
            </p:extLst>
          </p:nvPr>
        </p:nvGraphicFramePr>
        <p:xfrm>
          <a:off x="5220072" y="4297660"/>
          <a:ext cx="671512" cy="360362"/>
        </p:xfrm>
        <a:graphic>
          <a:graphicData uri="http://schemas.openxmlformats.org/presentationml/2006/ole">
            <mc:AlternateContent xmlns:mc="http://schemas.openxmlformats.org/markup-compatibility/2006">
              <mc:Choice xmlns:v="urn:schemas-microsoft-com:vml" Requires="v">
                <p:oleObj spid="_x0000_s28854" name="Equation" r:id="rId22" imgW="354534" imgH="228608" progId="Equation.DSMT4">
                  <p:embed/>
                </p:oleObj>
              </mc:Choice>
              <mc:Fallback>
                <p:oleObj name="Equation" r:id="rId22" imgW="354534" imgH="228608" progId="Equation.DSMT4">
                  <p:embed/>
                  <p:pic>
                    <p:nvPicPr>
                      <p:cNvPr id="0" name="对象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20072" y="4297660"/>
                        <a:ext cx="6715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7" name="对象 15"/>
          <p:cNvGraphicFramePr>
            <a:graphicFrameLocks noChangeAspect="1"/>
          </p:cNvGraphicFramePr>
          <p:nvPr>
            <p:extLst>
              <p:ext uri="{D42A27DB-BD31-4B8C-83A1-F6EECF244321}">
                <p14:modId xmlns:p14="http://schemas.microsoft.com/office/powerpoint/2010/main" val="2150964532"/>
              </p:ext>
            </p:extLst>
          </p:nvPr>
        </p:nvGraphicFramePr>
        <p:xfrm>
          <a:off x="5940152" y="3937620"/>
          <a:ext cx="671513" cy="360363"/>
        </p:xfrm>
        <a:graphic>
          <a:graphicData uri="http://schemas.openxmlformats.org/presentationml/2006/ole">
            <mc:AlternateContent xmlns:mc="http://schemas.openxmlformats.org/markup-compatibility/2006">
              <mc:Choice xmlns:v="urn:schemas-microsoft-com:vml" Requires="v">
                <p:oleObj spid="_x0000_s28855" name="Equation" r:id="rId23" imgW="354534" imgH="228608" progId="Equation.DSMT4">
                  <p:embed/>
                </p:oleObj>
              </mc:Choice>
              <mc:Fallback>
                <p:oleObj name="Equation" r:id="rId23" imgW="354534" imgH="228608" progId="Equation.DSMT4">
                  <p:embed/>
                  <p:pic>
                    <p:nvPicPr>
                      <p:cNvPr id="0" name="对象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0152" y="3937620"/>
                        <a:ext cx="6715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对象 19"/>
          <p:cNvGraphicFramePr>
            <a:graphicFrameLocks/>
          </p:cNvGraphicFramePr>
          <p:nvPr/>
        </p:nvGraphicFramePr>
        <p:xfrm>
          <a:off x="180975" y="639763"/>
          <a:ext cx="4841875" cy="3754437"/>
        </p:xfrm>
        <a:graphic>
          <a:graphicData uri="http://schemas.openxmlformats.org/presentationml/2006/ole">
            <mc:AlternateContent xmlns:mc="http://schemas.openxmlformats.org/markup-compatibility/2006">
              <mc:Choice xmlns:v="urn:schemas-microsoft-com:vml" Requires="v">
                <p:oleObj spid="_x0000_s33045" r:id="rId4" imgW="4847619" imgH="4514286" progId="excel.sheet.8">
                  <p:embed/>
                </p:oleObj>
              </mc:Choice>
              <mc:Fallback>
                <p:oleObj r:id="rId4" imgW="4847619" imgH="4514286"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639763"/>
                        <a:ext cx="4841875"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39" name="文本框 2"/>
          <p:cNvSpPr txBox="1">
            <a:spLocks noChangeArrowheads="1"/>
          </p:cNvSpPr>
          <p:nvPr/>
        </p:nvSpPr>
        <p:spPr bwMode="auto">
          <a:xfrm>
            <a:off x="541338" y="2379663"/>
            <a:ext cx="1023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A(1,4)</a:t>
            </a:r>
          </a:p>
        </p:txBody>
      </p:sp>
      <p:sp>
        <p:nvSpPr>
          <p:cNvPr id="65540" name="文本框 5"/>
          <p:cNvSpPr txBox="1">
            <a:spLocks noChangeArrowheads="1"/>
          </p:cNvSpPr>
          <p:nvPr/>
        </p:nvSpPr>
        <p:spPr bwMode="auto">
          <a:xfrm>
            <a:off x="1333500" y="2379663"/>
            <a:ext cx="1022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B(2,4)</a:t>
            </a:r>
          </a:p>
        </p:txBody>
      </p:sp>
      <p:sp>
        <p:nvSpPr>
          <p:cNvPr id="65541" name="文本框 9"/>
          <p:cNvSpPr txBox="1">
            <a:spLocks noChangeArrowheads="1"/>
          </p:cNvSpPr>
          <p:nvPr/>
        </p:nvSpPr>
        <p:spPr bwMode="auto">
          <a:xfrm>
            <a:off x="814388" y="165893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C</a:t>
            </a:r>
          </a:p>
        </p:txBody>
      </p:sp>
      <p:sp>
        <p:nvSpPr>
          <p:cNvPr id="65542" name="文本框 10"/>
          <p:cNvSpPr txBox="1">
            <a:spLocks noChangeArrowheads="1"/>
          </p:cNvSpPr>
          <p:nvPr/>
        </p:nvSpPr>
        <p:spPr bwMode="auto">
          <a:xfrm>
            <a:off x="1352550" y="1677988"/>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D</a:t>
            </a:r>
          </a:p>
        </p:txBody>
      </p:sp>
      <p:sp>
        <p:nvSpPr>
          <p:cNvPr id="65543" name="文本框 11"/>
          <p:cNvSpPr txBox="1">
            <a:spLocks noChangeArrowheads="1"/>
          </p:cNvSpPr>
          <p:nvPr/>
        </p:nvSpPr>
        <p:spPr bwMode="auto">
          <a:xfrm>
            <a:off x="1331913" y="1298575"/>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E</a:t>
            </a:r>
          </a:p>
        </p:txBody>
      </p:sp>
      <p:sp>
        <p:nvSpPr>
          <p:cNvPr id="65544" name="文本框 14"/>
          <p:cNvSpPr txBox="1">
            <a:spLocks noChangeArrowheads="1"/>
          </p:cNvSpPr>
          <p:nvPr/>
        </p:nvSpPr>
        <p:spPr bwMode="auto">
          <a:xfrm>
            <a:off x="2557463" y="3100388"/>
            <a:ext cx="36353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F</a:t>
            </a:r>
          </a:p>
        </p:txBody>
      </p:sp>
      <p:sp>
        <p:nvSpPr>
          <p:cNvPr id="65545" name="文本框 15"/>
          <p:cNvSpPr txBox="1">
            <a:spLocks noChangeArrowheads="1"/>
          </p:cNvSpPr>
          <p:nvPr/>
        </p:nvSpPr>
        <p:spPr bwMode="auto">
          <a:xfrm>
            <a:off x="2557463" y="351948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I</a:t>
            </a:r>
          </a:p>
        </p:txBody>
      </p:sp>
      <p:sp>
        <p:nvSpPr>
          <p:cNvPr id="65546" name="文本框 16"/>
          <p:cNvSpPr txBox="1">
            <a:spLocks noChangeArrowheads="1"/>
          </p:cNvSpPr>
          <p:nvPr/>
        </p:nvSpPr>
        <p:spPr bwMode="auto">
          <a:xfrm>
            <a:off x="3205163" y="3100388"/>
            <a:ext cx="4365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G</a:t>
            </a:r>
          </a:p>
        </p:txBody>
      </p:sp>
      <p:sp>
        <p:nvSpPr>
          <p:cNvPr id="65547" name="文本框 17"/>
          <p:cNvSpPr txBox="1">
            <a:spLocks noChangeArrowheads="1"/>
          </p:cNvSpPr>
          <p:nvPr/>
        </p:nvSpPr>
        <p:spPr bwMode="auto">
          <a:xfrm>
            <a:off x="3205163" y="351948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J</a:t>
            </a:r>
          </a:p>
        </p:txBody>
      </p:sp>
      <p:sp>
        <p:nvSpPr>
          <p:cNvPr id="65548" name="文本框 18"/>
          <p:cNvSpPr txBox="1">
            <a:spLocks noChangeArrowheads="1"/>
          </p:cNvSpPr>
          <p:nvPr/>
        </p:nvSpPr>
        <p:spPr bwMode="auto">
          <a:xfrm>
            <a:off x="3852863" y="3100388"/>
            <a:ext cx="36353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H</a:t>
            </a:r>
          </a:p>
        </p:txBody>
      </p:sp>
      <p:pic>
        <p:nvPicPr>
          <p:cNvPr id="65549" name="图片 9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4725" y="238125"/>
            <a:ext cx="2152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0" name="文本框 1"/>
          <p:cNvSpPr txBox="1">
            <a:spLocks noChangeArrowheads="1"/>
          </p:cNvSpPr>
          <p:nvPr/>
        </p:nvSpPr>
        <p:spPr bwMode="auto">
          <a:xfrm>
            <a:off x="417513" y="4471988"/>
            <a:ext cx="4030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Randomly choose A,B as the centre and K=2.</a:t>
            </a:r>
          </a:p>
        </p:txBody>
      </p:sp>
      <p:sp>
        <p:nvSpPr>
          <p:cNvPr id="65551" name="文本框 2"/>
          <p:cNvSpPr txBox="1">
            <a:spLocks noChangeArrowheads="1"/>
          </p:cNvSpPr>
          <p:nvPr/>
        </p:nvSpPr>
        <p:spPr bwMode="auto">
          <a:xfrm>
            <a:off x="3559175" y="38100"/>
            <a:ext cx="1771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prstClr val="black"/>
                </a:solidFill>
              </a:rPr>
              <a:t>Example</a:t>
            </a:r>
          </a:p>
        </p:txBody>
      </p:sp>
      <p:graphicFrame>
        <p:nvGraphicFramePr>
          <p:cNvPr id="65552" name="对象 4">
            <a:hlinkClick r:id="" action="ppaction://ole?verb=1"/>
          </p:cNvPr>
          <p:cNvGraphicFramePr>
            <a:graphicFrameLocks noChangeAspect="1"/>
          </p:cNvGraphicFramePr>
          <p:nvPr/>
        </p:nvGraphicFramePr>
        <p:xfrm>
          <a:off x="5613400" y="822325"/>
          <a:ext cx="501650" cy="236538"/>
        </p:xfrm>
        <a:graphic>
          <a:graphicData uri="http://schemas.openxmlformats.org/presentationml/2006/ole">
            <mc:AlternateContent xmlns:mc="http://schemas.openxmlformats.org/markup-compatibility/2006">
              <mc:Choice xmlns:v="urn:schemas-microsoft-com:vml" Requires="v">
                <p:oleObj spid="_x0000_s33046" r:id="rId7" imgW="381933" imgH="216236" progId="Equation.KSEE3">
                  <p:embed/>
                </p:oleObj>
              </mc:Choice>
              <mc:Fallback>
                <p:oleObj r:id="rId7" imgW="381933" imgH="216236" progId="Equation.KSEE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3400" y="822325"/>
                        <a:ext cx="5016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3" name="对象 20">
            <a:hlinkClick r:id="" action="ppaction://ole?verb=1"/>
          </p:cNvPr>
          <p:cNvGraphicFramePr>
            <a:graphicFrameLocks noChangeAspect="1"/>
          </p:cNvGraphicFramePr>
          <p:nvPr/>
        </p:nvGraphicFramePr>
        <p:xfrm>
          <a:off x="5611813" y="1108075"/>
          <a:ext cx="501650" cy="236538"/>
        </p:xfrm>
        <a:graphic>
          <a:graphicData uri="http://schemas.openxmlformats.org/presentationml/2006/ole">
            <mc:AlternateContent xmlns:mc="http://schemas.openxmlformats.org/markup-compatibility/2006">
              <mc:Choice xmlns:v="urn:schemas-microsoft-com:vml" Requires="v">
                <p:oleObj spid="_x0000_s33047" r:id="rId9" imgW="381933" imgH="216236" progId="Equation.KSEE3">
                  <p:embed/>
                </p:oleObj>
              </mc:Choice>
              <mc:Fallback>
                <p:oleObj r:id="rId9" imgW="381933" imgH="216236" progId="Equation.KSEE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1813" y="1108075"/>
                        <a:ext cx="5016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4" name="对象 22">
            <a:hlinkClick r:id="" action="ppaction://ole?verb=1"/>
          </p:cNvPr>
          <p:cNvGraphicFramePr>
            <a:graphicFrameLocks noChangeAspect="1"/>
          </p:cNvGraphicFramePr>
          <p:nvPr/>
        </p:nvGraphicFramePr>
        <p:xfrm>
          <a:off x="5610225" y="1452563"/>
          <a:ext cx="519113" cy="250825"/>
        </p:xfrm>
        <a:graphic>
          <a:graphicData uri="http://schemas.openxmlformats.org/presentationml/2006/ole">
            <mc:AlternateContent xmlns:mc="http://schemas.openxmlformats.org/markup-compatibility/2006">
              <mc:Choice xmlns:v="urn:schemas-microsoft-com:vml" Requires="v">
                <p:oleObj spid="_x0000_s33048" r:id="rId11" imgW="394567" imgH="229232" progId="Equation.KSEE3">
                  <p:embed/>
                </p:oleObj>
              </mc:Choice>
              <mc:Fallback>
                <p:oleObj r:id="rId11" imgW="394567" imgH="229232" progId="Equation.KSEE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0225" y="1452563"/>
                        <a:ext cx="5191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5" name="对象 24">
            <a:hlinkClick r:id="" action="ppaction://ole?verb=1"/>
          </p:cNvPr>
          <p:cNvGraphicFramePr>
            <a:graphicFrameLocks noChangeAspect="1"/>
          </p:cNvGraphicFramePr>
          <p:nvPr/>
        </p:nvGraphicFramePr>
        <p:xfrm>
          <a:off x="5613400" y="1704975"/>
          <a:ext cx="517525" cy="234950"/>
        </p:xfrm>
        <a:graphic>
          <a:graphicData uri="http://schemas.openxmlformats.org/presentationml/2006/ole">
            <mc:AlternateContent xmlns:mc="http://schemas.openxmlformats.org/markup-compatibility/2006">
              <mc:Choice xmlns:v="urn:schemas-microsoft-com:vml" Requires="v">
                <p:oleObj spid="_x0000_s33049" r:id="rId13" imgW="394567" imgH="216236" progId="Equation.KSEE3">
                  <p:embed/>
                </p:oleObj>
              </mc:Choice>
              <mc:Fallback>
                <p:oleObj r:id="rId13" imgW="394567" imgH="216236" progId="Equation.KSEE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13400" y="1704975"/>
                        <a:ext cx="51752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6" name="对象 26">
            <a:hlinkClick r:id="" action="ppaction://ole?verb=1"/>
          </p:cNvPr>
          <p:cNvGraphicFramePr>
            <a:graphicFrameLocks noChangeAspect="1"/>
          </p:cNvGraphicFramePr>
          <p:nvPr/>
        </p:nvGraphicFramePr>
        <p:xfrm>
          <a:off x="5603875" y="2325688"/>
          <a:ext cx="517525" cy="236537"/>
        </p:xfrm>
        <a:graphic>
          <a:graphicData uri="http://schemas.openxmlformats.org/presentationml/2006/ole">
            <mc:AlternateContent xmlns:mc="http://schemas.openxmlformats.org/markup-compatibility/2006">
              <mc:Choice xmlns:v="urn:schemas-microsoft-com:vml" Requires="v">
                <p:oleObj spid="_x0000_s33050" r:id="rId15" imgW="394567" imgH="216236" progId="Equation.KSEE3">
                  <p:embed/>
                </p:oleObj>
              </mc:Choice>
              <mc:Fallback>
                <p:oleObj r:id="rId15" imgW="394567" imgH="216236" progId="Equation.KSEE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03875" y="2325688"/>
                        <a:ext cx="5175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7" name="对象 28">
            <a:hlinkClick r:id="" action="ppaction://ole?verb=1"/>
          </p:cNvPr>
          <p:cNvGraphicFramePr>
            <a:graphicFrameLocks noChangeAspect="1"/>
          </p:cNvGraphicFramePr>
          <p:nvPr/>
        </p:nvGraphicFramePr>
        <p:xfrm>
          <a:off x="5627688" y="2659063"/>
          <a:ext cx="519112" cy="252412"/>
        </p:xfrm>
        <a:graphic>
          <a:graphicData uri="http://schemas.openxmlformats.org/presentationml/2006/ole">
            <mc:AlternateContent xmlns:mc="http://schemas.openxmlformats.org/markup-compatibility/2006">
              <mc:Choice xmlns:v="urn:schemas-microsoft-com:vml" Requires="v">
                <p:oleObj spid="_x0000_s33051" r:id="rId17" imgW="394567" imgH="229232" progId="Equation.KSEE3">
                  <p:embed/>
                </p:oleObj>
              </mc:Choice>
              <mc:Fallback>
                <p:oleObj r:id="rId17" imgW="394567" imgH="229232" progId="Equation.KSEE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27688" y="2659063"/>
                        <a:ext cx="5191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8" name="对象 30">
            <a:hlinkClick r:id="" action="ppaction://ole?verb=1"/>
          </p:cNvPr>
          <p:cNvGraphicFramePr>
            <a:graphicFrameLocks noChangeAspect="1"/>
          </p:cNvGraphicFramePr>
          <p:nvPr/>
        </p:nvGraphicFramePr>
        <p:xfrm>
          <a:off x="5616575" y="2943225"/>
          <a:ext cx="533400" cy="236538"/>
        </p:xfrm>
        <a:graphic>
          <a:graphicData uri="http://schemas.openxmlformats.org/presentationml/2006/ole">
            <mc:AlternateContent xmlns:mc="http://schemas.openxmlformats.org/markup-compatibility/2006">
              <mc:Choice xmlns:v="urn:schemas-microsoft-com:vml" Requires="v">
                <p:oleObj spid="_x0000_s33052" r:id="rId19" imgW="407202" imgH="216236" progId="Equation.KSEE3">
                  <p:embed/>
                </p:oleObj>
              </mc:Choice>
              <mc:Fallback>
                <p:oleObj r:id="rId19" imgW="407202" imgH="216236" progId="Equation.KSEE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16575" y="2943225"/>
                        <a:ext cx="5334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9" name="对象 32">
            <a:hlinkClick r:id="" action="ppaction://ole?verb=1"/>
          </p:cNvPr>
          <p:cNvGraphicFramePr>
            <a:graphicFrameLocks noChangeAspect="1"/>
          </p:cNvGraphicFramePr>
          <p:nvPr/>
        </p:nvGraphicFramePr>
        <p:xfrm>
          <a:off x="5618163" y="3260725"/>
          <a:ext cx="484187" cy="236538"/>
        </p:xfrm>
        <a:graphic>
          <a:graphicData uri="http://schemas.openxmlformats.org/presentationml/2006/ole">
            <mc:AlternateContent xmlns:mc="http://schemas.openxmlformats.org/markup-compatibility/2006">
              <mc:Choice xmlns:v="urn:schemas-microsoft-com:vml" Requires="v">
                <p:oleObj spid="_x0000_s33053" r:id="rId21" imgW="369298" imgH="216236" progId="Equation.KSEE3">
                  <p:embed/>
                </p:oleObj>
              </mc:Choice>
              <mc:Fallback>
                <p:oleObj r:id="rId21" imgW="369298" imgH="216236" progId="Equation.KSEE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18163" y="3260725"/>
                        <a:ext cx="48418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0" name="对象 34">
            <a:hlinkClick r:id="" action="ppaction://ole?verb=1"/>
          </p:cNvPr>
          <p:cNvGraphicFramePr>
            <a:graphicFrameLocks noChangeAspect="1"/>
          </p:cNvGraphicFramePr>
          <p:nvPr/>
        </p:nvGraphicFramePr>
        <p:xfrm>
          <a:off x="5603875" y="3543300"/>
          <a:ext cx="501650" cy="250825"/>
        </p:xfrm>
        <a:graphic>
          <a:graphicData uri="http://schemas.openxmlformats.org/presentationml/2006/ole">
            <mc:AlternateContent xmlns:mc="http://schemas.openxmlformats.org/markup-compatibility/2006">
              <mc:Choice xmlns:v="urn:schemas-microsoft-com:vml" Requires="v">
                <p:oleObj spid="_x0000_s33054" r:id="rId23" imgW="381933" imgH="229232" progId="Equation.KSEE3">
                  <p:embed/>
                </p:oleObj>
              </mc:Choice>
              <mc:Fallback>
                <p:oleObj r:id="rId23" imgW="381933" imgH="229232" progId="Equation.KSEE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03875" y="3543300"/>
                        <a:ext cx="5016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1" name="对象 36">
            <a:hlinkClick r:id="" action="ppaction://ole?verb=1"/>
          </p:cNvPr>
          <p:cNvGraphicFramePr>
            <a:graphicFrameLocks noChangeAspect="1"/>
          </p:cNvGraphicFramePr>
          <p:nvPr/>
        </p:nvGraphicFramePr>
        <p:xfrm>
          <a:off x="5603875" y="2060575"/>
          <a:ext cx="517525" cy="236538"/>
        </p:xfrm>
        <a:graphic>
          <a:graphicData uri="http://schemas.openxmlformats.org/presentationml/2006/ole">
            <mc:AlternateContent xmlns:mc="http://schemas.openxmlformats.org/markup-compatibility/2006">
              <mc:Choice xmlns:v="urn:schemas-microsoft-com:vml" Requires="v">
                <p:oleObj spid="_x0000_s33055" r:id="rId25" imgW="394567" imgH="216236" progId="Equation.KSEE3">
                  <p:embed/>
                </p:oleObj>
              </mc:Choice>
              <mc:Fallback>
                <p:oleObj r:id="rId25" imgW="394567" imgH="216236" progId="Equation.KSEE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03875" y="2060575"/>
                        <a:ext cx="5175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2" name="对象 38">
            <a:hlinkClick r:id="" action="ppaction://ole?verb=1"/>
          </p:cNvPr>
          <p:cNvGraphicFramePr>
            <a:graphicFrameLocks noChangeAspect="1"/>
          </p:cNvGraphicFramePr>
          <p:nvPr/>
        </p:nvGraphicFramePr>
        <p:xfrm>
          <a:off x="7467600" y="825500"/>
          <a:ext cx="501650" cy="236538"/>
        </p:xfrm>
        <a:graphic>
          <a:graphicData uri="http://schemas.openxmlformats.org/presentationml/2006/ole">
            <mc:AlternateContent xmlns:mc="http://schemas.openxmlformats.org/markup-compatibility/2006">
              <mc:Choice xmlns:v="urn:schemas-microsoft-com:vml" Requires="v">
                <p:oleObj spid="_x0000_s33056" r:id="rId27" imgW="381933" imgH="216236" progId="Equation.KSEE3">
                  <p:embed/>
                </p:oleObj>
              </mc:Choice>
              <mc:Fallback>
                <p:oleObj r:id="rId27" imgW="381933" imgH="216236" progId="Equation.KSEE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67600" y="825500"/>
                        <a:ext cx="5016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3" name="对象 40">
            <a:hlinkClick r:id="" action="ppaction://ole?verb=1"/>
          </p:cNvPr>
          <p:cNvGraphicFramePr>
            <a:graphicFrameLocks noChangeAspect="1"/>
          </p:cNvGraphicFramePr>
          <p:nvPr/>
        </p:nvGraphicFramePr>
        <p:xfrm>
          <a:off x="7473950" y="1111250"/>
          <a:ext cx="501650" cy="236538"/>
        </p:xfrm>
        <a:graphic>
          <a:graphicData uri="http://schemas.openxmlformats.org/presentationml/2006/ole">
            <mc:AlternateContent xmlns:mc="http://schemas.openxmlformats.org/markup-compatibility/2006">
              <mc:Choice xmlns:v="urn:schemas-microsoft-com:vml" Requires="v">
                <p:oleObj spid="_x0000_s33057" r:id="rId29" imgW="381933" imgH="216236" progId="Equation.KSEE3">
                  <p:embed/>
                </p:oleObj>
              </mc:Choice>
              <mc:Fallback>
                <p:oleObj r:id="rId29" imgW="381933" imgH="216236" progId="Equation.KSEE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473950" y="1111250"/>
                        <a:ext cx="5016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4" name="对象 42">
            <a:hlinkClick r:id="" action="ppaction://ole?verb=1"/>
          </p:cNvPr>
          <p:cNvGraphicFramePr>
            <a:graphicFrameLocks noChangeAspect="1"/>
          </p:cNvGraphicFramePr>
          <p:nvPr/>
        </p:nvGraphicFramePr>
        <p:xfrm>
          <a:off x="7473950" y="1455738"/>
          <a:ext cx="517525" cy="250825"/>
        </p:xfrm>
        <a:graphic>
          <a:graphicData uri="http://schemas.openxmlformats.org/presentationml/2006/ole">
            <mc:AlternateContent xmlns:mc="http://schemas.openxmlformats.org/markup-compatibility/2006">
              <mc:Choice xmlns:v="urn:schemas-microsoft-com:vml" Requires="v">
                <p:oleObj spid="_x0000_s33058" r:id="rId31" imgW="394567" imgH="229232" progId="Equation.KSEE3">
                  <p:embed/>
                </p:oleObj>
              </mc:Choice>
              <mc:Fallback>
                <p:oleObj r:id="rId31" imgW="394567" imgH="229232" progId="Equation.KSEE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473950" y="1455738"/>
                        <a:ext cx="5175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5" name="对象 44">
            <a:hlinkClick r:id="" action="ppaction://ole?verb=1"/>
          </p:cNvPr>
          <p:cNvGraphicFramePr>
            <a:graphicFrameLocks noChangeAspect="1"/>
          </p:cNvGraphicFramePr>
          <p:nvPr/>
        </p:nvGraphicFramePr>
        <p:xfrm>
          <a:off x="7475538" y="1690688"/>
          <a:ext cx="519112" cy="236537"/>
        </p:xfrm>
        <a:graphic>
          <a:graphicData uri="http://schemas.openxmlformats.org/presentationml/2006/ole">
            <mc:AlternateContent xmlns:mc="http://schemas.openxmlformats.org/markup-compatibility/2006">
              <mc:Choice xmlns:v="urn:schemas-microsoft-com:vml" Requires="v">
                <p:oleObj spid="_x0000_s33059" r:id="rId33" imgW="394567" imgH="216236" progId="Equation.KSEE3">
                  <p:embed/>
                </p:oleObj>
              </mc:Choice>
              <mc:Fallback>
                <p:oleObj r:id="rId33" imgW="394567" imgH="216236" progId="Equation.KSEE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475538" y="1690688"/>
                        <a:ext cx="5191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6" name="对象 46">
            <a:hlinkClick r:id="" action="ppaction://ole?verb=1"/>
          </p:cNvPr>
          <p:cNvGraphicFramePr>
            <a:graphicFrameLocks noChangeAspect="1"/>
          </p:cNvGraphicFramePr>
          <p:nvPr/>
        </p:nvGraphicFramePr>
        <p:xfrm>
          <a:off x="7466013" y="2301875"/>
          <a:ext cx="517525" cy="238125"/>
        </p:xfrm>
        <a:graphic>
          <a:graphicData uri="http://schemas.openxmlformats.org/presentationml/2006/ole">
            <mc:AlternateContent xmlns:mc="http://schemas.openxmlformats.org/markup-compatibility/2006">
              <mc:Choice xmlns:v="urn:schemas-microsoft-com:vml" Requires="v">
                <p:oleObj spid="_x0000_s33060" r:id="rId35" imgW="394567" imgH="216236" progId="Equation.KSEE3">
                  <p:embed/>
                </p:oleObj>
              </mc:Choice>
              <mc:Fallback>
                <p:oleObj r:id="rId35" imgW="394567" imgH="216236" progId="Equation.KSEE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466013" y="2301875"/>
                        <a:ext cx="5175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7" name="对象 48">
            <a:hlinkClick r:id="" action="ppaction://ole?verb=1"/>
          </p:cNvPr>
          <p:cNvGraphicFramePr>
            <a:graphicFrameLocks noChangeAspect="1"/>
          </p:cNvGraphicFramePr>
          <p:nvPr/>
        </p:nvGraphicFramePr>
        <p:xfrm>
          <a:off x="7489825" y="2662238"/>
          <a:ext cx="519113" cy="250825"/>
        </p:xfrm>
        <a:graphic>
          <a:graphicData uri="http://schemas.openxmlformats.org/presentationml/2006/ole">
            <mc:AlternateContent xmlns:mc="http://schemas.openxmlformats.org/markup-compatibility/2006">
              <mc:Choice xmlns:v="urn:schemas-microsoft-com:vml" Requires="v">
                <p:oleObj spid="_x0000_s33061" r:id="rId37" imgW="394567" imgH="229232" progId="Equation.KSEE3">
                  <p:embed/>
                </p:oleObj>
              </mc:Choice>
              <mc:Fallback>
                <p:oleObj r:id="rId37" imgW="394567" imgH="229232" progId="Equation.KSEE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489825" y="2662238"/>
                        <a:ext cx="5191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8" name="对象 50">
            <a:hlinkClick r:id="" action="ppaction://ole?verb=1"/>
          </p:cNvPr>
          <p:cNvGraphicFramePr>
            <a:graphicFrameLocks noChangeAspect="1"/>
          </p:cNvGraphicFramePr>
          <p:nvPr/>
        </p:nvGraphicFramePr>
        <p:xfrm>
          <a:off x="7489825" y="2944813"/>
          <a:ext cx="533400" cy="238125"/>
        </p:xfrm>
        <a:graphic>
          <a:graphicData uri="http://schemas.openxmlformats.org/presentationml/2006/ole">
            <mc:AlternateContent xmlns:mc="http://schemas.openxmlformats.org/markup-compatibility/2006">
              <mc:Choice xmlns:v="urn:schemas-microsoft-com:vml" Requires="v">
                <p:oleObj spid="_x0000_s33062" r:id="rId39" imgW="407202" imgH="216236" progId="Equation.KSEE3">
                  <p:embed/>
                </p:oleObj>
              </mc:Choice>
              <mc:Fallback>
                <p:oleObj r:id="rId39" imgW="407202" imgH="216236" progId="Equation.KSEE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489825" y="2944813"/>
                        <a:ext cx="5334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69" name="对象 52">
            <a:hlinkClick r:id="" action="ppaction://ole?verb=1"/>
          </p:cNvPr>
          <p:cNvGraphicFramePr>
            <a:graphicFrameLocks noChangeAspect="1"/>
          </p:cNvGraphicFramePr>
          <p:nvPr/>
        </p:nvGraphicFramePr>
        <p:xfrm>
          <a:off x="7480300" y="3279775"/>
          <a:ext cx="484188" cy="236538"/>
        </p:xfrm>
        <a:graphic>
          <a:graphicData uri="http://schemas.openxmlformats.org/presentationml/2006/ole">
            <mc:AlternateContent xmlns:mc="http://schemas.openxmlformats.org/markup-compatibility/2006">
              <mc:Choice xmlns:v="urn:schemas-microsoft-com:vml" Requires="v">
                <p:oleObj spid="_x0000_s33063" r:id="rId41" imgW="369298" imgH="216236" progId="Equation.KSEE3">
                  <p:embed/>
                </p:oleObj>
              </mc:Choice>
              <mc:Fallback>
                <p:oleObj r:id="rId41" imgW="369298" imgH="216236" progId="Equation.KSEE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480300" y="3279775"/>
                        <a:ext cx="48418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70" name="对象 54">
            <a:hlinkClick r:id="" action="ppaction://ole?verb=1"/>
          </p:cNvPr>
          <p:cNvGraphicFramePr>
            <a:graphicFrameLocks noChangeAspect="1"/>
          </p:cNvGraphicFramePr>
          <p:nvPr/>
        </p:nvGraphicFramePr>
        <p:xfrm>
          <a:off x="7486650" y="3511550"/>
          <a:ext cx="501650" cy="250825"/>
        </p:xfrm>
        <a:graphic>
          <a:graphicData uri="http://schemas.openxmlformats.org/presentationml/2006/ole">
            <mc:AlternateContent xmlns:mc="http://schemas.openxmlformats.org/markup-compatibility/2006">
              <mc:Choice xmlns:v="urn:schemas-microsoft-com:vml" Requires="v">
                <p:oleObj spid="_x0000_s33064" r:id="rId43" imgW="381933" imgH="229232" progId="Equation.KSEE3">
                  <p:embed/>
                </p:oleObj>
              </mc:Choice>
              <mc:Fallback>
                <p:oleObj r:id="rId43" imgW="381933" imgH="229232" progId="Equation.KSEE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486650" y="3511550"/>
                        <a:ext cx="5016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71" name="对象 56">
            <a:hlinkClick r:id="" action="ppaction://ole?verb=1"/>
          </p:cNvPr>
          <p:cNvGraphicFramePr>
            <a:graphicFrameLocks noChangeAspect="1"/>
          </p:cNvGraphicFramePr>
          <p:nvPr/>
        </p:nvGraphicFramePr>
        <p:xfrm>
          <a:off x="7466013" y="2063750"/>
          <a:ext cx="501650" cy="236538"/>
        </p:xfrm>
        <a:graphic>
          <a:graphicData uri="http://schemas.openxmlformats.org/presentationml/2006/ole">
            <mc:AlternateContent xmlns:mc="http://schemas.openxmlformats.org/markup-compatibility/2006">
              <mc:Choice xmlns:v="urn:schemas-microsoft-com:vml" Requires="v">
                <p:oleObj spid="_x0000_s33065" r:id="rId45" imgW="381933" imgH="216236" progId="Equation.KSEE3">
                  <p:embed/>
                </p:oleObj>
              </mc:Choice>
              <mc:Fallback>
                <p:oleObj r:id="rId45" imgW="381933" imgH="216236" progId="Equation.KSEE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466013" y="2063750"/>
                        <a:ext cx="5016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72" name="文本框 58"/>
          <p:cNvSpPr txBox="1">
            <a:spLocks noChangeArrowheads="1"/>
          </p:cNvSpPr>
          <p:nvPr/>
        </p:nvSpPr>
        <p:spPr bwMode="auto">
          <a:xfrm>
            <a:off x="6137275" y="815975"/>
            <a:ext cx="476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a:t>
            </a:r>
          </a:p>
        </p:txBody>
      </p:sp>
      <p:sp>
        <p:nvSpPr>
          <p:cNvPr id="65573" name="文本框 59"/>
          <p:cNvSpPr txBox="1">
            <a:spLocks noChangeArrowheads="1"/>
          </p:cNvSpPr>
          <p:nvPr/>
        </p:nvSpPr>
        <p:spPr bwMode="auto">
          <a:xfrm>
            <a:off x="6127750" y="1150938"/>
            <a:ext cx="476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a:t>
            </a:r>
          </a:p>
        </p:txBody>
      </p:sp>
      <p:sp>
        <p:nvSpPr>
          <p:cNvPr id="65574" name="文本框 60"/>
          <p:cNvSpPr txBox="1">
            <a:spLocks noChangeArrowheads="1"/>
          </p:cNvSpPr>
          <p:nvPr/>
        </p:nvSpPr>
        <p:spPr bwMode="auto">
          <a:xfrm>
            <a:off x="6137275" y="1443038"/>
            <a:ext cx="476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a:t>
            </a:r>
          </a:p>
        </p:txBody>
      </p:sp>
      <p:sp>
        <p:nvSpPr>
          <p:cNvPr id="65575" name="文本框 61"/>
          <p:cNvSpPr txBox="1">
            <a:spLocks noChangeArrowheads="1"/>
          </p:cNvSpPr>
          <p:nvPr/>
        </p:nvSpPr>
        <p:spPr bwMode="auto">
          <a:xfrm>
            <a:off x="6115050" y="1689100"/>
            <a:ext cx="628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1.41</a:t>
            </a:r>
          </a:p>
        </p:txBody>
      </p:sp>
      <p:sp>
        <p:nvSpPr>
          <p:cNvPr id="65576" name="文本框 62"/>
          <p:cNvSpPr txBox="1">
            <a:spLocks noChangeArrowheads="1"/>
          </p:cNvSpPr>
          <p:nvPr/>
        </p:nvSpPr>
        <p:spPr bwMode="auto">
          <a:xfrm>
            <a:off x="6148388" y="2049463"/>
            <a:ext cx="793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2.24</a:t>
            </a:r>
          </a:p>
        </p:txBody>
      </p:sp>
      <p:sp>
        <p:nvSpPr>
          <p:cNvPr id="65577" name="文本框 63"/>
          <p:cNvSpPr txBox="1">
            <a:spLocks noChangeArrowheads="1"/>
          </p:cNvSpPr>
          <p:nvPr/>
        </p:nvSpPr>
        <p:spPr bwMode="auto">
          <a:xfrm>
            <a:off x="6135688" y="2289175"/>
            <a:ext cx="804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3.61</a:t>
            </a:r>
          </a:p>
        </p:txBody>
      </p:sp>
      <p:sp>
        <p:nvSpPr>
          <p:cNvPr id="65578" name="文本框 64"/>
          <p:cNvSpPr txBox="1">
            <a:spLocks noChangeArrowheads="1"/>
          </p:cNvSpPr>
          <p:nvPr/>
        </p:nvSpPr>
        <p:spPr bwMode="auto">
          <a:xfrm>
            <a:off x="6151563" y="2651125"/>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4.47</a:t>
            </a:r>
          </a:p>
        </p:txBody>
      </p:sp>
      <p:sp>
        <p:nvSpPr>
          <p:cNvPr id="65579" name="文本框 65"/>
          <p:cNvSpPr txBox="1">
            <a:spLocks noChangeArrowheads="1"/>
          </p:cNvSpPr>
          <p:nvPr/>
        </p:nvSpPr>
        <p:spPr bwMode="auto">
          <a:xfrm>
            <a:off x="6138863" y="2932113"/>
            <a:ext cx="709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5.39</a:t>
            </a:r>
          </a:p>
        </p:txBody>
      </p:sp>
      <p:sp>
        <p:nvSpPr>
          <p:cNvPr id="65580" name="文本框 66"/>
          <p:cNvSpPr txBox="1">
            <a:spLocks noChangeArrowheads="1"/>
          </p:cNvSpPr>
          <p:nvPr/>
        </p:nvSpPr>
        <p:spPr bwMode="auto">
          <a:xfrm>
            <a:off x="6148388" y="3240088"/>
            <a:ext cx="7826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4.24</a:t>
            </a:r>
          </a:p>
        </p:txBody>
      </p:sp>
      <p:sp>
        <p:nvSpPr>
          <p:cNvPr id="65581" name="文本框 67"/>
          <p:cNvSpPr txBox="1">
            <a:spLocks noChangeArrowheads="1"/>
          </p:cNvSpPr>
          <p:nvPr/>
        </p:nvSpPr>
        <p:spPr bwMode="auto">
          <a:xfrm>
            <a:off x="6146800" y="353060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5</a:t>
            </a:r>
          </a:p>
        </p:txBody>
      </p:sp>
      <p:sp>
        <p:nvSpPr>
          <p:cNvPr id="65582" name="文本框 68"/>
          <p:cNvSpPr txBox="1">
            <a:spLocks noChangeArrowheads="1"/>
          </p:cNvSpPr>
          <p:nvPr/>
        </p:nvSpPr>
        <p:spPr bwMode="auto">
          <a:xfrm>
            <a:off x="7969250" y="823913"/>
            <a:ext cx="476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a:t>
            </a:r>
          </a:p>
        </p:txBody>
      </p:sp>
      <p:sp>
        <p:nvSpPr>
          <p:cNvPr id="65583" name="文本框 69"/>
          <p:cNvSpPr txBox="1">
            <a:spLocks noChangeArrowheads="1"/>
          </p:cNvSpPr>
          <p:nvPr/>
        </p:nvSpPr>
        <p:spPr bwMode="auto">
          <a:xfrm>
            <a:off x="7961313" y="1158875"/>
            <a:ext cx="654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a:t>
            </a:r>
          </a:p>
        </p:txBody>
      </p:sp>
      <p:sp>
        <p:nvSpPr>
          <p:cNvPr id="65584" name="文本框 70"/>
          <p:cNvSpPr txBox="1">
            <a:spLocks noChangeArrowheads="1"/>
          </p:cNvSpPr>
          <p:nvPr/>
        </p:nvSpPr>
        <p:spPr bwMode="auto">
          <a:xfrm>
            <a:off x="7970838" y="1449388"/>
            <a:ext cx="70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1.41</a:t>
            </a:r>
          </a:p>
        </p:txBody>
      </p:sp>
      <p:sp>
        <p:nvSpPr>
          <p:cNvPr id="65585" name="文本框 71"/>
          <p:cNvSpPr txBox="1">
            <a:spLocks noChangeArrowheads="1"/>
          </p:cNvSpPr>
          <p:nvPr/>
        </p:nvSpPr>
        <p:spPr bwMode="auto">
          <a:xfrm>
            <a:off x="7947025" y="1697038"/>
            <a:ext cx="476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a:t>
            </a:r>
          </a:p>
        </p:txBody>
      </p:sp>
      <p:sp>
        <p:nvSpPr>
          <p:cNvPr id="65586" name="文本框 72"/>
          <p:cNvSpPr txBox="1">
            <a:spLocks noChangeArrowheads="1"/>
          </p:cNvSpPr>
          <p:nvPr/>
        </p:nvSpPr>
        <p:spPr bwMode="auto">
          <a:xfrm>
            <a:off x="8004175" y="2076450"/>
            <a:ext cx="793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2</a:t>
            </a:r>
          </a:p>
        </p:txBody>
      </p:sp>
      <p:sp>
        <p:nvSpPr>
          <p:cNvPr id="65587" name="文本框 73"/>
          <p:cNvSpPr txBox="1">
            <a:spLocks noChangeArrowheads="1"/>
          </p:cNvSpPr>
          <p:nvPr/>
        </p:nvSpPr>
        <p:spPr bwMode="auto">
          <a:xfrm>
            <a:off x="7991475" y="2316163"/>
            <a:ext cx="803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2.83</a:t>
            </a:r>
          </a:p>
        </p:txBody>
      </p:sp>
      <p:sp>
        <p:nvSpPr>
          <p:cNvPr id="65588" name="文本框 74"/>
          <p:cNvSpPr txBox="1">
            <a:spLocks noChangeArrowheads="1"/>
          </p:cNvSpPr>
          <p:nvPr/>
        </p:nvSpPr>
        <p:spPr bwMode="auto">
          <a:xfrm>
            <a:off x="7983538" y="2657475"/>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3.61</a:t>
            </a:r>
          </a:p>
        </p:txBody>
      </p:sp>
      <p:sp>
        <p:nvSpPr>
          <p:cNvPr id="65589" name="文本框 75"/>
          <p:cNvSpPr txBox="1">
            <a:spLocks noChangeArrowheads="1"/>
          </p:cNvSpPr>
          <p:nvPr/>
        </p:nvSpPr>
        <p:spPr bwMode="auto">
          <a:xfrm>
            <a:off x="7972425" y="2940050"/>
            <a:ext cx="708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4.47</a:t>
            </a:r>
          </a:p>
        </p:txBody>
      </p:sp>
      <p:sp>
        <p:nvSpPr>
          <p:cNvPr id="65590" name="文本框 76"/>
          <p:cNvSpPr txBox="1">
            <a:spLocks noChangeArrowheads="1"/>
          </p:cNvSpPr>
          <p:nvPr/>
        </p:nvSpPr>
        <p:spPr bwMode="auto">
          <a:xfrm>
            <a:off x="7980363" y="3248025"/>
            <a:ext cx="7826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3.61</a:t>
            </a:r>
          </a:p>
        </p:txBody>
      </p:sp>
      <p:sp>
        <p:nvSpPr>
          <p:cNvPr id="65591" name="文本框 77"/>
          <p:cNvSpPr txBox="1">
            <a:spLocks noChangeArrowheads="1"/>
          </p:cNvSpPr>
          <p:nvPr/>
        </p:nvSpPr>
        <p:spPr bwMode="auto">
          <a:xfrm>
            <a:off x="7978775" y="353695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4.24</a:t>
            </a:r>
          </a:p>
        </p:txBody>
      </p:sp>
      <p:graphicFrame>
        <p:nvGraphicFramePr>
          <p:cNvPr id="65592" name="对象 79">
            <a:hlinkClick r:id="" action="ppaction://ole?verb=1"/>
          </p:cNvPr>
          <p:cNvGraphicFramePr>
            <a:graphicFrameLocks noChangeAspect="1"/>
          </p:cNvGraphicFramePr>
          <p:nvPr/>
        </p:nvGraphicFramePr>
        <p:xfrm>
          <a:off x="4114800" y="2767013"/>
          <a:ext cx="914400" cy="180975"/>
        </p:xfrm>
        <a:graphic>
          <a:graphicData uri="http://schemas.openxmlformats.org/presentationml/2006/ole">
            <mc:AlternateContent xmlns:mc="http://schemas.openxmlformats.org/markup-compatibility/2006">
              <mc:Choice xmlns:v="urn:schemas-microsoft-com:vml" Requires="v">
                <p:oleObj spid="_x0000_s33066" r:id="rId47" imgW="915481" imgH="215895" progId="Equation.KSEE3">
                  <p:embed/>
                </p:oleObj>
              </mc:Choice>
              <mc:Fallback>
                <p:oleObj r:id="rId47" imgW="915481" imgH="215895" progId="Equation.KSEE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114800" y="2767013"/>
                        <a:ext cx="9144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93" name="文本框 80"/>
          <p:cNvSpPr txBox="1">
            <a:spLocks noChangeArrowheads="1"/>
          </p:cNvSpPr>
          <p:nvPr/>
        </p:nvSpPr>
        <p:spPr bwMode="auto">
          <a:xfrm>
            <a:off x="6813550" y="773113"/>
            <a:ext cx="382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5594" name="文本框 81"/>
          <p:cNvSpPr txBox="1">
            <a:spLocks noChangeArrowheads="1"/>
          </p:cNvSpPr>
          <p:nvPr/>
        </p:nvSpPr>
        <p:spPr bwMode="auto">
          <a:xfrm>
            <a:off x="6815138" y="1420813"/>
            <a:ext cx="382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5595" name="文本框 83"/>
          <p:cNvSpPr txBox="1">
            <a:spLocks noChangeArrowheads="1"/>
          </p:cNvSpPr>
          <p:nvPr/>
        </p:nvSpPr>
        <p:spPr bwMode="auto">
          <a:xfrm>
            <a:off x="6804025" y="1098550"/>
            <a:ext cx="38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5596" name="文本框 84"/>
          <p:cNvSpPr txBox="1">
            <a:spLocks noChangeArrowheads="1"/>
          </p:cNvSpPr>
          <p:nvPr/>
        </p:nvSpPr>
        <p:spPr bwMode="auto">
          <a:xfrm>
            <a:off x="6827838" y="1633538"/>
            <a:ext cx="382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5597" name="文本框 85"/>
          <p:cNvSpPr txBox="1">
            <a:spLocks noChangeArrowheads="1"/>
          </p:cNvSpPr>
          <p:nvPr/>
        </p:nvSpPr>
        <p:spPr bwMode="auto">
          <a:xfrm>
            <a:off x="6840538" y="2024063"/>
            <a:ext cx="382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5598" name="文本框 86"/>
          <p:cNvSpPr txBox="1">
            <a:spLocks noChangeArrowheads="1"/>
          </p:cNvSpPr>
          <p:nvPr/>
        </p:nvSpPr>
        <p:spPr bwMode="auto">
          <a:xfrm>
            <a:off x="6842125" y="2262188"/>
            <a:ext cx="382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5599" name="文本框 87"/>
          <p:cNvSpPr txBox="1">
            <a:spLocks noChangeArrowheads="1"/>
          </p:cNvSpPr>
          <p:nvPr/>
        </p:nvSpPr>
        <p:spPr bwMode="auto">
          <a:xfrm>
            <a:off x="6832600" y="2606675"/>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5600" name="文本框 88"/>
          <p:cNvSpPr txBox="1">
            <a:spLocks noChangeArrowheads="1"/>
          </p:cNvSpPr>
          <p:nvPr/>
        </p:nvSpPr>
        <p:spPr bwMode="auto">
          <a:xfrm>
            <a:off x="6832600" y="2874963"/>
            <a:ext cx="382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5601" name="文本框 89"/>
          <p:cNvSpPr txBox="1">
            <a:spLocks noChangeArrowheads="1"/>
          </p:cNvSpPr>
          <p:nvPr/>
        </p:nvSpPr>
        <p:spPr bwMode="auto">
          <a:xfrm>
            <a:off x="6823075" y="3190875"/>
            <a:ext cx="382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5602" name="文本框 90"/>
          <p:cNvSpPr txBox="1">
            <a:spLocks noChangeArrowheads="1"/>
          </p:cNvSpPr>
          <p:nvPr/>
        </p:nvSpPr>
        <p:spPr bwMode="auto">
          <a:xfrm>
            <a:off x="6824663" y="3486150"/>
            <a:ext cx="382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5603" name="文本框 91"/>
          <p:cNvSpPr txBox="1">
            <a:spLocks noChangeArrowheads="1"/>
          </p:cNvSpPr>
          <p:nvPr/>
        </p:nvSpPr>
        <p:spPr bwMode="auto">
          <a:xfrm>
            <a:off x="4727575" y="4779963"/>
            <a:ext cx="42481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a:solidFill>
                  <a:prstClr val="black"/>
                </a:solidFill>
              </a:rPr>
              <a:t>    </a:t>
            </a:r>
            <a:r>
              <a:rPr lang="en-US" altLang="zh-CN" sz="2000">
                <a:solidFill>
                  <a:prstClr val="black"/>
                </a:solidFill>
              </a:rPr>
              <a:t>So,we classify A,C as a cluster  and B,E,D,F,G,H,I and J as another cluster.</a:t>
            </a:r>
          </a:p>
        </p:txBody>
      </p:sp>
      <p:sp>
        <p:nvSpPr>
          <p:cNvPr id="65604" name="文本框 92"/>
          <p:cNvSpPr txBox="1">
            <a:spLocks noChangeArrowheads="1"/>
          </p:cNvSpPr>
          <p:nvPr/>
        </p:nvSpPr>
        <p:spPr bwMode="auto">
          <a:xfrm>
            <a:off x="915988" y="4997450"/>
            <a:ext cx="25796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rgbClr val="FF0000"/>
                </a:solidFill>
              </a:rPr>
              <a:t>Step 1 and 2.</a:t>
            </a:r>
          </a:p>
        </p:txBody>
      </p:sp>
      <p:sp>
        <p:nvSpPr>
          <p:cNvPr id="94" name="圆角矩形 93"/>
          <p:cNvSpPr/>
          <p:nvPr/>
        </p:nvSpPr>
        <p:spPr>
          <a:xfrm>
            <a:off x="5419725" y="769938"/>
            <a:ext cx="3409950" cy="31353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cxnSp>
        <p:nvCxnSpPr>
          <p:cNvPr id="95" name="直接连接符 94"/>
          <p:cNvCxnSpPr/>
          <p:nvPr/>
        </p:nvCxnSpPr>
        <p:spPr>
          <a:xfrm>
            <a:off x="5476875" y="111125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5489575" y="1398588"/>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483225" y="1711325"/>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5514975" y="1992313"/>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5499100" y="23114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5492750" y="2608263"/>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486400" y="2944813"/>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5499100" y="3216275"/>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5492750" y="3513138"/>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6772275" y="785813"/>
            <a:ext cx="0" cy="3087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251700" y="803275"/>
            <a:ext cx="0" cy="3087688"/>
          </a:xfrm>
          <a:prstGeom prst="line">
            <a:avLst/>
          </a:prstGeom>
        </p:spPr>
        <p:style>
          <a:lnRef idx="1">
            <a:schemeClr val="accent1"/>
          </a:lnRef>
          <a:fillRef idx="0">
            <a:schemeClr val="accent1"/>
          </a:fillRef>
          <a:effectRef idx="0">
            <a:schemeClr val="accent1"/>
          </a:effectRef>
          <a:fontRef idx="minor">
            <a:schemeClr val="tx1"/>
          </a:fontRef>
        </p:style>
      </p:cxnSp>
      <p:sp>
        <p:nvSpPr>
          <p:cNvPr id="106" name="圆角矩形 105"/>
          <p:cNvSpPr/>
          <p:nvPr/>
        </p:nvSpPr>
        <p:spPr>
          <a:xfrm>
            <a:off x="6800850" y="809625"/>
            <a:ext cx="428625" cy="277813"/>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107" name="圆角矩形 106"/>
          <p:cNvSpPr/>
          <p:nvPr/>
        </p:nvSpPr>
        <p:spPr>
          <a:xfrm>
            <a:off x="6804025" y="1430338"/>
            <a:ext cx="428625" cy="277812"/>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65619" name="文本框 112"/>
          <p:cNvSpPr txBox="1">
            <a:spLocks noChangeArrowheads="1"/>
          </p:cNvSpPr>
          <p:nvPr/>
        </p:nvSpPr>
        <p:spPr bwMode="auto">
          <a:xfrm>
            <a:off x="5019675" y="793750"/>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A</a:t>
            </a:r>
          </a:p>
        </p:txBody>
      </p:sp>
      <p:sp>
        <p:nvSpPr>
          <p:cNvPr id="65620" name="文本框 113"/>
          <p:cNvSpPr txBox="1">
            <a:spLocks noChangeArrowheads="1"/>
          </p:cNvSpPr>
          <p:nvPr/>
        </p:nvSpPr>
        <p:spPr bwMode="auto">
          <a:xfrm>
            <a:off x="5022850" y="1112838"/>
            <a:ext cx="314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B</a:t>
            </a:r>
          </a:p>
        </p:txBody>
      </p:sp>
      <p:sp>
        <p:nvSpPr>
          <p:cNvPr id="65621" name="文本框 114"/>
          <p:cNvSpPr txBox="1">
            <a:spLocks noChangeArrowheads="1"/>
          </p:cNvSpPr>
          <p:nvPr/>
        </p:nvSpPr>
        <p:spPr bwMode="auto">
          <a:xfrm>
            <a:off x="5026025" y="1393825"/>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C</a:t>
            </a:r>
          </a:p>
        </p:txBody>
      </p:sp>
      <p:sp>
        <p:nvSpPr>
          <p:cNvPr id="65622" name="文本框 115"/>
          <p:cNvSpPr txBox="1">
            <a:spLocks noChangeArrowheads="1"/>
          </p:cNvSpPr>
          <p:nvPr/>
        </p:nvSpPr>
        <p:spPr bwMode="auto">
          <a:xfrm>
            <a:off x="5019675" y="1682750"/>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D</a:t>
            </a:r>
          </a:p>
        </p:txBody>
      </p:sp>
      <p:sp>
        <p:nvSpPr>
          <p:cNvPr id="65623" name="文本框 116"/>
          <p:cNvSpPr txBox="1">
            <a:spLocks noChangeArrowheads="1"/>
          </p:cNvSpPr>
          <p:nvPr/>
        </p:nvSpPr>
        <p:spPr bwMode="auto">
          <a:xfrm>
            <a:off x="5032375" y="2017713"/>
            <a:ext cx="314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E</a:t>
            </a:r>
          </a:p>
        </p:txBody>
      </p:sp>
      <p:sp>
        <p:nvSpPr>
          <p:cNvPr id="65624" name="文本框 117"/>
          <p:cNvSpPr txBox="1">
            <a:spLocks noChangeArrowheads="1"/>
          </p:cNvSpPr>
          <p:nvPr/>
        </p:nvSpPr>
        <p:spPr bwMode="auto">
          <a:xfrm>
            <a:off x="5045075" y="2314575"/>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F</a:t>
            </a:r>
          </a:p>
        </p:txBody>
      </p:sp>
      <p:sp>
        <p:nvSpPr>
          <p:cNvPr id="65625" name="文本框 118"/>
          <p:cNvSpPr txBox="1">
            <a:spLocks noChangeArrowheads="1"/>
          </p:cNvSpPr>
          <p:nvPr/>
        </p:nvSpPr>
        <p:spPr bwMode="auto">
          <a:xfrm>
            <a:off x="5019675" y="2627313"/>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G</a:t>
            </a:r>
          </a:p>
        </p:txBody>
      </p:sp>
      <p:sp>
        <p:nvSpPr>
          <p:cNvPr id="65626" name="文本框 119"/>
          <p:cNvSpPr txBox="1">
            <a:spLocks noChangeArrowheads="1"/>
          </p:cNvSpPr>
          <p:nvPr/>
        </p:nvSpPr>
        <p:spPr bwMode="auto">
          <a:xfrm>
            <a:off x="5022850" y="2938463"/>
            <a:ext cx="314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H</a:t>
            </a:r>
          </a:p>
        </p:txBody>
      </p:sp>
      <p:sp>
        <p:nvSpPr>
          <p:cNvPr id="65627" name="文本框 120"/>
          <p:cNvSpPr txBox="1">
            <a:spLocks noChangeArrowheads="1"/>
          </p:cNvSpPr>
          <p:nvPr/>
        </p:nvSpPr>
        <p:spPr bwMode="auto">
          <a:xfrm>
            <a:off x="5083175" y="3235325"/>
            <a:ext cx="296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I</a:t>
            </a:r>
          </a:p>
        </p:txBody>
      </p:sp>
      <p:sp>
        <p:nvSpPr>
          <p:cNvPr id="65628" name="文本框 121"/>
          <p:cNvSpPr txBox="1">
            <a:spLocks noChangeArrowheads="1"/>
          </p:cNvSpPr>
          <p:nvPr/>
        </p:nvSpPr>
        <p:spPr bwMode="auto">
          <a:xfrm>
            <a:off x="5067300" y="3524250"/>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J</a:t>
            </a:r>
          </a:p>
        </p:txBody>
      </p:sp>
      <p:graphicFrame>
        <p:nvGraphicFramePr>
          <p:cNvPr id="65629" name="对象 123">
            <a:hlinkClick r:id="" action="ppaction://ole?verb=1"/>
          </p:cNvPr>
          <p:cNvGraphicFramePr>
            <a:graphicFrameLocks noChangeAspect="1"/>
          </p:cNvGraphicFramePr>
          <p:nvPr/>
        </p:nvGraphicFramePr>
        <p:xfrm>
          <a:off x="5591175" y="3984625"/>
          <a:ext cx="442913" cy="315913"/>
        </p:xfrm>
        <a:graphic>
          <a:graphicData uri="http://schemas.openxmlformats.org/presentationml/2006/ole">
            <mc:AlternateContent xmlns:mc="http://schemas.openxmlformats.org/markup-compatibility/2006">
              <mc:Choice xmlns:v="urn:schemas-microsoft-com:vml" Requires="v">
                <p:oleObj spid="_x0000_s33067" r:id="rId49" imgW="254702" imgH="216407" progId="Equation.KSEE3">
                  <p:embed/>
                </p:oleObj>
              </mc:Choice>
              <mc:Fallback>
                <p:oleObj r:id="rId49" imgW="254702" imgH="216407" progId="Equation.KSEE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591175" y="3984625"/>
                        <a:ext cx="44291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630" name="文本框 124"/>
          <p:cNvSpPr txBox="1">
            <a:spLocks noChangeArrowheads="1"/>
          </p:cNvSpPr>
          <p:nvPr/>
        </p:nvSpPr>
        <p:spPr bwMode="auto">
          <a:xfrm>
            <a:off x="6034088" y="3948113"/>
            <a:ext cx="31099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means distance A→B</a:t>
            </a:r>
          </a:p>
        </p:txBody>
      </p:sp>
      <p:sp>
        <p:nvSpPr>
          <p:cNvPr id="126" name="右箭头 125"/>
          <p:cNvSpPr/>
          <p:nvPr/>
        </p:nvSpPr>
        <p:spPr>
          <a:xfrm rot="5400000">
            <a:off x="6833394" y="3772694"/>
            <a:ext cx="357188" cy="1657350"/>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127" name="右箭头 126"/>
          <p:cNvSpPr/>
          <p:nvPr/>
        </p:nvSpPr>
        <p:spPr>
          <a:xfrm>
            <a:off x="4727575" y="1847850"/>
            <a:ext cx="428625" cy="1381125"/>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128" name="矩形 127"/>
          <p:cNvSpPr/>
          <p:nvPr/>
        </p:nvSpPr>
        <p:spPr>
          <a:xfrm>
            <a:off x="3494" y="7938"/>
            <a:ext cx="564515" cy="461665"/>
          </a:xfrm>
          <a:prstGeom prst="rect">
            <a:avLst/>
          </a:prstGeom>
          <a:noFill/>
          <a:ln>
            <a:noFill/>
          </a:ln>
        </p:spPr>
        <p:txBody>
          <a:bodyPr>
            <a:spAutoFit/>
          </a:bodyPr>
          <a:lstStyle/>
          <a:p>
            <a:pPr algn="ctr">
              <a:defRPr/>
            </a:pPr>
            <a:r>
              <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Arial" charset="0"/>
                <a:ea typeface="宋体" charset="-122"/>
                <a:cs typeface="+mn-ea"/>
              </a:rPr>
              <a:t>5</a:t>
            </a:r>
            <a:endPar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Times New Roman" pitchFamily="18" charset="0"/>
              <a:ea typeface="宋体" pitchFamily="2" charset="-122"/>
            </a:endParaRPr>
          </a:p>
        </p:txBody>
      </p:sp>
      <mc:AlternateContent xmlns:mc="http://schemas.openxmlformats.org/markup-compatibility/2006" xmlns:p14="http://schemas.microsoft.com/office/powerpoint/2010/main">
        <mc:Choice Requires="p14">
          <p:contentPart p14:bwMode="auto" r:id="rId51">
            <p14:nvContentPartPr>
              <p14:cNvPr id="129" name="墨迹 128"/>
              <p14:cNvContentPartPr/>
              <p14:nvPr/>
            </p14:nvContentPartPr>
            <p14:xfrm>
              <a:off x="977900" y="2296583"/>
              <a:ext cx="63500" cy="95250"/>
            </p14:xfrm>
          </p:contentPart>
        </mc:Choice>
        <mc:Fallback xmlns="">
          <p:pic>
            <p:nvPicPr>
              <p:cNvPr id="129" name="墨迹 128"/>
              <p:cNvPicPr/>
              <p:nvPr/>
            </p:nvPicPr>
            <p:blipFill>
              <a:blip r:embed="rId52"/>
              <a:stretch>
                <a:fillRect/>
              </a:stretch>
            </p:blipFill>
            <p:spPr>
              <a:xfrm>
                <a:off x="968519" y="2287238"/>
                <a:ext cx="82261" cy="113941"/>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30" name="墨迹 129"/>
              <p14:cNvContentPartPr/>
              <p14:nvPr/>
            </p14:nvContentPartPr>
            <p14:xfrm>
              <a:off x="946150" y="2312458"/>
              <a:ext cx="152400" cy="68792"/>
            </p14:xfrm>
          </p:contentPart>
        </mc:Choice>
        <mc:Fallback xmlns="">
          <p:pic>
            <p:nvPicPr>
              <p:cNvPr id="130" name="墨迹 129"/>
              <p:cNvPicPr/>
              <p:nvPr/>
            </p:nvPicPr>
            <p:blipFill>
              <a:blip r:embed="rId54"/>
              <a:stretch>
                <a:fillRect/>
              </a:stretch>
            </p:blipFill>
            <p:spPr>
              <a:xfrm>
                <a:off x="936783" y="2303094"/>
                <a:ext cx="171135" cy="87521"/>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31" name="墨迹 130"/>
              <p14:cNvContentPartPr/>
              <p14:nvPr/>
            </p14:nvContentPartPr>
            <p14:xfrm>
              <a:off x="1593850" y="2291292"/>
              <a:ext cx="114300" cy="111125"/>
            </p14:xfrm>
          </p:contentPart>
        </mc:Choice>
        <mc:Fallback xmlns="">
          <p:pic>
            <p:nvPicPr>
              <p:cNvPr id="131" name="墨迹 130"/>
              <p:cNvPicPr/>
              <p:nvPr/>
            </p:nvPicPr>
            <p:blipFill>
              <a:blip r:embed="rId56"/>
              <a:stretch>
                <a:fillRect/>
              </a:stretch>
            </p:blipFill>
            <p:spPr>
              <a:xfrm>
                <a:off x="1584505" y="2281911"/>
                <a:ext cx="132991" cy="12988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32" name="墨迹 131"/>
              <p14:cNvContentPartPr/>
              <p14:nvPr/>
            </p14:nvContentPartPr>
            <p14:xfrm>
              <a:off x="1581150" y="2301875"/>
              <a:ext cx="146050" cy="79375"/>
            </p14:xfrm>
          </p:contentPart>
        </mc:Choice>
        <mc:Fallback xmlns="">
          <p:pic>
            <p:nvPicPr>
              <p:cNvPr id="132" name="墨迹 131"/>
              <p:cNvPicPr/>
              <p:nvPr/>
            </p:nvPicPr>
            <p:blipFill>
              <a:blip r:embed="rId58"/>
              <a:stretch>
                <a:fillRect/>
              </a:stretch>
            </p:blipFill>
            <p:spPr>
              <a:xfrm>
                <a:off x="1571797" y="2292494"/>
                <a:ext cx="164756" cy="98136"/>
              </a:xfrm>
              <a:prstGeom prst="rect">
                <a:avLst/>
              </a:prstGeom>
            </p:spPr>
          </p:pic>
        </mc:Fallback>
      </mc:AlternateContent>
      <p:cxnSp>
        <p:nvCxnSpPr>
          <p:cNvPr id="6" name="直接箭头连接符 5"/>
          <p:cNvCxnSpPr>
            <a:stCxn id="65541" idx="2"/>
          </p:cNvCxnSpPr>
          <p:nvPr/>
        </p:nvCxnSpPr>
        <p:spPr>
          <a:xfrm>
            <a:off x="996950" y="1966913"/>
            <a:ext cx="6350" cy="338137"/>
          </a:xfrm>
          <a:prstGeom prst="straightConnector1">
            <a:avLst/>
          </a:prstGeom>
          <a:ln w="158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65541" idx="2"/>
          </p:cNvCxnSpPr>
          <p:nvPr/>
        </p:nvCxnSpPr>
        <p:spPr>
          <a:xfrm>
            <a:off x="996950" y="1966913"/>
            <a:ext cx="598488" cy="344487"/>
          </a:xfrm>
          <a:prstGeom prst="straightConnector1">
            <a:avLst/>
          </a:prstGeom>
          <a:ln w="15875">
            <a:solidFill>
              <a:schemeClr val="accent4"/>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5640" name="对象 22">
            <a:hlinkClick r:id="" action="ppaction://ole?verb=1"/>
          </p:cNvPr>
          <p:cNvGraphicFramePr>
            <a:graphicFrameLocks noChangeAspect="1"/>
          </p:cNvGraphicFramePr>
          <p:nvPr/>
        </p:nvGraphicFramePr>
        <p:xfrm>
          <a:off x="598488" y="1960563"/>
          <a:ext cx="350837" cy="250825"/>
        </p:xfrm>
        <a:graphic>
          <a:graphicData uri="http://schemas.openxmlformats.org/presentationml/2006/ole">
            <mc:AlternateContent xmlns:mc="http://schemas.openxmlformats.org/markup-compatibility/2006">
              <mc:Choice xmlns:v="urn:schemas-microsoft-com:vml" Requires="v">
                <p:oleObj spid="_x0000_s33068" r:id="rId59" imgW="266715" imgH="228870" progId="Equation.KSEE3">
                  <p:embed/>
                </p:oleObj>
              </mc:Choice>
              <mc:Fallback>
                <p:oleObj r:id="rId59" imgW="266715" imgH="228870" progId="Equation.KSEE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598488" y="1960563"/>
                        <a:ext cx="3508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641" name="对象 42">
            <a:hlinkClick r:id="" action="ppaction://ole?verb=1"/>
          </p:cNvPr>
          <p:cNvGraphicFramePr>
            <a:graphicFrameLocks noChangeAspect="1"/>
          </p:cNvGraphicFramePr>
          <p:nvPr/>
        </p:nvGraphicFramePr>
        <p:xfrm>
          <a:off x="1293813" y="1968500"/>
          <a:ext cx="334962" cy="249238"/>
        </p:xfrm>
        <a:graphic>
          <a:graphicData uri="http://schemas.openxmlformats.org/presentationml/2006/ole">
            <mc:AlternateContent xmlns:mc="http://schemas.openxmlformats.org/markup-compatibility/2006">
              <mc:Choice xmlns:v="urn:schemas-microsoft-com:vml" Requires="v">
                <p:oleObj spid="_x0000_s33069" r:id="rId61" imgW="254100" imgH="228870" progId="Equation.KSEE3">
                  <p:embed/>
                </p:oleObj>
              </mc:Choice>
              <mc:Fallback>
                <p:oleObj r:id="rId61" imgW="254100" imgH="228870" progId="Equation.KSEE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1293813" y="1968500"/>
                        <a:ext cx="33496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62968055"/>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3B664892-0DE3-4DA9-97E8-F3564D468A74}" type="datetime1">
              <a:rPr lang="zh-CN" altLang="en-US" sz="1400" smtClean="0"/>
              <a:pPr eaLnBrk="1" hangingPunct="1">
                <a:spcBef>
                  <a:spcPct val="0"/>
                </a:spcBef>
                <a:buClrTx/>
                <a:buSzTx/>
                <a:buFontTx/>
                <a:buNone/>
              </a:pPr>
              <a:t>2021-11-15</a:t>
            </a:fld>
            <a:endParaRPr lang="en-US" altLang="zh-CN" sz="1400" smtClean="0"/>
          </a:p>
        </p:txBody>
      </p:sp>
      <p:sp>
        <p:nvSpPr>
          <p:cNvPr id="29699" name="Rectangle 24"/>
          <p:cNvSpPr txBox="1">
            <a:spLocks noChangeArrowheads="1"/>
          </p:cNvSpPr>
          <p:nvPr/>
        </p:nvSpPr>
        <p:spPr bwMode="auto">
          <a:xfrm>
            <a:off x="107950" y="1597025"/>
            <a:ext cx="8788400" cy="420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lnSpc>
                <a:spcPct val="90000"/>
              </a:lnSpc>
              <a:buClr>
                <a:srgbClr val="3333CC"/>
              </a:buClr>
              <a:buFont typeface="Wingdings" pitchFamily="2" charset="2"/>
              <a:buNone/>
            </a:pPr>
            <a:r>
              <a:rPr lang="zh-CN" altLang="en-US" sz="1600" b="1">
                <a:solidFill>
                  <a:srgbClr val="000000"/>
                </a:solidFill>
                <a:latin typeface="楷体" pitchFamily="49" charset="-122"/>
                <a:ea typeface="楷体" pitchFamily="49" charset="-122"/>
              </a:rPr>
              <a:t> </a:t>
            </a:r>
          </a:p>
        </p:txBody>
      </p:sp>
      <p:graphicFrame>
        <p:nvGraphicFramePr>
          <p:cNvPr id="29700" name="对象 2"/>
          <p:cNvGraphicFramePr>
            <a:graphicFrameLocks noChangeAspect="1"/>
          </p:cNvGraphicFramePr>
          <p:nvPr/>
        </p:nvGraphicFramePr>
        <p:xfrm>
          <a:off x="269875" y="1417638"/>
          <a:ext cx="8464550" cy="3943350"/>
        </p:xfrm>
        <a:graphic>
          <a:graphicData uri="http://schemas.openxmlformats.org/presentationml/2006/ole">
            <mc:AlternateContent xmlns:mc="http://schemas.openxmlformats.org/markup-compatibility/2006">
              <mc:Choice xmlns:v="urn:schemas-microsoft-com:vml" Requires="v">
                <p:oleObj spid="_x0000_s29714" name="Document" r:id="rId4" imgW="5339010" imgH="2971899" progId="Word.Document.12">
                  <p:embed/>
                </p:oleObj>
              </mc:Choice>
              <mc:Fallback>
                <p:oleObj name="Document" r:id="rId4" imgW="5339010" imgH="2971899" progId="Word.Document.12">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417638"/>
                        <a:ext cx="846455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0337B284-BC88-4EFF-BFE5-8D9D6D5643C7}" type="datetime1">
              <a:rPr lang="zh-CN" altLang="en-US" sz="1400" smtClean="0"/>
              <a:pPr eaLnBrk="1" hangingPunct="1">
                <a:spcBef>
                  <a:spcPct val="0"/>
                </a:spcBef>
                <a:buClrTx/>
                <a:buSzTx/>
                <a:buFontTx/>
                <a:buNone/>
              </a:pPr>
              <a:t>2021-11-15</a:t>
            </a:fld>
            <a:endParaRPr lang="en-US" altLang="zh-CN" sz="1400" smtClean="0"/>
          </a:p>
        </p:txBody>
      </p:sp>
      <p:graphicFrame>
        <p:nvGraphicFramePr>
          <p:cNvPr id="30723" name="对象 16"/>
          <p:cNvGraphicFramePr>
            <a:graphicFrameLocks noChangeAspect="1"/>
          </p:cNvGraphicFramePr>
          <p:nvPr/>
        </p:nvGraphicFramePr>
        <p:xfrm>
          <a:off x="468313" y="1920875"/>
          <a:ext cx="8193087" cy="2286000"/>
        </p:xfrm>
        <a:graphic>
          <a:graphicData uri="http://schemas.openxmlformats.org/presentationml/2006/ole">
            <mc:AlternateContent xmlns:mc="http://schemas.openxmlformats.org/markup-compatibility/2006">
              <mc:Choice xmlns:v="urn:schemas-microsoft-com:vml" Requires="v">
                <p:oleObj spid="_x0000_s30737" name="Document" r:id="rId4" imgW="5339010" imgH="1783140" progId="Word.Document.12">
                  <p:embed/>
                </p:oleObj>
              </mc:Choice>
              <mc:Fallback>
                <p:oleObj name="Document" r:id="rId4" imgW="5339010" imgH="1783140" progId="Word.Document.12">
                  <p:embed/>
                  <p:pic>
                    <p:nvPicPr>
                      <p:cNvPr id="0" name="对象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20875"/>
                        <a:ext cx="81930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5C1ECB7E-5268-43E0-B5CB-EE5ECD77C645}" type="datetime1">
              <a:rPr lang="zh-CN" altLang="en-US" sz="1400" smtClean="0"/>
              <a:pPr eaLnBrk="1" hangingPunct="1">
                <a:spcBef>
                  <a:spcPct val="0"/>
                </a:spcBef>
                <a:buClrTx/>
                <a:buSzTx/>
                <a:buFontTx/>
                <a:buNone/>
              </a:pPr>
              <a:t>2021-11-15</a:t>
            </a:fld>
            <a:endParaRPr lang="en-US" altLang="zh-CN" sz="1400" smtClean="0"/>
          </a:p>
        </p:txBody>
      </p:sp>
      <p:sp>
        <p:nvSpPr>
          <p:cNvPr id="31747" name="Rectangle 2"/>
          <p:cNvSpPr>
            <a:spLocks noGrp="1" noChangeArrowheads="1"/>
          </p:cNvSpPr>
          <p:nvPr>
            <p:ph type="title"/>
          </p:nvPr>
        </p:nvSpPr>
        <p:spPr>
          <a:xfrm>
            <a:off x="323850" y="157163"/>
            <a:ext cx="7793038" cy="762000"/>
          </a:xfrm>
        </p:spPr>
        <p:txBody>
          <a:bodyPr/>
          <a:lstStyle/>
          <a:p>
            <a:pPr eaLnBrk="1" hangingPunct="1"/>
            <a:r>
              <a:rPr lang="en-US" altLang="ko-KR" sz="4400" b="1" smtClean="0">
                <a:latin typeface="Times New Roman" pitchFamily="18" charset="0"/>
                <a:ea typeface="Gulim" pitchFamily="34" charset="-127"/>
              </a:rPr>
              <a:t>PAM</a:t>
            </a:r>
            <a:r>
              <a:rPr lang="zh-CN" altLang="en-US" sz="4400" b="1" smtClean="0">
                <a:latin typeface="Times New Roman" pitchFamily="18" charset="0"/>
                <a:ea typeface="Gulim" pitchFamily="34" charset="-127"/>
              </a:rPr>
              <a:t>算法总结</a:t>
            </a:r>
            <a:endParaRPr lang="zh-CN" altLang="en-US" sz="4400" b="1" smtClean="0">
              <a:latin typeface="Times New Roman" pitchFamily="18" charset="0"/>
              <a:ea typeface="宋体" pitchFamily="2" charset="-122"/>
            </a:endParaRPr>
          </a:p>
        </p:txBody>
      </p:sp>
      <p:sp>
        <p:nvSpPr>
          <p:cNvPr id="31748" name="Rectangle 3"/>
          <p:cNvSpPr>
            <a:spLocks noGrp="1" noChangeArrowheads="1"/>
          </p:cNvSpPr>
          <p:nvPr>
            <p:ph type="body" idx="1"/>
          </p:nvPr>
        </p:nvSpPr>
        <p:spPr>
          <a:xfrm>
            <a:off x="704850" y="1255713"/>
            <a:ext cx="8439150" cy="4459287"/>
          </a:xfrm>
        </p:spPr>
        <p:txBody>
          <a:bodyPr/>
          <a:lstStyle/>
          <a:p>
            <a:pPr eaLnBrk="1" hangingPunct="1">
              <a:lnSpc>
                <a:spcPct val="120000"/>
              </a:lnSpc>
            </a:pPr>
            <a:r>
              <a:rPr lang="en-US" altLang="ko-KR" sz="2400" b="1" smtClean="0">
                <a:latin typeface="Times New Roman" pitchFamily="18" charset="0"/>
                <a:ea typeface="Gulim" pitchFamily="34" charset="-127"/>
              </a:rPr>
              <a:t>PAM (Partitioning Around Medoids) (Kaufman and Rousseeuw, 1987)</a:t>
            </a:r>
          </a:p>
          <a:p>
            <a:pPr lvl="1" eaLnBrk="1" hangingPunct="1">
              <a:lnSpc>
                <a:spcPct val="120000"/>
              </a:lnSpc>
            </a:pPr>
            <a:r>
              <a:rPr lang="zh-CN" altLang="en-US" b="1" smtClean="0">
                <a:latin typeface="Times New Roman" pitchFamily="18" charset="0"/>
                <a:ea typeface="宋体" pitchFamily="2" charset="-122"/>
              </a:rPr>
              <a:t>是最早提出的</a:t>
            </a:r>
            <a:r>
              <a:rPr lang="en-US" altLang="zh-CN" b="1" i="1" smtClean="0">
                <a:latin typeface="Times New Roman" pitchFamily="18" charset="0"/>
                <a:ea typeface="宋体" pitchFamily="2" charset="-122"/>
              </a:rPr>
              <a:t>k-</a:t>
            </a:r>
            <a:r>
              <a:rPr lang="zh-CN" altLang="en-US" b="1" smtClean="0">
                <a:latin typeface="Times New Roman" pitchFamily="18" charset="0"/>
                <a:ea typeface="宋体" pitchFamily="2" charset="-122"/>
              </a:rPr>
              <a:t>中心点聚类算法</a:t>
            </a:r>
          </a:p>
          <a:p>
            <a:pPr lvl="1" eaLnBrk="1" hangingPunct="1">
              <a:lnSpc>
                <a:spcPct val="120000"/>
              </a:lnSpc>
            </a:pPr>
            <a:r>
              <a:rPr lang="zh-CN" altLang="en-US" b="1" smtClean="0">
                <a:latin typeface="Times New Roman" pitchFamily="18" charset="0"/>
                <a:ea typeface="宋体" pitchFamily="2" charset="-122"/>
              </a:rPr>
              <a:t>基本思想:</a:t>
            </a:r>
          </a:p>
          <a:p>
            <a:pPr lvl="2" eaLnBrk="1" hangingPunct="1">
              <a:lnSpc>
                <a:spcPct val="120000"/>
              </a:lnSpc>
            </a:pPr>
            <a:r>
              <a:rPr lang="zh-CN" altLang="en-US" sz="2400" b="1" smtClean="0">
                <a:latin typeface="Times New Roman" pitchFamily="18" charset="0"/>
                <a:ea typeface="宋体" pitchFamily="2" charset="-122"/>
              </a:rPr>
              <a:t>随机选择</a:t>
            </a:r>
            <a:r>
              <a:rPr lang="en-US" altLang="zh-CN" sz="2400" b="1" i="1" smtClean="0">
                <a:latin typeface="Times New Roman" pitchFamily="18" charset="0"/>
                <a:ea typeface="宋体" pitchFamily="2" charset="-122"/>
              </a:rPr>
              <a:t>k</a:t>
            </a:r>
            <a:r>
              <a:rPr lang="zh-CN" altLang="en-US" sz="2400" b="1" smtClean="0">
                <a:latin typeface="Times New Roman" pitchFamily="18" charset="0"/>
                <a:ea typeface="宋体" pitchFamily="2" charset="-122"/>
              </a:rPr>
              <a:t>个代表对象</a:t>
            </a:r>
          </a:p>
          <a:p>
            <a:pPr lvl="2" eaLnBrk="1" hangingPunct="1">
              <a:lnSpc>
                <a:spcPct val="120000"/>
              </a:lnSpc>
            </a:pPr>
            <a:r>
              <a:rPr lang="zh-CN" altLang="en-US" sz="2400" b="1" smtClean="0">
                <a:latin typeface="Times New Roman" pitchFamily="18" charset="0"/>
                <a:ea typeface="宋体" pitchFamily="2" charset="-122"/>
              </a:rPr>
              <a:t>反复地试图找出更好的代表对象:  分析所有可能的对象对，每个对中的一个对象被看作是代表对象, 而另一个不是. 对可能的各种组合, 估算聚类结果的质量 </a:t>
            </a:r>
            <a:endParaRPr lang="ko-KR" altLang="en-US" sz="2400" b="1" smtClean="0">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9CEB6DEF-E283-4678-B43D-A1FE7489B4F8}" type="datetime1">
              <a:rPr lang="zh-CN" altLang="en-US" sz="1400" smtClean="0"/>
              <a:pPr eaLnBrk="1" hangingPunct="1">
                <a:spcBef>
                  <a:spcPct val="0"/>
                </a:spcBef>
                <a:buClrTx/>
                <a:buSzTx/>
                <a:buFontTx/>
                <a:buNone/>
              </a:pPr>
              <a:t>2021-11-15</a:t>
            </a:fld>
            <a:endParaRPr lang="en-US" altLang="zh-CN" sz="1400" smtClean="0"/>
          </a:p>
        </p:txBody>
      </p:sp>
      <p:sp>
        <p:nvSpPr>
          <p:cNvPr id="32771" name="Rectangle 2"/>
          <p:cNvSpPr>
            <a:spLocks noGrp="1" noChangeArrowheads="1"/>
          </p:cNvSpPr>
          <p:nvPr>
            <p:ph type="title"/>
          </p:nvPr>
        </p:nvSpPr>
        <p:spPr>
          <a:xfrm>
            <a:off x="755650" y="336550"/>
            <a:ext cx="7543800" cy="635000"/>
          </a:xfrm>
        </p:spPr>
        <p:txBody>
          <a:bodyPr/>
          <a:lstStyle/>
          <a:p>
            <a:pPr eaLnBrk="1" hangingPunct="1"/>
            <a:r>
              <a:rPr lang="en-US" altLang="ko-KR" sz="4400" b="1" smtClean="0">
                <a:latin typeface="Times New Roman" pitchFamily="18" charset="0"/>
                <a:ea typeface="Gulim" pitchFamily="34" charset="-127"/>
              </a:rPr>
              <a:t>PAM(</a:t>
            </a:r>
            <a:r>
              <a:rPr lang="zh-CN" altLang="en-US" sz="4400" b="1" smtClean="0">
                <a:latin typeface="Times New Roman" pitchFamily="18" charset="0"/>
                <a:ea typeface="宋体" pitchFamily="2" charset="-122"/>
              </a:rPr>
              <a:t>续)</a:t>
            </a:r>
            <a:endParaRPr lang="en-US" altLang="zh-CN" sz="4400" b="1" smtClean="0">
              <a:latin typeface="Times New Roman" pitchFamily="18" charset="0"/>
              <a:ea typeface="宋体" pitchFamily="2" charset="-122"/>
            </a:endParaRPr>
          </a:p>
        </p:txBody>
      </p:sp>
      <p:sp>
        <p:nvSpPr>
          <p:cNvPr id="30724" name="Rectangle 3"/>
          <p:cNvSpPr>
            <a:spLocks noGrp="1" noChangeArrowheads="1"/>
          </p:cNvSpPr>
          <p:nvPr>
            <p:ph type="body" idx="1"/>
          </p:nvPr>
        </p:nvSpPr>
        <p:spPr>
          <a:xfrm>
            <a:off x="636588" y="996950"/>
            <a:ext cx="8507412" cy="4451350"/>
          </a:xfrm>
        </p:spPr>
        <p:txBody>
          <a:bodyPr/>
          <a:lstStyle/>
          <a:p>
            <a:pPr eaLnBrk="1" hangingPunct="1">
              <a:lnSpc>
                <a:spcPct val="120000"/>
              </a:lnSpc>
            </a:pPr>
            <a:r>
              <a:rPr lang="zh-CN" altLang="en-US" sz="2600" b="1" smtClean="0">
                <a:latin typeface="Times New Roman" pitchFamily="18" charset="0"/>
                <a:ea typeface="宋体" pitchFamily="2" charset="-122"/>
              </a:rPr>
              <a:t>当存在噪音和孤立点时, </a:t>
            </a:r>
            <a:r>
              <a:rPr lang="en-US" altLang="ko-KR" sz="2600" b="1" smtClean="0">
                <a:latin typeface="Times New Roman" pitchFamily="18" charset="0"/>
                <a:ea typeface="Gulim" pitchFamily="34" charset="-127"/>
              </a:rPr>
              <a:t>PAM </a:t>
            </a:r>
            <a:r>
              <a:rPr lang="zh-CN" altLang="en-US" sz="2600" b="1" smtClean="0">
                <a:latin typeface="Times New Roman" pitchFamily="18" charset="0"/>
                <a:ea typeface="宋体" pitchFamily="2" charset="-122"/>
              </a:rPr>
              <a:t>比</a:t>
            </a:r>
            <a:r>
              <a:rPr lang="ko-KR" altLang="en-US" sz="2600" b="1" smtClean="0">
                <a:latin typeface="Times New Roman" pitchFamily="18" charset="0"/>
                <a:ea typeface="Gulim" pitchFamily="34" charset="-127"/>
              </a:rPr>
              <a:t> </a:t>
            </a:r>
            <a:r>
              <a:rPr lang="en-US" altLang="ko-KR" sz="2600" b="1" i="1" smtClean="0">
                <a:latin typeface="Times New Roman" pitchFamily="18" charset="0"/>
                <a:ea typeface="Gulim" pitchFamily="34" charset="-127"/>
              </a:rPr>
              <a:t>k-</a:t>
            </a:r>
            <a:r>
              <a:rPr lang="en-US" altLang="zh-CN" sz="2600" b="1" smtClean="0">
                <a:latin typeface="Times New Roman" pitchFamily="18" charset="0"/>
                <a:ea typeface="宋体" pitchFamily="2" charset="-122"/>
              </a:rPr>
              <a:t>means</a:t>
            </a:r>
            <a:r>
              <a:rPr lang="zh-CN" altLang="en-US" sz="2600" b="1" smtClean="0">
                <a:latin typeface="Times New Roman" pitchFamily="18" charset="0"/>
                <a:ea typeface="宋体" pitchFamily="2" charset="-122"/>
              </a:rPr>
              <a:t>方法更健壮. 这是因为中心点不象平均值那么容易被极端数据影响</a:t>
            </a:r>
            <a:r>
              <a:rPr lang="zh-CN" altLang="en-US" sz="2600" b="1" smtClean="0">
                <a:latin typeface="Times New Roman" pitchFamily="18" charset="0"/>
                <a:ea typeface="Gulim" pitchFamily="34" charset="-127"/>
              </a:rPr>
              <a:t> </a:t>
            </a:r>
            <a:endParaRPr lang="ko-KR" altLang="en-US" sz="2600" b="1" smtClean="0">
              <a:latin typeface="Times New Roman" pitchFamily="18" charset="0"/>
              <a:ea typeface="Gulim" pitchFamily="34" charset="-127"/>
            </a:endParaRPr>
          </a:p>
          <a:p>
            <a:pPr eaLnBrk="1" hangingPunct="1">
              <a:lnSpc>
                <a:spcPct val="120000"/>
              </a:lnSpc>
            </a:pPr>
            <a:r>
              <a:rPr lang="en-US" altLang="ko-KR" sz="2600" b="1" smtClean="0">
                <a:latin typeface="Times New Roman" pitchFamily="18" charset="0"/>
                <a:ea typeface="Gulim" pitchFamily="34" charset="-127"/>
              </a:rPr>
              <a:t>PAM</a:t>
            </a:r>
            <a:r>
              <a:rPr lang="zh-CN" altLang="en-US" sz="2600" b="1" smtClean="0">
                <a:latin typeface="Times New Roman" pitchFamily="18" charset="0"/>
                <a:ea typeface="宋体" pitchFamily="2" charset="-122"/>
              </a:rPr>
              <a:t>对于小数据集工作得很好, 但不能很好地用于大数据集</a:t>
            </a:r>
            <a:r>
              <a:rPr lang="ko-KR" altLang="en-US" sz="2600" b="1" smtClean="0">
                <a:latin typeface="Times New Roman" pitchFamily="18" charset="0"/>
                <a:ea typeface="Gulim" pitchFamily="34" charset="-127"/>
              </a:rPr>
              <a:t> </a:t>
            </a:r>
          </a:p>
          <a:p>
            <a:pPr lvl="1" eaLnBrk="1" hangingPunct="1">
              <a:lnSpc>
                <a:spcPct val="120000"/>
              </a:lnSpc>
            </a:pPr>
            <a:r>
              <a:rPr lang="zh-CN" altLang="en-US" sz="2600" b="1" smtClean="0">
                <a:latin typeface="Times New Roman" pitchFamily="18" charset="0"/>
                <a:ea typeface="宋体" pitchFamily="2" charset="-122"/>
              </a:rPr>
              <a:t>每次迭代</a:t>
            </a:r>
            <a:r>
              <a:rPr lang="en-US" altLang="ko-KR" sz="2600" b="1" i="1" smtClean="0">
                <a:latin typeface="Times New Roman" pitchFamily="18" charset="0"/>
                <a:ea typeface="Gulim" pitchFamily="34" charset="-127"/>
              </a:rPr>
              <a:t>O</a:t>
            </a:r>
            <a:r>
              <a:rPr lang="en-US" altLang="ko-KR" sz="2600" b="1" smtClean="0">
                <a:latin typeface="Times New Roman" pitchFamily="18" charset="0"/>
                <a:ea typeface="Gulim" pitchFamily="34" charset="-127"/>
              </a:rPr>
              <a:t>(</a:t>
            </a:r>
            <a:r>
              <a:rPr lang="en-US" altLang="ko-KR" sz="2600" b="1" i="1" smtClean="0">
                <a:latin typeface="Times New Roman" pitchFamily="18" charset="0"/>
                <a:ea typeface="Gulim" pitchFamily="34" charset="-127"/>
              </a:rPr>
              <a:t>k</a:t>
            </a:r>
            <a:r>
              <a:rPr lang="en-US" altLang="ko-KR" sz="2600" b="1" smtClean="0">
                <a:latin typeface="Times New Roman" pitchFamily="18" charset="0"/>
                <a:ea typeface="Gulim" pitchFamily="34" charset="-127"/>
              </a:rPr>
              <a:t>(</a:t>
            </a:r>
            <a:r>
              <a:rPr lang="en-US" altLang="ko-KR" sz="2600" b="1" i="1" smtClean="0">
                <a:latin typeface="Times New Roman" pitchFamily="18" charset="0"/>
                <a:ea typeface="Gulim" pitchFamily="34" charset="-127"/>
              </a:rPr>
              <a:t>n-k</a:t>
            </a:r>
            <a:r>
              <a:rPr lang="en-US" altLang="ko-KR" sz="2600" b="1" smtClean="0">
                <a:latin typeface="Times New Roman" pitchFamily="18" charset="0"/>
                <a:ea typeface="Gulim" pitchFamily="34" charset="-127"/>
              </a:rPr>
              <a:t>)</a:t>
            </a:r>
            <a:r>
              <a:rPr lang="en-US" altLang="ko-KR" sz="2600" b="1" baseline="30000" smtClean="0">
                <a:latin typeface="Times New Roman" pitchFamily="18" charset="0"/>
                <a:ea typeface="Gulim" pitchFamily="34" charset="-127"/>
              </a:rPr>
              <a:t>2</a:t>
            </a:r>
            <a:r>
              <a:rPr lang="en-US" altLang="ko-KR" sz="2600" b="1" smtClean="0">
                <a:latin typeface="Times New Roman" pitchFamily="18" charset="0"/>
                <a:ea typeface="Gulim" pitchFamily="34" charset="-127"/>
              </a:rPr>
              <a:t> )</a:t>
            </a:r>
          </a:p>
          <a:p>
            <a:pPr eaLnBrk="1" hangingPunct="1">
              <a:spcBef>
                <a:spcPct val="50000"/>
              </a:spcBef>
              <a:buClrTx/>
              <a:buSzTx/>
              <a:buFontTx/>
              <a:buNone/>
            </a:pPr>
            <a:r>
              <a:rPr lang="en-US" altLang="ko-KR" sz="2600" b="1" smtClean="0">
                <a:latin typeface="Times New Roman" pitchFamily="18" charset="0"/>
                <a:ea typeface="Gulim" pitchFamily="34" charset="-127"/>
              </a:rPr>
              <a:t>		</a:t>
            </a:r>
            <a:r>
              <a:rPr lang="zh-CN" altLang="en-US" sz="2600" b="1" smtClean="0">
                <a:latin typeface="Times New Roman" pitchFamily="18" charset="0"/>
                <a:ea typeface="宋体" pitchFamily="2" charset="-122"/>
              </a:rPr>
              <a:t>其中</a:t>
            </a:r>
            <a:r>
              <a:rPr lang="ko-KR" altLang="en-US" sz="2600" b="1" smtClean="0">
                <a:latin typeface="Times New Roman" pitchFamily="18" charset="0"/>
                <a:ea typeface="Gulim" pitchFamily="34" charset="-127"/>
              </a:rPr>
              <a:t> </a:t>
            </a:r>
            <a:r>
              <a:rPr lang="en-US" altLang="ko-KR" sz="2600" b="1" i="1" smtClean="0">
                <a:latin typeface="Times New Roman" pitchFamily="18" charset="0"/>
                <a:ea typeface="Gulim" pitchFamily="34" charset="-127"/>
              </a:rPr>
              <a:t>n</a:t>
            </a:r>
            <a:r>
              <a:rPr lang="en-US" altLang="ko-KR" sz="2600" b="1" smtClean="0">
                <a:latin typeface="Times New Roman" pitchFamily="18" charset="0"/>
                <a:ea typeface="Gulim" pitchFamily="34" charset="-127"/>
              </a:rPr>
              <a:t> </a:t>
            </a:r>
            <a:r>
              <a:rPr lang="zh-CN" altLang="en-US" sz="2600" b="1" smtClean="0">
                <a:latin typeface="Times New Roman" pitchFamily="18" charset="0"/>
                <a:ea typeface="宋体" pitchFamily="2" charset="-122"/>
              </a:rPr>
              <a:t>是数据对象数目</a:t>
            </a:r>
            <a:r>
              <a:rPr lang="ko-KR" altLang="en-US" sz="2600" b="1" smtClean="0">
                <a:latin typeface="Times New Roman" pitchFamily="18" charset="0"/>
                <a:ea typeface="Gulim" pitchFamily="34" charset="-127"/>
              </a:rPr>
              <a:t>,</a:t>
            </a:r>
            <a:r>
              <a:rPr lang="ko-KR" altLang="en-US" sz="2600" b="1" i="1" smtClean="0">
                <a:latin typeface="Times New Roman" pitchFamily="18" charset="0"/>
                <a:ea typeface="Gulim" pitchFamily="34" charset="-127"/>
              </a:rPr>
              <a:t> </a:t>
            </a:r>
            <a:r>
              <a:rPr lang="en-US" altLang="ko-KR" sz="2600" b="1" i="1" smtClean="0">
                <a:latin typeface="Times New Roman" pitchFamily="18" charset="0"/>
                <a:ea typeface="Gulim" pitchFamily="34" charset="-127"/>
              </a:rPr>
              <a:t>k </a:t>
            </a:r>
            <a:r>
              <a:rPr lang="zh-CN" altLang="en-US" sz="2600" b="1" smtClean="0">
                <a:latin typeface="Times New Roman" pitchFamily="18" charset="0"/>
                <a:ea typeface="宋体" pitchFamily="2" charset="-122"/>
              </a:rPr>
              <a:t>是聚类数</a:t>
            </a:r>
            <a:endParaRPr lang="ko-KR" altLang="en-US" sz="2600" b="1" smtClean="0">
              <a:latin typeface="Times New Roman" pitchFamily="18" charset="0"/>
              <a:ea typeface="宋体" pitchFamily="2" charset="-122"/>
            </a:endParaRPr>
          </a:p>
          <a:p>
            <a:pPr eaLnBrk="1" hangingPunct="1">
              <a:spcBef>
                <a:spcPct val="50000"/>
              </a:spcBef>
              <a:buClrTx/>
              <a:buSzTx/>
              <a:buFont typeface="Wingdings" pitchFamily="2" charset="2"/>
              <a:buChar char="è"/>
            </a:pPr>
            <a:r>
              <a:rPr lang="zh-CN" altLang="en-US" sz="2600" b="1" smtClean="0">
                <a:latin typeface="Times New Roman" pitchFamily="18" charset="0"/>
                <a:ea typeface="宋体" pitchFamily="2" charset="-122"/>
                <a:sym typeface="Wingdings" pitchFamily="2" charset="2"/>
              </a:rPr>
              <a:t>解决方案：</a:t>
            </a:r>
            <a:r>
              <a:rPr lang="zh-CN" altLang="en-US" sz="2600" b="1" smtClean="0">
                <a:solidFill>
                  <a:srgbClr val="FF0000"/>
                </a:solidFill>
                <a:latin typeface="Times New Roman" pitchFamily="18" charset="0"/>
                <a:ea typeface="宋体" pitchFamily="2" charset="-122"/>
                <a:sym typeface="Wingdings" pitchFamily="2" charset="2"/>
              </a:rPr>
              <a:t>基于抽样的方法</a:t>
            </a:r>
            <a:r>
              <a:rPr lang="ko-KR" altLang="en-US" sz="2600" b="1" smtClean="0">
                <a:solidFill>
                  <a:srgbClr val="FF0000"/>
                </a:solidFill>
                <a:latin typeface="Times New Roman" pitchFamily="18" charset="0"/>
                <a:ea typeface="Gulim" pitchFamily="34" charset="-127"/>
                <a:sym typeface="Wingdings" pitchFamily="2" charset="2"/>
              </a:rPr>
              <a:t>, </a:t>
            </a:r>
          </a:p>
          <a:p>
            <a:pPr eaLnBrk="1" hangingPunct="1">
              <a:spcBef>
                <a:spcPct val="50000"/>
              </a:spcBef>
              <a:buClrTx/>
              <a:buSzTx/>
              <a:buFont typeface="Wingdings" pitchFamily="2" charset="2"/>
              <a:buNone/>
            </a:pPr>
            <a:r>
              <a:rPr lang="en-US" altLang="ko-KR" sz="2600" b="1" smtClean="0">
                <a:latin typeface="Times New Roman" pitchFamily="18" charset="0"/>
                <a:ea typeface="Gulim" pitchFamily="34" charset="-127"/>
                <a:sym typeface="Wingdings" pitchFamily="2" charset="2"/>
              </a:rPr>
              <a:t>	CLARA(Clustering LARge Applications)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4">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0724">
                                            <p:txEl>
                                              <p:pRg st="4" end="4"/>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0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74647762-5241-44AA-8689-14A123FD6032}" type="datetime1">
              <a:rPr lang="zh-CN" altLang="en-US" sz="1400" smtClean="0"/>
              <a:pPr eaLnBrk="1" hangingPunct="1">
                <a:spcBef>
                  <a:spcPct val="0"/>
                </a:spcBef>
                <a:buClrTx/>
                <a:buSzTx/>
                <a:buFontTx/>
                <a:buNone/>
              </a:pPr>
              <a:t>2021-11-15</a:t>
            </a:fld>
            <a:endParaRPr lang="en-US" altLang="zh-CN" sz="1400" smtClean="0"/>
          </a:p>
        </p:txBody>
      </p:sp>
      <p:sp>
        <p:nvSpPr>
          <p:cNvPr id="33795" name="Rectangle 2"/>
          <p:cNvSpPr>
            <a:spLocks noGrp="1" noChangeArrowheads="1"/>
          </p:cNvSpPr>
          <p:nvPr>
            <p:ph type="title"/>
          </p:nvPr>
        </p:nvSpPr>
        <p:spPr>
          <a:xfrm>
            <a:off x="179388" y="157163"/>
            <a:ext cx="7848600" cy="635000"/>
          </a:xfrm>
        </p:spPr>
        <p:txBody>
          <a:bodyPr/>
          <a:lstStyle/>
          <a:p>
            <a:pPr eaLnBrk="1" hangingPunct="1"/>
            <a:r>
              <a:rPr lang="en-US" altLang="zh-CN" b="1" i="1" smtClean="0">
                <a:latin typeface="Times New Roman" pitchFamily="18" charset="0"/>
                <a:ea typeface="宋体" pitchFamily="2" charset="-122"/>
              </a:rPr>
              <a:t>CLARA</a:t>
            </a:r>
            <a:r>
              <a:rPr lang="en-US" altLang="zh-CN" sz="3200" b="1" smtClean="0">
                <a:latin typeface="Times New Roman" pitchFamily="18" charset="0"/>
                <a:ea typeface="宋体" pitchFamily="2" charset="-122"/>
              </a:rPr>
              <a:t> </a:t>
            </a:r>
            <a:r>
              <a:rPr lang="en-US" altLang="zh-CN" sz="2800" b="1" smtClean="0">
                <a:latin typeface="Times New Roman" pitchFamily="18" charset="0"/>
                <a:ea typeface="宋体" pitchFamily="2" charset="-122"/>
              </a:rPr>
              <a:t>(Clustering Large Applications)</a:t>
            </a:r>
            <a:r>
              <a:rPr lang="en-US" altLang="zh-CN" sz="3200" b="1" smtClean="0">
                <a:latin typeface="Times New Roman" pitchFamily="18" charset="0"/>
                <a:ea typeface="宋体" pitchFamily="2" charset="-122"/>
              </a:rPr>
              <a:t> </a:t>
            </a:r>
            <a:r>
              <a:rPr lang="en-US" altLang="zh-CN" sz="2800" b="1" smtClean="0">
                <a:latin typeface="Times New Roman" pitchFamily="18" charset="0"/>
                <a:ea typeface="宋体" pitchFamily="2" charset="-122"/>
              </a:rPr>
              <a:t>(1990)</a:t>
            </a:r>
            <a:endParaRPr lang="en-US" altLang="zh-CN" sz="1900" b="1" smtClean="0">
              <a:latin typeface="Times New Roman" pitchFamily="18" charset="0"/>
              <a:ea typeface="宋体" pitchFamily="2" charset="-122"/>
            </a:endParaRPr>
          </a:p>
        </p:txBody>
      </p:sp>
      <p:sp>
        <p:nvSpPr>
          <p:cNvPr id="33796" name="Rectangle 3"/>
          <p:cNvSpPr>
            <a:spLocks noGrp="1" noChangeArrowheads="1"/>
          </p:cNvSpPr>
          <p:nvPr>
            <p:ph type="body" idx="1"/>
          </p:nvPr>
        </p:nvSpPr>
        <p:spPr>
          <a:xfrm>
            <a:off x="684213" y="1057275"/>
            <a:ext cx="8291512" cy="4459288"/>
          </a:xfrm>
        </p:spPr>
        <p:txBody>
          <a:bodyPr/>
          <a:lstStyle/>
          <a:p>
            <a:pPr eaLnBrk="1" hangingPunct="1">
              <a:lnSpc>
                <a:spcPct val="120000"/>
              </a:lnSpc>
            </a:pPr>
            <a:r>
              <a:rPr lang="en-US" altLang="zh-CN" sz="2400" b="1" i="1" smtClean="0">
                <a:latin typeface="Times New Roman" pitchFamily="18" charset="0"/>
                <a:ea typeface="宋体" pitchFamily="2" charset="-122"/>
              </a:rPr>
              <a:t>CLARA</a:t>
            </a:r>
            <a:r>
              <a:rPr lang="en-US" altLang="zh-CN" sz="2400" b="1" smtClean="0">
                <a:latin typeface="Times New Roman" pitchFamily="18" charset="0"/>
                <a:ea typeface="宋体" pitchFamily="2" charset="-122"/>
              </a:rPr>
              <a:t> (Kaufmann and Rousseeuw in 1990)</a:t>
            </a:r>
          </a:p>
          <a:p>
            <a:pPr lvl="1" eaLnBrk="1" hangingPunct="1">
              <a:lnSpc>
                <a:spcPct val="120000"/>
              </a:lnSpc>
              <a:spcBef>
                <a:spcPct val="50000"/>
              </a:spcBef>
              <a:buClr>
                <a:schemeClr val="tx1"/>
              </a:buClr>
            </a:pPr>
            <a:r>
              <a:rPr lang="zh-CN" altLang="en-US" sz="2000" b="1" smtClean="0">
                <a:latin typeface="Times New Roman" pitchFamily="18" charset="0"/>
                <a:ea typeface="宋体" pitchFamily="2" charset="-122"/>
              </a:rPr>
              <a:t>不考虑整个数据集, 而是选择数据的一小部分作为样本</a:t>
            </a:r>
          </a:p>
          <a:p>
            <a:pPr eaLnBrk="1" hangingPunct="1">
              <a:lnSpc>
                <a:spcPct val="120000"/>
              </a:lnSpc>
            </a:pPr>
            <a:r>
              <a:rPr lang="zh-CN" altLang="en-US" sz="2400" b="1" smtClean="0">
                <a:latin typeface="Times New Roman" pitchFamily="18" charset="0"/>
                <a:ea typeface="宋体" pitchFamily="2" charset="-122"/>
              </a:rPr>
              <a:t>它从数据集中抽取多个样本集, 对每个样本集使用</a:t>
            </a:r>
            <a:r>
              <a:rPr lang="en-US" altLang="zh-CN" sz="2400" b="1" i="1" smtClean="0">
                <a:latin typeface="Times New Roman" pitchFamily="18" charset="0"/>
                <a:ea typeface="宋体" pitchFamily="2" charset="-122"/>
              </a:rPr>
              <a:t>PAM</a:t>
            </a:r>
            <a:r>
              <a:rPr lang="en-US" altLang="zh-CN" sz="2400" b="1" smtClean="0">
                <a:latin typeface="Times New Roman" pitchFamily="18" charset="0"/>
                <a:ea typeface="宋体" pitchFamily="2" charset="-122"/>
              </a:rPr>
              <a:t>, </a:t>
            </a:r>
            <a:r>
              <a:rPr lang="zh-CN" altLang="en-US" sz="2400" b="1" smtClean="0">
                <a:latin typeface="Times New Roman" pitchFamily="18" charset="0"/>
                <a:ea typeface="宋体" pitchFamily="2" charset="-122"/>
              </a:rPr>
              <a:t>并以最好的聚类作为输出</a:t>
            </a:r>
          </a:p>
          <a:p>
            <a:pPr eaLnBrk="1" hangingPunct="1">
              <a:lnSpc>
                <a:spcPct val="120000"/>
              </a:lnSpc>
            </a:pPr>
            <a:r>
              <a:rPr lang="zh-CN" altLang="en-US" sz="2400" b="1" u="sng" smtClean="0">
                <a:latin typeface="Times New Roman" pitchFamily="18" charset="0"/>
                <a:ea typeface="宋体" pitchFamily="2" charset="-122"/>
              </a:rPr>
              <a:t>优点</a:t>
            </a:r>
            <a:r>
              <a:rPr lang="zh-CN" altLang="en-US" sz="2400" b="1" smtClean="0">
                <a:latin typeface="Times New Roman" pitchFamily="18" charset="0"/>
                <a:ea typeface="宋体" pitchFamily="2" charset="-122"/>
              </a:rPr>
              <a:t>: 可以处理的数据集比 </a:t>
            </a:r>
            <a:r>
              <a:rPr lang="en-US" altLang="zh-CN" sz="2400" b="1" i="1" smtClean="0">
                <a:latin typeface="Times New Roman" pitchFamily="18" charset="0"/>
                <a:ea typeface="宋体" pitchFamily="2" charset="-122"/>
              </a:rPr>
              <a:t>PAM</a:t>
            </a:r>
            <a:r>
              <a:rPr lang="zh-CN" altLang="en-US" sz="2400" b="1" smtClean="0">
                <a:latin typeface="Times New Roman" pitchFamily="18" charset="0"/>
                <a:ea typeface="宋体" pitchFamily="2" charset="-122"/>
              </a:rPr>
              <a:t>大</a:t>
            </a:r>
          </a:p>
          <a:p>
            <a:pPr eaLnBrk="1" hangingPunct="1">
              <a:lnSpc>
                <a:spcPct val="120000"/>
              </a:lnSpc>
            </a:pPr>
            <a:r>
              <a:rPr lang="zh-CN" altLang="en-US" sz="2400" b="1" u="sng" smtClean="0">
                <a:latin typeface="Times New Roman" pitchFamily="18" charset="0"/>
                <a:ea typeface="宋体" pitchFamily="2" charset="-122"/>
              </a:rPr>
              <a:t>缺点:</a:t>
            </a:r>
            <a:endParaRPr lang="zh-CN" altLang="en-US" sz="2400" b="1" smtClean="0">
              <a:latin typeface="Times New Roman" pitchFamily="18" charset="0"/>
              <a:ea typeface="宋体" pitchFamily="2" charset="-122"/>
            </a:endParaRPr>
          </a:p>
          <a:p>
            <a:pPr lvl="1" eaLnBrk="1" hangingPunct="1">
              <a:lnSpc>
                <a:spcPct val="120000"/>
              </a:lnSpc>
            </a:pPr>
            <a:r>
              <a:rPr lang="zh-CN" altLang="en-US" sz="1800" b="1" smtClean="0">
                <a:latin typeface="Times New Roman" pitchFamily="18" charset="0"/>
                <a:ea typeface="宋体" pitchFamily="2" charset="-122"/>
              </a:rPr>
              <a:t>有效性依赖于样本集的大小</a:t>
            </a:r>
          </a:p>
          <a:p>
            <a:pPr lvl="1" eaLnBrk="1" hangingPunct="1">
              <a:lnSpc>
                <a:spcPct val="120000"/>
              </a:lnSpc>
            </a:pPr>
            <a:r>
              <a:rPr lang="zh-CN" altLang="en-US" sz="1800" b="1" smtClean="0">
                <a:latin typeface="Times New Roman" pitchFamily="18" charset="0"/>
                <a:ea typeface="宋体" pitchFamily="2" charset="-122"/>
              </a:rPr>
              <a:t>基于样本的好的聚类并不一定是 整个数据集的好的聚类, 样本可能发生倾斜</a:t>
            </a:r>
          </a:p>
          <a:p>
            <a:pPr lvl="2" eaLnBrk="1" hangingPunct="1">
              <a:lnSpc>
                <a:spcPct val="120000"/>
              </a:lnSpc>
            </a:pPr>
            <a:r>
              <a:rPr lang="zh-CN" altLang="en-US" sz="1600" b="1" smtClean="0">
                <a:latin typeface="Times New Roman" pitchFamily="18" charset="0"/>
                <a:ea typeface="宋体" pitchFamily="2" charset="-122"/>
              </a:rPr>
              <a:t> </a:t>
            </a:r>
            <a:r>
              <a:rPr lang="zh-CN" altLang="en-US" sz="1800" b="1" smtClean="0">
                <a:latin typeface="Times New Roman" pitchFamily="18" charset="0"/>
                <a:ea typeface="宋体" pitchFamily="2" charset="-122"/>
              </a:rPr>
              <a:t>例如, </a:t>
            </a:r>
            <a:r>
              <a:rPr lang="en-US" altLang="zh-CN" sz="1800" b="1" i="1" smtClean="0">
                <a:latin typeface="Times New Roman" pitchFamily="18" charset="0"/>
                <a:ea typeface="宋体" pitchFamily="2" charset="-122"/>
              </a:rPr>
              <a:t>Oi</a:t>
            </a:r>
            <a:r>
              <a:rPr lang="zh-CN" altLang="en-US" sz="1800" b="1" smtClean="0">
                <a:latin typeface="Times New Roman" pitchFamily="18" charset="0"/>
                <a:ea typeface="宋体" pitchFamily="2" charset="-122"/>
              </a:rPr>
              <a:t>是最佳的</a:t>
            </a:r>
            <a:r>
              <a:rPr lang="en-US" altLang="zh-CN" sz="1800" b="1" i="1" smtClean="0">
                <a:latin typeface="Times New Roman" pitchFamily="18" charset="0"/>
                <a:ea typeface="宋体" pitchFamily="2" charset="-122"/>
              </a:rPr>
              <a:t>k</a:t>
            </a:r>
            <a:r>
              <a:rPr lang="zh-CN" altLang="en-US" sz="1800" b="1" smtClean="0">
                <a:latin typeface="Times New Roman" pitchFamily="18" charset="0"/>
                <a:ea typeface="宋体" pitchFamily="2" charset="-122"/>
              </a:rPr>
              <a:t>个中心点之一, 但它不包含在样本中, </a:t>
            </a:r>
            <a:r>
              <a:rPr lang="en-US" altLang="zh-CN" sz="1800" b="1" smtClean="0">
                <a:latin typeface="Times New Roman" pitchFamily="18" charset="0"/>
                <a:ea typeface="宋体" pitchFamily="2" charset="-122"/>
              </a:rPr>
              <a:t>CLARA</a:t>
            </a:r>
            <a:r>
              <a:rPr lang="zh-CN" altLang="en-US" sz="1800" b="1" smtClean="0">
                <a:latin typeface="Times New Roman" pitchFamily="18" charset="0"/>
                <a:ea typeface="宋体" pitchFamily="2" charset="-122"/>
              </a:rPr>
              <a:t>将找不到最佳聚类</a:t>
            </a:r>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9B2C31EC-FD2D-4129-909E-98512DCC786A}" type="datetime1">
              <a:rPr lang="zh-CN" altLang="en-US" sz="1400" smtClean="0"/>
              <a:pPr eaLnBrk="1" hangingPunct="1">
                <a:spcBef>
                  <a:spcPct val="0"/>
                </a:spcBef>
                <a:buClrTx/>
                <a:buSzTx/>
                <a:buFontTx/>
                <a:buNone/>
              </a:pPr>
              <a:t>2021-11-15</a:t>
            </a:fld>
            <a:endParaRPr lang="en-US" altLang="zh-CN" sz="1400" smtClean="0"/>
          </a:p>
        </p:txBody>
      </p:sp>
      <p:sp>
        <p:nvSpPr>
          <p:cNvPr id="34819" name="Rectangle 2"/>
          <p:cNvSpPr>
            <a:spLocks noGrp="1" noChangeArrowheads="1"/>
          </p:cNvSpPr>
          <p:nvPr>
            <p:ph type="title" idx="4294967295"/>
          </p:nvPr>
        </p:nvSpPr>
        <p:spPr/>
        <p:txBody>
          <a:bodyPr/>
          <a:lstStyle/>
          <a:p>
            <a:pPr eaLnBrk="1" hangingPunct="1"/>
            <a:r>
              <a:rPr lang="en-US" altLang="zh-TW" smtClean="0">
                <a:ea typeface="PMingLiU" pitchFamily="18" charset="-120"/>
              </a:rPr>
              <a:t>CLARA -- </a:t>
            </a:r>
            <a:r>
              <a:rPr lang="zh-TW" altLang="en-US" smtClean="0">
                <a:ea typeface="標楷體" pitchFamily="65" charset="-120"/>
              </a:rPr>
              <a:t>效率</a:t>
            </a:r>
          </a:p>
        </p:txBody>
      </p:sp>
      <p:sp>
        <p:nvSpPr>
          <p:cNvPr id="34820" name="Rectangle 3"/>
          <p:cNvSpPr>
            <a:spLocks noGrp="1" noChangeArrowheads="1"/>
          </p:cNvSpPr>
          <p:nvPr>
            <p:ph sz="quarter" idx="4294967295"/>
          </p:nvPr>
        </p:nvSpPr>
        <p:spPr>
          <a:xfrm>
            <a:off x="900113" y="1298575"/>
            <a:ext cx="7467600" cy="4060825"/>
          </a:xfrm>
        </p:spPr>
        <p:txBody>
          <a:bodyPr/>
          <a:lstStyle/>
          <a:p>
            <a:pPr marL="273050" indent="-273050" eaLnBrk="1" hangingPunct="1"/>
            <a:r>
              <a:rPr lang="zh-TW" altLang="en-US" smtClean="0">
                <a:latin typeface="宋体" pitchFamily="2" charset="-122"/>
                <a:ea typeface="宋体" pitchFamily="2" charset="-122"/>
              </a:rPr>
              <a:t>由取</a:t>
            </a:r>
            <a:r>
              <a:rPr lang="zh-CN" altLang="en-US" smtClean="0">
                <a:latin typeface="宋体" pitchFamily="2" charset="-122"/>
                <a:ea typeface="宋体" pitchFamily="2" charset="-122"/>
              </a:rPr>
              <a:t>样</a:t>
            </a:r>
            <a:r>
              <a:rPr lang="zh-TW" altLang="en-US" smtClean="0">
                <a:latin typeface="宋体" pitchFamily="2" charset="-122"/>
                <a:ea typeface="宋体" pitchFamily="2" charset="-122"/>
              </a:rPr>
              <a:t>大小</a:t>
            </a:r>
            <a:r>
              <a:rPr lang="zh-CN" altLang="en-US" smtClean="0">
                <a:latin typeface="宋体" pitchFamily="2" charset="-122"/>
                <a:ea typeface="宋体" pitchFamily="2" charset="-122"/>
              </a:rPr>
              <a:t>决</a:t>
            </a:r>
            <a:r>
              <a:rPr lang="zh-TW" altLang="en-US" smtClean="0">
                <a:latin typeface="宋体" pitchFamily="2" charset="-122"/>
                <a:ea typeface="宋体" pitchFamily="2" charset="-122"/>
              </a:rPr>
              <a:t>定</a:t>
            </a:r>
          </a:p>
          <a:p>
            <a:pPr marL="273050" indent="-273050" eaLnBrk="1" hangingPunct="1"/>
            <a:r>
              <a:rPr lang="en-US" altLang="zh-TW" smtClean="0">
                <a:latin typeface="宋体" pitchFamily="2" charset="-122"/>
                <a:ea typeface="宋体" pitchFamily="2" charset="-122"/>
              </a:rPr>
              <a:t>PAM → </a:t>
            </a:r>
            <a:r>
              <a:rPr lang="zh-TW" altLang="en-US" smtClean="0">
                <a:latin typeface="宋体" pitchFamily="2" charset="-122"/>
                <a:ea typeface="宋体" pitchFamily="2" charset="-122"/>
              </a:rPr>
              <a:t>利用完整</a:t>
            </a:r>
            <a:r>
              <a:rPr lang="zh-CN" altLang="en-US" smtClean="0">
                <a:latin typeface="宋体" pitchFamily="2" charset="-122"/>
                <a:ea typeface="宋体" pitchFamily="2" charset="-122"/>
              </a:rPr>
              <a:t>资</a:t>
            </a:r>
            <a:r>
              <a:rPr lang="zh-TW" altLang="en-US" smtClean="0">
                <a:latin typeface="宋体" pitchFamily="2" charset="-122"/>
                <a:ea typeface="宋体" pitchFamily="2" charset="-122"/>
              </a:rPr>
              <a:t>料集</a:t>
            </a:r>
            <a:br>
              <a:rPr lang="zh-TW" altLang="en-US" smtClean="0">
                <a:latin typeface="宋体" pitchFamily="2" charset="-122"/>
                <a:ea typeface="宋体" pitchFamily="2" charset="-122"/>
              </a:rPr>
            </a:br>
            <a:r>
              <a:rPr lang="en-US" altLang="zh-TW" smtClean="0">
                <a:latin typeface="宋体" pitchFamily="2" charset="-122"/>
                <a:ea typeface="宋体" pitchFamily="2" charset="-122"/>
              </a:rPr>
              <a:t>CLARA → </a:t>
            </a:r>
            <a:r>
              <a:rPr lang="zh-TW" altLang="en-US" smtClean="0">
                <a:latin typeface="宋体" pitchFamily="2" charset="-122"/>
                <a:ea typeface="宋体" pitchFamily="2" charset="-122"/>
              </a:rPr>
              <a:t>利用取</a:t>
            </a:r>
            <a:r>
              <a:rPr lang="zh-CN" altLang="en-US" smtClean="0">
                <a:latin typeface="宋体" pitchFamily="2" charset="-122"/>
                <a:ea typeface="宋体" pitchFamily="2" charset="-122"/>
              </a:rPr>
              <a:t>样资</a:t>
            </a:r>
            <a:r>
              <a:rPr lang="zh-TW" altLang="en-US" smtClean="0">
                <a:latin typeface="宋体" pitchFamily="2" charset="-122"/>
                <a:ea typeface="宋体" pitchFamily="2" charset="-122"/>
              </a:rPr>
              <a:t>料集</a:t>
            </a:r>
            <a:br>
              <a:rPr lang="zh-TW" altLang="en-US" smtClean="0">
                <a:latin typeface="宋体" pitchFamily="2" charset="-122"/>
                <a:ea typeface="宋体" pitchFamily="2" charset="-122"/>
              </a:rPr>
            </a:br>
            <a:r>
              <a:rPr lang="zh-CN" altLang="en-US" smtClean="0">
                <a:latin typeface="宋体" pitchFamily="2" charset="-122"/>
                <a:ea typeface="宋体" pitchFamily="2" charset="-122"/>
              </a:rPr>
              <a:t>盲点</a:t>
            </a:r>
            <a:r>
              <a:rPr lang="zh-TW" altLang="en-US" smtClean="0">
                <a:latin typeface="宋体" pitchFamily="2" charset="-122"/>
                <a:ea typeface="宋体" pitchFamily="2" charset="-122"/>
              </a:rPr>
              <a:t>：取</a:t>
            </a:r>
            <a:r>
              <a:rPr lang="zh-CN" altLang="en-US" smtClean="0">
                <a:latin typeface="宋体" pitchFamily="2" charset="-122"/>
                <a:ea typeface="宋体" pitchFamily="2" charset="-122"/>
              </a:rPr>
              <a:t>样范围</a:t>
            </a:r>
            <a:r>
              <a:rPr lang="zh-TW" altLang="en-US" smtClean="0">
                <a:latin typeface="宋体" pitchFamily="2" charset="-122"/>
                <a:ea typeface="宋体" pitchFamily="2" charset="-122"/>
              </a:rPr>
              <a:t>不包含最佳解</a:t>
            </a:r>
            <a:br>
              <a:rPr lang="zh-TW" altLang="en-US" smtClean="0">
                <a:latin typeface="宋体" pitchFamily="2" charset="-122"/>
                <a:ea typeface="宋体" pitchFamily="2" charset="-122"/>
              </a:rPr>
            </a:br>
            <a:r>
              <a:rPr lang="zh-TW" altLang="en-US" smtClean="0">
                <a:ea typeface="PMingLiU" pitchFamily="18" charset="-120"/>
              </a:rPr>
              <a:t> </a:t>
            </a:r>
          </a:p>
        </p:txBody>
      </p:sp>
      <p:grpSp>
        <p:nvGrpSpPr>
          <p:cNvPr id="2" name="Group 4"/>
          <p:cNvGrpSpPr>
            <a:grpSpLocks/>
          </p:cNvGrpSpPr>
          <p:nvPr/>
        </p:nvGrpSpPr>
        <p:grpSpPr bwMode="auto">
          <a:xfrm>
            <a:off x="1000125" y="3155950"/>
            <a:ext cx="4824413" cy="2166938"/>
            <a:chOff x="431" y="2614"/>
            <a:chExt cx="3039" cy="1639"/>
          </a:xfrm>
        </p:grpSpPr>
        <p:grpSp>
          <p:nvGrpSpPr>
            <p:cNvPr id="34824" name="Group 5"/>
            <p:cNvGrpSpPr>
              <a:grpSpLocks/>
            </p:cNvGrpSpPr>
            <p:nvPr/>
          </p:nvGrpSpPr>
          <p:grpSpPr bwMode="auto">
            <a:xfrm>
              <a:off x="431" y="2614"/>
              <a:ext cx="2314" cy="1270"/>
              <a:chOff x="793" y="2795"/>
              <a:chExt cx="2314" cy="1270"/>
            </a:xfrm>
          </p:grpSpPr>
          <p:sp>
            <p:nvSpPr>
              <p:cNvPr id="34832" name="Rectangle 6"/>
              <p:cNvSpPr>
                <a:spLocks noChangeArrowheads="1"/>
              </p:cNvSpPr>
              <p:nvPr/>
            </p:nvSpPr>
            <p:spPr bwMode="auto">
              <a:xfrm>
                <a:off x="793" y="2795"/>
                <a:ext cx="2314" cy="127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33" name="Oval 7"/>
              <p:cNvSpPr>
                <a:spLocks noChangeArrowheads="1"/>
              </p:cNvSpPr>
              <p:nvPr/>
            </p:nvSpPr>
            <p:spPr bwMode="auto">
              <a:xfrm>
                <a:off x="930" y="3022"/>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34" name="Oval 8"/>
              <p:cNvSpPr>
                <a:spLocks noChangeArrowheads="1"/>
              </p:cNvSpPr>
              <p:nvPr/>
            </p:nvSpPr>
            <p:spPr bwMode="auto">
              <a:xfrm>
                <a:off x="1020" y="3430"/>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35" name="Oval 9"/>
              <p:cNvSpPr>
                <a:spLocks noChangeArrowheads="1"/>
              </p:cNvSpPr>
              <p:nvPr/>
            </p:nvSpPr>
            <p:spPr bwMode="auto">
              <a:xfrm>
                <a:off x="1383" y="3022"/>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36" name="Oval 10"/>
              <p:cNvSpPr>
                <a:spLocks noChangeArrowheads="1"/>
              </p:cNvSpPr>
              <p:nvPr/>
            </p:nvSpPr>
            <p:spPr bwMode="auto">
              <a:xfrm>
                <a:off x="2245" y="3702"/>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37" name="Oval 11"/>
              <p:cNvSpPr>
                <a:spLocks noChangeArrowheads="1"/>
              </p:cNvSpPr>
              <p:nvPr/>
            </p:nvSpPr>
            <p:spPr bwMode="auto">
              <a:xfrm>
                <a:off x="930" y="3793"/>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38" name="Oval 12"/>
              <p:cNvSpPr>
                <a:spLocks noChangeArrowheads="1"/>
              </p:cNvSpPr>
              <p:nvPr/>
            </p:nvSpPr>
            <p:spPr bwMode="auto">
              <a:xfrm>
                <a:off x="1610" y="3702"/>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39" name="Oval 13"/>
              <p:cNvSpPr>
                <a:spLocks noChangeArrowheads="1"/>
              </p:cNvSpPr>
              <p:nvPr/>
            </p:nvSpPr>
            <p:spPr bwMode="auto">
              <a:xfrm>
                <a:off x="1927" y="3113"/>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0" name="Oval 14"/>
              <p:cNvSpPr>
                <a:spLocks noChangeArrowheads="1"/>
              </p:cNvSpPr>
              <p:nvPr/>
            </p:nvSpPr>
            <p:spPr bwMode="auto">
              <a:xfrm>
                <a:off x="2336" y="3294"/>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1" name="Oval 15"/>
              <p:cNvSpPr>
                <a:spLocks noChangeArrowheads="1"/>
              </p:cNvSpPr>
              <p:nvPr/>
            </p:nvSpPr>
            <p:spPr bwMode="auto">
              <a:xfrm>
                <a:off x="1610" y="3113"/>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2" name="Oval 16"/>
              <p:cNvSpPr>
                <a:spLocks noChangeArrowheads="1"/>
              </p:cNvSpPr>
              <p:nvPr/>
            </p:nvSpPr>
            <p:spPr bwMode="auto">
              <a:xfrm>
                <a:off x="2381" y="3566"/>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3" name="Oval 17"/>
              <p:cNvSpPr>
                <a:spLocks noChangeArrowheads="1"/>
              </p:cNvSpPr>
              <p:nvPr/>
            </p:nvSpPr>
            <p:spPr bwMode="auto">
              <a:xfrm>
                <a:off x="1746" y="3294"/>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4" name="Oval 18"/>
              <p:cNvSpPr>
                <a:spLocks noChangeArrowheads="1"/>
              </p:cNvSpPr>
              <p:nvPr/>
            </p:nvSpPr>
            <p:spPr bwMode="auto">
              <a:xfrm>
                <a:off x="2018" y="3385"/>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5" name="Oval 19"/>
              <p:cNvSpPr>
                <a:spLocks noChangeArrowheads="1"/>
              </p:cNvSpPr>
              <p:nvPr/>
            </p:nvSpPr>
            <p:spPr bwMode="auto">
              <a:xfrm>
                <a:off x="2517" y="3022"/>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6" name="Oval 20"/>
              <p:cNvSpPr>
                <a:spLocks noChangeArrowheads="1"/>
              </p:cNvSpPr>
              <p:nvPr/>
            </p:nvSpPr>
            <p:spPr bwMode="auto">
              <a:xfrm>
                <a:off x="1973" y="3657"/>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7" name="Oval 21"/>
              <p:cNvSpPr>
                <a:spLocks noChangeArrowheads="1"/>
              </p:cNvSpPr>
              <p:nvPr/>
            </p:nvSpPr>
            <p:spPr bwMode="auto">
              <a:xfrm>
                <a:off x="2789" y="3067"/>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8" name="Oval 22"/>
              <p:cNvSpPr>
                <a:spLocks noChangeArrowheads="1"/>
              </p:cNvSpPr>
              <p:nvPr/>
            </p:nvSpPr>
            <p:spPr bwMode="auto">
              <a:xfrm>
                <a:off x="2562" y="3430"/>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49" name="Oval 23"/>
              <p:cNvSpPr>
                <a:spLocks noChangeArrowheads="1"/>
              </p:cNvSpPr>
              <p:nvPr/>
            </p:nvSpPr>
            <p:spPr bwMode="auto">
              <a:xfrm>
                <a:off x="1927" y="2931"/>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50" name="Oval 24"/>
              <p:cNvSpPr>
                <a:spLocks noChangeArrowheads="1"/>
              </p:cNvSpPr>
              <p:nvPr/>
            </p:nvSpPr>
            <p:spPr bwMode="auto">
              <a:xfrm>
                <a:off x="839" y="3339"/>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51" name="Oval 25"/>
              <p:cNvSpPr>
                <a:spLocks noChangeArrowheads="1"/>
              </p:cNvSpPr>
              <p:nvPr/>
            </p:nvSpPr>
            <p:spPr bwMode="auto">
              <a:xfrm>
                <a:off x="1247" y="3657"/>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52" name="Oval 26"/>
              <p:cNvSpPr>
                <a:spLocks noChangeArrowheads="1"/>
              </p:cNvSpPr>
              <p:nvPr/>
            </p:nvSpPr>
            <p:spPr bwMode="auto">
              <a:xfrm>
                <a:off x="1610" y="3430"/>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53" name="Oval 27"/>
              <p:cNvSpPr>
                <a:spLocks noChangeArrowheads="1"/>
              </p:cNvSpPr>
              <p:nvPr/>
            </p:nvSpPr>
            <p:spPr bwMode="auto">
              <a:xfrm>
                <a:off x="2290" y="3022"/>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54" name="Oval 28"/>
              <p:cNvSpPr>
                <a:spLocks noChangeArrowheads="1"/>
              </p:cNvSpPr>
              <p:nvPr/>
            </p:nvSpPr>
            <p:spPr bwMode="auto">
              <a:xfrm>
                <a:off x="2608" y="3249"/>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55" name="Oval 29"/>
              <p:cNvSpPr>
                <a:spLocks noChangeArrowheads="1"/>
              </p:cNvSpPr>
              <p:nvPr/>
            </p:nvSpPr>
            <p:spPr bwMode="auto">
              <a:xfrm>
                <a:off x="1202" y="2931"/>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56" name="Oval 30"/>
              <p:cNvSpPr>
                <a:spLocks noChangeArrowheads="1"/>
              </p:cNvSpPr>
              <p:nvPr/>
            </p:nvSpPr>
            <p:spPr bwMode="auto">
              <a:xfrm>
                <a:off x="1066" y="3158"/>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57" name="Oval 31"/>
              <p:cNvSpPr>
                <a:spLocks noChangeArrowheads="1"/>
              </p:cNvSpPr>
              <p:nvPr/>
            </p:nvSpPr>
            <p:spPr bwMode="auto">
              <a:xfrm>
                <a:off x="1202" y="3294"/>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58" name="Oval 32"/>
              <p:cNvSpPr>
                <a:spLocks noChangeArrowheads="1"/>
              </p:cNvSpPr>
              <p:nvPr/>
            </p:nvSpPr>
            <p:spPr bwMode="auto">
              <a:xfrm>
                <a:off x="2562" y="3838"/>
                <a:ext cx="90" cy="90"/>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grpSp>
        <p:sp>
          <p:nvSpPr>
            <p:cNvPr id="34825" name="Rectangle 33"/>
            <p:cNvSpPr>
              <a:spLocks noChangeArrowheads="1"/>
            </p:cNvSpPr>
            <p:nvPr/>
          </p:nvSpPr>
          <p:spPr bwMode="auto">
            <a:xfrm>
              <a:off x="657" y="2932"/>
              <a:ext cx="1225" cy="771"/>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0"/>
                </a:spcBef>
                <a:buClrTx/>
                <a:buSzTx/>
                <a:buFontTx/>
                <a:buNone/>
              </a:pPr>
              <a:endParaRPr kumimoji="1" lang="zh-TW" altLang="zh-TW" sz="1800">
                <a:latin typeface="Arial" pitchFamily="34" charset="0"/>
                <a:ea typeface="PMingLiU" pitchFamily="18" charset="-120"/>
              </a:endParaRPr>
            </a:p>
          </p:txBody>
        </p:sp>
        <p:sp>
          <p:nvSpPr>
            <p:cNvPr id="34826" name="Rectangle 34"/>
            <p:cNvSpPr>
              <a:spLocks noChangeArrowheads="1"/>
            </p:cNvSpPr>
            <p:nvPr/>
          </p:nvSpPr>
          <p:spPr bwMode="auto">
            <a:xfrm>
              <a:off x="2109" y="2750"/>
              <a:ext cx="453" cy="636"/>
            </a:xfrm>
            <a:prstGeom prst="rect">
              <a:avLst/>
            </a:prstGeom>
            <a:noFill/>
            <a:ln w="952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endParaRPr kumimoji="1" lang="zh-TW" altLang="en-US" sz="1800">
                <a:latin typeface="Arial" pitchFamily="34" charset="0"/>
                <a:ea typeface="PMingLiU" pitchFamily="18" charset="-120"/>
              </a:endParaRPr>
            </a:p>
          </p:txBody>
        </p:sp>
        <p:sp>
          <p:nvSpPr>
            <p:cNvPr id="34827" name="Line 35"/>
            <p:cNvSpPr>
              <a:spLocks noChangeShapeType="1"/>
            </p:cNvSpPr>
            <p:nvPr/>
          </p:nvSpPr>
          <p:spPr bwMode="auto">
            <a:xfrm>
              <a:off x="1111" y="3612"/>
              <a:ext cx="59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Text Box 36"/>
            <p:cNvSpPr txBox="1">
              <a:spLocks noChangeArrowheads="1"/>
            </p:cNvSpPr>
            <p:nvPr/>
          </p:nvSpPr>
          <p:spPr bwMode="auto">
            <a:xfrm>
              <a:off x="1791" y="3974"/>
              <a:ext cx="77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endParaRPr kumimoji="1" lang="zh-TW" altLang="zh-TW" sz="1800">
                <a:latin typeface="Arial" pitchFamily="34" charset="0"/>
                <a:ea typeface="PMingLiU" pitchFamily="18" charset="-120"/>
              </a:endParaRPr>
            </a:p>
          </p:txBody>
        </p:sp>
        <p:sp>
          <p:nvSpPr>
            <p:cNvPr id="34829" name="Text Box 37"/>
            <p:cNvSpPr txBox="1">
              <a:spLocks noChangeArrowheads="1"/>
            </p:cNvSpPr>
            <p:nvPr/>
          </p:nvSpPr>
          <p:spPr bwMode="auto">
            <a:xfrm>
              <a:off x="1791" y="3974"/>
              <a:ext cx="77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r>
                <a:rPr kumimoji="1" lang="en-US" altLang="zh-TW" sz="1800">
                  <a:latin typeface="Arial" pitchFamily="34" charset="0"/>
                  <a:ea typeface="PMingLiU" pitchFamily="18" charset="-120"/>
                </a:rPr>
                <a:t>sampled</a:t>
              </a:r>
            </a:p>
          </p:txBody>
        </p:sp>
        <p:sp>
          <p:nvSpPr>
            <p:cNvPr id="34830" name="Line 38"/>
            <p:cNvSpPr>
              <a:spLocks noChangeShapeType="1"/>
            </p:cNvSpPr>
            <p:nvPr/>
          </p:nvSpPr>
          <p:spPr bwMode="auto">
            <a:xfrm>
              <a:off x="2517" y="3158"/>
              <a:ext cx="408"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Text Box 39"/>
            <p:cNvSpPr txBox="1">
              <a:spLocks noChangeArrowheads="1"/>
            </p:cNvSpPr>
            <p:nvPr/>
          </p:nvSpPr>
          <p:spPr bwMode="auto">
            <a:xfrm>
              <a:off x="2880" y="3475"/>
              <a:ext cx="59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50000"/>
                </a:spcBef>
                <a:buClrTx/>
                <a:buSzTx/>
                <a:buFontTx/>
                <a:buNone/>
              </a:pPr>
              <a:r>
                <a:rPr kumimoji="1" lang="en-US" altLang="zh-TW" sz="1800">
                  <a:latin typeface="Arial" pitchFamily="34" charset="0"/>
                  <a:ea typeface="PMingLiU" pitchFamily="18" charset="-120"/>
                </a:rPr>
                <a:t>best</a:t>
              </a:r>
            </a:p>
          </p:txBody>
        </p:sp>
      </p:grpSp>
      <p:sp>
        <p:nvSpPr>
          <p:cNvPr id="38952" name="AutoShape 40"/>
          <p:cNvSpPr>
            <a:spLocks noChangeArrowheads="1"/>
          </p:cNvSpPr>
          <p:nvPr/>
        </p:nvSpPr>
        <p:spPr bwMode="auto">
          <a:xfrm rot="877473">
            <a:off x="5826125" y="3368675"/>
            <a:ext cx="2862263" cy="1714500"/>
          </a:xfrm>
          <a:prstGeom prst="irregularSeal2">
            <a:avLst/>
          </a:prstGeom>
          <a:solidFill>
            <a:srgbClr val="FF3300"/>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0"/>
              </a:spcBef>
              <a:buClrTx/>
              <a:buSzTx/>
              <a:buFontTx/>
              <a:buNone/>
            </a:pPr>
            <a:r>
              <a:rPr kumimoji="1" lang="en-US" altLang="zh-TW">
                <a:solidFill>
                  <a:schemeClr val="bg1"/>
                </a:solidFill>
                <a:latin typeface="Arial" pitchFamily="34" charset="0"/>
                <a:ea typeface="PMingLiU" pitchFamily="18" charset="-120"/>
              </a:rPr>
              <a:t>Trade-off</a:t>
            </a:r>
          </a:p>
        </p:txBody>
      </p:sp>
      <p:sp>
        <p:nvSpPr>
          <p:cNvPr id="34823" name="投影片編號版面配置區 43"/>
          <p:cNvSpPr txBox="1">
            <a:spLocks noGrp="1"/>
          </p:cNvSpPr>
          <p:nvPr/>
        </p:nvSpPr>
        <p:spPr bwMode="auto">
          <a:xfrm>
            <a:off x="8129588" y="4778375"/>
            <a:ext cx="6096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0"/>
              </a:spcBef>
              <a:buClrTx/>
              <a:buSzTx/>
              <a:buFontTx/>
              <a:buNone/>
            </a:pPr>
            <a:fld id="{5C2CD682-B07A-48E0-BD68-C02367E90DD8}" type="slidenum">
              <a:rPr lang="en-US" altLang="zh-TW" sz="1400" b="1">
                <a:solidFill>
                  <a:srgbClr val="FFFFFF"/>
                </a:solidFill>
                <a:latin typeface="Arial" pitchFamily="34" charset="0"/>
                <a:ea typeface="PMingLiU" pitchFamily="18" charset="-120"/>
              </a:rPr>
              <a:pPr algn="ctr" eaLnBrk="1" hangingPunct="1">
                <a:spcBef>
                  <a:spcPct val="0"/>
                </a:spcBef>
                <a:buClrTx/>
                <a:buSzTx/>
                <a:buFontTx/>
                <a:buNone/>
              </a:pPr>
              <a:t>55</a:t>
            </a:fld>
            <a:endParaRPr lang="en-US" altLang="zh-TW" sz="1400" b="1">
              <a:solidFill>
                <a:srgbClr val="FFFFFF"/>
              </a:solidFill>
              <a:latin typeface="Arial" pitchFamily="34" charset="0"/>
              <a:ea typeface="PMingLiU" pitchFamily="18"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952"/>
                                        </p:tgtEl>
                                        <p:attrNameLst>
                                          <p:attrName>style.visibility</p:attrName>
                                        </p:attrNameLst>
                                      </p:cBhvr>
                                      <p:to>
                                        <p:strVal val="visible"/>
                                      </p:to>
                                    </p:set>
                                    <p:animEffect transition="in" filter="box(in)">
                                      <p:cBhvr>
                                        <p:cTn id="12" dur="500"/>
                                        <p:tgtEl>
                                          <p:spTgt spid="38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B662FF01-4637-49E8-909B-8784389F7B00}" type="datetime1">
              <a:rPr lang="zh-CN" altLang="en-US" sz="1400" smtClean="0"/>
              <a:pPr eaLnBrk="1" hangingPunct="1">
                <a:spcBef>
                  <a:spcPct val="0"/>
                </a:spcBef>
                <a:buClrTx/>
                <a:buSzTx/>
                <a:buFontTx/>
                <a:buNone/>
              </a:pPr>
              <a:t>2021-11-15</a:t>
            </a:fld>
            <a:endParaRPr lang="en-US" altLang="zh-CN" sz="1400" smtClean="0"/>
          </a:p>
        </p:txBody>
      </p:sp>
      <p:sp>
        <p:nvSpPr>
          <p:cNvPr id="35843" name="Rectangle 2"/>
          <p:cNvSpPr>
            <a:spLocks noGrp="1" noChangeArrowheads="1"/>
          </p:cNvSpPr>
          <p:nvPr>
            <p:ph type="title" idx="4294967295"/>
          </p:nvPr>
        </p:nvSpPr>
        <p:spPr/>
        <p:txBody>
          <a:bodyPr/>
          <a:lstStyle/>
          <a:p>
            <a:pPr eaLnBrk="1" hangingPunct="1"/>
            <a:r>
              <a:rPr lang="en-US" altLang="zh-TW" smtClean="0">
                <a:ea typeface="PMingLiU" pitchFamily="18" charset="-120"/>
              </a:rPr>
              <a:t>CLARA </a:t>
            </a:r>
            <a:r>
              <a:rPr lang="zh-TW" altLang="en-US" smtClean="0">
                <a:ea typeface="PMingLiU" pitchFamily="18" charset="-120"/>
              </a:rPr>
              <a:t>改良</a:t>
            </a:r>
          </a:p>
        </p:txBody>
      </p:sp>
      <p:sp>
        <p:nvSpPr>
          <p:cNvPr id="35844" name="Rectangle 3"/>
          <p:cNvSpPr>
            <a:spLocks noGrp="1" noChangeArrowheads="1"/>
          </p:cNvSpPr>
          <p:nvPr>
            <p:ph sz="quarter" idx="4294967295"/>
          </p:nvPr>
        </p:nvSpPr>
        <p:spPr/>
        <p:txBody>
          <a:bodyPr/>
          <a:lstStyle/>
          <a:p>
            <a:pPr marL="273050" indent="-273050" eaLnBrk="1" hangingPunct="1"/>
            <a:r>
              <a:rPr lang="zh-TW" altLang="en-US" sz="3200" smtClean="0">
                <a:ea typeface="標楷體" pitchFamily="65" charset="-120"/>
              </a:rPr>
              <a:t>解決</a:t>
            </a:r>
            <a:r>
              <a:rPr lang="zh-TW" altLang="en-US" sz="3200" smtClean="0">
                <a:ea typeface="PMingLiU" pitchFamily="18" charset="-120"/>
              </a:rPr>
              <a:t>：</a:t>
            </a:r>
            <a:r>
              <a:rPr lang="en-US" altLang="zh-TW" sz="3200" smtClean="0">
                <a:ea typeface="PMingLiU" pitchFamily="18" charset="-120"/>
              </a:rPr>
              <a:t>CLARANS (Clustering  Large Application based upon RANdomized Search)</a:t>
            </a:r>
          </a:p>
          <a:p>
            <a:pPr marL="273050" indent="-273050" eaLnBrk="1" hangingPunct="1"/>
            <a:r>
              <a:rPr lang="zh-CN" altLang="en-US" sz="3200" smtClean="0">
                <a:ea typeface="宋体" pitchFamily="2" charset="-122"/>
              </a:rPr>
              <a:t>应</a:t>
            </a:r>
            <a:r>
              <a:rPr lang="zh-TW" altLang="en-US" sz="3200" smtClean="0">
                <a:ea typeface="標楷體" pitchFamily="65" charset="-120"/>
              </a:rPr>
              <a:t>用</a:t>
            </a:r>
            <a:r>
              <a:rPr lang="zh-TW" altLang="en-US" sz="3200" smtClean="0">
                <a:ea typeface="PMingLiU" pitchFamily="18" charset="-120"/>
              </a:rPr>
              <a:t> </a:t>
            </a:r>
            <a:r>
              <a:rPr lang="en-US" altLang="zh-TW" sz="3200" smtClean="0">
                <a:ea typeface="PMingLiU" pitchFamily="18" charset="-120"/>
              </a:rPr>
              <a:t>graph</a:t>
            </a:r>
          </a:p>
          <a:p>
            <a:pPr marL="273050" indent="-273050" eaLnBrk="1" hangingPunct="1"/>
            <a:r>
              <a:rPr lang="zh-CN" altLang="en-US" sz="3200" smtClean="0">
                <a:ea typeface="宋体" pitchFamily="2" charset="-122"/>
              </a:rPr>
              <a:t>考虑紧邻节点</a:t>
            </a:r>
            <a:endParaRPr lang="zh-TW" altLang="en-US" sz="3200" smtClean="0">
              <a:ea typeface="標楷體" pitchFamily="65" charset="-120"/>
            </a:endParaRPr>
          </a:p>
          <a:p>
            <a:pPr marL="273050" indent="-273050" eaLnBrk="1" hangingPunct="1"/>
            <a:r>
              <a:rPr lang="zh-TW" altLang="en-US" sz="3200" smtClean="0">
                <a:ea typeface="標楷體" pitchFamily="65" charset="-120"/>
              </a:rPr>
              <a:t>不</a:t>
            </a:r>
            <a:r>
              <a:rPr lang="zh-CN" altLang="en-US" sz="3200" smtClean="0">
                <a:ea typeface="宋体" pitchFamily="2" charset="-122"/>
              </a:rPr>
              <a:t>局限于区域性</a:t>
            </a:r>
          </a:p>
          <a:p>
            <a:pPr marL="273050" indent="-273050" eaLnBrk="1" hangingPunct="1"/>
            <a:r>
              <a:rPr lang="zh-CN" altLang="en-US" sz="3200" smtClean="0">
                <a:ea typeface="宋体" pitchFamily="2" charset="-122"/>
              </a:rPr>
              <a:t>复杂</a:t>
            </a:r>
            <a:r>
              <a:rPr lang="zh-TW" altLang="en-US" sz="3200" smtClean="0">
                <a:ea typeface="標楷體" pitchFamily="65" charset="-120"/>
              </a:rPr>
              <a:t>度</a:t>
            </a:r>
            <a:r>
              <a:rPr lang="zh-TW" altLang="en-US" sz="3200" smtClean="0">
                <a:ea typeface="PMingLiU" pitchFamily="18" charset="-120"/>
              </a:rPr>
              <a:t>：</a:t>
            </a:r>
            <a:r>
              <a:rPr lang="en-US" altLang="zh-TW" sz="3200" smtClean="0">
                <a:ea typeface="PMingLiU" pitchFamily="18" charset="-120"/>
              </a:rPr>
              <a:t>O(n^2) → </a:t>
            </a:r>
            <a:r>
              <a:rPr lang="zh-TW" altLang="en-US" sz="3200" smtClean="0">
                <a:ea typeface="標楷體" pitchFamily="65" charset="-120"/>
              </a:rPr>
              <a:t>缺</a:t>
            </a:r>
            <a:r>
              <a:rPr lang="zh-CN" altLang="en-US" sz="3200" smtClean="0">
                <a:ea typeface="宋体" pitchFamily="2" charset="-122"/>
              </a:rPr>
              <a:t>点</a:t>
            </a:r>
          </a:p>
        </p:txBody>
      </p:sp>
      <p:sp>
        <p:nvSpPr>
          <p:cNvPr id="35845" name="投影片編號版面配置區 6"/>
          <p:cNvSpPr txBox="1">
            <a:spLocks noGrp="1"/>
          </p:cNvSpPr>
          <p:nvPr/>
        </p:nvSpPr>
        <p:spPr bwMode="auto">
          <a:xfrm>
            <a:off x="8129588" y="4778375"/>
            <a:ext cx="6096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0"/>
              </a:spcBef>
              <a:buClrTx/>
              <a:buSzTx/>
              <a:buFontTx/>
              <a:buNone/>
            </a:pPr>
            <a:fld id="{FB272ADA-C5B3-4BD8-8FAB-437B5541EFD9}" type="slidenum">
              <a:rPr lang="en-US" altLang="zh-TW" sz="1400" b="1">
                <a:solidFill>
                  <a:srgbClr val="FFFFFF"/>
                </a:solidFill>
                <a:latin typeface="Arial" pitchFamily="34" charset="0"/>
                <a:ea typeface="PMingLiU" pitchFamily="18" charset="-120"/>
              </a:rPr>
              <a:pPr algn="ctr" eaLnBrk="1" hangingPunct="1">
                <a:spcBef>
                  <a:spcPct val="0"/>
                </a:spcBef>
                <a:buClrTx/>
                <a:buSzTx/>
                <a:buFontTx/>
                <a:buNone/>
              </a:pPr>
              <a:t>56</a:t>
            </a:fld>
            <a:endParaRPr lang="en-US" altLang="zh-TW" sz="1400" b="1">
              <a:solidFill>
                <a:srgbClr val="FFFFFF"/>
              </a:solidFill>
              <a:latin typeface="Arial" pitchFamily="34" charset="0"/>
              <a:ea typeface="PMingLiU" pitchFamily="18" charset="-12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927A7717-7464-40AF-86F0-9F25276A1CEA}" type="datetime1">
              <a:rPr lang="zh-CN" altLang="en-US" sz="1400" smtClean="0"/>
              <a:pPr eaLnBrk="1" hangingPunct="1">
                <a:spcBef>
                  <a:spcPct val="0"/>
                </a:spcBef>
                <a:buClrTx/>
                <a:buSzTx/>
                <a:buFontTx/>
                <a:buNone/>
              </a:pPr>
              <a:t>2021-11-15</a:t>
            </a:fld>
            <a:endParaRPr lang="en-US" altLang="zh-CN" sz="1400" smtClean="0"/>
          </a:p>
        </p:txBody>
      </p:sp>
      <p:sp>
        <p:nvSpPr>
          <p:cNvPr id="36867" name="Rectangle 2"/>
          <p:cNvSpPr>
            <a:spLocks noGrp="1" noChangeArrowheads="1"/>
          </p:cNvSpPr>
          <p:nvPr>
            <p:ph type="title"/>
          </p:nvPr>
        </p:nvSpPr>
        <p:spPr>
          <a:xfrm>
            <a:off x="395288" y="157163"/>
            <a:ext cx="7620000" cy="638175"/>
          </a:xfrm>
        </p:spPr>
        <p:txBody>
          <a:bodyPr/>
          <a:lstStyle/>
          <a:p>
            <a:pPr eaLnBrk="1" hangingPunct="1"/>
            <a:r>
              <a:rPr lang="en-US" altLang="zh-CN" sz="4000" b="1" i="1" smtClean="0">
                <a:latin typeface="Times New Roman" pitchFamily="18" charset="0"/>
                <a:ea typeface="宋体" pitchFamily="2" charset="-122"/>
              </a:rPr>
              <a:t>CLARANS</a:t>
            </a:r>
            <a:r>
              <a:rPr lang="en-US" altLang="zh-CN" b="1" i="1" smtClean="0">
                <a:latin typeface="Times New Roman" pitchFamily="18" charset="0"/>
                <a:ea typeface="宋体" pitchFamily="2" charset="-122"/>
              </a:rPr>
              <a:t> </a:t>
            </a:r>
            <a:r>
              <a:rPr lang="en-US" altLang="zh-CN" sz="2800" b="1" smtClean="0">
                <a:latin typeface="Times New Roman" pitchFamily="18" charset="0"/>
                <a:ea typeface="宋体" pitchFamily="2" charset="-122"/>
              </a:rPr>
              <a:t>(“Randomized” CLARA)</a:t>
            </a:r>
            <a:r>
              <a:rPr lang="en-US" altLang="zh-CN" sz="2800" b="1" i="1" smtClean="0">
                <a:latin typeface="Times New Roman" pitchFamily="18" charset="0"/>
                <a:ea typeface="宋体" pitchFamily="2" charset="-122"/>
              </a:rPr>
              <a:t> (1994)</a:t>
            </a:r>
            <a:endParaRPr lang="en-US" altLang="zh-CN" sz="3200" b="1" smtClean="0">
              <a:latin typeface="Times New Roman" pitchFamily="18" charset="0"/>
              <a:ea typeface="宋体" pitchFamily="2" charset="-122"/>
            </a:endParaRPr>
          </a:p>
        </p:txBody>
      </p:sp>
      <p:sp>
        <p:nvSpPr>
          <p:cNvPr id="36868" name="Rectangle 3"/>
          <p:cNvSpPr>
            <a:spLocks noGrp="1" noChangeArrowheads="1"/>
          </p:cNvSpPr>
          <p:nvPr>
            <p:ph type="body" idx="1"/>
          </p:nvPr>
        </p:nvSpPr>
        <p:spPr>
          <a:xfrm>
            <a:off x="755650" y="1177925"/>
            <a:ext cx="8207375" cy="4379913"/>
          </a:xfrm>
        </p:spPr>
        <p:txBody>
          <a:bodyPr/>
          <a:lstStyle/>
          <a:p>
            <a:pPr eaLnBrk="1" hangingPunct="1">
              <a:lnSpc>
                <a:spcPct val="110000"/>
              </a:lnSpc>
            </a:pPr>
            <a:r>
              <a:rPr lang="en-US" altLang="zh-CN" sz="2400" b="1" i="1" smtClean="0">
                <a:latin typeface="Times New Roman" pitchFamily="18" charset="0"/>
                <a:ea typeface="宋体" pitchFamily="2" charset="-122"/>
              </a:rPr>
              <a:t>CLARANS</a:t>
            </a:r>
            <a:r>
              <a:rPr lang="en-US" altLang="zh-CN" sz="2400" b="1" smtClean="0">
                <a:latin typeface="Times New Roman" pitchFamily="18" charset="0"/>
                <a:ea typeface="宋体" pitchFamily="2" charset="-122"/>
              </a:rPr>
              <a:t> (A Clustering Algorithm based on Randomized Search)  (Ng and Han’94)</a:t>
            </a:r>
          </a:p>
          <a:p>
            <a:pPr eaLnBrk="1" hangingPunct="1">
              <a:lnSpc>
                <a:spcPct val="110000"/>
              </a:lnSpc>
            </a:pPr>
            <a:r>
              <a:rPr lang="en-US" altLang="zh-CN" sz="2400" b="1" smtClean="0">
                <a:latin typeface="Times New Roman" pitchFamily="18" charset="0"/>
                <a:ea typeface="宋体" pitchFamily="2" charset="-122"/>
              </a:rPr>
              <a:t>CLARANS</a:t>
            </a:r>
            <a:r>
              <a:rPr lang="zh-CN" altLang="en-US" sz="2400" b="1" smtClean="0">
                <a:latin typeface="Times New Roman" pitchFamily="18" charset="0"/>
                <a:ea typeface="宋体" pitchFamily="2" charset="-122"/>
              </a:rPr>
              <a:t>将采样技术和</a:t>
            </a:r>
            <a:r>
              <a:rPr lang="en-US" altLang="zh-CN" sz="2400" b="1" smtClean="0">
                <a:latin typeface="Times New Roman" pitchFamily="18" charset="0"/>
                <a:ea typeface="宋体" pitchFamily="2" charset="-122"/>
              </a:rPr>
              <a:t>PAM</a:t>
            </a:r>
            <a:r>
              <a:rPr lang="zh-CN" altLang="en-US" sz="2400" b="1" smtClean="0">
                <a:latin typeface="Times New Roman" pitchFamily="18" charset="0"/>
                <a:ea typeface="宋体" pitchFamily="2" charset="-122"/>
              </a:rPr>
              <a:t>结合起来</a:t>
            </a:r>
          </a:p>
          <a:p>
            <a:pPr lvl="1" eaLnBrk="1" hangingPunct="1">
              <a:lnSpc>
                <a:spcPct val="110000"/>
              </a:lnSpc>
            </a:pPr>
            <a:r>
              <a:rPr lang="en-US" altLang="zh-CN" sz="2000" b="1" smtClean="0">
                <a:latin typeface="Times New Roman" pitchFamily="18" charset="0"/>
                <a:ea typeface="宋体" pitchFamily="2" charset="-122"/>
              </a:rPr>
              <a:t>CLARA</a:t>
            </a:r>
            <a:r>
              <a:rPr lang="zh-CN" altLang="en-US" sz="2000" b="1" smtClean="0">
                <a:latin typeface="Times New Roman" pitchFamily="18" charset="0"/>
                <a:ea typeface="宋体" pitchFamily="2" charset="-122"/>
              </a:rPr>
              <a:t>在搜索的每个阶段有一个固定的样本</a:t>
            </a:r>
          </a:p>
          <a:p>
            <a:pPr lvl="1" eaLnBrk="1" hangingPunct="1">
              <a:lnSpc>
                <a:spcPct val="110000"/>
              </a:lnSpc>
            </a:pPr>
            <a:r>
              <a:rPr lang="en-US" altLang="zh-CN" sz="2000" b="1" smtClean="0">
                <a:latin typeface="Times New Roman" pitchFamily="18" charset="0"/>
                <a:ea typeface="宋体" pitchFamily="2" charset="-122"/>
              </a:rPr>
              <a:t>CLARANS</a:t>
            </a:r>
            <a:r>
              <a:rPr lang="zh-CN" altLang="en-US" sz="2000" b="1" smtClean="0">
                <a:latin typeface="Times New Roman" pitchFamily="18" charset="0"/>
                <a:ea typeface="宋体" pitchFamily="2" charset="-122"/>
              </a:rPr>
              <a:t>任何时候都不局限于固定样本, 而是在搜索的每一步带一定随机性地抽取一个样本 </a:t>
            </a:r>
            <a:endParaRPr lang="en-US" altLang="zh-CN" sz="2000" b="1" smtClean="0">
              <a:latin typeface="Times New Roman" pitchFamily="18" charset="0"/>
              <a:ea typeface="宋体" pitchFamily="2" charset="-122"/>
            </a:endParaRPr>
          </a:p>
          <a:p>
            <a:pPr eaLnBrk="1" hangingPunct="1">
              <a:lnSpc>
                <a:spcPct val="110000"/>
              </a:lnSpc>
            </a:pPr>
            <a:r>
              <a:rPr lang="zh-CN" altLang="en-US" sz="2400" b="1" smtClean="0">
                <a:latin typeface="Times New Roman" pitchFamily="18" charset="0"/>
                <a:ea typeface="宋体" pitchFamily="2" charset="-122"/>
              </a:rPr>
              <a:t>聚类过程可以被描述为对一个图的搜索, 图中的每个节点是一个潜在的解, 也就是说 </a:t>
            </a:r>
            <a:r>
              <a:rPr lang="en-US" altLang="zh-CN" sz="2400" b="1" i="1" smtClean="0">
                <a:latin typeface="Times New Roman" pitchFamily="18" charset="0"/>
                <a:ea typeface="宋体" pitchFamily="2" charset="-122"/>
              </a:rPr>
              <a:t>k</a:t>
            </a:r>
            <a:r>
              <a:rPr lang="en-US" altLang="zh-CN" sz="2400" b="1" smtClean="0">
                <a:latin typeface="Times New Roman" pitchFamily="18" charset="0"/>
                <a:ea typeface="宋体" pitchFamily="2" charset="-122"/>
              </a:rPr>
              <a:t> -medoids</a:t>
            </a:r>
          </a:p>
          <a:p>
            <a:pPr lvl="1" eaLnBrk="1" hangingPunct="1">
              <a:lnSpc>
                <a:spcPct val="110000"/>
              </a:lnSpc>
            </a:pPr>
            <a:r>
              <a:rPr lang="zh-CN" altLang="en-US" sz="2000" b="1" smtClean="0">
                <a:solidFill>
                  <a:srgbClr val="170981"/>
                </a:solidFill>
                <a:latin typeface="Times New Roman" pitchFamily="18" charset="0"/>
                <a:ea typeface="宋体" pitchFamily="2" charset="-122"/>
              </a:rPr>
              <a:t>相邻节点：代表的集合只有一个对象不同</a:t>
            </a:r>
          </a:p>
          <a:p>
            <a:pPr eaLnBrk="1" hangingPunct="1">
              <a:lnSpc>
                <a:spcPct val="110000"/>
              </a:lnSpc>
            </a:pPr>
            <a:r>
              <a:rPr lang="zh-CN" altLang="en-US" sz="2400" b="1" smtClean="0">
                <a:latin typeface="Times New Roman" pitchFamily="18" charset="0"/>
                <a:ea typeface="宋体" pitchFamily="2" charset="-122"/>
              </a:rPr>
              <a:t>在替换了一个代表对象后得到的聚类结果被称为当前聚类结果的邻居 </a:t>
            </a:r>
            <a:endParaRPr lang="en-US" altLang="zh-CN" sz="2400" b="1" smtClean="0">
              <a:latin typeface="Times New Roman" pitchFamily="18" charset="0"/>
              <a:ea typeface="宋体" pitchFamily="2" charset="-122"/>
            </a:endParaRPr>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D07C36B8-395F-4BD3-BE7C-1DEC794E2C7A}" type="datetime1">
              <a:rPr lang="zh-CN" altLang="en-US" sz="1400" smtClean="0"/>
              <a:pPr eaLnBrk="1" hangingPunct="1">
                <a:spcBef>
                  <a:spcPct val="0"/>
                </a:spcBef>
                <a:buClrTx/>
                <a:buSzTx/>
                <a:buFontTx/>
                <a:buNone/>
              </a:pPr>
              <a:t>2021-11-15</a:t>
            </a:fld>
            <a:endParaRPr lang="en-US" altLang="zh-CN" sz="1400" smtClean="0"/>
          </a:p>
        </p:txBody>
      </p:sp>
      <p:sp>
        <p:nvSpPr>
          <p:cNvPr id="37891" name="Rectangle 2"/>
          <p:cNvSpPr>
            <a:spLocks noGrp="1" noChangeArrowheads="1"/>
          </p:cNvSpPr>
          <p:nvPr>
            <p:ph type="title"/>
          </p:nvPr>
        </p:nvSpPr>
        <p:spPr>
          <a:xfrm>
            <a:off x="234950" y="60325"/>
            <a:ext cx="7793038" cy="577850"/>
          </a:xfrm>
        </p:spPr>
        <p:txBody>
          <a:bodyPr/>
          <a:lstStyle/>
          <a:p>
            <a:pPr eaLnBrk="1" hangingPunct="1"/>
            <a:r>
              <a:rPr lang="en-US" altLang="zh-CN" b="1" i="1" smtClean="0">
                <a:latin typeface="Times New Roman" pitchFamily="18" charset="0"/>
                <a:ea typeface="宋体" pitchFamily="2" charset="-122"/>
              </a:rPr>
              <a:t>CLARANS</a:t>
            </a:r>
            <a:r>
              <a:rPr lang="en-US" altLang="zh-CN" b="1" smtClean="0">
                <a:latin typeface="Times New Roman" pitchFamily="18" charset="0"/>
                <a:ea typeface="宋体" pitchFamily="2" charset="-122"/>
              </a:rPr>
              <a:t>(</a:t>
            </a:r>
            <a:r>
              <a:rPr lang="zh-CN" altLang="en-US" b="1" smtClean="0">
                <a:latin typeface="Times New Roman" pitchFamily="18" charset="0"/>
                <a:ea typeface="宋体" pitchFamily="2" charset="-122"/>
              </a:rPr>
              <a:t>续)</a:t>
            </a:r>
          </a:p>
        </p:txBody>
      </p:sp>
      <p:sp>
        <p:nvSpPr>
          <p:cNvPr id="37892" name="Rectangle 3"/>
          <p:cNvSpPr>
            <a:spLocks noGrp="1" noChangeArrowheads="1"/>
          </p:cNvSpPr>
          <p:nvPr>
            <p:ph type="body" idx="1"/>
          </p:nvPr>
        </p:nvSpPr>
        <p:spPr>
          <a:xfrm>
            <a:off x="776288" y="1177925"/>
            <a:ext cx="8367712" cy="4398963"/>
          </a:xfrm>
        </p:spPr>
        <p:txBody>
          <a:bodyPr/>
          <a:lstStyle/>
          <a:p>
            <a:pPr eaLnBrk="1" hangingPunct="1">
              <a:lnSpc>
                <a:spcPct val="110000"/>
              </a:lnSpc>
            </a:pPr>
            <a:r>
              <a:rPr lang="zh-CN" altLang="en-US" sz="2400" b="1" smtClean="0">
                <a:latin typeface="Times New Roman" pitchFamily="18" charset="0"/>
                <a:ea typeface="宋体" pitchFamily="2" charset="-122"/>
              </a:rPr>
              <a:t>如果一个更好的邻居被发现, </a:t>
            </a:r>
            <a:r>
              <a:rPr lang="en-US" altLang="zh-CN" sz="2400" b="1" smtClean="0">
                <a:latin typeface="Times New Roman" pitchFamily="18" charset="0"/>
                <a:ea typeface="宋体" pitchFamily="2" charset="-122"/>
              </a:rPr>
              <a:t>CLARANS</a:t>
            </a:r>
            <a:r>
              <a:rPr lang="zh-CN" altLang="en-US" sz="2400" b="1" smtClean="0">
                <a:latin typeface="Times New Roman" pitchFamily="18" charset="0"/>
                <a:ea typeface="宋体" pitchFamily="2" charset="-122"/>
              </a:rPr>
              <a:t>移到该邻居节点, 处理过程重新开始, 否则当前的聚类达到了一个局部最优</a:t>
            </a:r>
            <a:endParaRPr lang="en-US" altLang="zh-CN" sz="2400" b="1" smtClean="0">
              <a:latin typeface="Times New Roman" pitchFamily="18" charset="0"/>
              <a:ea typeface="宋体" pitchFamily="2" charset="-122"/>
            </a:endParaRPr>
          </a:p>
          <a:p>
            <a:pPr eaLnBrk="1" hangingPunct="1">
              <a:lnSpc>
                <a:spcPct val="110000"/>
              </a:lnSpc>
            </a:pPr>
            <a:r>
              <a:rPr lang="zh-CN" altLang="en-US" sz="2400" b="1" smtClean="0">
                <a:latin typeface="Times New Roman" pitchFamily="18" charset="0"/>
                <a:ea typeface="宋体" pitchFamily="2" charset="-122"/>
              </a:rPr>
              <a:t>如果找到了一个局部最优, </a:t>
            </a:r>
            <a:r>
              <a:rPr lang="en-US" altLang="zh-CN" sz="2400" b="1" smtClean="0">
                <a:latin typeface="Times New Roman" pitchFamily="18" charset="0"/>
                <a:ea typeface="宋体" pitchFamily="2" charset="-122"/>
              </a:rPr>
              <a:t>CLARANS</a:t>
            </a:r>
            <a:r>
              <a:rPr lang="zh-CN" altLang="en-US" sz="2400" b="1" smtClean="0">
                <a:latin typeface="Times New Roman" pitchFamily="18" charset="0"/>
                <a:ea typeface="宋体" pitchFamily="2" charset="-122"/>
              </a:rPr>
              <a:t>从随机选择的节点开始寻找新的局部最优</a:t>
            </a:r>
          </a:p>
          <a:p>
            <a:pPr eaLnBrk="1" hangingPunct="1">
              <a:lnSpc>
                <a:spcPct val="110000"/>
              </a:lnSpc>
            </a:pPr>
            <a:r>
              <a:rPr lang="zh-CN" altLang="en-US" sz="2400" b="1" smtClean="0">
                <a:latin typeface="Times New Roman" pitchFamily="18" charset="0"/>
                <a:ea typeface="宋体" pitchFamily="2" charset="-122"/>
              </a:rPr>
              <a:t>实验显示</a:t>
            </a:r>
            <a:r>
              <a:rPr lang="en-US" altLang="zh-CN" sz="2400" b="1" smtClean="0">
                <a:latin typeface="Times New Roman" pitchFamily="18" charset="0"/>
                <a:ea typeface="宋体" pitchFamily="2" charset="-122"/>
              </a:rPr>
              <a:t>CLARANS</a:t>
            </a:r>
            <a:r>
              <a:rPr lang="zh-CN" altLang="en-US" sz="2400" b="1" smtClean="0">
                <a:latin typeface="Times New Roman" pitchFamily="18" charset="0"/>
                <a:ea typeface="宋体" pitchFamily="2" charset="-122"/>
              </a:rPr>
              <a:t>比</a:t>
            </a:r>
            <a:r>
              <a:rPr lang="en-US" altLang="zh-CN" sz="2400" b="1" smtClean="0">
                <a:latin typeface="Times New Roman" pitchFamily="18" charset="0"/>
                <a:ea typeface="宋体" pitchFamily="2" charset="-122"/>
              </a:rPr>
              <a:t>PAM</a:t>
            </a:r>
            <a:r>
              <a:rPr lang="zh-CN" altLang="en-US" sz="2400" b="1" smtClean="0">
                <a:latin typeface="Times New Roman" pitchFamily="18" charset="0"/>
                <a:ea typeface="宋体" pitchFamily="2" charset="-122"/>
              </a:rPr>
              <a:t>和</a:t>
            </a:r>
            <a:r>
              <a:rPr lang="en-US" altLang="zh-CN" sz="2400" b="1" smtClean="0">
                <a:latin typeface="Times New Roman" pitchFamily="18" charset="0"/>
                <a:ea typeface="宋体" pitchFamily="2" charset="-122"/>
              </a:rPr>
              <a:t>CLARA</a:t>
            </a:r>
            <a:r>
              <a:rPr lang="zh-CN" altLang="en-US" sz="2400" b="1" smtClean="0">
                <a:latin typeface="Times New Roman" pitchFamily="18" charset="0"/>
                <a:ea typeface="宋体" pitchFamily="2" charset="-122"/>
              </a:rPr>
              <a:t>更有效 </a:t>
            </a:r>
          </a:p>
          <a:p>
            <a:pPr eaLnBrk="1" hangingPunct="1">
              <a:lnSpc>
                <a:spcPct val="110000"/>
              </a:lnSpc>
            </a:pPr>
            <a:r>
              <a:rPr lang="en-US" altLang="zh-CN" sz="2400" b="1" smtClean="0">
                <a:latin typeface="Times New Roman" pitchFamily="18" charset="0"/>
                <a:ea typeface="宋体" pitchFamily="2" charset="-122"/>
              </a:rPr>
              <a:t>CLARANS</a:t>
            </a:r>
            <a:r>
              <a:rPr lang="zh-CN" altLang="en-US" sz="2400" b="1" smtClean="0">
                <a:latin typeface="Times New Roman" pitchFamily="18" charset="0"/>
                <a:ea typeface="宋体" pitchFamily="2" charset="-122"/>
              </a:rPr>
              <a:t>能够探测孤立点 </a:t>
            </a:r>
            <a:endParaRPr lang="en-US" altLang="zh-CN" sz="2400" b="1" smtClean="0">
              <a:latin typeface="Times New Roman" pitchFamily="18" charset="0"/>
              <a:ea typeface="宋体" pitchFamily="2" charset="-122"/>
            </a:endParaRPr>
          </a:p>
          <a:p>
            <a:pPr eaLnBrk="1" hangingPunct="1">
              <a:lnSpc>
                <a:spcPct val="110000"/>
              </a:lnSpc>
            </a:pPr>
            <a:r>
              <a:rPr lang="zh-CN" altLang="en-US" sz="2400" b="1" smtClean="0">
                <a:latin typeface="Times New Roman" pitchFamily="18" charset="0"/>
                <a:ea typeface="宋体" pitchFamily="2" charset="-122"/>
              </a:rPr>
              <a:t>聚焦技术和空间存取结构可以进一步改进它的性能</a:t>
            </a:r>
            <a:r>
              <a:rPr lang="en-US" altLang="zh-CN" sz="2400" b="1" smtClean="0">
                <a:latin typeface="Times New Roman" pitchFamily="18" charset="0"/>
                <a:ea typeface="宋体" pitchFamily="2" charset="-122"/>
              </a:rPr>
              <a:t> (Ester et al.’95)</a:t>
            </a:r>
          </a:p>
          <a:p>
            <a:pPr eaLnBrk="1" hangingPunct="1"/>
            <a:endParaRPr lang="zh-CN" altLang="en-US" sz="2400" b="1" smtClean="0">
              <a:ea typeface="宋体" pitchFamily="2" charset="-122"/>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1"/>
          <p:cNvSpPr>
            <a:spLocks noGrp="1"/>
          </p:cNvSpPr>
          <p:nvPr>
            <p:ph type="dt" sz="quarter" idx="10"/>
          </p:nvPr>
        </p:nvSpPr>
        <p:spPr>
          <a:noFill/>
        </p:spPr>
        <p:txBody>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eaLnBrk="1" hangingPunct="1">
              <a:spcBef>
                <a:spcPct val="0"/>
              </a:spcBef>
              <a:buClrTx/>
              <a:buSzTx/>
              <a:buFontTx/>
              <a:buNone/>
            </a:pPr>
            <a:fld id="{47EBD0BC-6367-480E-88C0-947D93999360}" type="datetime1">
              <a:rPr lang="zh-CN" altLang="en-US" sz="1400" smtClean="0"/>
              <a:pPr eaLnBrk="1" hangingPunct="1">
                <a:spcBef>
                  <a:spcPct val="0"/>
                </a:spcBef>
                <a:buClrTx/>
                <a:buSzTx/>
                <a:buFontTx/>
                <a:buNone/>
              </a:pPr>
              <a:t>2021-11-15</a:t>
            </a:fld>
            <a:endParaRPr lang="en-US" altLang="zh-CN" sz="1400" smtClean="0"/>
          </a:p>
        </p:txBody>
      </p:sp>
      <p:sp>
        <p:nvSpPr>
          <p:cNvPr id="38915" name="Rectangle 2"/>
          <p:cNvSpPr>
            <a:spLocks noGrp="1" noChangeArrowheads="1"/>
          </p:cNvSpPr>
          <p:nvPr>
            <p:ph type="title" idx="4294967295"/>
          </p:nvPr>
        </p:nvSpPr>
        <p:spPr>
          <a:xfrm>
            <a:off x="914400" y="0"/>
            <a:ext cx="8229600" cy="952500"/>
          </a:xfrm>
        </p:spPr>
        <p:txBody>
          <a:bodyPr/>
          <a:lstStyle/>
          <a:p>
            <a:pPr eaLnBrk="1" hangingPunct="1"/>
            <a:r>
              <a:rPr lang="zh-CN" altLang="en-US" smtClean="0">
                <a:ea typeface="宋体" pitchFamily="2" charset="-122"/>
              </a:rPr>
              <a:t>综合比较</a:t>
            </a:r>
          </a:p>
        </p:txBody>
      </p:sp>
      <p:graphicFrame>
        <p:nvGraphicFramePr>
          <p:cNvPr id="338992" name="Group 48"/>
          <p:cNvGraphicFramePr>
            <a:graphicFrameLocks noGrp="1"/>
          </p:cNvGraphicFramePr>
          <p:nvPr>
            <p:ph type="tbl" idx="4294967295"/>
          </p:nvPr>
        </p:nvGraphicFramePr>
        <p:xfrm>
          <a:off x="250825" y="1657350"/>
          <a:ext cx="8858250" cy="3508375"/>
        </p:xfrm>
        <a:graphic>
          <a:graphicData uri="http://schemas.openxmlformats.org/drawingml/2006/table">
            <a:tbl>
              <a:tblPr/>
              <a:tblGrid>
                <a:gridCol w="1127125"/>
                <a:gridCol w="1774825"/>
                <a:gridCol w="2098675"/>
                <a:gridCol w="2279650"/>
                <a:gridCol w="1577975"/>
              </a:tblGrid>
              <a:tr h="787391">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endParaRPr kumimoji="1" lang="zh-TW" altLang="zh-TW" sz="2700" b="0" i="0" u="none" strike="noStrike" cap="none" normalizeH="0" baseline="0" dirty="0" smtClean="0">
                        <a:ln>
                          <a:noFill/>
                        </a:ln>
                        <a:solidFill>
                          <a:schemeClr val="tx1"/>
                        </a:solidFill>
                        <a:effectLst/>
                        <a:latin typeface="Arial" pitchFamily="34" charset="0"/>
                        <a:ea typeface="PMingLiU" pitchFamily="18" charset="-120"/>
                      </a:endParaRPr>
                    </a:p>
                  </a:txBody>
                  <a:tcPr marT="38097" marB="380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1" lang="en-US" altLang="zh-TW" sz="2300" b="0" i="0" u="none" strike="noStrike" cap="none" normalizeH="0" baseline="0" smtClean="0">
                          <a:ln>
                            <a:noFill/>
                          </a:ln>
                          <a:solidFill>
                            <a:schemeClr val="tx1"/>
                          </a:solidFill>
                          <a:effectLst/>
                          <a:latin typeface="Arial" pitchFamily="34" charset="0"/>
                          <a:ea typeface="PMingLiU" pitchFamily="18" charset="-120"/>
                        </a:rPr>
                        <a:t>K means</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1" lang="en-US" altLang="zh-TW" sz="2300" b="0" i="0" u="none" strike="noStrike" cap="none" normalizeH="0" baseline="0" smtClean="0">
                          <a:ln>
                            <a:noFill/>
                          </a:ln>
                          <a:solidFill>
                            <a:schemeClr val="tx1"/>
                          </a:solidFill>
                          <a:effectLst/>
                          <a:latin typeface="Arial" pitchFamily="34" charset="0"/>
                          <a:ea typeface="PMingLiU" pitchFamily="18" charset="-120"/>
                        </a:rPr>
                        <a:t>K medoids</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1" lang="en-US" altLang="zh-TW" sz="2300" b="0" i="0" u="none" strike="noStrike" cap="none" normalizeH="0" baseline="0" smtClean="0">
                          <a:ln>
                            <a:noFill/>
                          </a:ln>
                          <a:solidFill>
                            <a:schemeClr val="tx1"/>
                          </a:solidFill>
                          <a:effectLst/>
                          <a:latin typeface="Arial" pitchFamily="34" charset="0"/>
                          <a:ea typeface="PMingLiU" pitchFamily="18" charset="-120"/>
                        </a:rPr>
                        <a:t>CLARA</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1" lang="en-US" altLang="zh-TW" sz="2300" b="0" i="0" u="none" strike="noStrike" cap="none" normalizeH="0" baseline="0" smtClean="0">
                          <a:ln>
                            <a:noFill/>
                          </a:ln>
                          <a:solidFill>
                            <a:schemeClr val="tx1"/>
                          </a:solidFill>
                          <a:effectLst/>
                          <a:latin typeface="Arial" pitchFamily="34" charset="0"/>
                          <a:ea typeface="PMingLiU" pitchFamily="18" charset="-120"/>
                        </a:rPr>
                        <a:t>CLARANS</a:t>
                      </a:r>
                    </a:p>
                  </a:txBody>
                  <a:tcPr marT="38097" marB="380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1561">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1" lang="zh-CN" altLang="en-US" sz="1700" b="1" i="0" u="none" strike="noStrike" cap="none" normalizeH="0" baseline="0" smtClean="0">
                          <a:ln>
                            <a:noFill/>
                          </a:ln>
                          <a:solidFill>
                            <a:schemeClr val="tx1"/>
                          </a:solidFill>
                          <a:effectLst/>
                          <a:latin typeface="Arial" pitchFamily="34" charset="0"/>
                          <a:ea typeface="宋体" pitchFamily="2" charset="-122"/>
                        </a:rPr>
                        <a:t>优点</a:t>
                      </a:r>
                    </a:p>
                  </a:txBody>
                  <a:tcPr marT="38097" marB="380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zh-CN" altLang="en-US" sz="1700" b="1" i="0" u="none" strike="noStrike" cap="none" normalizeH="0" baseline="0" smtClean="0">
                          <a:ln>
                            <a:noFill/>
                          </a:ln>
                          <a:solidFill>
                            <a:schemeClr val="tx1"/>
                          </a:solidFill>
                          <a:effectLst/>
                          <a:latin typeface="Arial" pitchFamily="34" charset="0"/>
                          <a:ea typeface="宋体" pitchFamily="2" charset="-122"/>
                        </a:rPr>
                        <a:t>简单</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zh-TW" altLang="en-US" sz="1700" b="1" i="0" u="none" strike="noStrike" cap="none" normalizeH="0" baseline="0" smtClean="0">
                          <a:ln>
                            <a:noFill/>
                          </a:ln>
                          <a:solidFill>
                            <a:schemeClr val="tx1"/>
                          </a:solidFill>
                          <a:effectLst/>
                          <a:latin typeface="Arial" pitchFamily="34" charset="0"/>
                          <a:ea typeface="宋体" pitchFamily="2" charset="-122"/>
                        </a:rPr>
                        <a:t>不受</a:t>
                      </a:r>
                      <a:r>
                        <a:rPr kumimoji="1" lang="zh-CN" altLang="en-US" sz="1700" b="1" i="0" u="none" strike="noStrike" cap="none" normalizeH="0" baseline="0" smtClean="0">
                          <a:ln>
                            <a:noFill/>
                          </a:ln>
                          <a:solidFill>
                            <a:schemeClr val="tx1"/>
                          </a:solidFill>
                          <a:effectLst/>
                          <a:latin typeface="Arial" pitchFamily="34" charset="0"/>
                          <a:ea typeface="宋体" pitchFamily="2" charset="-122"/>
                        </a:rPr>
                        <a:t>极值影响</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zh-TW" altLang="en-US" sz="1700" b="1" i="0" u="none" strike="noStrike" cap="none" normalizeH="0" baseline="0" smtClean="0">
                          <a:ln>
                            <a:noFill/>
                          </a:ln>
                          <a:solidFill>
                            <a:schemeClr val="tx1"/>
                          </a:solidFill>
                          <a:effectLst/>
                          <a:latin typeface="Arial" pitchFamily="34" charset="0"/>
                          <a:ea typeface="宋体" pitchFamily="2" charset="-122"/>
                        </a:rPr>
                        <a:t>可</a:t>
                      </a:r>
                      <a:r>
                        <a:rPr kumimoji="1" lang="zh-CN" altLang="en-US" sz="1700" b="1" i="0" u="none" strike="noStrike" cap="none" normalizeH="0" baseline="0" smtClean="0">
                          <a:ln>
                            <a:noFill/>
                          </a:ln>
                          <a:solidFill>
                            <a:schemeClr val="tx1"/>
                          </a:solidFill>
                          <a:effectLst/>
                          <a:latin typeface="Arial" pitchFamily="34" charset="0"/>
                          <a:ea typeface="宋体" pitchFamily="2" charset="-122"/>
                        </a:rPr>
                        <a:t>处理大数据</a:t>
                      </a:r>
                      <a:endParaRPr kumimoji="1" lang="zh-TW" altLang="en-US" sz="1700" b="1" i="0" u="none" strike="noStrike" cap="none" normalizeH="0" baseline="0" smtClean="0">
                        <a:ln>
                          <a:noFill/>
                        </a:ln>
                        <a:solidFill>
                          <a:schemeClr val="tx1"/>
                        </a:solidFill>
                        <a:effectLst/>
                        <a:latin typeface="Arial" pitchFamily="34" charset="0"/>
                        <a:ea typeface="宋体" pitchFamily="2" charset="-122"/>
                      </a:endParaRP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zh-TW" altLang="en-US" sz="1700" b="1" i="0" u="none" strike="noStrike" cap="none" normalizeH="0" baseline="0" dirty="0" smtClean="0">
                          <a:ln>
                            <a:noFill/>
                          </a:ln>
                          <a:solidFill>
                            <a:schemeClr val="tx1"/>
                          </a:solidFill>
                          <a:effectLst/>
                          <a:latin typeface="Arial" pitchFamily="34" charset="0"/>
                          <a:ea typeface="宋体" pitchFamily="2" charset="-122"/>
                        </a:rPr>
                        <a:t>找到最佳解</a:t>
                      </a:r>
                    </a:p>
                  </a:txBody>
                  <a:tcPr marT="38097" marB="380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024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1" lang="zh-TW" altLang="en-US" sz="1700" b="1" i="0" u="none" strike="noStrike" cap="none" normalizeH="0" baseline="0" smtClean="0">
                          <a:ln>
                            <a:noFill/>
                          </a:ln>
                          <a:solidFill>
                            <a:schemeClr val="tx1"/>
                          </a:solidFill>
                          <a:effectLst/>
                          <a:latin typeface="Arial" pitchFamily="34" charset="0"/>
                          <a:ea typeface="宋体" pitchFamily="2" charset="-122"/>
                        </a:rPr>
                        <a:t>缺</a:t>
                      </a:r>
                      <a:r>
                        <a:rPr kumimoji="1" lang="zh-CN" altLang="en-US" sz="1700" b="1" i="0" u="none" strike="noStrike" cap="none" normalizeH="0" baseline="0" smtClean="0">
                          <a:ln>
                            <a:noFill/>
                          </a:ln>
                          <a:solidFill>
                            <a:schemeClr val="tx1"/>
                          </a:solidFill>
                          <a:effectLst/>
                          <a:latin typeface="Arial" pitchFamily="34" charset="0"/>
                          <a:ea typeface="宋体" pitchFamily="2" charset="-122"/>
                        </a:rPr>
                        <a:t>点</a:t>
                      </a:r>
                    </a:p>
                  </a:txBody>
                  <a:tcPr marT="38097" marB="380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zh-CN" altLang="en-US" sz="1700" b="1" i="0" u="none" strike="noStrike" cap="none" normalizeH="0" baseline="0" smtClean="0">
                          <a:ln>
                            <a:noFill/>
                          </a:ln>
                          <a:solidFill>
                            <a:schemeClr val="tx1"/>
                          </a:solidFill>
                          <a:effectLst/>
                          <a:latin typeface="Arial" pitchFamily="34" charset="0"/>
                          <a:ea typeface="宋体" pitchFamily="2" charset="-122"/>
                        </a:rPr>
                        <a:t>受极值影响</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zh-CN" altLang="en-US" sz="1700" b="1" i="0" u="none" strike="noStrike" cap="none" normalizeH="0" baseline="0" smtClean="0">
                          <a:ln>
                            <a:noFill/>
                          </a:ln>
                          <a:solidFill>
                            <a:schemeClr val="tx1"/>
                          </a:solidFill>
                          <a:effectLst/>
                          <a:latin typeface="Arial" pitchFamily="34" charset="0"/>
                          <a:ea typeface="宋体" pitchFamily="2" charset="-122"/>
                        </a:rPr>
                        <a:t>无法处理大数据</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zh-TW" altLang="en-US" sz="1700" b="1" i="0" u="none" strike="noStrike" cap="none" normalizeH="0" baseline="0" smtClean="0">
                          <a:ln>
                            <a:noFill/>
                          </a:ln>
                          <a:solidFill>
                            <a:schemeClr val="tx1"/>
                          </a:solidFill>
                          <a:effectLst/>
                          <a:latin typeface="Arial" pitchFamily="34" charset="0"/>
                          <a:ea typeface="宋体" pitchFamily="2" charset="-122"/>
                        </a:rPr>
                        <a:t>不一定</a:t>
                      </a:r>
                      <a:r>
                        <a:rPr kumimoji="1" lang="zh-CN" altLang="en-US" sz="1700" b="1" i="0" u="none" strike="noStrike" cap="none" normalizeH="0" baseline="0" smtClean="0">
                          <a:ln>
                            <a:noFill/>
                          </a:ln>
                          <a:solidFill>
                            <a:schemeClr val="tx1"/>
                          </a:solidFill>
                          <a:effectLst/>
                          <a:latin typeface="Arial" pitchFamily="34" charset="0"/>
                          <a:ea typeface="宋体" pitchFamily="2" charset="-122"/>
                        </a:rPr>
                        <a:t>是</a:t>
                      </a:r>
                      <a:r>
                        <a:rPr kumimoji="1" lang="zh-TW" altLang="en-US" sz="1700" b="1" i="0" u="none" strike="noStrike" cap="none" normalizeH="0" baseline="0" smtClean="0">
                          <a:ln>
                            <a:noFill/>
                          </a:ln>
                          <a:solidFill>
                            <a:schemeClr val="tx1"/>
                          </a:solidFill>
                          <a:effectLst/>
                          <a:latin typeface="Arial" pitchFamily="34" charset="0"/>
                          <a:ea typeface="宋体" pitchFamily="2" charset="-122"/>
                        </a:rPr>
                        <a:t>最佳解</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zh-TW" altLang="en-US" sz="1700" b="1" i="0" u="none" strike="noStrike" cap="none" normalizeH="0" baseline="0" dirty="0" smtClean="0">
                          <a:ln>
                            <a:noFill/>
                          </a:ln>
                          <a:solidFill>
                            <a:schemeClr val="tx1"/>
                          </a:solidFill>
                          <a:effectLst/>
                          <a:latin typeface="Arial" pitchFamily="34" charset="0"/>
                          <a:ea typeface="宋体" pitchFamily="2" charset="-122"/>
                        </a:rPr>
                        <a:t>速度慢</a:t>
                      </a:r>
                    </a:p>
                  </a:txBody>
                  <a:tcPr marT="38097" marB="380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9183">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1" lang="zh-CN" altLang="en-US" sz="1700" b="1" i="0" u="none" strike="noStrike" cap="none" normalizeH="0" baseline="0" smtClean="0">
                          <a:ln>
                            <a:noFill/>
                          </a:ln>
                          <a:solidFill>
                            <a:schemeClr val="tx1"/>
                          </a:solidFill>
                          <a:effectLst/>
                          <a:latin typeface="Arial" pitchFamily="34" charset="0"/>
                          <a:ea typeface="宋体" pitchFamily="2" charset="-122"/>
                        </a:rPr>
                        <a:t>复杂</a:t>
                      </a:r>
                      <a:r>
                        <a:rPr kumimoji="1" lang="zh-TW" altLang="en-US" sz="1700" b="1" i="0" u="none" strike="noStrike" cap="none" normalizeH="0" baseline="0" smtClean="0">
                          <a:ln>
                            <a:noFill/>
                          </a:ln>
                          <a:solidFill>
                            <a:schemeClr val="tx1"/>
                          </a:solidFill>
                          <a:effectLst/>
                          <a:latin typeface="Arial" pitchFamily="34" charset="0"/>
                          <a:ea typeface="宋体" pitchFamily="2" charset="-122"/>
                        </a:rPr>
                        <a:t>度</a:t>
                      </a:r>
                    </a:p>
                  </a:txBody>
                  <a:tcPr marT="38097" marB="380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en-US" altLang="zh-TW" sz="2800" b="0" i="0" u="none" strike="noStrike" cap="none" normalizeH="0" baseline="0" smtClean="0">
                          <a:ln>
                            <a:noFill/>
                          </a:ln>
                          <a:solidFill>
                            <a:schemeClr val="tx1"/>
                          </a:solidFill>
                          <a:effectLst/>
                          <a:latin typeface="Arial" pitchFamily="34" charset="0"/>
                          <a:ea typeface="標楷體" pitchFamily="65" charset="-120"/>
                        </a:rPr>
                        <a:t>O(nkt)</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1" lang="en-US" altLang="zh-TW" sz="2000" b="0" i="0" u="none" strike="noStrike" cap="none" normalizeH="0" baseline="0" smtClean="0">
                          <a:ln>
                            <a:noFill/>
                          </a:ln>
                          <a:solidFill>
                            <a:schemeClr val="tx1"/>
                          </a:solidFill>
                          <a:effectLst/>
                          <a:latin typeface="Arial" pitchFamily="34" charset="0"/>
                          <a:ea typeface="PMingLiU" pitchFamily="18" charset="-120"/>
                        </a:rPr>
                        <a:t>O(</a:t>
                      </a:r>
                      <a:r>
                        <a:rPr kumimoji="0" lang="en-US" altLang="zh-TW" sz="2000" b="0" i="0" u="none" strike="noStrike" cap="none" normalizeH="0" baseline="0" smtClean="0">
                          <a:ln>
                            <a:noFill/>
                          </a:ln>
                          <a:solidFill>
                            <a:schemeClr val="tx1"/>
                          </a:solidFill>
                          <a:effectLst/>
                          <a:latin typeface="Arial" pitchFamily="34" charset="0"/>
                          <a:ea typeface="PMingLiU" pitchFamily="18" charset="-120"/>
                        </a:rPr>
                        <a:t>k(n-k)^2</a:t>
                      </a:r>
                      <a:r>
                        <a:rPr kumimoji="1" lang="en-US" altLang="zh-TW" sz="2000" b="0" i="0" u="none" strike="noStrike" cap="none" normalizeH="0" baseline="0" smtClean="0">
                          <a:ln>
                            <a:noFill/>
                          </a:ln>
                          <a:solidFill>
                            <a:schemeClr val="tx1"/>
                          </a:solidFill>
                          <a:effectLst/>
                          <a:latin typeface="Arial" pitchFamily="34" charset="0"/>
                          <a:ea typeface="PMingLiU" pitchFamily="18" charset="-120"/>
                        </a:rPr>
                        <a:t>)</a:t>
                      </a:r>
                      <a:endParaRPr kumimoji="1" lang="zh-TW" altLang="zh-TW" sz="2000" b="0" i="0" u="none" strike="noStrike" cap="none" normalizeH="0" baseline="0" smtClean="0">
                        <a:ln>
                          <a:noFill/>
                        </a:ln>
                        <a:solidFill>
                          <a:schemeClr val="tx1"/>
                        </a:solidFill>
                        <a:effectLst/>
                        <a:latin typeface="Arial" pitchFamily="34" charset="0"/>
                        <a:ea typeface="PMingLiU" pitchFamily="18" charset="-120"/>
                      </a:endParaRP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rgbClr val="FF3300"/>
                        </a:buClr>
                        <a:buSzTx/>
                        <a:buFontTx/>
                        <a:buNone/>
                        <a:tabLst/>
                      </a:pPr>
                      <a:r>
                        <a:rPr kumimoji="1" lang="en-US" altLang="zh-TW" sz="2000" b="0" i="0" u="none" strike="noStrike" cap="none" normalizeH="0" baseline="0" smtClean="0">
                          <a:ln>
                            <a:noFill/>
                          </a:ln>
                          <a:solidFill>
                            <a:schemeClr val="tx1"/>
                          </a:solidFill>
                          <a:effectLst/>
                          <a:latin typeface="Arial" pitchFamily="34" charset="0"/>
                          <a:ea typeface="PMingLiU" pitchFamily="18" charset="-120"/>
                        </a:rPr>
                        <a:t>O(ks^2+k(n-k))</a:t>
                      </a:r>
                    </a:p>
                  </a:txBody>
                  <a:tcPr marT="38097" marB="380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marL="742950" indent="-285750">
                        <a:spcBef>
                          <a:spcPct val="20000"/>
                        </a:spcBef>
                        <a:buClr>
                          <a:schemeClr val="hlink"/>
                        </a:buClr>
                        <a:buSzPct val="55000"/>
                        <a:buFont typeface="Wingdings" pitchFamily="2" charset="2"/>
                        <a:defRPr sz="2000">
                          <a:solidFill>
                            <a:schemeClr val="tx1"/>
                          </a:solidFill>
                          <a:latin typeface="Tahoma" pitchFamily="34" charset="0"/>
                        </a:defRPr>
                      </a:lvl2pPr>
                      <a:lvl3pPr marL="1143000" indent="-228600">
                        <a:spcBef>
                          <a:spcPct val="20000"/>
                        </a:spcBef>
                        <a:buClr>
                          <a:schemeClr val="folHlink"/>
                        </a:buClr>
                        <a:buSzPct val="50000"/>
                        <a:buFont typeface="Wingdings" pitchFamily="2" charset="2"/>
                        <a:defRPr>
                          <a:solidFill>
                            <a:schemeClr val="tx1"/>
                          </a:solidFill>
                          <a:latin typeface="Tahoma" pitchFamily="34" charset="0"/>
                        </a:defRPr>
                      </a:lvl3pPr>
                      <a:lvl4pPr marL="1600200" indent="-228600">
                        <a:spcBef>
                          <a:spcPct val="20000"/>
                        </a:spcBef>
                        <a:buClr>
                          <a:schemeClr val="accent2"/>
                        </a:buClr>
                        <a:buSzPct val="55000"/>
                        <a:buFont typeface="Wingdings" pitchFamily="2" charset="2"/>
                        <a:defRPr sz="1600">
                          <a:solidFill>
                            <a:schemeClr val="tx1"/>
                          </a:solidFill>
                          <a:latin typeface="Tahoma" pitchFamily="34" charset="0"/>
                        </a:defRPr>
                      </a:lvl4pPr>
                      <a:lvl5pPr marL="2057400" indent="-228600">
                        <a:spcBef>
                          <a:spcPct val="20000"/>
                        </a:spcBef>
                        <a:buClr>
                          <a:schemeClr val="accent1"/>
                        </a:buClr>
                        <a:buSzPct val="50000"/>
                        <a:buFont typeface="Wingdings" pitchFamily="2" charset="2"/>
                        <a:defRPr sz="1600">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rgbClr val="FF3300"/>
                        </a:buClr>
                        <a:buSzTx/>
                        <a:buFontTx/>
                        <a:buNone/>
                        <a:tabLst/>
                      </a:pPr>
                      <a:r>
                        <a:rPr kumimoji="0" lang="en-US" altLang="zh-TW" sz="2300" b="0" i="0" u="none" strike="noStrike" cap="none" normalizeH="0" baseline="0" smtClean="0">
                          <a:ln>
                            <a:noFill/>
                          </a:ln>
                          <a:solidFill>
                            <a:schemeClr val="tx1"/>
                          </a:solidFill>
                          <a:effectLst/>
                          <a:latin typeface="Arial" pitchFamily="34" charset="0"/>
                          <a:ea typeface="PMingLiU" pitchFamily="18" charset="-120"/>
                        </a:rPr>
                        <a:t>O(n^2)</a:t>
                      </a:r>
                    </a:p>
                  </a:txBody>
                  <a:tcPr marT="38097" marB="380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20" name="AutoShape 36"/>
          <p:cNvSpPr>
            <a:spLocks noChangeArrowheads="1"/>
          </p:cNvSpPr>
          <p:nvPr/>
        </p:nvSpPr>
        <p:spPr bwMode="auto">
          <a:xfrm>
            <a:off x="2339975" y="1057275"/>
            <a:ext cx="4857750" cy="536575"/>
          </a:xfrm>
          <a:prstGeom prst="rightArrow">
            <a:avLst>
              <a:gd name="adj1" fmla="val 50111"/>
              <a:gd name="adj2" fmla="val 130769"/>
            </a:avLst>
          </a:prstGeom>
          <a:solidFill>
            <a:srgbClr val="E9B5E4"/>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0"/>
              </a:spcBef>
              <a:buClrTx/>
              <a:buSzTx/>
              <a:buFontTx/>
              <a:buNone/>
            </a:pPr>
            <a:r>
              <a:rPr kumimoji="1" lang="zh-CN" altLang="en-US" sz="1800" b="1">
                <a:solidFill>
                  <a:srgbClr val="FF3300"/>
                </a:solidFill>
                <a:latin typeface="Arial" pitchFamily="34" charset="0"/>
                <a:ea typeface="PMingLiU" pitchFamily="18" charset="-120"/>
              </a:rPr>
              <a:t>精确度</a:t>
            </a:r>
            <a:endParaRPr kumimoji="1" lang="zh-TW" altLang="en-US" sz="1800" b="1">
              <a:solidFill>
                <a:srgbClr val="FF3300"/>
              </a:solidFill>
              <a:latin typeface="Arial" pitchFamily="34" charset="0"/>
              <a:ea typeface="PMingLiU" pitchFamily="18" charset="-120"/>
            </a:endParaRPr>
          </a:p>
        </p:txBody>
      </p:sp>
      <p:sp>
        <p:nvSpPr>
          <p:cNvPr id="42021" name="AutoShape 37"/>
          <p:cNvSpPr>
            <a:spLocks noChangeArrowheads="1"/>
          </p:cNvSpPr>
          <p:nvPr/>
        </p:nvSpPr>
        <p:spPr bwMode="auto">
          <a:xfrm>
            <a:off x="2339975" y="5197475"/>
            <a:ext cx="5000625" cy="517525"/>
          </a:xfrm>
          <a:prstGeom prst="leftArrow">
            <a:avLst>
              <a:gd name="adj1" fmla="val 59389"/>
              <a:gd name="adj2" fmla="val 143954"/>
            </a:avLst>
          </a:prstGeom>
          <a:solidFill>
            <a:srgbClr val="E9B5E4"/>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0"/>
              </a:spcBef>
              <a:buClrTx/>
              <a:buSzTx/>
              <a:buFontTx/>
              <a:buNone/>
            </a:pPr>
            <a:r>
              <a:rPr kumimoji="1" lang="zh-TW" altLang="en-US" sz="1800" b="1">
                <a:solidFill>
                  <a:srgbClr val="FF3300"/>
                </a:solidFill>
                <a:latin typeface="Arial" pitchFamily="34" charset="0"/>
                <a:ea typeface="PMingLiU" pitchFamily="18" charset="-120"/>
              </a:rPr>
              <a:t>速度</a:t>
            </a:r>
          </a:p>
        </p:txBody>
      </p:sp>
      <p:sp>
        <p:nvSpPr>
          <p:cNvPr id="38950" name="投影片編號版面配置區 8"/>
          <p:cNvSpPr txBox="1">
            <a:spLocks noGrp="1"/>
          </p:cNvSpPr>
          <p:nvPr/>
        </p:nvSpPr>
        <p:spPr bwMode="auto">
          <a:xfrm>
            <a:off x="8129588" y="4778375"/>
            <a:ext cx="6096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pPr algn="ctr" eaLnBrk="1" hangingPunct="1">
              <a:spcBef>
                <a:spcPct val="0"/>
              </a:spcBef>
              <a:buClrTx/>
              <a:buSzTx/>
              <a:buFontTx/>
              <a:buNone/>
            </a:pPr>
            <a:fld id="{A2D25B33-B78B-43AE-9921-A124EB2BE09C}" type="slidenum">
              <a:rPr lang="en-US" altLang="zh-TW" sz="1400" b="1">
                <a:solidFill>
                  <a:srgbClr val="FFFFFF"/>
                </a:solidFill>
                <a:latin typeface="Arial" pitchFamily="34" charset="0"/>
                <a:ea typeface="PMingLiU" pitchFamily="18" charset="-120"/>
              </a:rPr>
              <a:pPr algn="ctr" eaLnBrk="1" hangingPunct="1">
                <a:spcBef>
                  <a:spcPct val="0"/>
                </a:spcBef>
                <a:buClrTx/>
                <a:buSzTx/>
                <a:buFontTx/>
                <a:buNone/>
              </a:pPr>
              <a:t>59</a:t>
            </a:fld>
            <a:endParaRPr lang="en-US" altLang="zh-TW" sz="1400" b="1">
              <a:solidFill>
                <a:srgbClr val="FFFFFF"/>
              </a:solidFill>
              <a:latin typeface="Arial" pitchFamily="34" charset="0"/>
              <a:ea typeface="PMingLiU" pitchFamily="18" charset="-12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020"/>
                                        </p:tgtEl>
                                        <p:attrNameLst>
                                          <p:attrName>style.visibility</p:attrName>
                                        </p:attrNameLst>
                                      </p:cBhvr>
                                      <p:to>
                                        <p:strVal val="visible"/>
                                      </p:to>
                                    </p:set>
                                    <p:animEffect transition="in" filter="box(in)">
                                      <p:cBhvr>
                                        <p:cTn id="7" dur="500"/>
                                        <p:tgtEl>
                                          <p:spTgt spid="42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2021"/>
                                        </p:tgtEl>
                                        <p:attrNameLst>
                                          <p:attrName>style.visibility</p:attrName>
                                        </p:attrNameLst>
                                      </p:cBhvr>
                                      <p:to>
                                        <p:strVal val="visible"/>
                                      </p:to>
                                    </p:set>
                                    <p:anim calcmode="lin" valueType="num">
                                      <p:cBhvr additive="base">
                                        <p:cTn id="12" dur="500" fill="hold"/>
                                        <p:tgtEl>
                                          <p:spTgt spid="42021"/>
                                        </p:tgtEl>
                                        <p:attrNameLst>
                                          <p:attrName>ppt_x</p:attrName>
                                        </p:attrNameLst>
                                      </p:cBhvr>
                                      <p:tavLst>
                                        <p:tav tm="0">
                                          <p:val>
                                            <p:strVal val="#ppt_x"/>
                                          </p:val>
                                        </p:tav>
                                        <p:tav tm="100000">
                                          <p:val>
                                            <p:strVal val="#ppt_x"/>
                                          </p:val>
                                        </p:tav>
                                      </p:tavLst>
                                    </p:anim>
                                    <p:anim calcmode="lin" valueType="num">
                                      <p:cBhvr additive="base">
                                        <p:cTn id="13" dur="500" fill="hold"/>
                                        <p:tgtEl>
                                          <p:spTgt spid="42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0" grpId="0" animBg="1"/>
      <p:bldP spid="420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对象 19"/>
          <p:cNvGraphicFramePr>
            <a:graphicFrameLocks/>
          </p:cNvGraphicFramePr>
          <p:nvPr/>
        </p:nvGraphicFramePr>
        <p:xfrm>
          <a:off x="180975" y="639763"/>
          <a:ext cx="4841875" cy="3754437"/>
        </p:xfrm>
        <a:graphic>
          <a:graphicData uri="http://schemas.openxmlformats.org/presentationml/2006/ole">
            <mc:AlternateContent xmlns:mc="http://schemas.openxmlformats.org/markup-compatibility/2006">
              <mc:Choice xmlns:v="urn:schemas-microsoft-com:vml" Requires="v">
                <p:oleObj spid="_x0000_s33849" r:id="rId4" imgW="4847619" imgH="4514286" progId="excel.sheet.8">
                  <p:embed/>
                </p:oleObj>
              </mc:Choice>
              <mc:Fallback>
                <p:oleObj r:id="rId4" imgW="4847619" imgH="4514286"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639763"/>
                        <a:ext cx="4841875"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3" name="文本框 2"/>
          <p:cNvSpPr txBox="1">
            <a:spLocks noChangeArrowheads="1"/>
          </p:cNvSpPr>
          <p:nvPr/>
        </p:nvSpPr>
        <p:spPr bwMode="auto">
          <a:xfrm>
            <a:off x="541338" y="2379663"/>
            <a:ext cx="1023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A(1,4)</a:t>
            </a:r>
          </a:p>
        </p:txBody>
      </p:sp>
      <p:sp>
        <p:nvSpPr>
          <p:cNvPr id="66564" name="文本框 5"/>
          <p:cNvSpPr txBox="1">
            <a:spLocks noChangeArrowheads="1"/>
          </p:cNvSpPr>
          <p:nvPr/>
        </p:nvSpPr>
        <p:spPr bwMode="auto">
          <a:xfrm>
            <a:off x="1333500" y="2379663"/>
            <a:ext cx="1022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B(2,4)</a:t>
            </a:r>
          </a:p>
        </p:txBody>
      </p:sp>
      <p:sp>
        <p:nvSpPr>
          <p:cNvPr id="66565" name="文本框 9"/>
          <p:cNvSpPr txBox="1">
            <a:spLocks noChangeArrowheads="1"/>
          </p:cNvSpPr>
          <p:nvPr/>
        </p:nvSpPr>
        <p:spPr bwMode="auto">
          <a:xfrm>
            <a:off x="684213" y="177958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C</a:t>
            </a:r>
          </a:p>
        </p:txBody>
      </p:sp>
      <p:sp>
        <p:nvSpPr>
          <p:cNvPr id="66566" name="文本框 10"/>
          <p:cNvSpPr txBox="1">
            <a:spLocks noChangeArrowheads="1"/>
          </p:cNvSpPr>
          <p:nvPr/>
        </p:nvSpPr>
        <p:spPr bwMode="auto">
          <a:xfrm>
            <a:off x="1260475" y="1779588"/>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D</a:t>
            </a:r>
          </a:p>
        </p:txBody>
      </p:sp>
      <p:sp>
        <p:nvSpPr>
          <p:cNvPr id="66567" name="文本框 11"/>
          <p:cNvSpPr txBox="1">
            <a:spLocks noChangeArrowheads="1"/>
          </p:cNvSpPr>
          <p:nvPr/>
        </p:nvSpPr>
        <p:spPr bwMode="auto">
          <a:xfrm>
            <a:off x="1331913" y="1298575"/>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E</a:t>
            </a:r>
          </a:p>
        </p:txBody>
      </p:sp>
      <p:sp>
        <p:nvSpPr>
          <p:cNvPr id="66568" name="文本框 14"/>
          <p:cNvSpPr txBox="1">
            <a:spLocks noChangeArrowheads="1"/>
          </p:cNvSpPr>
          <p:nvPr/>
        </p:nvSpPr>
        <p:spPr bwMode="auto">
          <a:xfrm>
            <a:off x="2557463" y="3100388"/>
            <a:ext cx="36353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F</a:t>
            </a:r>
          </a:p>
        </p:txBody>
      </p:sp>
      <p:sp>
        <p:nvSpPr>
          <p:cNvPr id="66569" name="文本框 15"/>
          <p:cNvSpPr txBox="1">
            <a:spLocks noChangeArrowheads="1"/>
          </p:cNvSpPr>
          <p:nvPr/>
        </p:nvSpPr>
        <p:spPr bwMode="auto">
          <a:xfrm>
            <a:off x="2557463" y="351948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I</a:t>
            </a:r>
          </a:p>
        </p:txBody>
      </p:sp>
      <p:sp>
        <p:nvSpPr>
          <p:cNvPr id="66570" name="文本框 16"/>
          <p:cNvSpPr txBox="1">
            <a:spLocks noChangeArrowheads="1"/>
          </p:cNvSpPr>
          <p:nvPr/>
        </p:nvSpPr>
        <p:spPr bwMode="auto">
          <a:xfrm>
            <a:off x="3205163" y="3100388"/>
            <a:ext cx="4365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G</a:t>
            </a:r>
          </a:p>
        </p:txBody>
      </p:sp>
      <p:sp>
        <p:nvSpPr>
          <p:cNvPr id="66571" name="文本框 17"/>
          <p:cNvSpPr txBox="1">
            <a:spLocks noChangeArrowheads="1"/>
          </p:cNvSpPr>
          <p:nvPr/>
        </p:nvSpPr>
        <p:spPr bwMode="auto">
          <a:xfrm>
            <a:off x="3205163" y="351948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J</a:t>
            </a:r>
          </a:p>
        </p:txBody>
      </p:sp>
      <p:sp>
        <p:nvSpPr>
          <p:cNvPr id="66572" name="文本框 18"/>
          <p:cNvSpPr txBox="1">
            <a:spLocks noChangeArrowheads="1"/>
          </p:cNvSpPr>
          <p:nvPr/>
        </p:nvSpPr>
        <p:spPr bwMode="auto">
          <a:xfrm>
            <a:off x="3852863" y="3100388"/>
            <a:ext cx="36353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H</a:t>
            </a:r>
          </a:p>
        </p:txBody>
      </p:sp>
      <p:sp>
        <p:nvSpPr>
          <p:cNvPr id="66573" name="文本框 3"/>
          <p:cNvSpPr txBox="1">
            <a:spLocks noChangeArrowheads="1"/>
          </p:cNvSpPr>
          <p:nvPr/>
        </p:nvSpPr>
        <p:spPr bwMode="auto">
          <a:xfrm>
            <a:off x="417513" y="4471988"/>
            <a:ext cx="4030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Randomly choose A,B as the centre and K=2.</a:t>
            </a:r>
          </a:p>
        </p:txBody>
      </p:sp>
      <p:sp>
        <p:nvSpPr>
          <p:cNvPr id="66574" name="文本框 4"/>
          <p:cNvSpPr txBox="1">
            <a:spLocks noChangeArrowheads="1"/>
          </p:cNvSpPr>
          <p:nvPr/>
        </p:nvSpPr>
        <p:spPr bwMode="auto">
          <a:xfrm>
            <a:off x="3559175" y="38100"/>
            <a:ext cx="1771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prstClr val="black"/>
                </a:solidFill>
              </a:rPr>
              <a:t>Example</a:t>
            </a:r>
          </a:p>
        </p:txBody>
      </p:sp>
      <p:graphicFrame>
        <p:nvGraphicFramePr>
          <p:cNvPr id="66575" name="对象 79">
            <a:hlinkClick r:id="" action="ppaction://ole?verb=1"/>
          </p:cNvPr>
          <p:cNvGraphicFramePr>
            <a:graphicFrameLocks noChangeAspect="1"/>
          </p:cNvGraphicFramePr>
          <p:nvPr/>
        </p:nvGraphicFramePr>
        <p:xfrm>
          <a:off x="4114800" y="2767013"/>
          <a:ext cx="914400" cy="180975"/>
        </p:xfrm>
        <a:graphic>
          <a:graphicData uri="http://schemas.openxmlformats.org/presentationml/2006/ole">
            <mc:AlternateContent xmlns:mc="http://schemas.openxmlformats.org/markup-compatibility/2006">
              <mc:Choice xmlns:v="urn:schemas-microsoft-com:vml" Requires="v">
                <p:oleObj spid="_x0000_s33850" r:id="rId6" imgW="915481" imgH="215895" progId="Equation.KSEE3">
                  <p:embed/>
                </p:oleObj>
              </mc:Choice>
              <mc:Fallback>
                <p:oleObj r:id="rId6" imgW="915481" imgH="215895"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767013"/>
                        <a:ext cx="9144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8">
            <p14:nvContentPartPr>
              <p14:cNvPr id="8" name="墨迹 7"/>
              <p14:cNvContentPartPr/>
              <p14:nvPr/>
            </p14:nvContentPartPr>
            <p14:xfrm>
              <a:off x="596900" y="1645709"/>
              <a:ext cx="800100" cy="1185333"/>
            </p14:xfrm>
          </p:contentPart>
        </mc:Choice>
        <mc:Fallback xmlns="">
          <p:pic>
            <p:nvPicPr>
              <p:cNvPr id="8" name="墨迹 7"/>
              <p:cNvPicPr/>
              <p:nvPr/>
            </p:nvPicPr>
            <p:blipFill>
              <a:blip r:embed="rId9"/>
              <a:stretch>
                <a:fillRect/>
              </a:stretch>
            </p:blipFill>
            <p:spPr>
              <a:xfrm>
                <a:off x="587542" y="1636350"/>
                <a:ext cx="818816" cy="120405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p14:cNvContentPartPr/>
              <p14:nvPr/>
            </p14:nvContentPartPr>
            <p14:xfrm>
              <a:off x="1504950" y="1100667"/>
              <a:ext cx="3054350" cy="2746375"/>
            </p14:xfrm>
          </p:contentPart>
        </mc:Choice>
        <mc:Fallback xmlns="">
          <p:pic>
            <p:nvPicPr>
              <p:cNvPr id="9" name="墨迹 8"/>
              <p:cNvPicPr/>
              <p:nvPr/>
            </p:nvPicPr>
            <p:blipFill>
              <a:blip r:embed="rId11"/>
              <a:stretch>
                <a:fillRect/>
              </a:stretch>
            </p:blipFill>
            <p:spPr>
              <a:xfrm>
                <a:off x="1495590" y="1091307"/>
                <a:ext cx="3073071" cy="2765095"/>
              </a:xfrm>
              <a:prstGeom prst="rect">
                <a:avLst/>
              </a:prstGeom>
            </p:spPr>
          </p:pic>
        </mc:Fallback>
      </mc:AlternateContent>
      <p:sp>
        <p:nvSpPr>
          <p:cNvPr id="66578" name="文本框 92"/>
          <p:cNvSpPr txBox="1">
            <a:spLocks noChangeArrowheads="1"/>
          </p:cNvSpPr>
          <p:nvPr/>
        </p:nvSpPr>
        <p:spPr bwMode="auto">
          <a:xfrm>
            <a:off x="915988" y="4989513"/>
            <a:ext cx="1571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rgbClr val="FF0000"/>
                </a:solidFill>
              </a:rPr>
              <a:t>Step 3.</a:t>
            </a:r>
          </a:p>
        </p:txBody>
      </p:sp>
      <p:graphicFrame>
        <p:nvGraphicFramePr>
          <p:cNvPr id="66579" name="对象 9">
            <a:hlinkClick r:id="" action="ppaction://ole?verb=1"/>
          </p:cNvPr>
          <p:cNvGraphicFramePr>
            <a:graphicFrameLocks noChangeAspect="1"/>
          </p:cNvGraphicFramePr>
          <p:nvPr/>
        </p:nvGraphicFramePr>
        <p:xfrm>
          <a:off x="5375275" y="755650"/>
          <a:ext cx="3232150" cy="850900"/>
        </p:xfrm>
        <a:graphic>
          <a:graphicData uri="http://schemas.openxmlformats.org/presentationml/2006/ole">
            <mc:AlternateContent xmlns:mc="http://schemas.openxmlformats.org/markup-compatibility/2006">
              <mc:Choice xmlns:v="urn:schemas-microsoft-com:vml" Requires="v">
                <p:oleObj spid="_x0000_s33851" r:id="rId12" imgW="1449272" imgH="457741" progId="Equation.KSEE3">
                  <p:embed/>
                </p:oleObj>
              </mc:Choice>
              <mc:Fallback>
                <p:oleObj r:id="rId12" imgW="1449272" imgH="457741" progId="Equation.KSEE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5275" y="755650"/>
                        <a:ext cx="32321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80" name="对象 13">
            <a:hlinkClick r:id="" action="ppaction://ole?verb=1"/>
          </p:cNvPr>
          <p:cNvGraphicFramePr>
            <a:graphicFrameLocks noChangeAspect="1"/>
          </p:cNvGraphicFramePr>
          <p:nvPr/>
        </p:nvGraphicFramePr>
        <p:xfrm>
          <a:off x="5029200" y="2022475"/>
          <a:ext cx="3886200" cy="733425"/>
        </p:xfrm>
        <a:graphic>
          <a:graphicData uri="http://schemas.openxmlformats.org/presentationml/2006/ole">
            <mc:AlternateContent xmlns:mc="http://schemas.openxmlformats.org/markup-compatibility/2006">
              <mc:Choice xmlns:v="urn:schemas-microsoft-com:vml" Requires="v">
                <p:oleObj spid="_x0000_s33852" r:id="rId14" imgW="1740565" imgH="393635" progId="Equation.KSEE3">
                  <p:embed/>
                </p:oleObj>
              </mc:Choice>
              <mc:Fallback>
                <p:oleObj r:id="rId14" imgW="1740565" imgH="393635" progId="Equation.KSEE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29200" y="2022475"/>
                        <a:ext cx="3886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81" name="对象 14">
            <a:hlinkClick r:id="" action="ppaction://ole?verb=1"/>
          </p:cNvPr>
          <p:cNvGraphicFramePr>
            <a:graphicFrameLocks noChangeAspect="1"/>
          </p:cNvGraphicFramePr>
          <p:nvPr/>
        </p:nvGraphicFramePr>
        <p:xfrm>
          <a:off x="5033963" y="2994025"/>
          <a:ext cx="3990975" cy="455613"/>
        </p:xfrm>
        <a:graphic>
          <a:graphicData uri="http://schemas.openxmlformats.org/presentationml/2006/ole">
            <mc:AlternateContent xmlns:mc="http://schemas.openxmlformats.org/markup-compatibility/2006">
              <mc:Choice xmlns:v="urn:schemas-microsoft-com:vml" Requires="v">
                <p:oleObj spid="_x0000_s33853" r:id="rId16" imgW="1765775" imgH="241295" progId="Equation.KSEE3">
                  <p:embed/>
                </p:oleObj>
              </mc:Choice>
              <mc:Fallback>
                <p:oleObj r:id="rId16" imgW="1765775" imgH="241295" progId="Equation.KSEE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33963" y="2994025"/>
                        <a:ext cx="3990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82" name="文本框 15"/>
          <p:cNvSpPr txBox="1">
            <a:spLocks noChangeArrowheads="1"/>
          </p:cNvSpPr>
          <p:nvPr/>
        </p:nvSpPr>
        <p:spPr bwMode="auto">
          <a:xfrm>
            <a:off x="5170488" y="4038600"/>
            <a:ext cx="3638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a:solidFill>
                  <a:prstClr val="black"/>
                </a:solidFill>
              </a:rPr>
              <a:t> </a:t>
            </a:r>
            <a:r>
              <a:rPr lang="en-US" altLang="zh-CN" sz="2800">
                <a:solidFill>
                  <a:prstClr val="black"/>
                </a:solidFill>
              </a:rPr>
              <a:t>  The new centers of the two clusters are (1,4.5) and (3.75,2.875)</a:t>
            </a:r>
          </a:p>
        </p:txBody>
      </p:sp>
      <p:sp>
        <p:nvSpPr>
          <p:cNvPr id="17" name="圆角矩形 16"/>
          <p:cNvSpPr/>
          <p:nvPr/>
        </p:nvSpPr>
        <p:spPr>
          <a:xfrm>
            <a:off x="4953000" y="1949450"/>
            <a:ext cx="4124325" cy="1730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19" name="圆角矩形 18"/>
          <p:cNvSpPr/>
          <p:nvPr/>
        </p:nvSpPr>
        <p:spPr>
          <a:xfrm>
            <a:off x="4927600" y="3887788"/>
            <a:ext cx="4124325" cy="1730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20" name="矩形 19"/>
          <p:cNvSpPr/>
          <p:nvPr/>
        </p:nvSpPr>
        <p:spPr>
          <a:xfrm>
            <a:off x="3494" y="7938"/>
            <a:ext cx="564515" cy="461665"/>
          </a:xfrm>
          <a:prstGeom prst="rect">
            <a:avLst/>
          </a:prstGeom>
          <a:noFill/>
          <a:ln>
            <a:noFill/>
          </a:ln>
        </p:spPr>
        <p:txBody>
          <a:bodyPr>
            <a:spAutoFit/>
          </a:bodyPr>
          <a:lstStyle/>
          <a:p>
            <a:pPr algn="ctr">
              <a:defRPr/>
            </a:pPr>
            <a:r>
              <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Arial" charset="0"/>
                <a:ea typeface="宋体" charset="-122"/>
                <a:cs typeface="+mn-ea"/>
              </a:rPr>
              <a:t>6</a:t>
            </a:r>
            <a:endPar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Times New Roman" pitchFamily="18" charset="0"/>
              <a:ea typeface="宋体" pitchFamily="2" charset="-122"/>
            </a:endParaRPr>
          </a:p>
        </p:txBody>
      </p:sp>
      <p:sp>
        <p:nvSpPr>
          <p:cNvPr id="66586" name="文本框 78"/>
          <p:cNvSpPr txBox="1">
            <a:spLocks noChangeArrowheads="1"/>
          </p:cNvSpPr>
          <p:nvPr/>
        </p:nvSpPr>
        <p:spPr bwMode="auto">
          <a:xfrm>
            <a:off x="295275" y="2901950"/>
            <a:ext cx="1181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cluster 1</a:t>
            </a:r>
          </a:p>
        </p:txBody>
      </p:sp>
      <p:sp>
        <p:nvSpPr>
          <p:cNvPr id="66587" name="文本框 82"/>
          <p:cNvSpPr txBox="1">
            <a:spLocks noChangeArrowheads="1"/>
          </p:cNvSpPr>
          <p:nvPr/>
        </p:nvSpPr>
        <p:spPr bwMode="auto">
          <a:xfrm>
            <a:off x="3298825" y="1498600"/>
            <a:ext cx="11811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cluster 2</a:t>
            </a:r>
          </a:p>
        </p:txBody>
      </p:sp>
      <p:sp>
        <p:nvSpPr>
          <p:cNvPr id="66588" name="文本框 123"/>
          <p:cNvSpPr txBox="1">
            <a:spLocks noChangeArrowheads="1"/>
          </p:cNvSpPr>
          <p:nvPr/>
        </p:nvSpPr>
        <p:spPr bwMode="auto">
          <a:xfrm>
            <a:off x="6003925" y="2654300"/>
            <a:ext cx="164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new center</a:t>
            </a:r>
          </a:p>
        </p:txBody>
      </p:sp>
    </p:spTree>
    <p:extLst>
      <p:ext uri="{BB962C8B-B14F-4D97-AF65-F5344CB8AC3E}">
        <p14:creationId xmlns:p14="http://schemas.microsoft.com/office/powerpoint/2010/main" val="236374487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内容占位符 30"/>
          <p:cNvGraphicFramePr>
            <a:graphicFrameLocks noGrp="1"/>
          </p:cNvGraphicFramePr>
          <p:nvPr>
            <p:ph idx="1"/>
          </p:nvPr>
        </p:nvGraphicFramePr>
        <p:xfrm>
          <a:off x="49213" y="611188"/>
          <a:ext cx="4859337" cy="3771900"/>
        </p:xfrm>
        <a:graphic>
          <a:graphicData uri="http://schemas.openxmlformats.org/presentationml/2006/ole">
            <mc:AlternateContent xmlns:mc="http://schemas.openxmlformats.org/markup-compatibility/2006">
              <mc:Choice xmlns:v="urn:schemas-microsoft-com:vml" Requires="v">
                <p:oleObj spid="_x0000_s35049" r:id="rId4" imgW="4866667" imgH="4533333" progId="excel.sheet.8">
                  <p:embed/>
                </p:oleObj>
              </mc:Choice>
              <mc:Fallback>
                <p:oleObj r:id="rId4" imgW="4866667" imgH="4533333" progId="excel.sheet.8">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3" y="611188"/>
                        <a:ext cx="4859337"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7" name="文本框 18"/>
          <p:cNvSpPr txBox="1">
            <a:spLocks noChangeArrowheads="1"/>
          </p:cNvSpPr>
          <p:nvPr/>
        </p:nvSpPr>
        <p:spPr bwMode="auto">
          <a:xfrm>
            <a:off x="776288" y="2374900"/>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A</a:t>
            </a:r>
          </a:p>
        </p:txBody>
      </p:sp>
      <p:sp>
        <p:nvSpPr>
          <p:cNvPr id="67588" name="文本框 19"/>
          <p:cNvSpPr txBox="1">
            <a:spLocks noChangeArrowheads="1"/>
          </p:cNvSpPr>
          <p:nvPr/>
        </p:nvSpPr>
        <p:spPr bwMode="auto">
          <a:xfrm>
            <a:off x="1425575" y="2374900"/>
            <a:ext cx="296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B</a:t>
            </a:r>
          </a:p>
        </p:txBody>
      </p:sp>
      <p:sp>
        <p:nvSpPr>
          <p:cNvPr id="67589" name="文本框 20"/>
          <p:cNvSpPr txBox="1">
            <a:spLocks noChangeArrowheads="1"/>
          </p:cNvSpPr>
          <p:nvPr/>
        </p:nvSpPr>
        <p:spPr bwMode="auto">
          <a:xfrm>
            <a:off x="561975" y="1774825"/>
            <a:ext cx="363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C</a:t>
            </a:r>
          </a:p>
        </p:txBody>
      </p:sp>
      <p:sp>
        <p:nvSpPr>
          <p:cNvPr id="67590" name="文本框 21"/>
          <p:cNvSpPr txBox="1">
            <a:spLocks noChangeArrowheads="1"/>
          </p:cNvSpPr>
          <p:nvPr/>
        </p:nvSpPr>
        <p:spPr bwMode="auto">
          <a:xfrm>
            <a:off x="1568450" y="1774825"/>
            <a:ext cx="363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D</a:t>
            </a:r>
          </a:p>
        </p:txBody>
      </p:sp>
      <p:sp>
        <p:nvSpPr>
          <p:cNvPr id="67591" name="文本框 22"/>
          <p:cNvSpPr txBox="1">
            <a:spLocks noChangeArrowheads="1"/>
          </p:cNvSpPr>
          <p:nvPr/>
        </p:nvSpPr>
        <p:spPr bwMode="auto">
          <a:xfrm>
            <a:off x="1136650" y="1354138"/>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E</a:t>
            </a:r>
          </a:p>
        </p:txBody>
      </p:sp>
      <p:sp>
        <p:nvSpPr>
          <p:cNvPr id="67592" name="文本框 23"/>
          <p:cNvSpPr txBox="1">
            <a:spLocks noChangeArrowheads="1"/>
          </p:cNvSpPr>
          <p:nvPr/>
        </p:nvSpPr>
        <p:spPr bwMode="auto">
          <a:xfrm>
            <a:off x="2578100" y="3094038"/>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F</a:t>
            </a:r>
          </a:p>
        </p:txBody>
      </p:sp>
      <p:sp>
        <p:nvSpPr>
          <p:cNvPr id="67593" name="文本框 24"/>
          <p:cNvSpPr txBox="1">
            <a:spLocks noChangeArrowheads="1"/>
          </p:cNvSpPr>
          <p:nvPr/>
        </p:nvSpPr>
        <p:spPr bwMode="auto">
          <a:xfrm>
            <a:off x="2578100" y="3575050"/>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I</a:t>
            </a:r>
          </a:p>
        </p:txBody>
      </p:sp>
      <p:sp>
        <p:nvSpPr>
          <p:cNvPr id="67594" name="文本框 25"/>
          <p:cNvSpPr txBox="1">
            <a:spLocks noChangeArrowheads="1"/>
          </p:cNvSpPr>
          <p:nvPr/>
        </p:nvSpPr>
        <p:spPr bwMode="auto">
          <a:xfrm>
            <a:off x="3152775" y="3154363"/>
            <a:ext cx="436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G</a:t>
            </a:r>
          </a:p>
        </p:txBody>
      </p:sp>
      <p:sp>
        <p:nvSpPr>
          <p:cNvPr id="67595" name="文本框 26"/>
          <p:cNvSpPr txBox="1">
            <a:spLocks noChangeArrowheads="1"/>
          </p:cNvSpPr>
          <p:nvPr/>
        </p:nvSpPr>
        <p:spPr bwMode="auto">
          <a:xfrm>
            <a:off x="3225800" y="3575050"/>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J</a:t>
            </a:r>
          </a:p>
        </p:txBody>
      </p:sp>
      <p:sp>
        <p:nvSpPr>
          <p:cNvPr id="67596" name="文本框 27"/>
          <p:cNvSpPr txBox="1">
            <a:spLocks noChangeArrowheads="1"/>
          </p:cNvSpPr>
          <p:nvPr/>
        </p:nvSpPr>
        <p:spPr bwMode="auto">
          <a:xfrm>
            <a:off x="3802063" y="3154363"/>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H</a:t>
            </a:r>
          </a:p>
        </p:txBody>
      </p:sp>
      <p:sp>
        <p:nvSpPr>
          <p:cNvPr id="67597" name="文本框 28"/>
          <p:cNvSpPr txBox="1">
            <a:spLocks noChangeArrowheads="1"/>
          </p:cNvSpPr>
          <p:nvPr/>
        </p:nvSpPr>
        <p:spPr bwMode="auto">
          <a:xfrm>
            <a:off x="927100" y="1992313"/>
            <a:ext cx="944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α(1,4.5)</a:t>
            </a:r>
          </a:p>
        </p:txBody>
      </p:sp>
      <p:sp>
        <p:nvSpPr>
          <p:cNvPr id="67598" name="文本框 29"/>
          <p:cNvSpPr txBox="1">
            <a:spLocks noChangeArrowheads="1"/>
          </p:cNvSpPr>
          <p:nvPr/>
        </p:nvSpPr>
        <p:spPr bwMode="auto">
          <a:xfrm>
            <a:off x="2632075" y="2635250"/>
            <a:ext cx="1354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β(3.75,2.875)</a:t>
            </a:r>
          </a:p>
        </p:txBody>
      </p:sp>
      <p:sp>
        <p:nvSpPr>
          <p:cNvPr id="67599" name="文本框 4"/>
          <p:cNvSpPr txBox="1">
            <a:spLocks noChangeArrowheads="1"/>
          </p:cNvSpPr>
          <p:nvPr/>
        </p:nvSpPr>
        <p:spPr bwMode="auto">
          <a:xfrm>
            <a:off x="3559175" y="38100"/>
            <a:ext cx="1771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prstClr val="black"/>
                </a:solidFill>
              </a:rPr>
              <a:t>Example</a:t>
            </a:r>
          </a:p>
        </p:txBody>
      </p:sp>
      <p:pic>
        <p:nvPicPr>
          <p:cNvPr id="67600" name="图片 9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5500" y="696913"/>
            <a:ext cx="1752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7601" name="对象 2">
            <a:hlinkClick r:id="" action="ppaction://ole?verb=1"/>
          </p:cNvPr>
          <p:cNvGraphicFramePr>
            <a:graphicFrameLocks noChangeAspect="1"/>
          </p:cNvGraphicFramePr>
          <p:nvPr/>
        </p:nvGraphicFramePr>
        <p:xfrm>
          <a:off x="5556250" y="1057275"/>
          <a:ext cx="484188" cy="250825"/>
        </p:xfrm>
        <a:graphic>
          <a:graphicData uri="http://schemas.openxmlformats.org/presentationml/2006/ole">
            <mc:AlternateContent xmlns:mc="http://schemas.openxmlformats.org/markup-compatibility/2006">
              <mc:Choice xmlns:v="urn:schemas-microsoft-com:vml" Requires="v">
                <p:oleObj spid="_x0000_s35050" r:id="rId7" imgW="369298" imgH="229232" progId="Equation.KSEE3">
                  <p:embed/>
                </p:oleObj>
              </mc:Choice>
              <mc:Fallback>
                <p:oleObj r:id="rId7" imgW="369298" imgH="229232" progId="Equation.KSEE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6250" y="1057275"/>
                        <a:ext cx="4841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2" name="对象 20">
            <a:hlinkClick r:id="" action="ppaction://ole?verb=1"/>
          </p:cNvPr>
          <p:cNvGraphicFramePr>
            <a:graphicFrameLocks noChangeAspect="1"/>
          </p:cNvGraphicFramePr>
          <p:nvPr/>
        </p:nvGraphicFramePr>
        <p:xfrm>
          <a:off x="5554663" y="1343025"/>
          <a:ext cx="501650" cy="249238"/>
        </p:xfrm>
        <a:graphic>
          <a:graphicData uri="http://schemas.openxmlformats.org/presentationml/2006/ole">
            <mc:AlternateContent xmlns:mc="http://schemas.openxmlformats.org/markup-compatibility/2006">
              <mc:Choice xmlns:v="urn:schemas-microsoft-com:vml" Requires="v">
                <p:oleObj spid="_x0000_s35051" r:id="rId9" imgW="381933" imgH="229232" progId="Equation.KSEE3">
                  <p:embed/>
                </p:oleObj>
              </mc:Choice>
              <mc:Fallback>
                <p:oleObj r:id="rId9" imgW="381933" imgH="229232" progId="Equation.KSEE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4663" y="1343025"/>
                        <a:ext cx="5016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3" name="对象 22">
            <a:hlinkClick r:id="" action="ppaction://ole?verb=1"/>
          </p:cNvPr>
          <p:cNvGraphicFramePr>
            <a:graphicFrameLocks noChangeAspect="1"/>
          </p:cNvGraphicFramePr>
          <p:nvPr/>
        </p:nvGraphicFramePr>
        <p:xfrm>
          <a:off x="5553075" y="1687513"/>
          <a:ext cx="501650" cy="250825"/>
        </p:xfrm>
        <a:graphic>
          <a:graphicData uri="http://schemas.openxmlformats.org/presentationml/2006/ole">
            <mc:AlternateContent xmlns:mc="http://schemas.openxmlformats.org/markup-compatibility/2006">
              <mc:Choice xmlns:v="urn:schemas-microsoft-com:vml" Requires="v">
                <p:oleObj spid="_x0000_s35052" r:id="rId11" imgW="381933" imgH="229232" progId="Equation.KSEE3">
                  <p:embed/>
                </p:oleObj>
              </mc:Choice>
              <mc:Fallback>
                <p:oleObj r:id="rId11" imgW="381933" imgH="229232" progId="Equation.KSEE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53075" y="1687513"/>
                        <a:ext cx="5016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4" name="对象 24">
            <a:hlinkClick r:id="" action="ppaction://ole?verb=1"/>
          </p:cNvPr>
          <p:cNvGraphicFramePr>
            <a:graphicFrameLocks noChangeAspect="1"/>
          </p:cNvGraphicFramePr>
          <p:nvPr/>
        </p:nvGraphicFramePr>
        <p:xfrm>
          <a:off x="5556250" y="1939925"/>
          <a:ext cx="501650" cy="249238"/>
        </p:xfrm>
        <a:graphic>
          <a:graphicData uri="http://schemas.openxmlformats.org/presentationml/2006/ole">
            <mc:AlternateContent xmlns:mc="http://schemas.openxmlformats.org/markup-compatibility/2006">
              <mc:Choice xmlns:v="urn:schemas-microsoft-com:vml" Requires="v">
                <p:oleObj spid="_x0000_s35053" r:id="rId13" imgW="381933" imgH="229232" progId="Equation.KSEE3">
                  <p:embed/>
                </p:oleObj>
              </mc:Choice>
              <mc:Fallback>
                <p:oleObj r:id="rId13" imgW="381933" imgH="229232" progId="Equation.KSEE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56250" y="1939925"/>
                        <a:ext cx="5016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5" name="对象 26">
            <a:hlinkClick r:id="" action="ppaction://ole?verb=1"/>
          </p:cNvPr>
          <p:cNvGraphicFramePr>
            <a:graphicFrameLocks noChangeAspect="1"/>
          </p:cNvGraphicFramePr>
          <p:nvPr/>
        </p:nvGraphicFramePr>
        <p:xfrm>
          <a:off x="5546725" y="2560638"/>
          <a:ext cx="501650" cy="250825"/>
        </p:xfrm>
        <a:graphic>
          <a:graphicData uri="http://schemas.openxmlformats.org/presentationml/2006/ole">
            <mc:AlternateContent xmlns:mc="http://schemas.openxmlformats.org/markup-compatibility/2006">
              <mc:Choice xmlns:v="urn:schemas-microsoft-com:vml" Requires="v">
                <p:oleObj spid="_x0000_s35054" r:id="rId15" imgW="381933" imgH="229232" progId="Equation.KSEE3">
                  <p:embed/>
                </p:oleObj>
              </mc:Choice>
              <mc:Fallback>
                <p:oleObj r:id="rId15" imgW="381933" imgH="229232" progId="Equation.KSEE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6725" y="2560638"/>
                        <a:ext cx="5016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6" name="对象 28">
            <a:hlinkClick r:id="" action="ppaction://ole?verb=1"/>
          </p:cNvPr>
          <p:cNvGraphicFramePr>
            <a:graphicFrameLocks noChangeAspect="1"/>
          </p:cNvGraphicFramePr>
          <p:nvPr/>
        </p:nvGraphicFramePr>
        <p:xfrm>
          <a:off x="5570538" y="2894013"/>
          <a:ext cx="501650" cy="252412"/>
        </p:xfrm>
        <a:graphic>
          <a:graphicData uri="http://schemas.openxmlformats.org/presentationml/2006/ole">
            <mc:AlternateContent xmlns:mc="http://schemas.openxmlformats.org/markup-compatibility/2006">
              <mc:Choice xmlns:v="urn:schemas-microsoft-com:vml" Requires="v">
                <p:oleObj spid="_x0000_s35055" r:id="rId17" imgW="381933" imgH="229232" progId="Equation.KSEE3">
                  <p:embed/>
                </p:oleObj>
              </mc:Choice>
              <mc:Fallback>
                <p:oleObj r:id="rId17" imgW="381933" imgH="229232" progId="Equation.KSEE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70538" y="2894013"/>
                        <a:ext cx="5016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7" name="对象 30">
            <a:hlinkClick r:id="" action="ppaction://ole?verb=1"/>
          </p:cNvPr>
          <p:cNvGraphicFramePr>
            <a:graphicFrameLocks noChangeAspect="1"/>
          </p:cNvGraphicFramePr>
          <p:nvPr/>
        </p:nvGraphicFramePr>
        <p:xfrm>
          <a:off x="5559425" y="3178175"/>
          <a:ext cx="517525" cy="250825"/>
        </p:xfrm>
        <a:graphic>
          <a:graphicData uri="http://schemas.openxmlformats.org/presentationml/2006/ole">
            <mc:AlternateContent xmlns:mc="http://schemas.openxmlformats.org/markup-compatibility/2006">
              <mc:Choice xmlns:v="urn:schemas-microsoft-com:vml" Requires="v">
                <p:oleObj spid="_x0000_s35056" r:id="rId19" imgW="394567" imgH="229232" progId="Equation.KSEE3">
                  <p:embed/>
                </p:oleObj>
              </mc:Choice>
              <mc:Fallback>
                <p:oleObj r:id="rId19" imgW="394567" imgH="229232" progId="Equation.KSEE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59425" y="3178175"/>
                        <a:ext cx="5175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8" name="对象 32">
            <a:hlinkClick r:id="" action="ppaction://ole?verb=1"/>
          </p:cNvPr>
          <p:cNvGraphicFramePr>
            <a:graphicFrameLocks noChangeAspect="1"/>
          </p:cNvGraphicFramePr>
          <p:nvPr/>
        </p:nvGraphicFramePr>
        <p:xfrm>
          <a:off x="5561013" y="3495675"/>
          <a:ext cx="468312" cy="250825"/>
        </p:xfrm>
        <a:graphic>
          <a:graphicData uri="http://schemas.openxmlformats.org/presentationml/2006/ole">
            <mc:AlternateContent xmlns:mc="http://schemas.openxmlformats.org/markup-compatibility/2006">
              <mc:Choice xmlns:v="urn:schemas-microsoft-com:vml" Requires="v">
                <p:oleObj spid="_x0000_s35057" r:id="rId21" imgW="356302" imgH="229232" progId="Equation.KSEE3">
                  <p:embed/>
                </p:oleObj>
              </mc:Choice>
              <mc:Fallback>
                <p:oleObj r:id="rId21" imgW="356302" imgH="229232" progId="Equation.KSEE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61013" y="3495675"/>
                        <a:ext cx="4683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09" name="对象 34">
            <a:hlinkClick r:id="" action="ppaction://ole?verb=1"/>
          </p:cNvPr>
          <p:cNvGraphicFramePr>
            <a:graphicFrameLocks noChangeAspect="1"/>
          </p:cNvGraphicFramePr>
          <p:nvPr/>
        </p:nvGraphicFramePr>
        <p:xfrm>
          <a:off x="5546725" y="3778250"/>
          <a:ext cx="484188" cy="250825"/>
        </p:xfrm>
        <a:graphic>
          <a:graphicData uri="http://schemas.openxmlformats.org/presentationml/2006/ole">
            <mc:AlternateContent xmlns:mc="http://schemas.openxmlformats.org/markup-compatibility/2006">
              <mc:Choice xmlns:v="urn:schemas-microsoft-com:vml" Requires="v">
                <p:oleObj spid="_x0000_s35058" r:id="rId23" imgW="369298" imgH="229232" progId="Equation.KSEE3">
                  <p:embed/>
                </p:oleObj>
              </mc:Choice>
              <mc:Fallback>
                <p:oleObj r:id="rId23" imgW="369298" imgH="229232" progId="Equation.KSEE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46725" y="3778250"/>
                        <a:ext cx="4841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0" name="对象 36">
            <a:hlinkClick r:id="" action="ppaction://ole?verb=1"/>
          </p:cNvPr>
          <p:cNvGraphicFramePr>
            <a:graphicFrameLocks noChangeAspect="1"/>
          </p:cNvGraphicFramePr>
          <p:nvPr/>
        </p:nvGraphicFramePr>
        <p:xfrm>
          <a:off x="5546725" y="2295525"/>
          <a:ext cx="501650" cy="250825"/>
        </p:xfrm>
        <a:graphic>
          <a:graphicData uri="http://schemas.openxmlformats.org/presentationml/2006/ole">
            <mc:AlternateContent xmlns:mc="http://schemas.openxmlformats.org/markup-compatibility/2006">
              <mc:Choice xmlns:v="urn:schemas-microsoft-com:vml" Requires="v">
                <p:oleObj spid="_x0000_s35059" r:id="rId25" imgW="381933" imgH="229232" progId="Equation.KSEE3">
                  <p:embed/>
                </p:oleObj>
              </mc:Choice>
              <mc:Fallback>
                <p:oleObj r:id="rId25" imgW="381933" imgH="229232" progId="Equation.KSEE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46725" y="2295525"/>
                        <a:ext cx="5016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1" name="对象 38">
            <a:hlinkClick r:id="" action="ppaction://ole?verb=1"/>
          </p:cNvPr>
          <p:cNvGraphicFramePr>
            <a:graphicFrameLocks noChangeAspect="1"/>
          </p:cNvGraphicFramePr>
          <p:nvPr/>
        </p:nvGraphicFramePr>
        <p:xfrm>
          <a:off x="7410450" y="1060450"/>
          <a:ext cx="485775" cy="265113"/>
        </p:xfrm>
        <a:graphic>
          <a:graphicData uri="http://schemas.openxmlformats.org/presentationml/2006/ole">
            <mc:AlternateContent xmlns:mc="http://schemas.openxmlformats.org/markup-compatibility/2006">
              <mc:Choice xmlns:v="urn:schemas-microsoft-com:vml" Requires="v">
                <p:oleObj spid="_x0000_s35060" r:id="rId27" imgW="369298" imgH="241867" progId="Equation.KSEE3">
                  <p:embed/>
                </p:oleObj>
              </mc:Choice>
              <mc:Fallback>
                <p:oleObj r:id="rId27" imgW="369298" imgH="241867" progId="Equation.KSEE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10450" y="1060450"/>
                        <a:ext cx="4857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2" name="对象 40">
            <a:hlinkClick r:id="" action="ppaction://ole?verb=1"/>
          </p:cNvPr>
          <p:cNvGraphicFramePr>
            <a:graphicFrameLocks noChangeAspect="1"/>
          </p:cNvGraphicFramePr>
          <p:nvPr/>
        </p:nvGraphicFramePr>
        <p:xfrm>
          <a:off x="7416800" y="1346200"/>
          <a:ext cx="501650" cy="263525"/>
        </p:xfrm>
        <a:graphic>
          <a:graphicData uri="http://schemas.openxmlformats.org/presentationml/2006/ole">
            <mc:AlternateContent xmlns:mc="http://schemas.openxmlformats.org/markup-compatibility/2006">
              <mc:Choice xmlns:v="urn:schemas-microsoft-com:vml" Requires="v">
                <p:oleObj spid="_x0000_s35061" r:id="rId29" imgW="381933" imgH="241867" progId="Equation.KSEE3">
                  <p:embed/>
                </p:oleObj>
              </mc:Choice>
              <mc:Fallback>
                <p:oleObj r:id="rId29" imgW="381933" imgH="241867" progId="Equation.KSEE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416800" y="1346200"/>
                        <a:ext cx="5016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3" name="对象 42">
            <a:hlinkClick r:id="" action="ppaction://ole?verb=1"/>
          </p:cNvPr>
          <p:cNvGraphicFramePr>
            <a:graphicFrameLocks noChangeAspect="1"/>
          </p:cNvGraphicFramePr>
          <p:nvPr/>
        </p:nvGraphicFramePr>
        <p:xfrm>
          <a:off x="7416800" y="1690688"/>
          <a:ext cx="501650" cy="250825"/>
        </p:xfrm>
        <a:graphic>
          <a:graphicData uri="http://schemas.openxmlformats.org/presentationml/2006/ole">
            <mc:AlternateContent xmlns:mc="http://schemas.openxmlformats.org/markup-compatibility/2006">
              <mc:Choice xmlns:v="urn:schemas-microsoft-com:vml" Requires="v">
                <p:oleObj spid="_x0000_s35062" r:id="rId31" imgW="381933" imgH="229232" progId="Equation.KSEE3">
                  <p:embed/>
                </p:oleObj>
              </mc:Choice>
              <mc:Fallback>
                <p:oleObj r:id="rId31" imgW="381933" imgH="229232" progId="Equation.KSEE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416800" y="1690688"/>
                        <a:ext cx="5016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4" name="对象 44">
            <a:hlinkClick r:id="" action="ppaction://ole?verb=1"/>
          </p:cNvPr>
          <p:cNvGraphicFramePr>
            <a:graphicFrameLocks noChangeAspect="1"/>
          </p:cNvGraphicFramePr>
          <p:nvPr/>
        </p:nvGraphicFramePr>
        <p:xfrm>
          <a:off x="7418388" y="1925638"/>
          <a:ext cx="519112" cy="263525"/>
        </p:xfrm>
        <a:graphic>
          <a:graphicData uri="http://schemas.openxmlformats.org/presentationml/2006/ole">
            <mc:AlternateContent xmlns:mc="http://schemas.openxmlformats.org/markup-compatibility/2006">
              <mc:Choice xmlns:v="urn:schemas-microsoft-com:vml" Requires="v">
                <p:oleObj spid="_x0000_s35063" r:id="rId33" imgW="394567" imgH="241867" progId="Equation.KSEE3">
                  <p:embed/>
                </p:oleObj>
              </mc:Choice>
              <mc:Fallback>
                <p:oleObj r:id="rId33" imgW="394567" imgH="241867" progId="Equation.KSEE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418388" y="1925638"/>
                        <a:ext cx="5191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5" name="对象 46">
            <a:hlinkClick r:id="" action="ppaction://ole?verb=1"/>
          </p:cNvPr>
          <p:cNvGraphicFramePr>
            <a:graphicFrameLocks noChangeAspect="1"/>
          </p:cNvGraphicFramePr>
          <p:nvPr/>
        </p:nvGraphicFramePr>
        <p:xfrm>
          <a:off x="7408863" y="2536825"/>
          <a:ext cx="501650" cy="265113"/>
        </p:xfrm>
        <a:graphic>
          <a:graphicData uri="http://schemas.openxmlformats.org/presentationml/2006/ole">
            <mc:AlternateContent xmlns:mc="http://schemas.openxmlformats.org/markup-compatibility/2006">
              <mc:Choice xmlns:v="urn:schemas-microsoft-com:vml" Requires="v">
                <p:oleObj spid="_x0000_s35064" r:id="rId35" imgW="381933" imgH="241867" progId="Equation.KSEE3">
                  <p:embed/>
                </p:oleObj>
              </mc:Choice>
              <mc:Fallback>
                <p:oleObj r:id="rId35" imgW="381933" imgH="241867" progId="Equation.KSEE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408863" y="2536825"/>
                        <a:ext cx="501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6" name="对象 48">
            <a:hlinkClick r:id="" action="ppaction://ole?verb=1"/>
          </p:cNvPr>
          <p:cNvGraphicFramePr>
            <a:graphicFrameLocks noChangeAspect="1"/>
          </p:cNvGraphicFramePr>
          <p:nvPr/>
        </p:nvGraphicFramePr>
        <p:xfrm>
          <a:off x="7432675" y="2897188"/>
          <a:ext cx="519113" cy="266700"/>
        </p:xfrm>
        <a:graphic>
          <a:graphicData uri="http://schemas.openxmlformats.org/presentationml/2006/ole">
            <mc:AlternateContent xmlns:mc="http://schemas.openxmlformats.org/markup-compatibility/2006">
              <mc:Choice xmlns:v="urn:schemas-microsoft-com:vml" Requires="v">
                <p:oleObj spid="_x0000_s35065" r:id="rId37" imgW="394567" imgH="241867" progId="Equation.KSEE3">
                  <p:embed/>
                </p:oleObj>
              </mc:Choice>
              <mc:Fallback>
                <p:oleObj r:id="rId37" imgW="394567" imgH="241867" progId="Equation.KSEE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432675" y="2897188"/>
                        <a:ext cx="5191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7" name="对象 50">
            <a:hlinkClick r:id="" action="ppaction://ole?verb=1"/>
          </p:cNvPr>
          <p:cNvGraphicFramePr>
            <a:graphicFrameLocks noChangeAspect="1"/>
          </p:cNvGraphicFramePr>
          <p:nvPr/>
        </p:nvGraphicFramePr>
        <p:xfrm>
          <a:off x="7432675" y="3179763"/>
          <a:ext cx="517525" cy="265112"/>
        </p:xfrm>
        <a:graphic>
          <a:graphicData uri="http://schemas.openxmlformats.org/presentationml/2006/ole">
            <mc:AlternateContent xmlns:mc="http://schemas.openxmlformats.org/markup-compatibility/2006">
              <mc:Choice xmlns:v="urn:schemas-microsoft-com:vml" Requires="v">
                <p:oleObj spid="_x0000_s35066" r:id="rId39" imgW="394567" imgH="241867" progId="Equation.KSEE3">
                  <p:embed/>
                </p:oleObj>
              </mc:Choice>
              <mc:Fallback>
                <p:oleObj r:id="rId39" imgW="394567" imgH="241867" progId="Equation.KSEE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432675" y="3179763"/>
                        <a:ext cx="5175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8" name="对象 52">
            <a:hlinkClick r:id="" action="ppaction://ole?verb=1"/>
          </p:cNvPr>
          <p:cNvGraphicFramePr>
            <a:graphicFrameLocks noChangeAspect="1"/>
          </p:cNvGraphicFramePr>
          <p:nvPr/>
        </p:nvGraphicFramePr>
        <p:xfrm>
          <a:off x="7423150" y="3514725"/>
          <a:ext cx="468313" cy="266700"/>
        </p:xfrm>
        <a:graphic>
          <a:graphicData uri="http://schemas.openxmlformats.org/presentationml/2006/ole">
            <mc:AlternateContent xmlns:mc="http://schemas.openxmlformats.org/markup-compatibility/2006">
              <mc:Choice xmlns:v="urn:schemas-microsoft-com:vml" Requires="v">
                <p:oleObj spid="_x0000_s35067" r:id="rId41" imgW="356302" imgH="241867" progId="Equation.KSEE3">
                  <p:embed/>
                </p:oleObj>
              </mc:Choice>
              <mc:Fallback>
                <p:oleObj r:id="rId41" imgW="356302" imgH="241867" progId="Equation.KSEE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423150" y="3514725"/>
                        <a:ext cx="4683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19" name="对象 54">
            <a:hlinkClick r:id="" action="ppaction://ole?verb=1"/>
          </p:cNvPr>
          <p:cNvGraphicFramePr>
            <a:graphicFrameLocks noChangeAspect="1"/>
          </p:cNvGraphicFramePr>
          <p:nvPr/>
        </p:nvGraphicFramePr>
        <p:xfrm>
          <a:off x="7429500" y="3746500"/>
          <a:ext cx="484188" cy="266700"/>
        </p:xfrm>
        <a:graphic>
          <a:graphicData uri="http://schemas.openxmlformats.org/presentationml/2006/ole">
            <mc:AlternateContent xmlns:mc="http://schemas.openxmlformats.org/markup-compatibility/2006">
              <mc:Choice xmlns:v="urn:schemas-microsoft-com:vml" Requires="v">
                <p:oleObj spid="_x0000_s35068" r:id="rId43" imgW="369298" imgH="241867" progId="Equation.KSEE3">
                  <p:embed/>
                </p:oleObj>
              </mc:Choice>
              <mc:Fallback>
                <p:oleObj r:id="rId43" imgW="369298" imgH="241867" progId="Equation.KSEE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429500" y="3746500"/>
                        <a:ext cx="4841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620" name="对象 56">
            <a:hlinkClick r:id="" action="ppaction://ole?verb=1"/>
          </p:cNvPr>
          <p:cNvGraphicFramePr>
            <a:graphicFrameLocks noChangeAspect="1"/>
          </p:cNvGraphicFramePr>
          <p:nvPr/>
        </p:nvGraphicFramePr>
        <p:xfrm>
          <a:off x="7408863" y="2298700"/>
          <a:ext cx="501650" cy="265113"/>
        </p:xfrm>
        <a:graphic>
          <a:graphicData uri="http://schemas.openxmlformats.org/presentationml/2006/ole">
            <mc:AlternateContent xmlns:mc="http://schemas.openxmlformats.org/markup-compatibility/2006">
              <mc:Choice xmlns:v="urn:schemas-microsoft-com:vml" Requires="v">
                <p:oleObj spid="_x0000_s35069" r:id="rId45" imgW="381933" imgH="241867" progId="Equation.KSEE3">
                  <p:embed/>
                </p:oleObj>
              </mc:Choice>
              <mc:Fallback>
                <p:oleObj r:id="rId45" imgW="381933" imgH="241867" progId="Equation.KSEE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408863" y="2298700"/>
                        <a:ext cx="501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621" name="文本框 58"/>
          <p:cNvSpPr txBox="1">
            <a:spLocks noChangeArrowheads="1"/>
          </p:cNvSpPr>
          <p:nvPr/>
        </p:nvSpPr>
        <p:spPr bwMode="auto">
          <a:xfrm>
            <a:off x="6080125" y="1050925"/>
            <a:ext cx="476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0.5</a:t>
            </a:r>
          </a:p>
        </p:txBody>
      </p:sp>
      <p:sp>
        <p:nvSpPr>
          <p:cNvPr id="67622" name="文本框 59"/>
          <p:cNvSpPr txBox="1">
            <a:spLocks noChangeArrowheads="1"/>
          </p:cNvSpPr>
          <p:nvPr/>
        </p:nvSpPr>
        <p:spPr bwMode="auto">
          <a:xfrm>
            <a:off x="6072188" y="1385888"/>
            <a:ext cx="6381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1.12</a:t>
            </a:r>
          </a:p>
        </p:txBody>
      </p:sp>
      <p:sp>
        <p:nvSpPr>
          <p:cNvPr id="67623" name="文本框 60"/>
          <p:cNvSpPr txBox="1">
            <a:spLocks noChangeArrowheads="1"/>
          </p:cNvSpPr>
          <p:nvPr/>
        </p:nvSpPr>
        <p:spPr bwMode="auto">
          <a:xfrm>
            <a:off x="6080125" y="1677988"/>
            <a:ext cx="476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0.5</a:t>
            </a:r>
          </a:p>
        </p:txBody>
      </p:sp>
      <p:sp>
        <p:nvSpPr>
          <p:cNvPr id="67624" name="文本框 61"/>
          <p:cNvSpPr txBox="1">
            <a:spLocks noChangeArrowheads="1"/>
          </p:cNvSpPr>
          <p:nvPr/>
        </p:nvSpPr>
        <p:spPr bwMode="auto">
          <a:xfrm>
            <a:off x="6057900" y="1924050"/>
            <a:ext cx="600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1.12</a:t>
            </a:r>
          </a:p>
        </p:txBody>
      </p:sp>
      <p:sp>
        <p:nvSpPr>
          <p:cNvPr id="67625" name="文本框 62"/>
          <p:cNvSpPr txBox="1">
            <a:spLocks noChangeArrowheads="1"/>
          </p:cNvSpPr>
          <p:nvPr/>
        </p:nvSpPr>
        <p:spPr bwMode="auto">
          <a:xfrm>
            <a:off x="6091238" y="2284413"/>
            <a:ext cx="793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1.8</a:t>
            </a:r>
          </a:p>
        </p:txBody>
      </p:sp>
      <p:sp>
        <p:nvSpPr>
          <p:cNvPr id="67626" name="文本框 63"/>
          <p:cNvSpPr txBox="1">
            <a:spLocks noChangeArrowheads="1"/>
          </p:cNvSpPr>
          <p:nvPr/>
        </p:nvSpPr>
        <p:spPr bwMode="auto">
          <a:xfrm>
            <a:off x="6078538" y="2524125"/>
            <a:ext cx="804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3.91</a:t>
            </a:r>
          </a:p>
        </p:txBody>
      </p:sp>
      <p:sp>
        <p:nvSpPr>
          <p:cNvPr id="67627" name="文本框 64"/>
          <p:cNvSpPr txBox="1">
            <a:spLocks noChangeArrowheads="1"/>
          </p:cNvSpPr>
          <p:nvPr/>
        </p:nvSpPr>
        <p:spPr bwMode="auto">
          <a:xfrm>
            <a:off x="6094413" y="2886075"/>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4.72</a:t>
            </a:r>
          </a:p>
        </p:txBody>
      </p:sp>
      <p:sp>
        <p:nvSpPr>
          <p:cNvPr id="67628" name="文本框 65"/>
          <p:cNvSpPr txBox="1">
            <a:spLocks noChangeArrowheads="1"/>
          </p:cNvSpPr>
          <p:nvPr/>
        </p:nvSpPr>
        <p:spPr bwMode="auto">
          <a:xfrm>
            <a:off x="6081713" y="3167063"/>
            <a:ext cx="709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5.59</a:t>
            </a:r>
          </a:p>
        </p:txBody>
      </p:sp>
      <p:sp>
        <p:nvSpPr>
          <p:cNvPr id="67629" name="文本框 66"/>
          <p:cNvSpPr txBox="1">
            <a:spLocks noChangeArrowheads="1"/>
          </p:cNvSpPr>
          <p:nvPr/>
        </p:nvSpPr>
        <p:spPr bwMode="auto">
          <a:xfrm>
            <a:off x="6091238" y="3475038"/>
            <a:ext cx="782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4.61</a:t>
            </a:r>
          </a:p>
        </p:txBody>
      </p:sp>
      <p:sp>
        <p:nvSpPr>
          <p:cNvPr id="67630" name="文本框 67"/>
          <p:cNvSpPr txBox="1">
            <a:spLocks noChangeArrowheads="1"/>
          </p:cNvSpPr>
          <p:nvPr/>
        </p:nvSpPr>
        <p:spPr bwMode="auto">
          <a:xfrm>
            <a:off x="6089650" y="376555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5.32</a:t>
            </a:r>
          </a:p>
        </p:txBody>
      </p:sp>
      <p:sp>
        <p:nvSpPr>
          <p:cNvPr id="67631" name="文本框 68"/>
          <p:cNvSpPr txBox="1">
            <a:spLocks noChangeArrowheads="1"/>
          </p:cNvSpPr>
          <p:nvPr/>
        </p:nvSpPr>
        <p:spPr bwMode="auto">
          <a:xfrm>
            <a:off x="7912100" y="1058863"/>
            <a:ext cx="60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2.97</a:t>
            </a:r>
          </a:p>
        </p:txBody>
      </p:sp>
      <p:sp>
        <p:nvSpPr>
          <p:cNvPr id="67632" name="文本框 69"/>
          <p:cNvSpPr txBox="1">
            <a:spLocks noChangeArrowheads="1"/>
          </p:cNvSpPr>
          <p:nvPr/>
        </p:nvSpPr>
        <p:spPr bwMode="auto">
          <a:xfrm>
            <a:off x="7904163" y="1393825"/>
            <a:ext cx="654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2.08</a:t>
            </a:r>
          </a:p>
        </p:txBody>
      </p:sp>
      <p:sp>
        <p:nvSpPr>
          <p:cNvPr id="67633" name="文本框 70"/>
          <p:cNvSpPr txBox="1">
            <a:spLocks noChangeArrowheads="1"/>
          </p:cNvSpPr>
          <p:nvPr/>
        </p:nvSpPr>
        <p:spPr bwMode="auto">
          <a:xfrm>
            <a:off x="7913688" y="1684338"/>
            <a:ext cx="70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3.48</a:t>
            </a:r>
          </a:p>
        </p:txBody>
      </p:sp>
      <p:sp>
        <p:nvSpPr>
          <p:cNvPr id="67634" name="文本框 71"/>
          <p:cNvSpPr txBox="1">
            <a:spLocks noChangeArrowheads="1"/>
          </p:cNvSpPr>
          <p:nvPr/>
        </p:nvSpPr>
        <p:spPr bwMode="auto">
          <a:xfrm>
            <a:off x="7889875" y="1931988"/>
            <a:ext cx="666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2.75</a:t>
            </a:r>
          </a:p>
        </p:txBody>
      </p:sp>
      <p:sp>
        <p:nvSpPr>
          <p:cNvPr id="67635" name="文本框 72"/>
          <p:cNvSpPr txBox="1">
            <a:spLocks noChangeArrowheads="1"/>
          </p:cNvSpPr>
          <p:nvPr/>
        </p:nvSpPr>
        <p:spPr bwMode="auto">
          <a:xfrm>
            <a:off x="7947025" y="2311400"/>
            <a:ext cx="793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3.58</a:t>
            </a:r>
          </a:p>
        </p:txBody>
      </p:sp>
      <p:sp>
        <p:nvSpPr>
          <p:cNvPr id="67636" name="文本框 73"/>
          <p:cNvSpPr txBox="1">
            <a:spLocks noChangeArrowheads="1"/>
          </p:cNvSpPr>
          <p:nvPr/>
        </p:nvSpPr>
        <p:spPr bwMode="auto">
          <a:xfrm>
            <a:off x="7934325" y="2551113"/>
            <a:ext cx="803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0.91</a:t>
            </a:r>
          </a:p>
        </p:txBody>
      </p:sp>
      <p:sp>
        <p:nvSpPr>
          <p:cNvPr id="67637" name="文本框 74"/>
          <p:cNvSpPr txBox="1">
            <a:spLocks noChangeArrowheads="1"/>
          </p:cNvSpPr>
          <p:nvPr/>
        </p:nvSpPr>
        <p:spPr bwMode="auto">
          <a:xfrm>
            <a:off x="7926388" y="2892425"/>
            <a:ext cx="655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1.53</a:t>
            </a:r>
          </a:p>
        </p:txBody>
      </p:sp>
      <p:sp>
        <p:nvSpPr>
          <p:cNvPr id="67638" name="文本框 75"/>
          <p:cNvSpPr txBox="1">
            <a:spLocks noChangeArrowheads="1"/>
          </p:cNvSpPr>
          <p:nvPr/>
        </p:nvSpPr>
        <p:spPr bwMode="auto">
          <a:xfrm>
            <a:off x="7915275" y="3175000"/>
            <a:ext cx="708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2.41</a:t>
            </a:r>
          </a:p>
        </p:txBody>
      </p:sp>
      <p:sp>
        <p:nvSpPr>
          <p:cNvPr id="67639" name="文本框 76"/>
          <p:cNvSpPr txBox="1">
            <a:spLocks noChangeArrowheads="1"/>
          </p:cNvSpPr>
          <p:nvPr/>
        </p:nvSpPr>
        <p:spPr bwMode="auto">
          <a:xfrm>
            <a:off x="7923213" y="3482975"/>
            <a:ext cx="782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1.89</a:t>
            </a:r>
          </a:p>
        </p:txBody>
      </p:sp>
      <p:sp>
        <p:nvSpPr>
          <p:cNvPr id="67640" name="文本框 77"/>
          <p:cNvSpPr txBox="1">
            <a:spLocks noChangeArrowheads="1"/>
          </p:cNvSpPr>
          <p:nvPr/>
        </p:nvSpPr>
        <p:spPr bwMode="auto">
          <a:xfrm>
            <a:off x="7921625" y="377190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2.25</a:t>
            </a:r>
          </a:p>
        </p:txBody>
      </p:sp>
      <p:sp>
        <p:nvSpPr>
          <p:cNvPr id="67641" name="文本框 80"/>
          <p:cNvSpPr txBox="1">
            <a:spLocks noChangeArrowheads="1"/>
          </p:cNvSpPr>
          <p:nvPr/>
        </p:nvSpPr>
        <p:spPr bwMode="auto">
          <a:xfrm>
            <a:off x="6756400" y="1008063"/>
            <a:ext cx="382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7642" name="文本框 81"/>
          <p:cNvSpPr txBox="1">
            <a:spLocks noChangeArrowheads="1"/>
          </p:cNvSpPr>
          <p:nvPr/>
        </p:nvSpPr>
        <p:spPr bwMode="auto">
          <a:xfrm>
            <a:off x="6757988" y="1639888"/>
            <a:ext cx="382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7643" name="文本框 86"/>
          <p:cNvSpPr txBox="1">
            <a:spLocks noChangeArrowheads="1"/>
          </p:cNvSpPr>
          <p:nvPr/>
        </p:nvSpPr>
        <p:spPr bwMode="auto">
          <a:xfrm>
            <a:off x="6784975" y="2497138"/>
            <a:ext cx="382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7644" name="文本框 87"/>
          <p:cNvSpPr txBox="1">
            <a:spLocks noChangeArrowheads="1"/>
          </p:cNvSpPr>
          <p:nvPr/>
        </p:nvSpPr>
        <p:spPr bwMode="auto">
          <a:xfrm>
            <a:off x="6775450" y="2841625"/>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7645" name="文本框 88"/>
          <p:cNvSpPr txBox="1">
            <a:spLocks noChangeArrowheads="1"/>
          </p:cNvSpPr>
          <p:nvPr/>
        </p:nvSpPr>
        <p:spPr bwMode="auto">
          <a:xfrm>
            <a:off x="6775450" y="3109913"/>
            <a:ext cx="382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7646" name="文本框 89"/>
          <p:cNvSpPr txBox="1">
            <a:spLocks noChangeArrowheads="1"/>
          </p:cNvSpPr>
          <p:nvPr/>
        </p:nvSpPr>
        <p:spPr bwMode="auto">
          <a:xfrm>
            <a:off x="6765925" y="3425825"/>
            <a:ext cx="382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7647" name="文本框 90"/>
          <p:cNvSpPr txBox="1">
            <a:spLocks noChangeArrowheads="1"/>
          </p:cNvSpPr>
          <p:nvPr/>
        </p:nvSpPr>
        <p:spPr bwMode="auto">
          <a:xfrm>
            <a:off x="6767513" y="3721100"/>
            <a:ext cx="382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7648" name="文本框 5"/>
          <p:cNvSpPr txBox="1">
            <a:spLocks noChangeArrowheads="1"/>
          </p:cNvSpPr>
          <p:nvPr/>
        </p:nvSpPr>
        <p:spPr bwMode="auto">
          <a:xfrm>
            <a:off x="6757988" y="1330325"/>
            <a:ext cx="382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7649" name="文本框 6"/>
          <p:cNvSpPr txBox="1">
            <a:spLocks noChangeArrowheads="1"/>
          </p:cNvSpPr>
          <p:nvPr/>
        </p:nvSpPr>
        <p:spPr bwMode="auto">
          <a:xfrm>
            <a:off x="6757988" y="1893888"/>
            <a:ext cx="382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7650" name="文本框 7"/>
          <p:cNvSpPr txBox="1">
            <a:spLocks noChangeArrowheads="1"/>
          </p:cNvSpPr>
          <p:nvPr/>
        </p:nvSpPr>
        <p:spPr bwMode="auto">
          <a:xfrm>
            <a:off x="6761163" y="2230438"/>
            <a:ext cx="382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7651" name="文本框 92"/>
          <p:cNvSpPr txBox="1">
            <a:spLocks noChangeArrowheads="1"/>
          </p:cNvSpPr>
          <p:nvPr/>
        </p:nvSpPr>
        <p:spPr bwMode="auto">
          <a:xfrm>
            <a:off x="450850" y="4965700"/>
            <a:ext cx="24939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rgbClr val="FF0000"/>
                </a:solidFill>
              </a:rPr>
              <a:t>Step 2 again.</a:t>
            </a:r>
          </a:p>
        </p:txBody>
      </p:sp>
      <p:sp>
        <p:nvSpPr>
          <p:cNvPr id="67652" name="文本框 8"/>
          <p:cNvSpPr txBox="1">
            <a:spLocks noChangeArrowheads="1"/>
          </p:cNvSpPr>
          <p:nvPr/>
        </p:nvSpPr>
        <p:spPr bwMode="auto">
          <a:xfrm>
            <a:off x="417513" y="4471988"/>
            <a:ext cx="4030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α , β as the centre and K=2.</a:t>
            </a:r>
          </a:p>
        </p:txBody>
      </p:sp>
      <p:sp>
        <p:nvSpPr>
          <p:cNvPr id="94" name="圆角矩形 93"/>
          <p:cNvSpPr/>
          <p:nvPr/>
        </p:nvSpPr>
        <p:spPr>
          <a:xfrm>
            <a:off x="5362575" y="1004888"/>
            <a:ext cx="3409950" cy="31353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cxnSp>
        <p:nvCxnSpPr>
          <p:cNvPr id="10" name="直接连接符 9"/>
          <p:cNvCxnSpPr/>
          <p:nvPr/>
        </p:nvCxnSpPr>
        <p:spPr>
          <a:xfrm>
            <a:off x="5419725" y="13462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432425" y="1633538"/>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426075" y="1946275"/>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57825" y="2227263"/>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441950" y="254635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5600" y="2843213"/>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29250" y="3179763"/>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441950" y="3451225"/>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435600" y="3748088"/>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715125" y="1020763"/>
            <a:ext cx="0" cy="3087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94550" y="1038225"/>
            <a:ext cx="0" cy="3087688"/>
          </a:xfrm>
          <a:prstGeom prst="line">
            <a:avLst/>
          </a:prstGeom>
        </p:spPr>
        <p:style>
          <a:lnRef idx="1">
            <a:schemeClr val="accent1"/>
          </a:lnRef>
          <a:fillRef idx="0">
            <a:schemeClr val="accent1"/>
          </a:fillRef>
          <a:effectRef idx="0">
            <a:schemeClr val="accent1"/>
          </a:effectRef>
          <a:fontRef idx="minor">
            <a:schemeClr val="tx1"/>
          </a:fontRef>
        </p:style>
      </p:cxnSp>
      <p:sp>
        <p:nvSpPr>
          <p:cNvPr id="106" name="圆角矩形 105"/>
          <p:cNvSpPr/>
          <p:nvPr/>
        </p:nvSpPr>
        <p:spPr>
          <a:xfrm>
            <a:off x="6724650" y="1052513"/>
            <a:ext cx="457200" cy="1468437"/>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67666" name="文本框 91"/>
          <p:cNvSpPr txBox="1">
            <a:spLocks noChangeArrowheads="1"/>
          </p:cNvSpPr>
          <p:nvPr/>
        </p:nvSpPr>
        <p:spPr bwMode="auto">
          <a:xfrm>
            <a:off x="4043363" y="4652963"/>
            <a:ext cx="502602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800">
                <a:solidFill>
                  <a:prstClr val="black"/>
                </a:solidFill>
              </a:rPr>
              <a:t>    </a:t>
            </a:r>
            <a:r>
              <a:rPr lang="en-US" altLang="zh-CN">
                <a:solidFill>
                  <a:prstClr val="black"/>
                </a:solidFill>
              </a:rPr>
              <a:t>So,we classify </a:t>
            </a:r>
            <a:r>
              <a:rPr lang="en-US" altLang="zh-CN">
                <a:solidFill>
                  <a:srgbClr val="FF0000"/>
                </a:solidFill>
              </a:rPr>
              <a:t>A,B,C,D,E</a:t>
            </a:r>
            <a:r>
              <a:rPr lang="en-US" altLang="zh-CN">
                <a:solidFill>
                  <a:prstClr val="black"/>
                </a:solidFill>
              </a:rPr>
              <a:t> as a cluster  and </a:t>
            </a:r>
            <a:r>
              <a:rPr lang="en-US" altLang="zh-CN">
                <a:solidFill>
                  <a:srgbClr val="FF0000"/>
                </a:solidFill>
              </a:rPr>
              <a:t>F,G,H,I,J</a:t>
            </a:r>
            <a:r>
              <a:rPr lang="en-US" altLang="zh-CN">
                <a:solidFill>
                  <a:prstClr val="black"/>
                </a:solidFill>
              </a:rPr>
              <a:t> as another cluster.</a:t>
            </a:r>
          </a:p>
        </p:txBody>
      </p:sp>
      <p:sp>
        <p:nvSpPr>
          <p:cNvPr id="67667" name="文本框 112"/>
          <p:cNvSpPr txBox="1">
            <a:spLocks noChangeArrowheads="1"/>
          </p:cNvSpPr>
          <p:nvPr/>
        </p:nvSpPr>
        <p:spPr bwMode="auto">
          <a:xfrm>
            <a:off x="5038725" y="1044575"/>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A</a:t>
            </a:r>
          </a:p>
        </p:txBody>
      </p:sp>
      <p:sp>
        <p:nvSpPr>
          <p:cNvPr id="67668" name="文本框 113"/>
          <p:cNvSpPr txBox="1">
            <a:spLocks noChangeArrowheads="1"/>
          </p:cNvSpPr>
          <p:nvPr/>
        </p:nvSpPr>
        <p:spPr bwMode="auto">
          <a:xfrm>
            <a:off x="5041900" y="1363663"/>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B</a:t>
            </a:r>
          </a:p>
        </p:txBody>
      </p:sp>
      <p:sp>
        <p:nvSpPr>
          <p:cNvPr id="67669" name="文本框 114"/>
          <p:cNvSpPr txBox="1">
            <a:spLocks noChangeArrowheads="1"/>
          </p:cNvSpPr>
          <p:nvPr/>
        </p:nvSpPr>
        <p:spPr bwMode="auto">
          <a:xfrm>
            <a:off x="5045075" y="1644650"/>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C</a:t>
            </a:r>
          </a:p>
        </p:txBody>
      </p:sp>
      <p:sp>
        <p:nvSpPr>
          <p:cNvPr id="67670" name="文本框 115"/>
          <p:cNvSpPr txBox="1">
            <a:spLocks noChangeArrowheads="1"/>
          </p:cNvSpPr>
          <p:nvPr/>
        </p:nvSpPr>
        <p:spPr bwMode="auto">
          <a:xfrm>
            <a:off x="5038725" y="1933575"/>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D</a:t>
            </a:r>
          </a:p>
        </p:txBody>
      </p:sp>
      <p:sp>
        <p:nvSpPr>
          <p:cNvPr id="67671" name="文本框 116"/>
          <p:cNvSpPr txBox="1">
            <a:spLocks noChangeArrowheads="1"/>
          </p:cNvSpPr>
          <p:nvPr/>
        </p:nvSpPr>
        <p:spPr bwMode="auto">
          <a:xfrm>
            <a:off x="5051425" y="2268538"/>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E</a:t>
            </a:r>
          </a:p>
        </p:txBody>
      </p:sp>
      <p:sp>
        <p:nvSpPr>
          <p:cNvPr id="67672" name="文本框 117"/>
          <p:cNvSpPr txBox="1">
            <a:spLocks noChangeArrowheads="1"/>
          </p:cNvSpPr>
          <p:nvPr/>
        </p:nvSpPr>
        <p:spPr bwMode="auto">
          <a:xfrm>
            <a:off x="5064125" y="2565400"/>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F</a:t>
            </a:r>
          </a:p>
        </p:txBody>
      </p:sp>
      <p:sp>
        <p:nvSpPr>
          <p:cNvPr id="67673" name="文本框 118"/>
          <p:cNvSpPr txBox="1">
            <a:spLocks noChangeArrowheads="1"/>
          </p:cNvSpPr>
          <p:nvPr/>
        </p:nvSpPr>
        <p:spPr bwMode="auto">
          <a:xfrm>
            <a:off x="5038725" y="2878138"/>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G</a:t>
            </a:r>
          </a:p>
        </p:txBody>
      </p:sp>
      <p:sp>
        <p:nvSpPr>
          <p:cNvPr id="67674" name="文本框 119"/>
          <p:cNvSpPr txBox="1">
            <a:spLocks noChangeArrowheads="1"/>
          </p:cNvSpPr>
          <p:nvPr/>
        </p:nvSpPr>
        <p:spPr bwMode="auto">
          <a:xfrm>
            <a:off x="5041900" y="3189288"/>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H</a:t>
            </a:r>
          </a:p>
        </p:txBody>
      </p:sp>
      <p:sp>
        <p:nvSpPr>
          <p:cNvPr id="67675" name="文本框 120"/>
          <p:cNvSpPr txBox="1">
            <a:spLocks noChangeArrowheads="1"/>
          </p:cNvSpPr>
          <p:nvPr/>
        </p:nvSpPr>
        <p:spPr bwMode="auto">
          <a:xfrm>
            <a:off x="5102225" y="3486150"/>
            <a:ext cx="296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I</a:t>
            </a:r>
          </a:p>
        </p:txBody>
      </p:sp>
      <p:sp>
        <p:nvSpPr>
          <p:cNvPr id="67676" name="文本框 121"/>
          <p:cNvSpPr txBox="1">
            <a:spLocks noChangeArrowheads="1"/>
          </p:cNvSpPr>
          <p:nvPr/>
        </p:nvSpPr>
        <p:spPr bwMode="auto">
          <a:xfrm>
            <a:off x="5086350" y="3775075"/>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J</a:t>
            </a:r>
          </a:p>
        </p:txBody>
      </p:sp>
      <p:sp>
        <p:nvSpPr>
          <p:cNvPr id="126" name="右箭头 125"/>
          <p:cNvSpPr/>
          <p:nvPr/>
        </p:nvSpPr>
        <p:spPr>
          <a:xfrm rot="5400000">
            <a:off x="6731794" y="3628232"/>
            <a:ext cx="357187" cy="1657350"/>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127" name="右箭头 126"/>
          <p:cNvSpPr/>
          <p:nvPr/>
        </p:nvSpPr>
        <p:spPr>
          <a:xfrm>
            <a:off x="4594225" y="1831975"/>
            <a:ext cx="428625" cy="1381125"/>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98" name="矩形 97"/>
          <p:cNvSpPr/>
          <p:nvPr/>
        </p:nvSpPr>
        <p:spPr>
          <a:xfrm>
            <a:off x="3494" y="7938"/>
            <a:ext cx="564515" cy="461665"/>
          </a:xfrm>
          <a:prstGeom prst="rect">
            <a:avLst/>
          </a:prstGeom>
          <a:noFill/>
          <a:ln>
            <a:noFill/>
          </a:ln>
        </p:spPr>
        <p:txBody>
          <a:bodyPr>
            <a:spAutoFit/>
          </a:bodyPr>
          <a:lstStyle/>
          <a:p>
            <a:pPr algn="ctr">
              <a:defRPr/>
            </a:pPr>
            <a:r>
              <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Arial" charset="0"/>
                <a:ea typeface="宋体" charset="-122"/>
                <a:cs typeface="+mn-ea"/>
              </a:rPr>
              <a:t>7</a:t>
            </a:r>
            <a:endPar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Times New Roman" pitchFamily="18" charset="0"/>
              <a:ea typeface="宋体" pitchFamily="2" charset="-122"/>
            </a:endParaRPr>
          </a:p>
        </p:txBody>
      </p:sp>
      <mc:AlternateContent xmlns:mc="http://schemas.openxmlformats.org/markup-compatibility/2006" xmlns:p14="http://schemas.microsoft.com/office/powerpoint/2010/main">
        <mc:Choice Requires="p14">
          <p:contentPart p14:bwMode="auto" r:id="rId47">
            <p14:nvContentPartPr>
              <p14:cNvPr id="99" name="墨迹 98"/>
              <p14:cNvContentPartPr/>
              <p14:nvPr/>
            </p14:nvContentPartPr>
            <p14:xfrm>
              <a:off x="850900" y="2095500"/>
              <a:ext cx="139700" cy="89958"/>
            </p14:xfrm>
          </p:contentPart>
        </mc:Choice>
        <mc:Fallback xmlns="">
          <p:pic>
            <p:nvPicPr>
              <p:cNvPr id="99" name="墨迹 98"/>
              <p:cNvPicPr/>
              <p:nvPr/>
            </p:nvPicPr>
            <p:blipFill>
              <a:blip r:embed="rId48"/>
              <a:stretch>
                <a:fillRect/>
              </a:stretch>
            </p:blipFill>
            <p:spPr>
              <a:xfrm>
                <a:off x="841539" y="2086144"/>
                <a:ext cx="158423" cy="108669"/>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0" name="墨迹 99"/>
              <p14:cNvContentPartPr/>
              <p14:nvPr/>
            </p14:nvContentPartPr>
            <p14:xfrm>
              <a:off x="889000" y="2090208"/>
              <a:ext cx="114300" cy="95250"/>
            </p14:xfrm>
          </p:contentPart>
        </mc:Choice>
        <mc:Fallback xmlns="">
          <p:pic>
            <p:nvPicPr>
              <p:cNvPr id="100" name="墨迹 99"/>
              <p:cNvPicPr/>
              <p:nvPr/>
            </p:nvPicPr>
            <p:blipFill>
              <a:blip r:embed="rId50"/>
              <a:stretch>
                <a:fillRect/>
              </a:stretch>
            </p:blipFill>
            <p:spPr>
              <a:xfrm>
                <a:off x="879655" y="2080863"/>
                <a:ext cx="132991" cy="113941"/>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1" name="墨迹 100"/>
              <p14:cNvContentPartPr/>
              <p14:nvPr/>
            </p14:nvContentPartPr>
            <p14:xfrm>
              <a:off x="2616200" y="2799292"/>
              <a:ext cx="165100" cy="121708"/>
            </p14:xfrm>
          </p:contentPart>
        </mc:Choice>
        <mc:Fallback xmlns="">
          <p:pic>
            <p:nvPicPr>
              <p:cNvPr id="101" name="墨迹 100"/>
              <p:cNvPicPr/>
              <p:nvPr/>
            </p:nvPicPr>
            <p:blipFill>
              <a:blip r:embed="rId52"/>
              <a:stretch>
                <a:fillRect/>
              </a:stretch>
            </p:blipFill>
            <p:spPr>
              <a:xfrm>
                <a:off x="2606848" y="2789930"/>
                <a:ext cx="183804" cy="140432"/>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2" name="墨迹 101"/>
              <p14:cNvContentPartPr/>
              <p14:nvPr/>
            </p14:nvContentPartPr>
            <p14:xfrm>
              <a:off x="2654300" y="2783417"/>
              <a:ext cx="95250" cy="116417"/>
            </p14:xfrm>
          </p:contentPart>
        </mc:Choice>
        <mc:Fallback xmlns="">
          <p:pic>
            <p:nvPicPr>
              <p:cNvPr id="102" name="墨迹 101"/>
              <p:cNvPicPr/>
              <p:nvPr/>
            </p:nvPicPr>
            <p:blipFill>
              <a:blip r:embed="rId54"/>
              <a:stretch>
                <a:fillRect/>
              </a:stretch>
            </p:blipFill>
            <p:spPr>
              <a:xfrm>
                <a:off x="2644955" y="2774046"/>
                <a:ext cx="113941" cy="135159"/>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3" name="墨迹 102"/>
              <p14:cNvContentPartPr/>
              <p14:nvPr/>
            </p14:nvContentPartPr>
            <p14:xfrm>
              <a:off x="2654300" y="2831042"/>
              <a:ext cx="76200" cy="68792"/>
            </p14:xfrm>
          </p:contentPart>
        </mc:Choice>
        <mc:Fallback xmlns="">
          <p:pic>
            <p:nvPicPr>
              <p:cNvPr id="103" name="墨迹 102"/>
              <p:cNvPicPr/>
              <p:nvPr/>
            </p:nvPicPr>
            <p:blipFill>
              <a:blip r:embed="rId56"/>
              <a:stretch>
                <a:fillRect/>
              </a:stretch>
            </p:blipFill>
            <p:spPr>
              <a:xfrm>
                <a:off x="2644955" y="2821678"/>
                <a:ext cx="94891" cy="87521"/>
              </a:xfrm>
              <a:prstGeom prst="rect">
                <a:avLst/>
              </a:prstGeom>
            </p:spPr>
          </p:pic>
        </mc:Fallback>
      </mc:AlternateContent>
    </p:spTree>
    <p:extLst>
      <p:ext uri="{BB962C8B-B14F-4D97-AF65-F5344CB8AC3E}">
        <p14:creationId xmlns:p14="http://schemas.microsoft.com/office/powerpoint/2010/main" val="87956196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内容占位符 30"/>
          <p:cNvGraphicFramePr>
            <a:graphicFrameLocks noGrp="1"/>
          </p:cNvGraphicFramePr>
          <p:nvPr/>
        </p:nvGraphicFramePr>
        <p:xfrm>
          <a:off x="49213" y="611188"/>
          <a:ext cx="4859337" cy="3771900"/>
        </p:xfrm>
        <a:graphic>
          <a:graphicData uri="http://schemas.openxmlformats.org/presentationml/2006/ole">
            <mc:AlternateContent xmlns:mc="http://schemas.openxmlformats.org/markup-compatibility/2006">
              <mc:Choice xmlns:v="urn:schemas-microsoft-com:vml" Requires="v">
                <p:oleObj spid="_x0000_s35886" r:id="rId4" imgW="4866667" imgH="4533333" progId="excel.sheet.8">
                  <p:embed/>
                </p:oleObj>
              </mc:Choice>
              <mc:Fallback>
                <p:oleObj r:id="rId4" imgW="4866667" imgH="4533333" progId="excel.sheet.8">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3" y="611188"/>
                        <a:ext cx="4859337"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1" name="文本框 18"/>
          <p:cNvSpPr txBox="1">
            <a:spLocks noChangeArrowheads="1"/>
          </p:cNvSpPr>
          <p:nvPr/>
        </p:nvSpPr>
        <p:spPr bwMode="auto">
          <a:xfrm>
            <a:off x="776288" y="2374900"/>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A</a:t>
            </a:r>
          </a:p>
        </p:txBody>
      </p:sp>
      <p:sp>
        <p:nvSpPr>
          <p:cNvPr id="68612" name="文本框 19"/>
          <p:cNvSpPr txBox="1">
            <a:spLocks noChangeArrowheads="1"/>
          </p:cNvSpPr>
          <p:nvPr/>
        </p:nvSpPr>
        <p:spPr bwMode="auto">
          <a:xfrm>
            <a:off x="1425575" y="2374900"/>
            <a:ext cx="296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B</a:t>
            </a:r>
          </a:p>
        </p:txBody>
      </p:sp>
      <p:sp>
        <p:nvSpPr>
          <p:cNvPr id="68613" name="文本框 20"/>
          <p:cNvSpPr txBox="1">
            <a:spLocks noChangeArrowheads="1"/>
          </p:cNvSpPr>
          <p:nvPr/>
        </p:nvSpPr>
        <p:spPr bwMode="auto">
          <a:xfrm>
            <a:off x="561975" y="1774825"/>
            <a:ext cx="363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C</a:t>
            </a:r>
          </a:p>
        </p:txBody>
      </p:sp>
      <p:sp>
        <p:nvSpPr>
          <p:cNvPr id="68614" name="文本框 21"/>
          <p:cNvSpPr txBox="1">
            <a:spLocks noChangeArrowheads="1"/>
          </p:cNvSpPr>
          <p:nvPr/>
        </p:nvSpPr>
        <p:spPr bwMode="auto">
          <a:xfrm>
            <a:off x="1568450" y="1774825"/>
            <a:ext cx="363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D</a:t>
            </a:r>
          </a:p>
        </p:txBody>
      </p:sp>
      <p:sp>
        <p:nvSpPr>
          <p:cNvPr id="68615" name="文本框 22"/>
          <p:cNvSpPr txBox="1">
            <a:spLocks noChangeArrowheads="1"/>
          </p:cNvSpPr>
          <p:nvPr/>
        </p:nvSpPr>
        <p:spPr bwMode="auto">
          <a:xfrm>
            <a:off x="1136650" y="1354138"/>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E</a:t>
            </a:r>
          </a:p>
        </p:txBody>
      </p:sp>
      <p:sp>
        <p:nvSpPr>
          <p:cNvPr id="68616" name="文本框 23"/>
          <p:cNvSpPr txBox="1">
            <a:spLocks noChangeArrowheads="1"/>
          </p:cNvSpPr>
          <p:nvPr/>
        </p:nvSpPr>
        <p:spPr bwMode="auto">
          <a:xfrm>
            <a:off x="2578100" y="3094038"/>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F</a:t>
            </a:r>
          </a:p>
        </p:txBody>
      </p:sp>
      <p:sp>
        <p:nvSpPr>
          <p:cNvPr id="68617" name="文本框 24"/>
          <p:cNvSpPr txBox="1">
            <a:spLocks noChangeArrowheads="1"/>
          </p:cNvSpPr>
          <p:nvPr/>
        </p:nvSpPr>
        <p:spPr bwMode="auto">
          <a:xfrm>
            <a:off x="2578100" y="3575050"/>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I</a:t>
            </a:r>
          </a:p>
        </p:txBody>
      </p:sp>
      <p:sp>
        <p:nvSpPr>
          <p:cNvPr id="68618" name="文本框 25"/>
          <p:cNvSpPr txBox="1">
            <a:spLocks noChangeArrowheads="1"/>
          </p:cNvSpPr>
          <p:nvPr/>
        </p:nvSpPr>
        <p:spPr bwMode="auto">
          <a:xfrm>
            <a:off x="3152775" y="3154363"/>
            <a:ext cx="436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G</a:t>
            </a:r>
          </a:p>
        </p:txBody>
      </p:sp>
      <p:sp>
        <p:nvSpPr>
          <p:cNvPr id="68619" name="文本框 26"/>
          <p:cNvSpPr txBox="1">
            <a:spLocks noChangeArrowheads="1"/>
          </p:cNvSpPr>
          <p:nvPr/>
        </p:nvSpPr>
        <p:spPr bwMode="auto">
          <a:xfrm>
            <a:off x="3225800" y="3575050"/>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J</a:t>
            </a:r>
          </a:p>
        </p:txBody>
      </p:sp>
      <p:sp>
        <p:nvSpPr>
          <p:cNvPr id="68620" name="文本框 27"/>
          <p:cNvSpPr txBox="1">
            <a:spLocks noChangeArrowheads="1"/>
          </p:cNvSpPr>
          <p:nvPr/>
        </p:nvSpPr>
        <p:spPr bwMode="auto">
          <a:xfrm>
            <a:off x="3802063" y="3154363"/>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H</a:t>
            </a:r>
          </a:p>
        </p:txBody>
      </p:sp>
      <p:sp>
        <p:nvSpPr>
          <p:cNvPr id="68621" name="文本框 28"/>
          <p:cNvSpPr txBox="1">
            <a:spLocks noChangeArrowheads="1"/>
          </p:cNvSpPr>
          <p:nvPr/>
        </p:nvSpPr>
        <p:spPr bwMode="auto">
          <a:xfrm>
            <a:off x="927100" y="1992313"/>
            <a:ext cx="944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α(1,4.5)</a:t>
            </a:r>
          </a:p>
        </p:txBody>
      </p:sp>
      <p:sp>
        <p:nvSpPr>
          <p:cNvPr id="68622" name="文本框 29"/>
          <p:cNvSpPr txBox="1">
            <a:spLocks noChangeArrowheads="1"/>
          </p:cNvSpPr>
          <p:nvPr/>
        </p:nvSpPr>
        <p:spPr bwMode="auto">
          <a:xfrm>
            <a:off x="2632075" y="2635250"/>
            <a:ext cx="1354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β(3.75,2.875)</a:t>
            </a:r>
          </a:p>
        </p:txBody>
      </p:sp>
      <p:sp>
        <p:nvSpPr>
          <p:cNvPr id="68623" name="文本框 4"/>
          <p:cNvSpPr txBox="1">
            <a:spLocks noChangeArrowheads="1"/>
          </p:cNvSpPr>
          <p:nvPr/>
        </p:nvSpPr>
        <p:spPr bwMode="auto">
          <a:xfrm>
            <a:off x="3559175" y="38100"/>
            <a:ext cx="1771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prstClr val="black"/>
                </a:solidFill>
              </a:rPr>
              <a:t>Example</a:t>
            </a:r>
          </a:p>
        </p:txBody>
      </p:sp>
      <p:sp>
        <p:nvSpPr>
          <p:cNvPr id="68624" name="文本框 92"/>
          <p:cNvSpPr txBox="1">
            <a:spLocks noChangeArrowheads="1"/>
          </p:cNvSpPr>
          <p:nvPr/>
        </p:nvSpPr>
        <p:spPr bwMode="auto">
          <a:xfrm>
            <a:off x="449263" y="4989513"/>
            <a:ext cx="2724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rgbClr val="FF0000"/>
                </a:solidFill>
              </a:rPr>
              <a:t>Step 3 again.</a:t>
            </a:r>
          </a:p>
        </p:txBody>
      </p:sp>
      <p:sp>
        <p:nvSpPr>
          <p:cNvPr id="68625" name="文本框 10"/>
          <p:cNvSpPr txBox="1">
            <a:spLocks noChangeArrowheads="1"/>
          </p:cNvSpPr>
          <p:nvPr/>
        </p:nvSpPr>
        <p:spPr bwMode="auto">
          <a:xfrm>
            <a:off x="417513" y="4471988"/>
            <a:ext cx="4030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α , β as the centre and K=2.</a:t>
            </a:r>
          </a:p>
        </p:txBody>
      </p:sp>
      <p:graphicFrame>
        <p:nvGraphicFramePr>
          <p:cNvPr id="68626" name="对象 82">
            <a:hlinkClick r:id="" action="ppaction://ole?verb=1"/>
          </p:cNvPr>
          <p:cNvGraphicFramePr>
            <a:graphicFrameLocks noChangeAspect="1"/>
          </p:cNvGraphicFramePr>
          <p:nvPr/>
        </p:nvGraphicFramePr>
        <p:xfrm>
          <a:off x="5375275" y="755650"/>
          <a:ext cx="3232150" cy="850900"/>
        </p:xfrm>
        <a:graphic>
          <a:graphicData uri="http://schemas.openxmlformats.org/presentationml/2006/ole">
            <mc:AlternateContent xmlns:mc="http://schemas.openxmlformats.org/markup-compatibility/2006">
              <mc:Choice xmlns:v="urn:schemas-microsoft-com:vml" Requires="v">
                <p:oleObj spid="_x0000_s35887" r:id="rId6" imgW="1449272" imgH="457741" progId="Equation.KSEE3">
                  <p:embed/>
                </p:oleObj>
              </mc:Choice>
              <mc:Fallback>
                <p:oleObj r:id="rId6" imgW="1449272" imgH="457741"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5275" y="755650"/>
                        <a:ext cx="32321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8">
            <p14:nvContentPartPr>
              <p14:cNvPr id="85" name="墨迹 84"/>
              <p14:cNvContentPartPr/>
              <p14:nvPr/>
            </p14:nvContentPartPr>
            <p14:xfrm>
              <a:off x="508000" y="1232958"/>
              <a:ext cx="1549400" cy="1402292"/>
            </p14:xfrm>
          </p:contentPart>
        </mc:Choice>
        <mc:Fallback xmlns="">
          <p:pic>
            <p:nvPicPr>
              <p:cNvPr id="85" name="墨迹 84"/>
              <p:cNvPicPr/>
              <p:nvPr/>
            </p:nvPicPr>
            <p:blipFill>
              <a:blip r:embed="rId9"/>
              <a:stretch>
                <a:fillRect/>
              </a:stretch>
            </p:blipFill>
            <p:spPr>
              <a:xfrm>
                <a:off x="498640" y="1223600"/>
                <a:ext cx="1568120" cy="142100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6" name="墨迹 85"/>
              <p14:cNvContentPartPr/>
              <p14:nvPr/>
            </p14:nvContentPartPr>
            <p14:xfrm>
              <a:off x="2514600" y="2905125"/>
              <a:ext cx="1974850" cy="931333"/>
            </p14:xfrm>
          </p:contentPart>
        </mc:Choice>
        <mc:Fallback xmlns="">
          <p:pic>
            <p:nvPicPr>
              <p:cNvPr id="86" name="墨迹 85"/>
              <p:cNvPicPr/>
              <p:nvPr/>
            </p:nvPicPr>
            <p:blipFill>
              <a:blip r:embed="rId11"/>
              <a:stretch>
                <a:fillRect/>
              </a:stretch>
            </p:blipFill>
            <p:spPr>
              <a:xfrm>
                <a:off x="2505241" y="2895768"/>
                <a:ext cx="1993569" cy="950046"/>
              </a:xfrm>
              <a:prstGeom prst="rect">
                <a:avLst/>
              </a:prstGeom>
            </p:spPr>
          </p:pic>
        </mc:Fallback>
      </mc:AlternateContent>
      <p:graphicFrame>
        <p:nvGraphicFramePr>
          <p:cNvPr id="68629" name="对象 98">
            <a:hlinkClick r:id="" action="ppaction://ole?verb=1"/>
          </p:cNvPr>
          <p:cNvGraphicFramePr>
            <a:graphicFrameLocks noChangeAspect="1"/>
          </p:cNvGraphicFramePr>
          <p:nvPr/>
        </p:nvGraphicFramePr>
        <p:xfrm>
          <a:off x="5476875" y="2022475"/>
          <a:ext cx="2751138" cy="450850"/>
        </p:xfrm>
        <a:graphic>
          <a:graphicData uri="http://schemas.openxmlformats.org/presentationml/2006/ole">
            <mc:AlternateContent xmlns:mc="http://schemas.openxmlformats.org/markup-compatibility/2006">
              <mc:Choice xmlns:v="urn:schemas-microsoft-com:vml" Requires="v">
                <p:oleObj spid="_x0000_s35888" r:id="rId12" imgW="1233016" imgH="241485" progId="Equation.KSEE3">
                  <p:embed/>
                </p:oleObj>
              </mc:Choice>
              <mc:Fallback>
                <p:oleObj r:id="rId12" imgW="1233016" imgH="241485" progId="Equation.KSEE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6875" y="2022475"/>
                        <a:ext cx="275113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8630" name="对象 100">
            <a:hlinkClick r:id="" action="ppaction://ole?verb=1"/>
          </p:cNvPr>
          <p:cNvGraphicFramePr>
            <a:graphicFrameLocks noChangeAspect="1"/>
          </p:cNvGraphicFramePr>
          <p:nvPr/>
        </p:nvGraphicFramePr>
        <p:xfrm>
          <a:off x="5453063" y="2994025"/>
          <a:ext cx="2843212" cy="455613"/>
        </p:xfrm>
        <a:graphic>
          <a:graphicData uri="http://schemas.openxmlformats.org/presentationml/2006/ole">
            <mc:AlternateContent xmlns:mc="http://schemas.openxmlformats.org/markup-compatibility/2006">
              <mc:Choice xmlns:v="urn:schemas-microsoft-com:vml" Requires="v">
                <p:oleObj spid="_x0000_s35889" r:id="rId14" imgW="1258607" imgH="241485" progId="Equation.KSEE3">
                  <p:embed/>
                </p:oleObj>
              </mc:Choice>
              <mc:Fallback>
                <p:oleObj r:id="rId14" imgW="1258607" imgH="241485" progId="Equation.KSEE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53063" y="2994025"/>
                        <a:ext cx="28432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 name="圆角矩形 102"/>
          <p:cNvSpPr/>
          <p:nvPr/>
        </p:nvSpPr>
        <p:spPr>
          <a:xfrm>
            <a:off x="5057775" y="1911350"/>
            <a:ext cx="3906838" cy="1730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68632" name="文本框 104"/>
          <p:cNvSpPr txBox="1">
            <a:spLocks noChangeArrowheads="1"/>
          </p:cNvSpPr>
          <p:nvPr/>
        </p:nvSpPr>
        <p:spPr bwMode="auto">
          <a:xfrm>
            <a:off x="5154613" y="4017963"/>
            <a:ext cx="3713162"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a:solidFill>
                  <a:prstClr val="black"/>
                </a:solidFill>
              </a:rPr>
              <a:t> </a:t>
            </a:r>
            <a:r>
              <a:rPr lang="en-US" altLang="zh-CN" sz="2800">
                <a:solidFill>
                  <a:prstClr val="black"/>
                </a:solidFill>
              </a:rPr>
              <a:t>  The new centers of the two clusters are P(1.6,4.8) and Q(4.8,1.6)</a:t>
            </a:r>
          </a:p>
        </p:txBody>
      </p:sp>
      <p:sp>
        <p:nvSpPr>
          <p:cNvPr id="107" name="圆角矩形 106"/>
          <p:cNvSpPr/>
          <p:nvPr/>
        </p:nvSpPr>
        <p:spPr>
          <a:xfrm>
            <a:off x="4927600" y="3836988"/>
            <a:ext cx="4124325" cy="1730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116" name="矩形 115"/>
          <p:cNvSpPr/>
          <p:nvPr/>
        </p:nvSpPr>
        <p:spPr>
          <a:xfrm>
            <a:off x="3494" y="7938"/>
            <a:ext cx="564515" cy="461665"/>
          </a:xfrm>
          <a:prstGeom prst="rect">
            <a:avLst/>
          </a:prstGeom>
          <a:noFill/>
          <a:ln>
            <a:noFill/>
          </a:ln>
        </p:spPr>
        <p:txBody>
          <a:bodyPr>
            <a:spAutoFit/>
          </a:bodyPr>
          <a:lstStyle/>
          <a:p>
            <a:pPr algn="ctr">
              <a:defRPr/>
            </a:pPr>
            <a:r>
              <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Arial" charset="0"/>
                <a:ea typeface="宋体" charset="-122"/>
                <a:cs typeface="+mn-ea"/>
              </a:rPr>
              <a:t>8</a:t>
            </a:r>
            <a:endPar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Times New Roman" pitchFamily="18" charset="0"/>
              <a:ea typeface="宋体" pitchFamily="2" charset="-122"/>
            </a:endParaRPr>
          </a:p>
        </p:txBody>
      </p:sp>
      <mc:AlternateContent xmlns:mc="http://schemas.openxmlformats.org/markup-compatibility/2006" xmlns:p14="http://schemas.microsoft.com/office/powerpoint/2010/main">
        <mc:Choice Requires="p14">
          <p:contentPart p14:bwMode="auto" r:id="rId16">
            <p14:nvContentPartPr>
              <p14:cNvPr id="117" name="墨迹 116"/>
              <p14:cNvContentPartPr/>
              <p14:nvPr/>
            </p14:nvContentPartPr>
            <p14:xfrm>
              <a:off x="876300" y="2106084"/>
              <a:ext cx="120650" cy="74083"/>
            </p14:xfrm>
          </p:contentPart>
        </mc:Choice>
        <mc:Fallback xmlns="">
          <p:pic>
            <p:nvPicPr>
              <p:cNvPr id="117" name="墨迹 116"/>
              <p:cNvPicPr/>
              <p:nvPr/>
            </p:nvPicPr>
            <p:blipFill>
              <a:blip r:embed="rId17"/>
              <a:stretch>
                <a:fillRect/>
              </a:stretch>
            </p:blipFill>
            <p:spPr>
              <a:xfrm>
                <a:off x="866936" y="2096734"/>
                <a:ext cx="139378" cy="9278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8" name="墨迹 117"/>
              <p14:cNvContentPartPr/>
              <p14:nvPr/>
            </p14:nvContentPartPr>
            <p14:xfrm>
              <a:off x="895350" y="2100792"/>
              <a:ext cx="107950" cy="79375"/>
            </p14:xfrm>
          </p:contentPart>
        </mc:Choice>
        <mc:Fallback xmlns="">
          <p:pic>
            <p:nvPicPr>
              <p:cNvPr id="118" name="墨迹 117"/>
              <p:cNvPicPr/>
              <p:nvPr/>
            </p:nvPicPr>
            <p:blipFill>
              <a:blip r:embed="rId19"/>
              <a:stretch>
                <a:fillRect/>
              </a:stretch>
            </p:blipFill>
            <p:spPr>
              <a:xfrm>
                <a:off x="885994" y="2091454"/>
                <a:ext cx="126661" cy="9805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9" name="墨迹 118"/>
              <p14:cNvContentPartPr/>
              <p14:nvPr/>
            </p14:nvContentPartPr>
            <p14:xfrm>
              <a:off x="2641600" y="2794000"/>
              <a:ext cx="101600" cy="100542"/>
            </p14:xfrm>
          </p:contentPart>
        </mc:Choice>
        <mc:Fallback xmlns="">
          <p:pic>
            <p:nvPicPr>
              <p:cNvPr id="119" name="墨迹 118"/>
              <p:cNvPicPr/>
              <p:nvPr/>
            </p:nvPicPr>
            <p:blipFill>
              <a:blip r:embed="rId21"/>
              <a:stretch>
                <a:fillRect/>
              </a:stretch>
            </p:blipFill>
            <p:spPr>
              <a:xfrm>
                <a:off x="2632233" y="2784630"/>
                <a:ext cx="120335" cy="11928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0" name="墨迹 119"/>
              <p14:cNvContentPartPr/>
              <p14:nvPr/>
            </p14:nvContentPartPr>
            <p14:xfrm>
              <a:off x="2635250" y="2825750"/>
              <a:ext cx="152400" cy="74083"/>
            </p14:xfrm>
          </p:contentPart>
        </mc:Choice>
        <mc:Fallback xmlns="">
          <p:pic>
            <p:nvPicPr>
              <p:cNvPr id="120" name="墨迹 119"/>
              <p:cNvPicPr/>
              <p:nvPr/>
            </p:nvPicPr>
            <p:blipFill>
              <a:blip r:embed="rId23"/>
              <a:stretch>
                <a:fillRect/>
              </a:stretch>
            </p:blipFill>
            <p:spPr>
              <a:xfrm>
                <a:off x="2625883" y="2816400"/>
                <a:ext cx="171135" cy="92784"/>
              </a:xfrm>
              <a:prstGeom prst="rect">
                <a:avLst/>
              </a:prstGeom>
            </p:spPr>
          </p:pic>
        </mc:Fallback>
      </mc:AlternateContent>
      <p:sp>
        <p:nvSpPr>
          <p:cNvPr id="68639" name="文本框 121"/>
          <p:cNvSpPr txBox="1">
            <a:spLocks noChangeArrowheads="1"/>
          </p:cNvSpPr>
          <p:nvPr/>
        </p:nvSpPr>
        <p:spPr bwMode="auto">
          <a:xfrm>
            <a:off x="3241675" y="3879850"/>
            <a:ext cx="11811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cluster 2</a:t>
            </a:r>
          </a:p>
        </p:txBody>
      </p:sp>
      <p:sp>
        <p:nvSpPr>
          <p:cNvPr id="68640" name="文本框 122"/>
          <p:cNvSpPr txBox="1">
            <a:spLocks noChangeArrowheads="1"/>
          </p:cNvSpPr>
          <p:nvPr/>
        </p:nvSpPr>
        <p:spPr bwMode="auto">
          <a:xfrm>
            <a:off x="466725" y="2687638"/>
            <a:ext cx="1181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cluster 1</a:t>
            </a:r>
          </a:p>
        </p:txBody>
      </p:sp>
      <p:sp>
        <p:nvSpPr>
          <p:cNvPr id="68641" name="文本框 123"/>
          <p:cNvSpPr txBox="1">
            <a:spLocks noChangeArrowheads="1"/>
          </p:cNvSpPr>
          <p:nvPr/>
        </p:nvSpPr>
        <p:spPr bwMode="auto">
          <a:xfrm>
            <a:off x="6199188" y="2581275"/>
            <a:ext cx="1646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srgbClr val="FF0000"/>
                </a:solidFill>
              </a:rPr>
              <a:t>new center</a:t>
            </a:r>
          </a:p>
        </p:txBody>
      </p:sp>
    </p:spTree>
    <p:extLst>
      <p:ext uri="{BB962C8B-B14F-4D97-AF65-F5344CB8AC3E}">
        <p14:creationId xmlns:p14="http://schemas.microsoft.com/office/powerpoint/2010/main" val="244579240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对象 127"/>
          <p:cNvGraphicFramePr>
            <a:graphicFrameLocks/>
          </p:cNvGraphicFramePr>
          <p:nvPr/>
        </p:nvGraphicFramePr>
        <p:xfrm>
          <a:off x="158750" y="873125"/>
          <a:ext cx="4643438" cy="3683000"/>
        </p:xfrm>
        <a:graphic>
          <a:graphicData uri="http://schemas.openxmlformats.org/presentationml/2006/ole">
            <mc:AlternateContent xmlns:mc="http://schemas.openxmlformats.org/markup-compatibility/2006">
              <mc:Choice xmlns:v="urn:schemas-microsoft-com:vml" Requires="v">
                <p:oleObj spid="_x0000_s37097" r:id="rId4" imgW="4647619" imgH="4428571" progId="excel.sheet.8">
                  <p:embed/>
                </p:oleObj>
              </mc:Choice>
              <mc:Fallback>
                <p:oleObj r:id="rId4" imgW="4647619" imgH="4428571"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0" y="873125"/>
                        <a:ext cx="4643438"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35" name="文本框 18"/>
          <p:cNvSpPr txBox="1">
            <a:spLocks noChangeArrowheads="1"/>
          </p:cNvSpPr>
          <p:nvPr/>
        </p:nvSpPr>
        <p:spPr bwMode="auto">
          <a:xfrm>
            <a:off x="876300" y="2671763"/>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A</a:t>
            </a:r>
          </a:p>
        </p:txBody>
      </p:sp>
      <p:sp>
        <p:nvSpPr>
          <p:cNvPr id="69636" name="文本框 19"/>
          <p:cNvSpPr txBox="1">
            <a:spLocks noChangeArrowheads="1"/>
          </p:cNvSpPr>
          <p:nvPr/>
        </p:nvSpPr>
        <p:spPr bwMode="auto">
          <a:xfrm>
            <a:off x="1597025" y="2732088"/>
            <a:ext cx="274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B</a:t>
            </a:r>
          </a:p>
        </p:txBody>
      </p:sp>
      <p:sp>
        <p:nvSpPr>
          <p:cNvPr id="69637" name="文本框 20"/>
          <p:cNvSpPr txBox="1">
            <a:spLocks noChangeArrowheads="1"/>
          </p:cNvSpPr>
          <p:nvPr/>
        </p:nvSpPr>
        <p:spPr bwMode="auto">
          <a:xfrm>
            <a:off x="733425" y="2071688"/>
            <a:ext cx="33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C</a:t>
            </a:r>
          </a:p>
        </p:txBody>
      </p:sp>
      <p:sp>
        <p:nvSpPr>
          <p:cNvPr id="69638" name="文本框 21"/>
          <p:cNvSpPr txBox="1">
            <a:spLocks noChangeArrowheads="1"/>
          </p:cNvSpPr>
          <p:nvPr/>
        </p:nvSpPr>
        <p:spPr bwMode="auto">
          <a:xfrm>
            <a:off x="1739900" y="2011363"/>
            <a:ext cx="33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D</a:t>
            </a:r>
          </a:p>
        </p:txBody>
      </p:sp>
      <p:sp>
        <p:nvSpPr>
          <p:cNvPr id="69639" name="文本框 22"/>
          <p:cNvSpPr txBox="1">
            <a:spLocks noChangeArrowheads="1"/>
          </p:cNvSpPr>
          <p:nvPr/>
        </p:nvSpPr>
        <p:spPr bwMode="auto">
          <a:xfrm>
            <a:off x="1450975" y="1651000"/>
            <a:ext cx="336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E</a:t>
            </a:r>
          </a:p>
        </p:txBody>
      </p:sp>
      <p:sp>
        <p:nvSpPr>
          <p:cNvPr id="69640" name="文本框 23"/>
          <p:cNvSpPr txBox="1">
            <a:spLocks noChangeArrowheads="1"/>
          </p:cNvSpPr>
          <p:nvPr/>
        </p:nvSpPr>
        <p:spPr bwMode="auto">
          <a:xfrm>
            <a:off x="2778125" y="3336925"/>
            <a:ext cx="33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F</a:t>
            </a:r>
          </a:p>
        </p:txBody>
      </p:sp>
      <p:sp>
        <p:nvSpPr>
          <p:cNvPr id="69641" name="文本框 24"/>
          <p:cNvSpPr txBox="1">
            <a:spLocks noChangeArrowheads="1"/>
          </p:cNvSpPr>
          <p:nvPr/>
        </p:nvSpPr>
        <p:spPr bwMode="auto">
          <a:xfrm>
            <a:off x="2725738" y="3932238"/>
            <a:ext cx="334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I</a:t>
            </a:r>
          </a:p>
        </p:txBody>
      </p:sp>
      <p:sp>
        <p:nvSpPr>
          <p:cNvPr id="69642" name="文本框 25"/>
          <p:cNvSpPr txBox="1">
            <a:spLocks noChangeArrowheads="1"/>
          </p:cNvSpPr>
          <p:nvPr/>
        </p:nvSpPr>
        <p:spPr bwMode="auto">
          <a:xfrm>
            <a:off x="3397250" y="3330575"/>
            <a:ext cx="403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G</a:t>
            </a:r>
          </a:p>
        </p:txBody>
      </p:sp>
      <p:sp>
        <p:nvSpPr>
          <p:cNvPr id="69643" name="文本框 26"/>
          <p:cNvSpPr txBox="1">
            <a:spLocks noChangeArrowheads="1"/>
          </p:cNvSpPr>
          <p:nvPr/>
        </p:nvSpPr>
        <p:spPr bwMode="auto">
          <a:xfrm>
            <a:off x="3311525" y="3927475"/>
            <a:ext cx="336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J</a:t>
            </a:r>
          </a:p>
        </p:txBody>
      </p:sp>
      <p:sp>
        <p:nvSpPr>
          <p:cNvPr id="69644" name="文本框 27"/>
          <p:cNvSpPr txBox="1">
            <a:spLocks noChangeArrowheads="1"/>
          </p:cNvSpPr>
          <p:nvPr/>
        </p:nvSpPr>
        <p:spPr bwMode="auto">
          <a:xfrm>
            <a:off x="4032250" y="3314700"/>
            <a:ext cx="33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H</a:t>
            </a:r>
          </a:p>
        </p:txBody>
      </p:sp>
      <p:sp>
        <p:nvSpPr>
          <p:cNvPr id="69645" name="文本框 28"/>
          <p:cNvSpPr txBox="1">
            <a:spLocks noChangeArrowheads="1"/>
          </p:cNvSpPr>
          <p:nvPr/>
        </p:nvSpPr>
        <p:spPr bwMode="auto">
          <a:xfrm>
            <a:off x="1316038" y="2289175"/>
            <a:ext cx="906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P(1.6,4.8)</a:t>
            </a:r>
          </a:p>
        </p:txBody>
      </p:sp>
      <p:sp>
        <p:nvSpPr>
          <p:cNvPr id="69646" name="文本框 29"/>
          <p:cNvSpPr txBox="1">
            <a:spLocks noChangeArrowheads="1"/>
          </p:cNvSpPr>
          <p:nvPr/>
        </p:nvSpPr>
        <p:spPr bwMode="auto">
          <a:xfrm>
            <a:off x="3351213" y="3567113"/>
            <a:ext cx="1247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solidFill>
                  <a:prstClr val="black"/>
                </a:solidFill>
              </a:rPr>
              <a:t>Q(4.8,1.6)</a:t>
            </a:r>
          </a:p>
        </p:txBody>
      </p:sp>
      <p:sp>
        <p:nvSpPr>
          <p:cNvPr id="69647" name="文本框 5"/>
          <p:cNvSpPr txBox="1">
            <a:spLocks noChangeArrowheads="1"/>
          </p:cNvSpPr>
          <p:nvPr/>
        </p:nvSpPr>
        <p:spPr bwMode="auto">
          <a:xfrm>
            <a:off x="3559175" y="38100"/>
            <a:ext cx="1771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solidFill>
                  <a:prstClr val="black"/>
                </a:solidFill>
              </a:rPr>
              <a:t>Example</a:t>
            </a:r>
          </a:p>
        </p:txBody>
      </p:sp>
      <p:pic>
        <p:nvPicPr>
          <p:cNvPr id="69648" name="图片 9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050" y="469900"/>
            <a:ext cx="2311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9649" name="对象 7">
            <a:hlinkClick r:id="" action="ppaction://ole?verb=1"/>
          </p:cNvPr>
          <p:cNvGraphicFramePr>
            <a:graphicFrameLocks noChangeAspect="1"/>
          </p:cNvGraphicFramePr>
          <p:nvPr/>
        </p:nvGraphicFramePr>
        <p:xfrm>
          <a:off x="5765800" y="1160463"/>
          <a:ext cx="501650" cy="236537"/>
        </p:xfrm>
        <a:graphic>
          <a:graphicData uri="http://schemas.openxmlformats.org/presentationml/2006/ole">
            <mc:AlternateContent xmlns:mc="http://schemas.openxmlformats.org/markup-compatibility/2006">
              <mc:Choice xmlns:v="urn:schemas-microsoft-com:vml" Requires="v">
                <p:oleObj spid="_x0000_s37098" r:id="rId7" imgW="381933" imgH="216236" progId="Equation.KSEE3">
                  <p:embed/>
                </p:oleObj>
              </mc:Choice>
              <mc:Fallback>
                <p:oleObj r:id="rId7" imgW="381933" imgH="216236" progId="Equation.KSEE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5800" y="1160463"/>
                        <a:ext cx="5016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0" name="对象 20">
            <a:hlinkClick r:id="" action="ppaction://ole?verb=1"/>
          </p:cNvPr>
          <p:cNvGraphicFramePr>
            <a:graphicFrameLocks noChangeAspect="1"/>
          </p:cNvGraphicFramePr>
          <p:nvPr/>
        </p:nvGraphicFramePr>
        <p:xfrm>
          <a:off x="5764213" y="1454150"/>
          <a:ext cx="501650" cy="236538"/>
        </p:xfrm>
        <a:graphic>
          <a:graphicData uri="http://schemas.openxmlformats.org/presentationml/2006/ole">
            <mc:AlternateContent xmlns:mc="http://schemas.openxmlformats.org/markup-compatibility/2006">
              <mc:Choice xmlns:v="urn:schemas-microsoft-com:vml" Requires="v">
                <p:oleObj spid="_x0000_s37099" r:id="rId9" imgW="381933" imgH="216236" progId="Equation.KSEE3">
                  <p:embed/>
                </p:oleObj>
              </mc:Choice>
              <mc:Fallback>
                <p:oleObj r:id="rId9" imgW="381933" imgH="216236" progId="Equation.KSEE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4213" y="1454150"/>
                        <a:ext cx="5016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1" name="对象 22">
            <a:hlinkClick r:id="" action="ppaction://ole?verb=1"/>
          </p:cNvPr>
          <p:cNvGraphicFramePr>
            <a:graphicFrameLocks noChangeAspect="1"/>
          </p:cNvGraphicFramePr>
          <p:nvPr/>
        </p:nvGraphicFramePr>
        <p:xfrm>
          <a:off x="5762625" y="1782763"/>
          <a:ext cx="519113" cy="250825"/>
        </p:xfrm>
        <a:graphic>
          <a:graphicData uri="http://schemas.openxmlformats.org/presentationml/2006/ole">
            <mc:AlternateContent xmlns:mc="http://schemas.openxmlformats.org/markup-compatibility/2006">
              <mc:Choice xmlns:v="urn:schemas-microsoft-com:vml" Requires="v">
                <p:oleObj spid="_x0000_s37100" r:id="rId11" imgW="394567" imgH="229232" progId="Equation.KSEE3">
                  <p:embed/>
                </p:oleObj>
              </mc:Choice>
              <mc:Fallback>
                <p:oleObj r:id="rId11" imgW="394567" imgH="229232" progId="Equation.KSEE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2625" y="1782763"/>
                        <a:ext cx="5191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2" name="对象 24">
            <a:hlinkClick r:id="" action="ppaction://ole?verb=1"/>
          </p:cNvPr>
          <p:cNvGraphicFramePr>
            <a:graphicFrameLocks noChangeAspect="1"/>
          </p:cNvGraphicFramePr>
          <p:nvPr/>
        </p:nvGraphicFramePr>
        <p:xfrm>
          <a:off x="5765800" y="2051050"/>
          <a:ext cx="519113" cy="236538"/>
        </p:xfrm>
        <a:graphic>
          <a:graphicData uri="http://schemas.openxmlformats.org/presentationml/2006/ole">
            <mc:AlternateContent xmlns:mc="http://schemas.openxmlformats.org/markup-compatibility/2006">
              <mc:Choice xmlns:v="urn:schemas-microsoft-com:vml" Requires="v">
                <p:oleObj spid="_x0000_s37101" r:id="rId13" imgW="394567" imgH="216236" progId="Equation.KSEE3">
                  <p:embed/>
                </p:oleObj>
              </mc:Choice>
              <mc:Fallback>
                <p:oleObj r:id="rId13" imgW="394567" imgH="216236" progId="Equation.KSEE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5800" y="2051050"/>
                        <a:ext cx="51911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3" name="对象 26">
            <a:hlinkClick r:id="" action="ppaction://ole?verb=1"/>
          </p:cNvPr>
          <p:cNvGraphicFramePr>
            <a:graphicFrameLocks noChangeAspect="1"/>
          </p:cNvGraphicFramePr>
          <p:nvPr/>
        </p:nvGraphicFramePr>
        <p:xfrm>
          <a:off x="5756275" y="2663825"/>
          <a:ext cx="517525" cy="236538"/>
        </p:xfrm>
        <a:graphic>
          <a:graphicData uri="http://schemas.openxmlformats.org/presentationml/2006/ole">
            <mc:AlternateContent xmlns:mc="http://schemas.openxmlformats.org/markup-compatibility/2006">
              <mc:Choice xmlns:v="urn:schemas-microsoft-com:vml" Requires="v">
                <p:oleObj spid="_x0000_s37102" r:id="rId15" imgW="394567" imgH="216236" progId="Equation.KSEE3">
                  <p:embed/>
                </p:oleObj>
              </mc:Choice>
              <mc:Fallback>
                <p:oleObj r:id="rId15" imgW="394567" imgH="216236" progId="Equation.KSEE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56275" y="2663825"/>
                        <a:ext cx="5175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4" name="对象 28">
            <a:hlinkClick r:id="" action="ppaction://ole?verb=1"/>
          </p:cNvPr>
          <p:cNvGraphicFramePr>
            <a:graphicFrameLocks noChangeAspect="1"/>
          </p:cNvGraphicFramePr>
          <p:nvPr/>
        </p:nvGraphicFramePr>
        <p:xfrm>
          <a:off x="5780088" y="2997200"/>
          <a:ext cx="519112" cy="252413"/>
        </p:xfrm>
        <a:graphic>
          <a:graphicData uri="http://schemas.openxmlformats.org/presentationml/2006/ole">
            <mc:AlternateContent xmlns:mc="http://schemas.openxmlformats.org/markup-compatibility/2006">
              <mc:Choice xmlns:v="urn:schemas-microsoft-com:vml" Requires="v">
                <p:oleObj spid="_x0000_s37103" r:id="rId17" imgW="394567" imgH="229232" progId="Equation.KSEE3">
                  <p:embed/>
                </p:oleObj>
              </mc:Choice>
              <mc:Fallback>
                <p:oleObj r:id="rId17" imgW="394567" imgH="229232" progId="Equation.KSEE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80088" y="2997200"/>
                        <a:ext cx="519112"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5" name="对象 30">
            <a:hlinkClick r:id="" action="ppaction://ole?verb=1"/>
          </p:cNvPr>
          <p:cNvGraphicFramePr>
            <a:graphicFrameLocks noChangeAspect="1"/>
          </p:cNvGraphicFramePr>
          <p:nvPr/>
        </p:nvGraphicFramePr>
        <p:xfrm>
          <a:off x="5768975" y="3281363"/>
          <a:ext cx="534988" cy="236537"/>
        </p:xfrm>
        <a:graphic>
          <a:graphicData uri="http://schemas.openxmlformats.org/presentationml/2006/ole">
            <mc:AlternateContent xmlns:mc="http://schemas.openxmlformats.org/markup-compatibility/2006">
              <mc:Choice xmlns:v="urn:schemas-microsoft-com:vml" Requires="v">
                <p:oleObj spid="_x0000_s37104" r:id="rId19" imgW="407202" imgH="216236" progId="Equation.KSEE3">
                  <p:embed/>
                </p:oleObj>
              </mc:Choice>
              <mc:Fallback>
                <p:oleObj r:id="rId19" imgW="407202" imgH="216236" progId="Equation.KSEE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68975" y="3281363"/>
                        <a:ext cx="53498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6" name="对象 32">
            <a:hlinkClick r:id="" action="ppaction://ole?verb=1"/>
          </p:cNvPr>
          <p:cNvGraphicFramePr>
            <a:graphicFrameLocks noChangeAspect="1"/>
          </p:cNvGraphicFramePr>
          <p:nvPr/>
        </p:nvGraphicFramePr>
        <p:xfrm>
          <a:off x="5770563" y="3598863"/>
          <a:ext cx="484187" cy="236537"/>
        </p:xfrm>
        <a:graphic>
          <a:graphicData uri="http://schemas.openxmlformats.org/presentationml/2006/ole">
            <mc:AlternateContent xmlns:mc="http://schemas.openxmlformats.org/markup-compatibility/2006">
              <mc:Choice xmlns:v="urn:schemas-microsoft-com:vml" Requires="v">
                <p:oleObj spid="_x0000_s37105" r:id="rId21" imgW="369298" imgH="216236" progId="Equation.KSEE3">
                  <p:embed/>
                </p:oleObj>
              </mc:Choice>
              <mc:Fallback>
                <p:oleObj r:id="rId21" imgW="369298" imgH="216236" progId="Equation.KSEE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70563" y="3598863"/>
                        <a:ext cx="4841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7" name="对象 34">
            <a:hlinkClick r:id="" action="ppaction://ole?verb=1"/>
          </p:cNvPr>
          <p:cNvGraphicFramePr>
            <a:graphicFrameLocks noChangeAspect="1"/>
          </p:cNvGraphicFramePr>
          <p:nvPr/>
        </p:nvGraphicFramePr>
        <p:xfrm>
          <a:off x="5756275" y="3881438"/>
          <a:ext cx="501650" cy="250825"/>
        </p:xfrm>
        <a:graphic>
          <a:graphicData uri="http://schemas.openxmlformats.org/presentationml/2006/ole">
            <mc:AlternateContent xmlns:mc="http://schemas.openxmlformats.org/markup-compatibility/2006">
              <mc:Choice xmlns:v="urn:schemas-microsoft-com:vml" Requires="v">
                <p:oleObj spid="_x0000_s37106" r:id="rId23" imgW="381933" imgH="229232" progId="Equation.KSEE3">
                  <p:embed/>
                </p:oleObj>
              </mc:Choice>
              <mc:Fallback>
                <p:oleObj r:id="rId23" imgW="381933" imgH="229232" progId="Equation.KSEE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56275" y="3881438"/>
                        <a:ext cx="5016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8" name="对象 36">
            <a:hlinkClick r:id="" action="ppaction://ole?verb=1"/>
          </p:cNvPr>
          <p:cNvGraphicFramePr>
            <a:graphicFrameLocks noChangeAspect="1"/>
          </p:cNvGraphicFramePr>
          <p:nvPr/>
        </p:nvGraphicFramePr>
        <p:xfrm>
          <a:off x="5756275" y="2382838"/>
          <a:ext cx="501650" cy="236537"/>
        </p:xfrm>
        <a:graphic>
          <a:graphicData uri="http://schemas.openxmlformats.org/presentationml/2006/ole">
            <mc:AlternateContent xmlns:mc="http://schemas.openxmlformats.org/markup-compatibility/2006">
              <mc:Choice xmlns:v="urn:schemas-microsoft-com:vml" Requires="v">
                <p:oleObj spid="_x0000_s37107" r:id="rId25" imgW="381933" imgH="216236" progId="Equation.KSEE3">
                  <p:embed/>
                </p:oleObj>
              </mc:Choice>
              <mc:Fallback>
                <p:oleObj r:id="rId25" imgW="381933" imgH="216236" progId="Equation.KSEE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56275" y="2382838"/>
                        <a:ext cx="5016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59" name="对象 38">
            <a:hlinkClick r:id="" action="ppaction://ole?verb=1"/>
          </p:cNvPr>
          <p:cNvGraphicFramePr>
            <a:graphicFrameLocks noChangeAspect="1"/>
          </p:cNvGraphicFramePr>
          <p:nvPr/>
        </p:nvGraphicFramePr>
        <p:xfrm>
          <a:off x="7620000" y="1163638"/>
          <a:ext cx="501650" cy="265112"/>
        </p:xfrm>
        <a:graphic>
          <a:graphicData uri="http://schemas.openxmlformats.org/presentationml/2006/ole">
            <mc:AlternateContent xmlns:mc="http://schemas.openxmlformats.org/markup-compatibility/2006">
              <mc:Choice xmlns:v="urn:schemas-microsoft-com:vml" Requires="v">
                <p:oleObj spid="_x0000_s37108" r:id="rId27" imgW="381933" imgH="241867" progId="Equation.KSEE3">
                  <p:embed/>
                </p:oleObj>
              </mc:Choice>
              <mc:Fallback>
                <p:oleObj r:id="rId27" imgW="381933" imgH="241867" progId="Equation.KSEE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20000" y="1163638"/>
                        <a:ext cx="5016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0" name="对象 40">
            <a:hlinkClick r:id="" action="ppaction://ole?verb=1"/>
          </p:cNvPr>
          <p:cNvGraphicFramePr>
            <a:graphicFrameLocks noChangeAspect="1"/>
          </p:cNvGraphicFramePr>
          <p:nvPr/>
        </p:nvGraphicFramePr>
        <p:xfrm>
          <a:off x="7626350" y="1457325"/>
          <a:ext cx="501650" cy="263525"/>
        </p:xfrm>
        <a:graphic>
          <a:graphicData uri="http://schemas.openxmlformats.org/presentationml/2006/ole">
            <mc:AlternateContent xmlns:mc="http://schemas.openxmlformats.org/markup-compatibility/2006">
              <mc:Choice xmlns:v="urn:schemas-microsoft-com:vml" Requires="v">
                <p:oleObj spid="_x0000_s37109" r:id="rId29" imgW="381933" imgH="241867" progId="Equation.KSEE3">
                  <p:embed/>
                </p:oleObj>
              </mc:Choice>
              <mc:Fallback>
                <p:oleObj r:id="rId29" imgW="381933" imgH="241867" progId="Equation.KSEE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626350" y="1457325"/>
                        <a:ext cx="50165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1" name="对象 42">
            <a:hlinkClick r:id="" action="ppaction://ole?verb=1"/>
          </p:cNvPr>
          <p:cNvGraphicFramePr>
            <a:graphicFrameLocks noChangeAspect="1"/>
          </p:cNvGraphicFramePr>
          <p:nvPr/>
        </p:nvGraphicFramePr>
        <p:xfrm>
          <a:off x="7626350" y="1785938"/>
          <a:ext cx="517525" cy="265112"/>
        </p:xfrm>
        <a:graphic>
          <a:graphicData uri="http://schemas.openxmlformats.org/presentationml/2006/ole">
            <mc:AlternateContent xmlns:mc="http://schemas.openxmlformats.org/markup-compatibility/2006">
              <mc:Choice xmlns:v="urn:schemas-microsoft-com:vml" Requires="v">
                <p:oleObj spid="_x0000_s37110" r:id="rId31" imgW="394567" imgH="241867" progId="Equation.KSEE3">
                  <p:embed/>
                </p:oleObj>
              </mc:Choice>
              <mc:Fallback>
                <p:oleObj r:id="rId31" imgW="394567" imgH="241867" progId="Equation.KSEE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626350" y="1785938"/>
                        <a:ext cx="5175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2" name="对象 44">
            <a:hlinkClick r:id="" action="ppaction://ole?verb=1"/>
          </p:cNvPr>
          <p:cNvGraphicFramePr>
            <a:graphicFrameLocks noChangeAspect="1"/>
          </p:cNvGraphicFramePr>
          <p:nvPr/>
        </p:nvGraphicFramePr>
        <p:xfrm>
          <a:off x="7627938" y="2060575"/>
          <a:ext cx="519112" cy="263525"/>
        </p:xfrm>
        <a:graphic>
          <a:graphicData uri="http://schemas.openxmlformats.org/presentationml/2006/ole">
            <mc:AlternateContent xmlns:mc="http://schemas.openxmlformats.org/markup-compatibility/2006">
              <mc:Choice xmlns:v="urn:schemas-microsoft-com:vml" Requires="v">
                <p:oleObj spid="_x0000_s37111" r:id="rId33" imgW="394567" imgH="241867" progId="Equation.KSEE3">
                  <p:embed/>
                </p:oleObj>
              </mc:Choice>
              <mc:Fallback>
                <p:oleObj r:id="rId33" imgW="394567" imgH="241867" progId="Equation.KSEE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627938" y="2060575"/>
                        <a:ext cx="5191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3" name="对象 46">
            <a:hlinkClick r:id="" action="ppaction://ole?verb=1"/>
          </p:cNvPr>
          <p:cNvGraphicFramePr>
            <a:graphicFrameLocks noChangeAspect="1"/>
          </p:cNvGraphicFramePr>
          <p:nvPr/>
        </p:nvGraphicFramePr>
        <p:xfrm>
          <a:off x="7618413" y="2671763"/>
          <a:ext cx="519112" cy="265112"/>
        </p:xfrm>
        <a:graphic>
          <a:graphicData uri="http://schemas.openxmlformats.org/presentationml/2006/ole">
            <mc:AlternateContent xmlns:mc="http://schemas.openxmlformats.org/markup-compatibility/2006">
              <mc:Choice xmlns:v="urn:schemas-microsoft-com:vml" Requires="v">
                <p:oleObj spid="_x0000_s37112" r:id="rId35" imgW="394567" imgH="241867" progId="Equation.KSEE3">
                  <p:embed/>
                </p:oleObj>
              </mc:Choice>
              <mc:Fallback>
                <p:oleObj r:id="rId35" imgW="394567" imgH="241867" progId="Equation.KSEE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618413" y="2671763"/>
                        <a:ext cx="519112"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4" name="对象 48">
            <a:hlinkClick r:id="" action="ppaction://ole?verb=1"/>
          </p:cNvPr>
          <p:cNvGraphicFramePr>
            <a:graphicFrameLocks noChangeAspect="1"/>
          </p:cNvGraphicFramePr>
          <p:nvPr/>
        </p:nvGraphicFramePr>
        <p:xfrm>
          <a:off x="7642225" y="2992438"/>
          <a:ext cx="519113" cy="266700"/>
        </p:xfrm>
        <a:graphic>
          <a:graphicData uri="http://schemas.openxmlformats.org/presentationml/2006/ole">
            <mc:AlternateContent xmlns:mc="http://schemas.openxmlformats.org/markup-compatibility/2006">
              <mc:Choice xmlns:v="urn:schemas-microsoft-com:vml" Requires="v">
                <p:oleObj spid="_x0000_s37113" r:id="rId37" imgW="394567" imgH="241867" progId="Equation.KSEE3">
                  <p:embed/>
                </p:oleObj>
              </mc:Choice>
              <mc:Fallback>
                <p:oleObj r:id="rId37" imgW="394567" imgH="241867" progId="Equation.KSEE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642225" y="2992438"/>
                        <a:ext cx="5191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5" name="对象 50">
            <a:hlinkClick r:id="" action="ppaction://ole?verb=1"/>
          </p:cNvPr>
          <p:cNvGraphicFramePr>
            <a:graphicFrameLocks noChangeAspect="1"/>
          </p:cNvGraphicFramePr>
          <p:nvPr/>
        </p:nvGraphicFramePr>
        <p:xfrm>
          <a:off x="7642225" y="3290888"/>
          <a:ext cx="533400" cy="265112"/>
        </p:xfrm>
        <a:graphic>
          <a:graphicData uri="http://schemas.openxmlformats.org/presentationml/2006/ole">
            <mc:AlternateContent xmlns:mc="http://schemas.openxmlformats.org/markup-compatibility/2006">
              <mc:Choice xmlns:v="urn:schemas-microsoft-com:vml" Requires="v">
                <p:oleObj spid="_x0000_s37114" r:id="rId39" imgW="407042" imgH="241771" progId="Equation.KSEE3">
                  <p:embed/>
                </p:oleObj>
              </mc:Choice>
              <mc:Fallback>
                <p:oleObj r:id="rId39" imgW="407042" imgH="241771" progId="Equation.KSEE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642225" y="3290888"/>
                        <a:ext cx="5334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6" name="对象 52">
            <a:hlinkClick r:id="" action="ppaction://ole?verb=1"/>
          </p:cNvPr>
          <p:cNvGraphicFramePr>
            <a:graphicFrameLocks noChangeAspect="1"/>
          </p:cNvGraphicFramePr>
          <p:nvPr/>
        </p:nvGraphicFramePr>
        <p:xfrm>
          <a:off x="7632700" y="3602038"/>
          <a:ext cx="485775" cy="266700"/>
        </p:xfrm>
        <a:graphic>
          <a:graphicData uri="http://schemas.openxmlformats.org/presentationml/2006/ole">
            <mc:AlternateContent xmlns:mc="http://schemas.openxmlformats.org/markup-compatibility/2006">
              <mc:Choice xmlns:v="urn:schemas-microsoft-com:vml" Requires="v">
                <p:oleObj spid="_x0000_s37115" r:id="rId41" imgW="369298" imgH="241867" progId="Equation.KSEE3">
                  <p:embed/>
                </p:oleObj>
              </mc:Choice>
              <mc:Fallback>
                <p:oleObj r:id="rId41" imgW="369298" imgH="241867" progId="Equation.KSEE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632700" y="3602038"/>
                        <a:ext cx="4857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7" name="对象 54">
            <a:hlinkClick r:id="" action="ppaction://ole?verb=1"/>
          </p:cNvPr>
          <p:cNvGraphicFramePr>
            <a:graphicFrameLocks noChangeAspect="1"/>
          </p:cNvGraphicFramePr>
          <p:nvPr/>
        </p:nvGraphicFramePr>
        <p:xfrm>
          <a:off x="7639050" y="3873500"/>
          <a:ext cx="501650" cy="266700"/>
        </p:xfrm>
        <a:graphic>
          <a:graphicData uri="http://schemas.openxmlformats.org/presentationml/2006/ole">
            <mc:AlternateContent xmlns:mc="http://schemas.openxmlformats.org/markup-compatibility/2006">
              <mc:Choice xmlns:v="urn:schemas-microsoft-com:vml" Requires="v">
                <p:oleObj spid="_x0000_s37116" r:id="rId43" imgW="381933" imgH="241867" progId="Equation.KSEE3">
                  <p:embed/>
                </p:oleObj>
              </mc:Choice>
              <mc:Fallback>
                <p:oleObj r:id="rId43" imgW="381933" imgH="241867" progId="Equation.KSEE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639050" y="3873500"/>
                        <a:ext cx="5016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9668" name="对象 56">
            <a:hlinkClick r:id="" action="ppaction://ole?verb=1"/>
          </p:cNvPr>
          <p:cNvGraphicFramePr>
            <a:graphicFrameLocks noChangeAspect="1"/>
          </p:cNvGraphicFramePr>
          <p:nvPr/>
        </p:nvGraphicFramePr>
        <p:xfrm>
          <a:off x="7618413" y="2386013"/>
          <a:ext cx="519112" cy="265112"/>
        </p:xfrm>
        <a:graphic>
          <a:graphicData uri="http://schemas.openxmlformats.org/presentationml/2006/ole">
            <mc:AlternateContent xmlns:mc="http://schemas.openxmlformats.org/markup-compatibility/2006">
              <mc:Choice xmlns:v="urn:schemas-microsoft-com:vml" Requires="v">
                <p:oleObj spid="_x0000_s37117" r:id="rId45" imgW="394567" imgH="241867" progId="Equation.KSEE3">
                  <p:embed/>
                </p:oleObj>
              </mc:Choice>
              <mc:Fallback>
                <p:oleObj r:id="rId45" imgW="394567" imgH="241867" progId="Equation.KSEE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618413" y="2386013"/>
                        <a:ext cx="519112"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69" name="文本框 58"/>
          <p:cNvSpPr txBox="1">
            <a:spLocks noChangeArrowheads="1"/>
          </p:cNvSpPr>
          <p:nvPr/>
        </p:nvSpPr>
        <p:spPr bwMode="auto">
          <a:xfrm>
            <a:off x="6289675" y="1154113"/>
            <a:ext cx="476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a:t>
            </a:r>
          </a:p>
        </p:txBody>
      </p:sp>
      <p:sp>
        <p:nvSpPr>
          <p:cNvPr id="69670" name="文本框 59"/>
          <p:cNvSpPr txBox="1">
            <a:spLocks noChangeArrowheads="1"/>
          </p:cNvSpPr>
          <p:nvPr/>
        </p:nvSpPr>
        <p:spPr bwMode="auto">
          <a:xfrm>
            <a:off x="6281738" y="1489075"/>
            <a:ext cx="638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0.89</a:t>
            </a:r>
          </a:p>
        </p:txBody>
      </p:sp>
      <p:sp>
        <p:nvSpPr>
          <p:cNvPr id="69671" name="文本框 60"/>
          <p:cNvSpPr txBox="1">
            <a:spLocks noChangeArrowheads="1"/>
          </p:cNvSpPr>
          <p:nvPr/>
        </p:nvSpPr>
        <p:spPr bwMode="auto">
          <a:xfrm>
            <a:off x="6291263" y="1781175"/>
            <a:ext cx="5889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0.63</a:t>
            </a:r>
          </a:p>
        </p:txBody>
      </p:sp>
      <p:sp>
        <p:nvSpPr>
          <p:cNvPr id="69672" name="文本框 61"/>
          <p:cNvSpPr txBox="1">
            <a:spLocks noChangeArrowheads="1"/>
          </p:cNvSpPr>
          <p:nvPr/>
        </p:nvSpPr>
        <p:spPr bwMode="auto">
          <a:xfrm>
            <a:off x="6267450" y="2027238"/>
            <a:ext cx="600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0.45</a:t>
            </a:r>
          </a:p>
        </p:txBody>
      </p:sp>
      <p:sp>
        <p:nvSpPr>
          <p:cNvPr id="69673" name="文本框 62"/>
          <p:cNvSpPr txBox="1">
            <a:spLocks noChangeArrowheads="1"/>
          </p:cNvSpPr>
          <p:nvPr/>
        </p:nvSpPr>
        <p:spPr bwMode="auto">
          <a:xfrm>
            <a:off x="6300788" y="2387600"/>
            <a:ext cx="793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1.26</a:t>
            </a:r>
          </a:p>
        </p:txBody>
      </p:sp>
      <p:sp>
        <p:nvSpPr>
          <p:cNvPr id="69674" name="文本框 63"/>
          <p:cNvSpPr txBox="1">
            <a:spLocks noChangeArrowheads="1"/>
          </p:cNvSpPr>
          <p:nvPr/>
        </p:nvSpPr>
        <p:spPr bwMode="auto">
          <a:xfrm>
            <a:off x="6288088" y="2627313"/>
            <a:ext cx="804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3.69</a:t>
            </a:r>
          </a:p>
        </p:txBody>
      </p:sp>
      <p:sp>
        <p:nvSpPr>
          <p:cNvPr id="69675" name="文本框 64"/>
          <p:cNvSpPr txBox="1">
            <a:spLocks noChangeArrowheads="1"/>
          </p:cNvSpPr>
          <p:nvPr/>
        </p:nvSpPr>
        <p:spPr bwMode="auto">
          <a:xfrm>
            <a:off x="6303963" y="2989263"/>
            <a:ext cx="655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4.40</a:t>
            </a:r>
          </a:p>
        </p:txBody>
      </p:sp>
      <p:sp>
        <p:nvSpPr>
          <p:cNvPr id="69676" name="文本框 65"/>
          <p:cNvSpPr txBox="1">
            <a:spLocks noChangeArrowheads="1"/>
          </p:cNvSpPr>
          <p:nvPr/>
        </p:nvSpPr>
        <p:spPr bwMode="auto">
          <a:xfrm>
            <a:off x="6291263" y="3270250"/>
            <a:ext cx="7096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5.22</a:t>
            </a:r>
          </a:p>
        </p:txBody>
      </p:sp>
      <p:sp>
        <p:nvSpPr>
          <p:cNvPr id="69677" name="文本框 66"/>
          <p:cNvSpPr txBox="1">
            <a:spLocks noChangeArrowheads="1"/>
          </p:cNvSpPr>
          <p:nvPr/>
        </p:nvSpPr>
        <p:spPr bwMode="auto">
          <a:xfrm>
            <a:off x="6300788" y="3578225"/>
            <a:ext cx="782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4.49</a:t>
            </a:r>
          </a:p>
        </p:txBody>
      </p:sp>
      <p:sp>
        <p:nvSpPr>
          <p:cNvPr id="69678" name="文本框 67"/>
          <p:cNvSpPr txBox="1">
            <a:spLocks noChangeArrowheads="1"/>
          </p:cNvSpPr>
          <p:nvPr/>
        </p:nvSpPr>
        <p:spPr bwMode="auto">
          <a:xfrm>
            <a:off x="6299200" y="3868738"/>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5.10</a:t>
            </a:r>
          </a:p>
        </p:txBody>
      </p:sp>
      <p:sp>
        <p:nvSpPr>
          <p:cNvPr id="69679" name="文本框 68"/>
          <p:cNvSpPr txBox="1">
            <a:spLocks noChangeArrowheads="1"/>
          </p:cNvSpPr>
          <p:nvPr/>
        </p:nvSpPr>
        <p:spPr bwMode="auto">
          <a:xfrm>
            <a:off x="8121650" y="116205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4.49</a:t>
            </a:r>
          </a:p>
        </p:txBody>
      </p:sp>
      <p:sp>
        <p:nvSpPr>
          <p:cNvPr id="69680" name="文本框 69"/>
          <p:cNvSpPr txBox="1">
            <a:spLocks noChangeArrowheads="1"/>
          </p:cNvSpPr>
          <p:nvPr/>
        </p:nvSpPr>
        <p:spPr bwMode="auto">
          <a:xfrm>
            <a:off x="8113713" y="1497013"/>
            <a:ext cx="654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3.69</a:t>
            </a:r>
          </a:p>
        </p:txBody>
      </p:sp>
      <p:sp>
        <p:nvSpPr>
          <p:cNvPr id="69681" name="文本框 70"/>
          <p:cNvSpPr txBox="1">
            <a:spLocks noChangeArrowheads="1"/>
          </p:cNvSpPr>
          <p:nvPr/>
        </p:nvSpPr>
        <p:spPr bwMode="auto">
          <a:xfrm>
            <a:off x="8123238" y="1787525"/>
            <a:ext cx="701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5.10</a:t>
            </a:r>
          </a:p>
        </p:txBody>
      </p:sp>
      <p:sp>
        <p:nvSpPr>
          <p:cNvPr id="69682" name="文本框 71"/>
          <p:cNvSpPr txBox="1">
            <a:spLocks noChangeArrowheads="1"/>
          </p:cNvSpPr>
          <p:nvPr/>
        </p:nvSpPr>
        <p:spPr bwMode="auto">
          <a:xfrm>
            <a:off x="8099425" y="2035175"/>
            <a:ext cx="666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4.4</a:t>
            </a:r>
          </a:p>
        </p:txBody>
      </p:sp>
      <p:sp>
        <p:nvSpPr>
          <p:cNvPr id="69683" name="文本框 72"/>
          <p:cNvSpPr txBox="1">
            <a:spLocks noChangeArrowheads="1"/>
          </p:cNvSpPr>
          <p:nvPr/>
        </p:nvSpPr>
        <p:spPr bwMode="auto">
          <a:xfrm>
            <a:off x="8156575" y="2414588"/>
            <a:ext cx="793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5.22</a:t>
            </a:r>
          </a:p>
        </p:txBody>
      </p:sp>
      <p:sp>
        <p:nvSpPr>
          <p:cNvPr id="69684" name="文本框 73"/>
          <p:cNvSpPr txBox="1">
            <a:spLocks noChangeArrowheads="1"/>
          </p:cNvSpPr>
          <p:nvPr/>
        </p:nvSpPr>
        <p:spPr bwMode="auto">
          <a:xfrm>
            <a:off x="8143875" y="2654300"/>
            <a:ext cx="803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0.89</a:t>
            </a:r>
          </a:p>
        </p:txBody>
      </p:sp>
      <p:sp>
        <p:nvSpPr>
          <p:cNvPr id="69685" name="文本框 74"/>
          <p:cNvSpPr txBox="1">
            <a:spLocks noChangeArrowheads="1"/>
          </p:cNvSpPr>
          <p:nvPr/>
        </p:nvSpPr>
        <p:spPr bwMode="auto">
          <a:xfrm>
            <a:off x="8135938" y="2995613"/>
            <a:ext cx="655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0.45</a:t>
            </a:r>
          </a:p>
        </p:txBody>
      </p:sp>
      <p:sp>
        <p:nvSpPr>
          <p:cNvPr id="69686" name="文本框 75"/>
          <p:cNvSpPr txBox="1">
            <a:spLocks noChangeArrowheads="1"/>
          </p:cNvSpPr>
          <p:nvPr/>
        </p:nvSpPr>
        <p:spPr bwMode="auto">
          <a:xfrm>
            <a:off x="8124825" y="3278188"/>
            <a:ext cx="708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1.26</a:t>
            </a:r>
          </a:p>
        </p:txBody>
      </p:sp>
      <p:sp>
        <p:nvSpPr>
          <p:cNvPr id="69687" name="文本框 76"/>
          <p:cNvSpPr txBox="1">
            <a:spLocks noChangeArrowheads="1"/>
          </p:cNvSpPr>
          <p:nvPr/>
        </p:nvSpPr>
        <p:spPr bwMode="auto">
          <a:xfrm>
            <a:off x="8132763" y="3586163"/>
            <a:ext cx="7826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1</a:t>
            </a:r>
          </a:p>
        </p:txBody>
      </p:sp>
      <p:sp>
        <p:nvSpPr>
          <p:cNvPr id="69688" name="文本框 77"/>
          <p:cNvSpPr txBox="1">
            <a:spLocks noChangeArrowheads="1"/>
          </p:cNvSpPr>
          <p:nvPr/>
        </p:nvSpPr>
        <p:spPr bwMode="auto">
          <a:xfrm>
            <a:off x="8131175" y="3875088"/>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prstClr val="black"/>
                </a:solidFill>
              </a:rPr>
              <a:t>0.63</a:t>
            </a:r>
          </a:p>
        </p:txBody>
      </p:sp>
      <p:sp>
        <p:nvSpPr>
          <p:cNvPr id="69689" name="文本框 80"/>
          <p:cNvSpPr txBox="1">
            <a:spLocks noChangeArrowheads="1"/>
          </p:cNvSpPr>
          <p:nvPr/>
        </p:nvSpPr>
        <p:spPr bwMode="auto">
          <a:xfrm>
            <a:off x="6965950" y="1111250"/>
            <a:ext cx="38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9690" name="文本框 81"/>
          <p:cNvSpPr txBox="1">
            <a:spLocks noChangeArrowheads="1"/>
          </p:cNvSpPr>
          <p:nvPr/>
        </p:nvSpPr>
        <p:spPr bwMode="auto">
          <a:xfrm>
            <a:off x="6967538" y="1743075"/>
            <a:ext cx="382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9691" name="文本框 86"/>
          <p:cNvSpPr txBox="1">
            <a:spLocks noChangeArrowheads="1"/>
          </p:cNvSpPr>
          <p:nvPr/>
        </p:nvSpPr>
        <p:spPr bwMode="auto">
          <a:xfrm>
            <a:off x="6994525" y="2600325"/>
            <a:ext cx="38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9692" name="文本框 87"/>
          <p:cNvSpPr txBox="1">
            <a:spLocks noChangeArrowheads="1"/>
          </p:cNvSpPr>
          <p:nvPr/>
        </p:nvSpPr>
        <p:spPr bwMode="auto">
          <a:xfrm>
            <a:off x="6985000" y="2944813"/>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9693" name="文本框 88"/>
          <p:cNvSpPr txBox="1">
            <a:spLocks noChangeArrowheads="1"/>
          </p:cNvSpPr>
          <p:nvPr/>
        </p:nvSpPr>
        <p:spPr bwMode="auto">
          <a:xfrm>
            <a:off x="6985000" y="3213100"/>
            <a:ext cx="38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9694" name="文本框 89"/>
          <p:cNvSpPr txBox="1">
            <a:spLocks noChangeArrowheads="1"/>
          </p:cNvSpPr>
          <p:nvPr/>
        </p:nvSpPr>
        <p:spPr bwMode="auto">
          <a:xfrm>
            <a:off x="6975475" y="3529013"/>
            <a:ext cx="382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9695" name="文本框 90"/>
          <p:cNvSpPr txBox="1">
            <a:spLocks noChangeArrowheads="1"/>
          </p:cNvSpPr>
          <p:nvPr/>
        </p:nvSpPr>
        <p:spPr bwMode="auto">
          <a:xfrm>
            <a:off x="6977063" y="3824288"/>
            <a:ext cx="382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&gt;</a:t>
            </a:r>
          </a:p>
        </p:txBody>
      </p:sp>
      <p:sp>
        <p:nvSpPr>
          <p:cNvPr id="69696" name="文本框 9"/>
          <p:cNvSpPr txBox="1">
            <a:spLocks noChangeArrowheads="1"/>
          </p:cNvSpPr>
          <p:nvPr/>
        </p:nvSpPr>
        <p:spPr bwMode="auto">
          <a:xfrm>
            <a:off x="6967538" y="1433513"/>
            <a:ext cx="382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9697" name="文本框 10"/>
          <p:cNvSpPr txBox="1">
            <a:spLocks noChangeArrowheads="1"/>
          </p:cNvSpPr>
          <p:nvPr/>
        </p:nvSpPr>
        <p:spPr bwMode="auto">
          <a:xfrm>
            <a:off x="6967538" y="1997075"/>
            <a:ext cx="382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69698" name="文本框 11"/>
          <p:cNvSpPr txBox="1">
            <a:spLocks noChangeArrowheads="1"/>
          </p:cNvSpPr>
          <p:nvPr/>
        </p:nvSpPr>
        <p:spPr bwMode="auto">
          <a:xfrm>
            <a:off x="6970713" y="2333625"/>
            <a:ext cx="382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olidFill>
                  <a:prstClr val="black"/>
                </a:solidFill>
              </a:rPr>
              <a:t>&lt;</a:t>
            </a:r>
          </a:p>
        </p:txBody>
      </p:sp>
      <p:sp>
        <p:nvSpPr>
          <p:cNvPr id="94" name="圆角矩形 93"/>
          <p:cNvSpPr/>
          <p:nvPr/>
        </p:nvSpPr>
        <p:spPr>
          <a:xfrm>
            <a:off x="5572125" y="1116013"/>
            <a:ext cx="3409950" cy="31353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cxnSp>
        <p:nvCxnSpPr>
          <p:cNvPr id="13" name="直接连接符 12"/>
          <p:cNvCxnSpPr/>
          <p:nvPr/>
        </p:nvCxnSpPr>
        <p:spPr>
          <a:xfrm>
            <a:off x="5629275" y="1449388"/>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641975" y="1736725"/>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35625" y="2049463"/>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667375" y="233045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651500" y="2649538"/>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645150" y="29464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638800" y="328295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651500" y="3554413"/>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645150" y="3851275"/>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924675" y="1123950"/>
            <a:ext cx="0" cy="308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7404100" y="1149350"/>
            <a:ext cx="0" cy="3087688"/>
          </a:xfrm>
          <a:prstGeom prst="line">
            <a:avLst/>
          </a:prstGeom>
        </p:spPr>
        <p:style>
          <a:lnRef idx="1">
            <a:schemeClr val="accent1"/>
          </a:lnRef>
          <a:fillRef idx="0">
            <a:schemeClr val="accent1"/>
          </a:fillRef>
          <a:effectRef idx="0">
            <a:schemeClr val="accent1"/>
          </a:effectRef>
          <a:fontRef idx="minor">
            <a:schemeClr val="tx1"/>
          </a:fontRef>
        </p:style>
      </p:cxnSp>
      <p:sp>
        <p:nvSpPr>
          <p:cNvPr id="106" name="圆角矩形 105"/>
          <p:cNvSpPr/>
          <p:nvPr/>
        </p:nvSpPr>
        <p:spPr>
          <a:xfrm>
            <a:off x="6934200" y="1155700"/>
            <a:ext cx="457200" cy="1468438"/>
          </a:xfrm>
          <a:prstGeom prst="roundRect">
            <a:avLst/>
          </a:prstGeom>
          <a:noFill/>
          <a:ln w="28575"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69712" name="文本框 92"/>
          <p:cNvSpPr txBox="1">
            <a:spLocks noChangeArrowheads="1"/>
          </p:cNvSpPr>
          <p:nvPr/>
        </p:nvSpPr>
        <p:spPr bwMode="auto">
          <a:xfrm>
            <a:off x="450850" y="4965700"/>
            <a:ext cx="24939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rgbClr val="FF0000"/>
                </a:solidFill>
              </a:rPr>
              <a:t>Step 2 again.</a:t>
            </a:r>
          </a:p>
        </p:txBody>
      </p:sp>
      <p:sp>
        <p:nvSpPr>
          <p:cNvPr id="69713" name="文本框 91"/>
          <p:cNvSpPr txBox="1">
            <a:spLocks noChangeArrowheads="1"/>
          </p:cNvSpPr>
          <p:nvPr/>
        </p:nvSpPr>
        <p:spPr bwMode="auto">
          <a:xfrm>
            <a:off x="4276725" y="4846638"/>
            <a:ext cx="45148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a:solidFill>
                  <a:prstClr val="black"/>
                </a:solidFill>
              </a:rPr>
              <a:t>    </a:t>
            </a:r>
            <a:r>
              <a:rPr lang="en-US" altLang="zh-CN" sz="2000">
                <a:solidFill>
                  <a:prstClr val="black"/>
                </a:solidFill>
              </a:rPr>
              <a:t>So,we classify </a:t>
            </a:r>
            <a:r>
              <a:rPr lang="en-US" altLang="zh-CN" sz="2000">
                <a:solidFill>
                  <a:srgbClr val="FF0000"/>
                </a:solidFill>
              </a:rPr>
              <a:t>A,B,C,D,E</a:t>
            </a:r>
            <a:r>
              <a:rPr lang="en-US" altLang="zh-CN" sz="2000">
                <a:solidFill>
                  <a:prstClr val="black"/>
                </a:solidFill>
              </a:rPr>
              <a:t> as a cluster  and </a:t>
            </a:r>
            <a:r>
              <a:rPr lang="en-US" altLang="zh-CN" sz="2000">
                <a:solidFill>
                  <a:srgbClr val="FF0000"/>
                </a:solidFill>
              </a:rPr>
              <a:t>F,G,H,I,J</a:t>
            </a:r>
            <a:r>
              <a:rPr lang="en-US" altLang="zh-CN" sz="2000">
                <a:solidFill>
                  <a:prstClr val="black"/>
                </a:solidFill>
              </a:rPr>
              <a:t> as another cluster.</a:t>
            </a:r>
          </a:p>
        </p:txBody>
      </p:sp>
      <p:sp>
        <p:nvSpPr>
          <p:cNvPr id="69714" name="文本框 112"/>
          <p:cNvSpPr txBox="1">
            <a:spLocks noChangeArrowheads="1"/>
          </p:cNvSpPr>
          <p:nvPr/>
        </p:nvSpPr>
        <p:spPr bwMode="auto">
          <a:xfrm>
            <a:off x="5210175" y="1147763"/>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A</a:t>
            </a:r>
          </a:p>
        </p:txBody>
      </p:sp>
      <p:sp>
        <p:nvSpPr>
          <p:cNvPr id="69715" name="文本框 113"/>
          <p:cNvSpPr txBox="1">
            <a:spLocks noChangeArrowheads="1"/>
          </p:cNvSpPr>
          <p:nvPr/>
        </p:nvSpPr>
        <p:spPr bwMode="auto">
          <a:xfrm>
            <a:off x="5213350" y="1466850"/>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B</a:t>
            </a:r>
          </a:p>
        </p:txBody>
      </p:sp>
      <p:sp>
        <p:nvSpPr>
          <p:cNvPr id="69716" name="文本框 114"/>
          <p:cNvSpPr txBox="1">
            <a:spLocks noChangeArrowheads="1"/>
          </p:cNvSpPr>
          <p:nvPr/>
        </p:nvSpPr>
        <p:spPr bwMode="auto">
          <a:xfrm>
            <a:off x="5216525" y="1747838"/>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C</a:t>
            </a:r>
          </a:p>
        </p:txBody>
      </p:sp>
      <p:sp>
        <p:nvSpPr>
          <p:cNvPr id="69717" name="文本框 115"/>
          <p:cNvSpPr txBox="1">
            <a:spLocks noChangeArrowheads="1"/>
          </p:cNvSpPr>
          <p:nvPr/>
        </p:nvSpPr>
        <p:spPr bwMode="auto">
          <a:xfrm>
            <a:off x="5210175" y="2036763"/>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D</a:t>
            </a:r>
          </a:p>
        </p:txBody>
      </p:sp>
      <p:sp>
        <p:nvSpPr>
          <p:cNvPr id="69718" name="文本框 116"/>
          <p:cNvSpPr txBox="1">
            <a:spLocks noChangeArrowheads="1"/>
          </p:cNvSpPr>
          <p:nvPr/>
        </p:nvSpPr>
        <p:spPr bwMode="auto">
          <a:xfrm>
            <a:off x="5222875" y="2371725"/>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E</a:t>
            </a:r>
          </a:p>
        </p:txBody>
      </p:sp>
      <p:sp>
        <p:nvSpPr>
          <p:cNvPr id="69719" name="文本框 117"/>
          <p:cNvSpPr txBox="1">
            <a:spLocks noChangeArrowheads="1"/>
          </p:cNvSpPr>
          <p:nvPr/>
        </p:nvSpPr>
        <p:spPr bwMode="auto">
          <a:xfrm>
            <a:off x="5235575" y="2668588"/>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F</a:t>
            </a:r>
          </a:p>
        </p:txBody>
      </p:sp>
      <p:sp>
        <p:nvSpPr>
          <p:cNvPr id="69720" name="文本框 118"/>
          <p:cNvSpPr txBox="1">
            <a:spLocks noChangeArrowheads="1"/>
          </p:cNvSpPr>
          <p:nvPr/>
        </p:nvSpPr>
        <p:spPr bwMode="auto">
          <a:xfrm>
            <a:off x="5210175" y="2981325"/>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G</a:t>
            </a:r>
          </a:p>
        </p:txBody>
      </p:sp>
      <p:sp>
        <p:nvSpPr>
          <p:cNvPr id="69721" name="文本框 119"/>
          <p:cNvSpPr txBox="1">
            <a:spLocks noChangeArrowheads="1"/>
          </p:cNvSpPr>
          <p:nvPr/>
        </p:nvSpPr>
        <p:spPr bwMode="auto">
          <a:xfrm>
            <a:off x="5213350" y="3292475"/>
            <a:ext cx="31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H</a:t>
            </a:r>
          </a:p>
        </p:txBody>
      </p:sp>
      <p:sp>
        <p:nvSpPr>
          <p:cNvPr id="69722" name="文本框 120"/>
          <p:cNvSpPr txBox="1">
            <a:spLocks noChangeArrowheads="1"/>
          </p:cNvSpPr>
          <p:nvPr/>
        </p:nvSpPr>
        <p:spPr bwMode="auto">
          <a:xfrm>
            <a:off x="5273675" y="3589338"/>
            <a:ext cx="296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I</a:t>
            </a:r>
          </a:p>
        </p:txBody>
      </p:sp>
      <p:sp>
        <p:nvSpPr>
          <p:cNvPr id="69723" name="文本框 121"/>
          <p:cNvSpPr txBox="1">
            <a:spLocks noChangeArrowheads="1"/>
          </p:cNvSpPr>
          <p:nvPr/>
        </p:nvSpPr>
        <p:spPr bwMode="auto">
          <a:xfrm>
            <a:off x="5257800" y="3878263"/>
            <a:ext cx="3143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solidFill>
                  <a:srgbClr val="FF0000"/>
                </a:solidFill>
              </a:rPr>
              <a:t>J</a:t>
            </a:r>
          </a:p>
        </p:txBody>
      </p:sp>
      <p:sp>
        <p:nvSpPr>
          <p:cNvPr id="126" name="右箭头 125"/>
          <p:cNvSpPr/>
          <p:nvPr/>
        </p:nvSpPr>
        <p:spPr>
          <a:xfrm rot="5400000">
            <a:off x="7027069" y="3731419"/>
            <a:ext cx="357188" cy="1657350"/>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127" name="右箭头 126"/>
          <p:cNvSpPr/>
          <p:nvPr/>
        </p:nvSpPr>
        <p:spPr>
          <a:xfrm>
            <a:off x="4727575" y="1847850"/>
            <a:ext cx="428625" cy="1381125"/>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solidFill>
                <a:prstClr val="white"/>
              </a:solidFill>
            </a:endParaRPr>
          </a:p>
        </p:txBody>
      </p:sp>
      <p:sp>
        <p:nvSpPr>
          <p:cNvPr id="108" name="矩形 107"/>
          <p:cNvSpPr/>
          <p:nvPr/>
        </p:nvSpPr>
        <p:spPr>
          <a:xfrm>
            <a:off x="3494" y="7938"/>
            <a:ext cx="564515" cy="461665"/>
          </a:xfrm>
          <a:prstGeom prst="rect">
            <a:avLst/>
          </a:prstGeom>
          <a:noFill/>
          <a:ln>
            <a:noFill/>
          </a:ln>
        </p:spPr>
        <p:txBody>
          <a:bodyPr>
            <a:spAutoFit/>
          </a:bodyPr>
          <a:lstStyle/>
          <a:p>
            <a:pPr algn="ctr">
              <a:defRPr/>
            </a:pPr>
            <a:r>
              <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Arial" charset="0"/>
                <a:ea typeface="宋体" charset="-122"/>
                <a:cs typeface="+mn-ea"/>
              </a:rPr>
              <a:t>9</a:t>
            </a:r>
            <a:endParaRPr kumimoji="1" lang="en-US" altLang="zh-CN" noProof="1">
              <a:ln w="12700">
                <a:solidFill>
                  <a:srgbClr val="2F2F2F">
                    <a:lumMod val="75000"/>
                  </a:srgbClr>
                </a:solidFill>
                <a:prstDash val="solid"/>
              </a:ln>
              <a:pattFill prst="dkUpDiag">
                <a:fgClr>
                  <a:srgbClr val="2F2F2F"/>
                </a:fgClr>
                <a:bgClr>
                  <a:srgbClr val="2F2F2F">
                    <a:lumMod val="20000"/>
                    <a:lumOff val="80000"/>
                  </a:srgbClr>
                </a:bgClr>
              </a:pattFill>
              <a:effectLst>
                <a:outerShdw dist="38100" dir="2640000" algn="bl" rotWithShape="0">
                  <a:srgbClr val="2F2F2F">
                    <a:lumMod val="75000"/>
                  </a:srgbClr>
                </a:outerShdw>
              </a:effectLst>
              <a:latin typeface="Times New Roman" pitchFamily="18" charset="0"/>
              <a:ea typeface="宋体" pitchFamily="2" charset="-122"/>
            </a:endParaRPr>
          </a:p>
        </p:txBody>
      </p:sp>
      <mc:AlternateContent xmlns:mc="http://schemas.openxmlformats.org/markup-compatibility/2006" xmlns:p14="http://schemas.microsoft.com/office/powerpoint/2010/main">
        <mc:Choice Requires="p14">
          <p:contentPart p14:bwMode="auto" r:id="rId47">
            <p14:nvContentPartPr>
              <p14:cNvPr id="112" name="墨迹 111"/>
              <p14:cNvContentPartPr/>
              <p14:nvPr/>
            </p14:nvContentPartPr>
            <p14:xfrm>
              <a:off x="1289050" y="2196042"/>
              <a:ext cx="127000" cy="84667"/>
            </p14:xfrm>
          </p:contentPart>
        </mc:Choice>
        <mc:Fallback xmlns="">
          <p:pic>
            <p:nvPicPr>
              <p:cNvPr id="112" name="墨迹 111"/>
              <p:cNvPicPr/>
              <p:nvPr/>
            </p:nvPicPr>
            <p:blipFill>
              <a:blip r:embed="rId48"/>
              <a:stretch>
                <a:fillRect/>
              </a:stretch>
            </p:blipFill>
            <p:spPr>
              <a:xfrm>
                <a:off x="1279696" y="2186675"/>
                <a:ext cx="145708" cy="10340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23" name="墨迹 122"/>
              <p14:cNvContentPartPr/>
              <p14:nvPr/>
            </p14:nvContentPartPr>
            <p14:xfrm>
              <a:off x="1333500" y="2185458"/>
              <a:ext cx="101600" cy="95250"/>
            </p14:xfrm>
          </p:contentPart>
        </mc:Choice>
        <mc:Fallback xmlns="">
          <p:pic>
            <p:nvPicPr>
              <p:cNvPr id="123" name="墨迹 122"/>
              <p:cNvPicPr/>
              <p:nvPr/>
            </p:nvPicPr>
            <p:blipFill>
              <a:blip r:embed="rId50"/>
              <a:stretch>
                <a:fillRect/>
              </a:stretch>
            </p:blipFill>
            <p:spPr>
              <a:xfrm>
                <a:off x="1324133" y="2176113"/>
                <a:ext cx="120335" cy="113941"/>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24" name="墨迹 123"/>
              <p14:cNvContentPartPr/>
              <p14:nvPr/>
            </p14:nvContentPartPr>
            <p14:xfrm>
              <a:off x="3263900" y="3582458"/>
              <a:ext cx="114300" cy="95250"/>
            </p14:xfrm>
          </p:contentPart>
        </mc:Choice>
        <mc:Fallback xmlns="">
          <p:pic>
            <p:nvPicPr>
              <p:cNvPr id="124" name="墨迹 123"/>
              <p:cNvPicPr/>
              <p:nvPr/>
            </p:nvPicPr>
            <p:blipFill>
              <a:blip r:embed="rId52"/>
              <a:stretch>
                <a:fillRect/>
              </a:stretch>
            </p:blipFill>
            <p:spPr>
              <a:xfrm>
                <a:off x="3254555" y="3573113"/>
                <a:ext cx="132991" cy="113941"/>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25" name="墨迹 124"/>
              <p14:cNvContentPartPr/>
              <p14:nvPr/>
            </p14:nvContentPartPr>
            <p14:xfrm>
              <a:off x="3276600" y="3561292"/>
              <a:ext cx="127000" cy="116417"/>
            </p14:xfrm>
          </p:contentPart>
        </mc:Choice>
        <mc:Fallback xmlns="">
          <p:pic>
            <p:nvPicPr>
              <p:cNvPr id="125" name="墨迹 124"/>
              <p:cNvPicPr/>
              <p:nvPr/>
            </p:nvPicPr>
            <p:blipFill>
              <a:blip r:embed="rId54"/>
              <a:stretch>
                <a:fillRect/>
              </a:stretch>
            </p:blipFill>
            <p:spPr>
              <a:xfrm>
                <a:off x="3267246" y="3551950"/>
                <a:ext cx="145708" cy="135101"/>
              </a:xfrm>
              <a:prstGeom prst="rect">
                <a:avLst/>
              </a:prstGeom>
            </p:spPr>
          </p:pic>
        </mc:Fallback>
      </mc:AlternateContent>
    </p:spTree>
    <p:extLst>
      <p:ext uri="{BB962C8B-B14F-4D97-AF65-F5344CB8AC3E}">
        <p14:creationId xmlns:p14="http://schemas.microsoft.com/office/powerpoint/2010/main" val="4289615112"/>
      </p:ext>
    </p:extLst>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slides}\pagestyle{empty}&#10;\begin{document}&#10;&#10;\end{document}&#10;"/>
  <p:tag name="TEX2PS" val="latex $(base).tex; dvips -D $(res) -E -o $(base).ps $(base).dvi"/>
  <p:tag name="TEX2PSBATCH" val="latex --interaction=nonstopmode $(base).tex; dvips -D $(res) -E -o $(base).ps $(base).dvi"/>
  <p:tag name="DEFAULTBITMAP" val="pngmono"/>
  <p:tag name="DEFAULTBLEND" val="False"/>
  <p:tag name="DEFAULTTRANSPARENT" val="False"/>
  <p:tag name="DEFAULTWORKAROUNDTRANSPARENCYBUG" val="False"/>
  <p:tag name="DEFAULTRESOLUTION" val="1200"/>
  <p:tag name="DEFAULTMAGNIFICATION" val="2"/>
  <p:tag name="DEFAULTFONTSIZE" val="10"/>
  <p:tag name="DEFAULTWIDTH" val="348"/>
  <p:tag name="DEFAULTHEIGHT" val="351"/>
</p:tagLst>
</file>

<file path=ppt/tags/tag2.xml><?xml version="1.0" encoding="utf-8"?>
<p:tagLst xmlns:a="http://schemas.openxmlformats.org/drawingml/2006/main" xmlns:r="http://schemas.openxmlformats.org/officeDocument/2006/relationships" xmlns:p="http://schemas.openxmlformats.org/presentationml/2006/main">
  <p:tag name="TIMING" val="|65.5|24.8"/>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6496</TotalTime>
  <Words>4326</Words>
  <Application>Microsoft Office PowerPoint</Application>
  <PresentationFormat>全屏显示(16:10)</PresentationFormat>
  <Paragraphs>1035</Paragraphs>
  <Slides>59</Slides>
  <Notes>9</Notes>
  <HiddenSlides>0</HiddenSlides>
  <MMClips>0</MMClips>
  <ScaleCrop>false</ScaleCrop>
  <HeadingPairs>
    <vt:vector size="6" baseType="variant">
      <vt:variant>
        <vt:lpstr>主题</vt:lpstr>
      </vt:variant>
      <vt:variant>
        <vt:i4>2</vt:i4>
      </vt:variant>
      <vt:variant>
        <vt:lpstr>嵌入 OLE 服务器</vt:lpstr>
      </vt:variant>
      <vt:variant>
        <vt:i4>5</vt:i4>
      </vt:variant>
      <vt:variant>
        <vt:lpstr>幻灯片标题</vt:lpstr>
      </vt:variant>
      <vt:variant>
        <vt:i4>59</vt:i4>
      </vt:variant>
    </vt:vector>
  </HeadingPairs>
  <TitlesOfParts>
    <vt:vector size="66" baseType="lpstr">
      <vt:lpstr>Blends</vt:lpstr>
      <vt:lpstr>暗香扑面</vt:lpstr>
      <vt:lpstr>Microsoft Excel 97-2003 工作表</vt:lpstr>
      <vt:lpstr>Equation.KSEE3</vt:lpstr>
      <vt:lpstr>Worksheet</vt:lpstr>
      <vt:lpstr>Equation</vt:lpstr>
      <vt:lpstr>Document</vt:lpstr>
      <vt:lpstr>4.3 K-means聚类算法</vt:lpstr>
      <vt:lpstr>K-means快速聚类</vt:lpstr>
      <vt:lpstr>K-means聚类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K-means聚类</vt:lpstr>
      <vt:lpstr>PowerPoint 演示文稿</vt:lpstr>
      <vt:lpstr>K-means聚类算法的评价指标</vt:lpstr>
      <vt:lpstr>评价指标——误差平方和</vt:lpstr>
      <vt:lpstr>K-means聚类算法的优点</vt:lpstr>
      <vt:lpstr>K-means聚类算法的缺点</vt:lpstr>
      <vt:lpstr>非凸形状的簇</vt:lpstr>
      <vt:lpstr>K-means聚类的Map Reduce并行化算法</vt:lpstr>
      <vt:lpstr>K-means聚类算法的Sklearn实现</vt:lpstr>
      <vt:lpstr>PowerPoint 演示文稿</vt:lpstr>
      <vt:lpstr>用SPSS进行k-均值聚类</vt:lpstr>
      <vt:lpstr>结果</vt:lpstr>
      <vt:lpstr>4.4 K-medoids聚类算法</vt:lpstr>
      <vt:lpstr>基于划分的聚类方法</vt:lpstr>
      <vt:lpstr>k-中心点聚类方法</vt:lpstr>
      <vt:lpstr>k-中心点聚类方法(续)</vt:lpstr>
      <vt:lpstr>K-中心点聚类</vt:lpstr>
      <vt:lpstr>PAM(续)</vt:lpstr>
      <vt:lpstr>K-中心点聚类步骤</vt:lpstr>
      <vt:lpstr>k-中心点聚类方法(续)</vt:lpstr>
      <vt:lpstr>k-中心点聚类方法(续)</vt:lpstr>
      <vt:lpstr>k-中心点聚类方法</vt:lpstr>
      <vt:lpstr>k-中心点聚类函数代价的4种情况</vt:lpstr>
      <vt:lpstr>聚类函数代价的4种情况(续)</vt:lpstr>
      <vt:lpstr>聚类函数代价的4种情况(续)</vt:lpstr>
      <vt:lpstr>聚类函数代价的4种情况(续)</vt:lpstr>
      <vt:lpstr>聚类函数代价的4种情况(续)</vt:lpstr>
      <vt:lpstr>k-中心点聚类函数代价的4种情况</vt:lpstr>
      <vt:lpstr>K-中心点算法举例</vt:lpstr>
      <vt:lpstr>K-中心点算法举例</vt:lpstr>
      <vt:lpstr>PowerPoint 演示文稿</vt:lpstr>
      <vt:lpstr>PowerPoint 演示文稿</vt:lpstr>
      <vt:lpstr>PowerPoint 演示文稿</vt:lpstr>
      <vt:lpstr>PowerPoint 演示文稿</vt:lpstr>
      <vt:lpstr>最终结果</vt:lpstr>
      <vt:lpstr>PowerPoint 演示文稿</vt:lpstr>
      <vt:lpstr>PowerPoint 演示文稿</vt:lpstr>
      <vt:lpstr>PowerPoint 演示文稿</vt:lpstr>
      <vt:lpstr>PowerPoint 演示文稿</vt:lpstr>
      <vt:lpstr>PAM算法总结</vt:lpstr>
      <vt:lpstr>PAM(续)</vt:lpstr>
      <vt:lpstr>CLARA (Clustering Large Applications) (1990)</vt:lpstr>
      <vt:lpstr>CLARA -- 效率</vt:lpstr>
      <vt:lpstr>CLARA 改良</vt:lpstr>
      <vt:lpstr>CLARANS (“Randomized” CLARA) (1994)</vt:lpstr>
      <vt:lpstr>CLARANS(续)</vt:lpstr>
      <vt:lpstr>综合比较</vt:lpstr>
    </vt:vector>
  </TitlesOfParts>
  <Company>MSU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Support Vector Machines</dc:title>
  <dc:creator>Martin Law</dc:creator>
  <cp:lastModifiedBy>韩文</cp:lastModifiedBy>
  <cp:revision>344</cp:revision>
  <cp:lastPrinted>1601-01-01T00:00:00Z</cp:lastPrinted>
  <dcterms:created xsi:type="dcterms:W3CDTF">2003-04-01T07:55:17Z</dcterms:created>
  <dcterms:modified xsi:type="dcterms:W3CDTF">2021-11-15T07:51:19Z</dcterms:modified>
</cp:coreProperties>
</file>