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 id="2147483669" r:id="rId2"/>
  </p:sldMasterIdLst>
  <p:notesMasterIdLst>
    <p:notesMasterId r:id="rId53"/>
  </p:notesMasterIdLst>
  <p:sldIdLst>
    <p:sldId id="256" r:id="rId3"/>
    <p:sldId id="394" r:id="rId4"/>
    <p:sldId id="389" r:id="rId5"/>
    <p:sldId id="358" r:id="rId6"/>
    <p:sldId id="396" r:id="rId7"/>
    <p:sldId id="360" r:id="rId8"/>
    <p:sldId id="363" r:id="rId9"/>
    <p:sldId id="361" r:id="rId10"/>
    <p:sldId id="362" r:id="rId11"/>
    <p:sldId id="397" r:id="rId12"/>
    <p:sldId id="395" r:id="rId13"/>
    <p:sldId id="398" r:id="rId14"/>
    <p:sldId id="399" r:id="rId15"/>
    <p:sldId id="400" r:id="rId16"/>
    <p:sldId id="347" r:id="rId17"/>
    <p:sldId id="348" r:id="rId18"/>
    <p:sldId id="349" r:id="rId19"/>
    <p:sldId id="390" r:id="rId20"/>
    <p:sldId id="391" r:id="rId21"/>
    <p:sldId id="410" r:id="rId22"/>
    <p:sldId id="414" r:id="rId23"/>
    <p:sldId id="411" r:id="rId24"/>
    <p:sldId id="412" r:id="rId25"/>
    <p:sldId id="413" r:id="rId26"/>
    <p:sldId id="407" r:id="rId27"/>
    <p:sldId id="408" r:id="rId28"/>
    <p:sldId id="409" r:id="rId29"/>
    <p:sldId id="374" r:id="rId30"/>
    <p:sldId id="375" r:id="rId31"/>
    <p:sldId id="376" r:id="rId32"/>
    <p:sldId id="378" r:id="rId33"/>
    <p:sldId id="382" r:id="rId34"/>
    <p:sldId id="383" r:id="rId35"/>
    <p:sldId id="384" r:id="rId36"/>
    <p:sldId id="385" r:id="rId37"/>
    <p:sldId id="386" r:id="rId38"/>
    <p:sldId id="262" r:id="rId39"/>
    <p:sldId id="387" r:id="rId40"/>
    <p:sldId id="406" r:id="rId41"/>
    <p:sldId id="403" r:id="rId42"/>
    <p:sldId id="404" r:id="rId43"/>
    <p:sldId id="405" r:id="rId44"/>
    <p:sldId id="388" r:id="rId45"/>
    <p:sldId id="282" r:id="rId46"/>
    <p:sldId id="286" r:id="rId47"/>
    <p:sldId id="287" r:id="rId48"/>
    <p:sldId id="288" r:id="rId49"/>
    <p:sldId id="289" r:id="rId50"/>
    <p:sldId id="290" r:id="rId51"/>
    <p:sldId id="291" r:id="rId52"/>
  </p:sldIdLst>
  <p:sldSz cx="9144000" cy="5715000" type="screen16x10"/>
  <p:notesSz cx="6858000" cy="9144000"/>
  <p:defaultTextStyle>
    <a:defPPr>
      <a:defRPr lang="zh-CN"/>
    </a:defPPr>
    <a:lvl1pPr algn="l" rtl="0" fontAlgn="base">
      <a:spcBef>
        <a:spcPct val="0"/>
      </a:spcBef>
      <a:spcAft>
        <a:spcPct val="0"/>
      </a:spcAft>
      <a:defRPr kern="1200">
        <a:solidFill>
          <a:schemeClr val="tx1"/>
        </a:solidFill>
        <a:latin typeface="Verdana" pitchFamily="34" charset="0"/>
        <a:ea typeface="宋体" pitchFamily="2" charset="-122"/>
        <a:cs typeface="+mn-cs"/>
      </a:defRPr>
    </a:lvl1pPr>
    <a:lvl2pPr marL="457200" algn="l" rtl="0" fontAlgn="base">
      <a:spcBef>
        <a:spcPct val="0"/>
      </a:spcBef>
      <a:spcAft>
        <a:spcPct val="0"/>
      </a:spcAft>
      <a:defRPr kern="1200">
        <a:solidFill>
          <a:schemeClr val="tx1"/>
        </a:solidFill>
        <a:latin typeface="Verdana" pitchFamily="34" charset="0"/>
        <a:ea typeface="宋体" pitchFamily="2" charset="-122"/>
        <a:cs typeface="+mn-cs"/>
      </a:defRPr>
    </a:lvl2pPr>
    <a:lvl3pPr marL="914400" algn="l" rtl="0" fontAlgn="base">
      <a:spcBef>
        <a:spcPct val="0"/>
      </a:spcBef>
      <a:spcAft>
        <a:spcPct val="0"/>
      </a:spcAft>
      <a:defRPr kern="1200">
        <a:solidFill>
          <a:schemeClr val="tx1"/>
        </a:solidFill>
        <a:latin typeface="Verdana" pitchFamily="34" charset="0"/>
        <a:ea typeface="宋体" pitchFamily="2" charset="-122"/>
        <a:cs typeface="+mn-cs"/>
      </a:defRPr>
    </a:lvl3pPr>
    <a:lvl4pPr marL="1371600" algn="l" rtl="0" fontAlgn="base">
      <a:spcBef>
        <a:spcPct val="0"/>
      </a:spcBef>
      <a:spcAft>
        <a:spcPct val="0"/>
      </a:spcAft>
      <a:defRPr kern="1200">
        <a:solidFill>
          <a:schemeClr val="tx1"/>
        </a:solidFill>
        <a:latin typeface="Verdana" pitchFamily="34" charset="0"/>
        <a:ea typeface="宋体" pitchFamily="2" charset="-122"/>
        <a:cs typeface="+mn-cs"/>
      </a:defRPr>
    </a:lvl4pPr>
    <a:lvl5pPr marL="1828800" algn="l" rtl="0" fontAlgn="base">
      <a:spcBef>
        <a:spcPct val="0"/>
      </a:spcBef>
      <a:spcAft>
        <a:spcPct val="0"/>
      </a:spcAft>
      <a:defRPr kern="1200">
        <a:solidFill>
          <a:schemeClr val="tx1"/>
        </a:solidFill>
        <a:latin typeface="Verdana" pitchFamily="34" charset="0"/>
        <a:ea typeface="宋体" pitchFamily="2" charset="-122"/>
        <a:cs typeface="+mn-cs"/>
      </a:defRPr>
    </a:lvl5pPr>
    <a:lvl6pPr marL="2286000" algn="l" defTabSz="914400" rtl="0" eaLnBrk="1" latinLnBrk="0" hangingPunct="1">
      <a:defRPr kern="1200">
        <a:solidFill>
          <a:schemeClr val="tx1"/>
        </a:solidFill>
        <a:latin typeface="Verdana" pitchFamily="34" charset="0"/>
        <a:ea typeface="宋体" pitchFamily="2" charset="-122"/>
        <a:cs typeface="+mn-cs"/>
      </a:defRPr>
    </a:lvl6pPr>
    <a:lvl7pPr marL="2743200" algn="l" defTabSz="914400" rtl="0" eaLnBrk="1" latinLnBrk="0" hangingPunct="1">
      <a:defRPr kern="1200">
        <a:solidFill>
          <a:schemeClr val="tx1"/>
        </a:solidFill>
        <a:latin typeface="Verdana" pitchFamily="34" charset="0"/>
        <a:ea typeface="宋体" pitchFamily="2" charset="-122"/>
        <a:cs typeface="+mn-cs"/>
      </a:defRPr>
    </a:lvl7pPr>
    <a:lvl8pPr marL="3200400" algn="l" defTabSz="914400" rtl="0" eaLnBrk="1" latinLnBrk="0" hangingPunct="1">
      <a:defRPr kern="1200">
        <a:solidFill>
          <a:schemeClr val="tx1"/>
        </a:solidFill>
        <a:latin typeface="Verdana" pitchFamily="34" charset="0"/>
        <a:ea typeface="宋体" pitchFamily="2" charset="-122"/>
        <a:cs typeface="+mn-cs"/>
      </a:defRPr>
    </a:lvl8pPr>
    <a:lvl9pPr marL="3657600" algn="l" defTabSz="914400" rtl="0" eaLnBrk="1" latinLnBrk="0" hangingPunct="1">
      <a:defRPr kern="1200">
        <a:solidFill>
          <a:schemeClr val="tx1"/>
        </a:solidFill>
        <a:latin typeface="Verdana" pitchFamily="34"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5" d="100"/>
          <a:sy n="75" d="100"/>
        </p:scale>
        <p:origin x="-1152" y="-84"/>
      </p:cViewPr>
      <p:guideLst>
        <p:guide orient="horz" pos="180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80B3826-BA58-4CAE-84FB-2CDBEEDFB92D}" type="datetimeFigureOut">
              <a:rPr lang="zh-CN" altLang="en-US" smtClean="0"/>
              <a:t>2021-11-15</a:t>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9495253-E5B7-44E7-87B2-0923F6938823}" type="slidenum">
              <a:rPr lang="zh-CN" altLang="en-US" smtClean="0"/>
              <a:t>‹#›</a:t>
            </a:fld>
            <a:endParaRPr lang="zh-CN" altLang="en-US"/>
          </a:p>
        </p:txBody>
      </p:sp>
    </p:spTree>
    <p:extLst>
      <p:ext uri="{BB962C8B-B14F-4D97-AF65-F5344CB8AC3E}">
        <p14:creationId xmlns:p14="http://schemas.microsoft.com/office/powerpoint/2010/main" val="2981802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pPr marL="0" algn="l" defTabSz="914400">
              <a:buNone/>
            </a:pPr>
            <a:r>
              <a:rPr lang="zh-CN" altLang="en-US" sz="1200" b="0" i="0" smtClean="0">
                <a:solidFill>
                  <a:schemeClr val="tx1"/>
                </a:solidFill>
                <a:latin typeface="Calibri" panose="020F0502020204030204"/>
                <a:ea typeface="宋体" panose="02010600030101010101" pitchFamily="2" charset="-122"/>
                <a:cs typeface="+mn-cs"/>
              </a:rPr>
              <a:t>课程的目标</a:t>
            </a:r>
            <a:r>
              <a:rPr lang="zh-CN" altLang="en-US" sz="1200" b="0" i="0" baseline="0" smtClean="0">
                <a:solidFill>
                  <a:schemeClr val="tx1"/>
                </a:solidFill>
                <a:latin typeface="Calibri" panose="020F0502020204030204"/>
                <a:ea typeface="宋体" panose="02010600030101010101" pitchFamily="2" charset="-122"/>
                <a:cs typeface="+mn-cs"/>
              </a:rPr>
              <a:t>和预期结果，和</a:t>
            </a:r>
            <a:r>
              <a:rPr lang="en-US" altLang="zh-CN" sz="1200" b="0" i="0" baseline="0" smtClean="0">
                <a:solidFill>
                  <a:schemeClr val="tx1"/>
                </a:solidFill>
                <a:latin typeface="Calibri" panose="020F0502020204030204"/>
                <a:ea typeface="宋体" panose="02010600030101010101" pitchFamily="2" charset="-122"/>
                <a:cs typeface="+mn-cs"/>
              </a:rPr>
              <a:t>/</a:t>
            </a:r>
            <a:r>
              <a:rPr lang="zh-CN" altLang="en-US" sz="1200" b="0" i="0" baseline="0" smtClean="0">
                <a:solidFill>
                  <a:schemeClr val="tx1"/>
                </a:solidFill>
                <a:latin typeface="Calibri" panose="020F0502020204030204"/>
                <a:ea typeface="宋体" panose="02010600030101010101" pitchFamily="2" charset="-122"/>
                <a:cs typeface="+mn-cs"/>
              </a:rPr>
              <a:t>或通过学习培养的技能。 </a:t>
            </a:r>
            <a:endParaRPr lang="zh-CN" altLang="en-US" sz="1200" b="0" i="0" baseline="0">
              <a:solidFill>
                <a:schemeClr val="tx1"/>
              </a:solidFill>
              <a:latin typeface="Calibri" panose="020F0502020204030204"/>
              <a:ea typeface="宋体" panose="02010600030101010101" pitchFamily="2" charset="-122"/>
              <a:cs typeface="+mn-cs"/>
            </a:endParaRPr>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altLang="zh-CN" sz="1200" b="0" i="0" smtClean="0">
                <a:latin typeface="Calibri" panose="020F0502020204030204"/>
                <a:ea typeface="宋体" panose="02010600030101010101" pitchFamily="2" charset="-122"/>
                <a:cs typeface="+mn-cs"/>
              </a:rPr>
              <a:t>5</a:t>
            </a:fld>
            <a:endParaRPr lang="zh-CN" altLang="en-US" sz="1200" b="0" i="0">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296200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pPr marL="0" algn="l" defTabSz="914400">
              <a:buNone/>
            </a:pPr>
            <a:r>
              <a:rPr lang="zh-CN" altLang="en-US" sz="1200" b="0" i="0" smtClean="0">
                <a:solidFill>
                  <a:schemeClr val="tx1"/>
                </a:solidFill>
                <a:latin typeface="Calibri" panose="020F0502020204030204"/>
                <a:ea typeface="宋体" panose="02010600030101010101" pitchFamily="2" charset="-122"/>
                <a:cs typeface="+mn-cs"/>
              </a:rPr>
              <a:t>课程的目标</a:t>
            </a:r>
            <a:r>
              <a:rPr lang="zh-CN" altLang="en-US" sz="1200" b="0" i="0" baseline="0" smtClean="0">
                <a:solidFill>
                  <a:schemeClr val="tx1"/>
                </a:solidFill>
                <a:latin typeface="Calibri" panose="020F0502020204030204"/>
                <a:ea typeface="宋体" panose="02010600030101010101" pitchFamily="2" charset="-122"/>
                <a:cs typeface="+mn-cs"/>
              </a:rPr>
              <a:t>和预期结果，和</a:t>
            </a:r>
            <a:r>
              <a:rPr lang="en-US" altLang="zh-CN" sz="1200" b="0" i="0" baseline="0" smtClean="0">
                <a:solidFill>
                  <a:schemeClr val="tx1"/>
                </a:solidFill>
                <a:latin typeface="Calibri" panose="020F0502020204030204"/>
                <a:ea typeface="宋体" panose="02010600030101010101" pitchFamily="2" charset="-122"/>
                <a:cs typeface="+mn-cs"/>
              </a:rPr>
              <a:t>/</a:t>
            </a:r>
            <a:r>
              <a:rPr lang="zh-CN" altLang="en-US" sz="1200" b="0" i="0" baseline="0" smtClean="0">
                <a:solidFill>
                  <a:schemeClr val="tx1"/>
                </a:solidFill>
                <a:latin typeface="Calibri" panose="020F0502020204030204"/>
                <a:ea typeface="宋体" panose="02010600030101010101" pitchFamily="2" charset="-122"/>
                <a:cs typeface="+mn-cs"/>
              </a:rPr>
              <a:t>或通过学习培养的技能。 </a:t>
            </a:r>
            <a:endParaRPr lang="zh-CN" altLang="en-US" sz="1200" b="0" i="0" baseline="0">
              <a:solidFill>
                <a:schemeClr val="tx1"/>
              </a:solidFill>
              <a:latin typeface="Calibri" panose="020F0502020204030204"/>
              <a:ea typeface="宋体" panose="02010600030101010101" pitchFamily="2" charset="-122"/>
              <a:cs typeface="+mn-cs"/>
            </a:endParaRPr>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altLang="zh-CN" sz="1200" b="0" i="0" smtClean="0">
                <a:latin typeface="Calibri" panose="020F0502020204030204"/>
                <a:ea typeface="宋体" panose="02010600030101010101" pitchFamily="2" charset="-122"/>
                <a:cs typeface="+mn-cs"/>
              </a:rPr>
              <a:t>10</a:t>
            </a:fld>
            <a:endParaRPr lang="zh-CN" altLang="en-US" sz="1200" b="0" i="0">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3823578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685800"/>
            <a:ext cx="5486400" cy="3429000"/>
          </a:xfrm>
        </p:spPr>
      </p:sp>
      <p:sp>
        <p:nvSpPr>
          <p:cNvPr id="3" name="Notes Placeholder 2"/>
          <p:cNvSpPr>
            <a:spLocks noGrp="1"/>
          </p:cNvSpPr>
          <p:nvPr>
            <p:ph type="body" idx="1"/>
          </p:nvPr>
        </p:nvSpPr>
        <p:spPr/>
        <p:txBody>
          <a:bodyPr>
            <a:normAutofit/>
          </a:bodyPr>
          <a:lstStyle/>
          <a:p>
            <a:pPr marL="0" algn="l" defTabSz="914400">
              <a:buNone/>
            </a:pPr>
            <a:r>
              <a:rPr lang="zh-CN" altLang="en-US" sz="1200" b="0" i="0" smtClean="0">
                <a:solidFill>
                  <a:schemeClr val="tx1"/>
                </a:solidFill>
                <a:latin typeface="Calibri" panose="020F0502020204030204"/>
                <a:ea typeface="宋体" panose="02010600030101010101" pitchFamily="2" charset="-122"/>
                <a:cs typeface="+mn-cs"/>
              </a:rPr>
              <a:t>课程的目标</a:t>
            </a:r>
            <a:r>
              <a:rPr lang="zh-CN" altLang="en-US" sz="1200" b="0" i="0" baseline="0" smtClean="0">
                <a:solidFill>
                  <a:schemeClr val="tx1"/>
                </a:solidFill>
                <a:latin typeface="Calibri" panose="020F0502020204030204"/>
                <a:ea typeface="宋体" panose="02010600030101010101" pitchFamily="2" charset="-122"/>
                <a:cs typeface="+mn-cs"/>
              </a:rPr>
              <a:t>和预期结果，和</a:t>
            </a:r>
            <a:r>
              <a:rPr lang="en-US" altLang="zh-CN" sz="1200" b="0" i="0" baseline="0" smtClean="0">
                <a:solidFill>
                  <a:schemeClr val="tx1"/>
                </a:solidFill>
                <a:latin typeface="Calibri" panose="020F0502020204030204"/>
                <a:ea typeface="宋体" panose="02010600030101010101" pitchFamily="2" charset="-122"/>
                <a:cs typeface="+mn-cs"/>
              </a:rPr>
              <a:t>/</a:t>
            </a:r>
            <a:r>
              <a:rPr lang="zh-CN" altLang="en-US" sz="1200" b="0" i="0" baseline="0" smtClean="0">
                <a:solidFill>
                  <a:schemeClr val="tx1"/>
                </a:solidFill>
                <a:latin typeface="Calibri" panose="020F0502020204030204"/>
                <a:ea typeface="宋体" panose="02010600030101010101" pitchFamily="2" charset="-122"/>
                <a:cs typeface="+mn-cs"/>
              </a:rPr>
              <a:t>或通过学习培养的技能。 </a:t>
            </a:r>
            <a:endParaRPr lang="zh-CN" altLang="en-US" sz="1200" b="0" i="0" baseline="0">
              <a:solidFill>
                <a:schemeClr val="tx1"/>
              </a:solidFill>
              <a:latin typeface="Calibri" panose="020F0502020204030204"/>
              <a:ea typeface="宋体" panose="02010600030101010101" pitchFamily="2" charset="-122"/>
              <a:cs typeface="+mn-cs"/>
            </a:endParaRPr>
          </a:p>
        </p:txBody>
      </p:sp>
      <p:sp>
        <p:nvSpPr>
          <p:cNvPr id="4" name="Slide Number Placeholder 3"/>
          <p:cNvSpPr>
            <a:spLocks noGrp="1"/>
          </p:cNvSpPr>
          <p:nvPr>
            <p:ph type="sldNum" sz="quarter" idx="10"/>
          </p:nvPr>
        </p:nvSpPr>
        <p:spPr/>
        <p:txBody>
          <a:bodyPr/>
          <a:lstStyle/>
          <a:p>
            <a:pPr algn="r" defTabSz="914400">
              <a:buNone/>
            </a:pPr>
            <a:fld id="{A5D78FC6-CE17-4259-A63C-DDFC12E048FC}" type="slidenum">
              <a:rPr lang="en-US" altLang="zh-CN" sz="1200" b="0" i="0" smtClean="0">
                <a:latin typeface="Calibri" panose="020F0502020204030204"/>
                <a:ea typeface="宋体" panose="02010600030101010101" pitchFamily="2" charset="-122"/>
                <a:cs typeface="+mn-cs"/>
              </a:rPr>
              <a:t>12</a:t>
            </a:fld>
            <a:endParaRPr lang="zh-CN" altLang="en-US" sz="1200" b="0" i="0">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5073344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1" y="0"/>
            <a:ext cx="8805863" cy="5715000"/>
            <a:chOff x="0" y="0"/>
            <a:chExt cx="5547" cy="4320"/>
          </a:xfrm>
        </p:grpSpPr>
        <p:grpSp>
          <p:nvGrpSpPr>
            <p:cNvPr id="5" name="Group 3"/>
            <p:cNvGrpSpPr>
              <a:grpSpLocks/>
            </p:cNvGrpSpPr>
            <p:nvPr userDrawn="1"/>
          </p:nvGrpSpPr>
          <p:grpSpPr bwMode="auto">
            <a:xfrm rot="-215207">
              <a:off x="3690" y="234"/>
              <a:ext cx="1857" cy="3625"/>
              <a:chOff x="3010" y="778"/>
              <a:chExt cx="1857" cy="3625"/>
            </a:xfrm>
          </p:grpSpPr>
          <p:sp>
            <p:nvSpPr>
              <p:cNvPr id="39" name="Freeform 4"/>
              <p:cNvSpPr>
                <a:spLocks/>
              </p:cNvSpPr>
              <p:nvPr userDrawn="1"/>
            </p:nvSpPr>
            <p:spPr bwMode="ltGray">
              <a:xfrm rot="12185230" flipV="1">
                <a:off x="3534" y="778"/>
                <a:ext cx="1333" cy="1485"/>
              </a:xfrm>
              <a:custGeom>
                <a:avLst/>
                <a:gdLst>
                  <a:gd name="T0" fmla="*/ 81 w 596"/>
                  <a:gd name="T1" fmla="*/ 1840 h 666"/>
                  <a:gd name="T2" fmla="*/ 29 w 596"/>
                  <a:gd name="T3" fmla="*/ 1695 h 666"/>
                  <a:gd name="T4" fmla="*/ 0 w 596"/>
                  <a:gd name="T5" fmla="*/ 1436 h 666"/>
                  <a:gd name="T6" fmla="*/ 20 w 596"/>
                  <a:gd name="T7" fmla="*/ 1104 h 666"/>
                  <a:gd name="T8" fmla="*/ 125 w 596"/>
                  <a:gd name="T9" fmla="*/ 751 h 666"/>
                  <a:gd name="T10" fmla="*/ 344 w 596"/>
                  <a:gd name="T11" fmla="*/ 417 h 666"/>
                  <a:gd name="T12" fmla="*/ 711 w 596"/>
                  <a:gd name="T13" fmla="*/ 154 h 666"/>
                  <a:gd name="T14" fmla="*/ 1235 w 596"/>
                  <a:gd name="T15" fmla="*/ 9 h 666"/>
                  <a:gd name="T16" fmla="*/ 1901 w 596"/>
                  <a:gd name="T17" fmla="*/ 45 h 666"/>
                  <a:gd name="T18" fmla="*/ 2422 w 596"/>
                  <a:gd name="T19" fmla="*/ 339 h 666"/>
                  <a:gd name="T20" fmla="*/ 2771 w 596"/>
                  <a:gd name="T21" fmla="*/ 821 h 666"/>
                  <a:gd name="T22" fmla="*/ 2957 w 596"/>
                  <a:gd name="T23" fmla="*/ 1411 h 666"/>
                  <a:gd name="T24" fmla="*/ 2977 w 596"/>
                  <a:gd name="T25" fmla="*/ 2034 h 666"/>
                  <a:gd name="T26" fmla="*/ 2832 w 596"/>
                  <a:gd name="T27" fmla="*/ 2611 h 666"/>
                  <a:gd name="T28" fmla="*/ 2536 w 596"/>
                  <a:gd name="T29" fmla="*/ 3057 h 666"/>
                  <a:gd name="T30" fmla="*/ 2087 w 596"/>
                  <a:gd name="T31" fmla="*/ 3296 h 666"/>
                  <a:gd name="T32" fmla="*/ 1946 w 596"/>
                  <a:gd name="T33" fmla="*/ 3275 h 666"/>
                  <a:gd name="T34" fmla="*/ 2205 w 596"/>
                  <a:gd name="T35" fmla="*/ 3068 h 666"/>
                  <a:gd name="T36" fmla="*/ 2411 w 596"/>
                  <a:gd name="T37" fmla="*/ 2705 h 666"/>
                  <a:gd name="T38" fmla="*/ 2545 w 596"/>
                  <a:gd name="T39" fmla="*/ 2256 h 666"/>
                  <a:gd name="T40" fmla="*/ 2601 w 596"/>
                  <a:gd name="T41" fmla="*/ 1766 h 666"/>
                  <a:gd name="T42" fmla="*/ 2572 w 596"/>
                  <a:gd name="T43" fmla="*/ 1282 h 666"/>
                  <a:gd name="T44" fmla="*/ 2427 w 596"/>
                  <a:gd name="T45" fmla="*/ 865 h 666"/>
                  <a:gd name="T46" fmla="*/ 2165 w 596"/>
                  <a:gd name="T47" fmla="*/ 557 h 666"/>
                  <a:gd name="T48" fmla="*/ 1707 w 596"/>
                  <a:gd name="T49" fmla="*/ 372 h 666"/>
                  <a:gd name="T50" fmla="*/ 1230 w 596"/>
                  <a:gd name="T51" fmla="*/ 303 h 666"/>
                  <a:gd name="T52" fmla="*/ 870 w 596"/>
                  <a:gd name="T53" fmla="*/ 352 h 666"/>
                  <a:gd name="T54" fmla="*/ 606 w 596"/>
                  <a:gd name="T55" fmla="*/ 502 h 666"/>
                  <a:gd name="T56" fmla="*/ 420 w 596"/>
                  <a:gd name="T57" fmla="*/ 740 h 666"/>
                  <a:gd name="T58" fmla="*/ 284 w 596"/>
                  <a:gd name="T59" fmla="*/ 1023 h 666"/>
                  <a:gd name="T60" fmla="*/ 199 w 596"/>
                  <a:gd name="T61" fmla="*/ 1351 h 666"/>
                  <a:gd name="T62" fmla="*/ 141 w 596"/>
                  <a:gd name="T63" fmla="*/ 1686 h 66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0" name="Freeform 5"/>
              <p:cNvSpPr>
                <a:spLocks/>
              </p:cNvSpPr>
              <p:nvPr userDrawn="1"/>
            </p:nvSpPr>
            <p:spPr bwMode="ltGray">
              <a:xfrm rot="12185230" flipV="1">
                <a:off x="4029" y="1802"/>
                <a:ext cx="571" cy="531"/>
              </a:xfrm>
              <a:custGeom>
                <a:avLst/>
                <a:gdLst>
                  <a:gd name="T0" fmla="*/ 0 w 257"/>
                  <a:gd name="T1" fmla="*/ 0 h 237"/>
                  <a:gd name="T2" fmla="*/ 0 w 257"/>
                  <a:gd name="T3" fmla="*/ 125 h 237"/>
                  <a:gd name="T4" fmla="*/ 16 w 257"/>
                  <a:gd name="T5" fmla="*/ 251 h 237"/>
                  <a:gd name="T6" fmla="*/ 29 w 257"/>
                  <a:gd name="T7" fmla="*/ 376 h 237"/>
                  <a:gd name="T8" fmla="*/ 53 w 257"/>
                  <a:gd name="T9" fmla="*/ 493 h 237"/>
                  <a:gd name="T10" fmla="*/ 89 w 257"/>
                  <a:gd name="T11" fmla="*/ 598 h 237"/>
                  <a:gd name="T12" fmla="*/ 133 w 257"/>
                  <a:gd name="T13" fmla="*/ 708 h 237"/>
                  <a:gd name="T14" fmla="*/ 187 w 257"/>
                  <a:gd name="T15" fmla="*/ 809 h 237"/>
                  <a:gd name="T16" fmla="*/ 251 w 257"/>
                  <a:gd name="T17" fmla="*/ 894 h 237"/>
                  <a:gd name="T18" fmla="*/ 331 w 257"/>
                  <a:gd name="T19" fmla="*/ 975 h 237"/>
                  <a:gd name="T20" fmla="*/ 424 w 257"/>
                  <a:gd name="T21" fmla="*/ 1044 h 237"/>
                  <a:gd name="T22" fmla="*/ 524 w 257"/>
                  <a:gd name="T23" fmla="*/ 1100 h 237"/>
                  <a:gd name="T24" fmla="*/ 647 w 257"/>
                  <a:gd name="T25" fmla="*/ 1145 h 237"/>
                  <a:gd name="T26" fmla="*/ 780 w 257"/>
                  <a:gd name="T27" fmla="*/ 1174 h 237"/>
                  <a:gd name="T28" fmla="*/ 929 w 257"/>
                  <a:gd name="T29" fmla="*/ 1190 h 237"/>
                  <a:gd name="T30" fmla="*/ 1086 w 257"/>
                  <a:gd name="T31" fmla="*/ 1185 h 237"/>
                  <a:gd name="T32" fmla="*/ 1269 w 257"/>
                  <a:gd name="T33" fmla="*/ 1165 h 237"/>
                  <a:gd name="T34" fmla="*/ 1106 w 257"/>
                  <a:gd name="T35" fmla="*/ 1140 h 237"/>
                  <a:gd name="T36" fmla="*/ 962 w 257"/>
                  <a:gd name="T37" fmla="*/ 1105 h 237"/>
                  <a:gd name="T38" fmla="*/ 840 w 257"/>
                  <a:gd name="T39" fmla="*/ 1064 h 237"/>
                  <a:gd name="T40" fmla="*/ 731 w 257"/>
                  <a:gd name="T41" fmla="*/ 1024 h 237"/>
                  <a:gd name="T42" fmla="*/ 631 w 257"/>
                  <a:gd name="T43" fmla="*/ 968 h 237"/>
                  <a:gd name="T44" fmla="*/ 553 w 257"/>
                  <a:gd name="T45" fmla="*/ 914 h 237"/>
                  <a:gd name="T46" fmla="*/ 480 w 257"/>
                  <a:gd name="T47" fmla="*/ 849 h 237"/>
                  <a:gd name="T48" fmla="*/ 415 w 257"/>
                  <a:gd name="T49" fmla="*/ 777 h 237"/>
                  <a:gd name="T50" fmla="*/ 355 w 257"/>
                  <a:gd name="T51" fmla="*/ 708 h 237"/>
                  <a:gd name="T52" fmla="*/ 302 w 257"/>
                  <a:gd name="T53" fmla="*/ 627 h 237"/>
                  <a:gd name="T54" fmla="*/ 258 w 257"/>
                  <a:gd name="T55" fmla="*/ 538 h 237"/>
                  <a:gd name="T56" fmla="*/ 213 w 257"/>
                  <a:gd name="T57" fmla="*/ 441 h 237"/>
                  <a:gd name="T58" fmla="*/ 162 w 257"/>
                  <a:gd name="T59" fmla="*/ 347 h 237"/>
                  <a:gd name="T60" fmla="*/ 113 w 257"/>
                  <a:gd name="T61" fmla="*/ 235 h 237"/>
                  <a:gd name="T62" fmla="*/ 60 w 257"/>
                  <a:gd name="T63" fmla="*/ 121 h 237"/>
                  <a:gd name="T64" fmla="*/ 0 w 257"/>
                  <a:gd name="T65" fmla="*/ 0 h 23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1" name="Freeform 6"/>
              <p:cNvSpPr>
                <a:spLocks/>
              </p:cNvSpPr>
              <p:nvPr userDrawn="1"/>
            </p:nvSpPr>
            <p:spPr bwMode="ltGray">
              <a:xfrm rot="12185230" flipV="1">
                <a:off x="3639" y="2167"/>
                <a:ext cx="277" cy="249"/>
              </a:xfrm>
              <a:custGeom>
                <a:avLst/>
                <a:gdLst>
                  <a:gd name="T0" fmla="*/ 384 w 124"/>
                  <a:gd name="T1" fmla="*/ 0 h 110"/>
                  <a:gd name="T2" fmla="*/ 619 w 124"/>
                  <a:gd name="T3" fmla="*/ 552 h 110"/>
                  <a:gd name="T4" fmla="*/ 599 w 124"/>
                  <a:gd name="T5" fmla="*/ 548 h 110"/>
                  <a:gd name="T6" fmla="*/ 534 w 124"/>
                  <a:gd name="T7" fmla="*/ 539 h 110"/>
                  <a:gd name="T8" fmla="*/ 445 w 124"/>
                  <a:gd name="T9" fmla="*/ 518 h 110"/>
                  <a:gd name="T10" fmla="*/ 340 w 124"/>
                  <a:gd name="T11" fmla="*/ 507 h 110"/>
                  <a:gd name="T12" fmla="*/ 226 w 124"/>
                  <a:gd name="T13" fmla="*/ 498 h 110"/>
                  <a:gd name="T14" fmla="*/ 125 w 124"/>
                  <a:gd name="T15" fmla="*/ 503 h 110"/>
                  <a:gd name="T16" fmla="*/ 45 w 124"/>
                  <a:gd name="T17" fmla="*/ 523 h 110"/>
                  <a:gd name="T18" fmla="*/ 0 w 124"/>
                  <a:gd name="T19" fmla="*/ 564 h 110"/>
                  <a:gd name="T20" fmla="*/ 20 w 124"/>
                  <a:gd name="T21" fmla="*/ 503 h 110"/>
                  <a:gd name="T22" fmla="*/ 40 w 124"/>
                  <a:gd name="T23" fmla="*/ 455 h 110"/>
                  <a:gd name="T24" fmla="*/ 80 w 124"/>
                  <a:gd name="T25" fmla="*/ 421 h 110"/>
                  <a:gd name="T26" fmla="*/ 125 w 124"/>
                  <a:gd name="T27" fmla="*/ 389 h 110"/>
                  <a:gd name="T28" fmla="*/ 179 w 124"/>
                  <a:gd name="T29" fmla="*/ 369 h 110"/>
                  <a:gd name="T30" fmla="*/ 235 w 124"/>
                  <a:gd name="T31" fmla="*/ 364 h 110"/>
                  <a:gd name="T32" fmla="*/ 295 w 124"/>
                  <a:gd name="T33" fmla="*/ 364 h 110"/>
                  <a:gd name="T34" fmla="*/ 360 w 124"/>
                  <a:gd name="T35" fmla="*/ 380 h 110"/>
                  <a:gd name="T36" fmla="*/ 364 w 124"/>
                  <a:gd name="T37" fmla="*/ 364 h 110"/>
                  <a:gd name="T38" fmla="*/ 348 w 124"/>
                  <a:gd name="T39" fmla="*/ 287 h 110"/>
                  <a:gd name="T40" fmla="*/ 335 w 124"/>
                  <a:gd name="T41" fmla="*/ 195 h 110"/>
                  <a:gd name="T42" fmla="*/ 324 w 124"/>
                  <a:gd name="T43" fmla="*/ 154 h 110"/>
                  <a:gd name="T44" fmla="*/ 315 w 124"/>
                  <a:gd name="T45" fmla="*/ 154 h 110"/>
                  <a:gd name="T46" fmla="*/ 304 w 124"/>
                  <a:gd name="T47" fmla="*/ 149 h 110"/>
                  <a:gd name="T48" fmla="*/ 295 w 124"/>
                  <a:gd name="T49" fmla="*/ 134 h 110"/>
                  <a:gd name="T50" fmla="*/ 284 w 124"/>
                  <a:gd name="T51" fmla="*/ 118 h 110"/>
                  <a:gd name="T52" fmla="*/ 284 w 124"/>
                  <a:gd name="T53" fmla="*/ 97 h 110"/>
                  <a:gd name="T54" fmla="*/ 295 w 124"/>
                  <a:gd name="T55" fmla="*/ 72 h 110"/>
                  <a:gd name="T56" fmla="*/ 328 w 124"/>
                  <a:gd name="T57" fmla="*/ 41 h 110"/>
                  <a:gd name="T58" fmla="*/ 384 w 124"/>
                  <a:gd name="T59" fmla="*/ 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2" name="Freeform 7"/>
              <p:cNvSpPr>
                <a:spLocks/>
              </p:cNvSpPr>
              <p:nvPr userDrawn="1"/>
            </p:nvSpPr>
            <p:spPr bwMode="ltGray">
              <a:xfrm rot="12185230" flipV="1">
                <a:off x="3979" y="977"/>
                <a:ext cx="245" cy="347"/>
              </a:xfrm>
              <a:custGeom>
                <a:avLst/>
                <a:gdLst>
                  <a:gd name="T0" fmla="*/ 0 w 109"/>
                  <a:gd name="T1" fmla="*/ 0 h 156"/>
                  <a:gd name="T2" fmla="*/ 25 w 109"/>
                  <a:gd name="T3" fmla="*/ 4 h 156"/>
                  <a:gd name="T4" fmla="*/ 90 w 109"/>
                  <a:gd name="T5" fmla="*/ 24 h 156"/>
                  <a:gd name="T6" fmla="*/ 187 w 109"/>
                  <a:gd name="T7" fmla="*/ 60 h 156"/>
                  <a:gd name="T8" fmla="*/ 292 w 109"/>
                  <a:gd name="T9" fmla="*/ 118 h 156"/>
                  <a:gd name="T10" fmla="*/ 393 w 109"/>
                  <a:gd name="T11" fmla="*/ 218 h 156"/>
                  <a:gd name="T12" fmla="*/ 486 w 109"/>
                  <a:gd name="T13" fmla="*/ 351 h 156"/>
                  <a:gd name="T14" fmla="*/ 542 w 109"/>
                  <a:gd name="T15" fmla="*/ 534 h 156"/>
                  <a:gd name="T16" fmla="*/ 551 w 109"/>
                  <a:gd name="T17" fmla="*/ 772 h 156"/>
                  <a:gd name="T18" fmla="*/ 530 w 109"/>
                  <a:gd name="T19" fmla="*/ 772 h 156"/>
                  <a:gd name="T20" fmla="*/ 501 w 109"/>
                  <a:gd name="T21" fmla="*/ 772 h 156"/>
                  <a:gd name="T22" fmla="*/ 470 w 109"/>
                  <a:gd name="T23" fmla="*/ 772 h 156"/>
                  <a:gd name="T24" fmla="*/ 441 w 109"/>
                  <a:gd name="T25" fmla="*/ 763 h 156"/>
                  <a:gd name="T26" fmla="*/ 409 w 109"/>
                  <a:gd name="T27" fmla="*/ 756 h 156"/>
                  <a:gd name="T28" fmla="*/ 373 w 109"/>
                  <a:gd name="T29" fmla="*/ 743 h 156"/>
                  <a:gd name="T30" fmla="*/ 333 w 109"/>
                  <a:gd name="T31" fmla="*/ 718 h 156"/>
                  <a:gd name="T32" fmla="*/ 292 w 109"/>
                  <a:gd name="T33" fmla="*/ 687 h 156"/>
                  <a:gd name="T34" fmla="*/ 267 w 109"/>
                  <a:gd name="T35" fmla="*/ 623 h 156"/>
                  <a:gd name="T36" fmla="*/ 267 w 109"/>
                  <a:gd name="T37" fmla="*/ 549 h 156"/>
                  <a:gd name="T38" fmla="*/ 283 w 109"/>
                  <a:gd name="T39" fmla="*/ 476 h 156"/>
                  <a:gd name="T40" fmla="*/ 299 w 109"/>
                  <a:gd name="T41" fmla="*/ 396 h 156"/>
                  <a:gd name="T42" fmla="*/ 283 w 109"/>
                  <a:gd name="T43" fmla="*/ 307 h 156"/>
                  <a:gd name="T44" fmla="*/ 243 w 109"/>
                  <a:gd name="T45" fmla="*/ 214 h 156"/>
                  <a:gd name="T46" fmla="*/ 157 w 109"/>
                  <a:gd name="T47" fmla="*/ 113 h 156"/>
                  <a:gd name="T48" fmla="*/ 0 w 109"/>
                  <a:gd name="T49" fmla="*/ 0 h 15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3" name="Freeform 8"/>
              <p:cNvSpPr>
                <a:spLocks/>
              </p:cNvSpPr>
              <p:nvPr userDrawn="1"/>
            </p:nvSpPr>
            <p:spPr bwMode="ltGray">
              <a:xfrm rot="12185230" flipV="1">
                <a:off x="3845" y="2207"/>
                <a:ext cx="103" cy="209"/>
              </a:xfrm>
              <a:custGeom>
                <a:avLst/>
                <a:gdLst>
                  <a:gd name="T0" fmla="*/ 155 w 46"/>
                  <a:gd name="T1" fmla="*/ 0 h 94"/>
                  <a:gd name="T2" fmla="*/ 101 w 46"/>
                  <a:gd name="T3" fmla="*/ 187 h 94"/>
                  <a:gd name="T4" fmla="*/ 76 w 46"/>
                  <a:gd name="T5" fmla="*/ 307 h 94"/>
                  <a:gd name="T6" fmla="*/ 56 w 46"/>
                  <a:gd name="T7" fmla="*/ 391 h 94"/>
                  <a:gd name="T8" fmla="*/ 0 w 46"/>
                  <a:gd name="T9" fmla="*/ 465 h 94"/>
                  <a:gd name="T10" fmla="*/ 60 w 46"/>
                  <a:gd name="T11" fmla="*/ 436 h 94"/>
                  <a:gd name="T12" fmla="*/ 116 w 46"/>
                  <a:gd name="T13" fmla="*/ 396 h 94"/>
                  <a:gd name="T14" fmla="*/ 161 w 46"/>
                  <a:gd name="T15" fmla="*/ 340 h 94"/>
                  <a:gd name="T16" fmla="*/ 202 w 46"/>
                  <a:gd name="T17" fmla="*/ 282 h 94"/>
                  <a:gd name="T18" fmla="*/ 226 w 46"/>
                  <a:gd name="T19" fmla="*/ 218 h 94"/>
                  <a:gd name="T20" fmla="*/ 231 w 46"/>
                  <a:gd name="T21" fmla="*/ 149 h 94"/>
                  <a:gd name="T22" fmla="*/ 210 w 46"/>
                  <a:gd name="T23" fmla="*/ 73 h 94"/>
                  <a:gd name="T24" fmla="*/ 155 w 46"/>
                  <a:gd name="T25" fmla="*/ 0 h 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4" name="Freeform 9"/>
              <p:cNvSpPr>
                <a:spLocks/>
              </p:cNvSpPr>
              <p:nvPr userDrawn="1"/>
            </p:nvSpPr>
            <p:spPr bwMode="ltGray">
              <a:xfrm rot="12185230" flipV="1">
                <a:off x="3895" y="1325"/>
                <a:ext cx="120" cy="90"/>
              </a:xfrm>
              <a:custGeom>
                <a:avLst/>
                <a:gdLst>
                  <a:gd name="T0" fmla="*/ 0 w 54"/>
                  <a:gd name="T1" fmla="*/ 0 h 40"/>
                  <a:gd name="T2" fmla="*/ 4 w 54"/>
                  <a:gd name="T3" fmla="*/ 5 h 40"/>
                  <a:gd name="T4" fmla="*/ 29 w 54"/>
                  <a:gd name="T5" fmla="*/ 16 h 40"/>
                  <a:gd name="T6" fmla="*/ 64 w 54"/>
                  <a:gd name="T7" fmla="*/ 41 h 40"/>
                  <a:gd name="T8" fmla="*/ 104 w 54"/>
                  <a:gd name="T9" fmla="*/ 61 h 40"/>
                  <a:gd name="T10" fmla="*/ 142 w 54"/>
                  <a:gd name="T11" fmla="*/ 77 h 40"/>
                  <a:gd name="T12" fmla="*/ 187 w 54"/>
                  <a:gd name="T13" fmla="*/ 86 h 40"/>
                  <a:gd name="T14" fmla="*/ 227 w 54"/>
                  <a:gd name="T15" fmla="*/ 92 h 40"/>
                  <a:gd name="T16" fmla="*/ 267 w 54"/>
                  <a:gd name="T17" fmla="*/ 81 h 40"/>
                  <a:gd name="T18" fmla="*/ 262 w 54"/>
                  <a:gd name="T19" fmla="*/ 126 h 40"/>
                  <a:gd name="T20" fmla="*/ 247 w 54"/>
                  <a:gd name="T21" fmla="*/ 167 h 40"/>
                  <a:gd name="T22" fmla="*/ 218 w 54"/>
                  <a:gd name="T23" fmla="*/ 194 h 40"/>
                  <a:gd name="T24" fmla="*/ 182 w 54"/>
                  <a:gd name="T25" fmla="*/ 203 h 40"/>
                  <a:gd name="T26" fmla="*/ 138 w 54"/>
                  <a:gd name="T27" fmla="*/ 198 h 40"/>
                  <a:gd name="T28" fmla="*/ 93 w 54"/>
                  <a:gd name="T29" fmla="*/ 162 h 40"/>
                  <a:gd name="T30" fmla="*/ 49 w 54"/>
                  <a:gd name="T31" fmla="*/ 101 h 40"/>
                  <a:gd name="T32" fmla="*/ 0 w 54"/>
                  <a:gd name="T33" fmla="*/ 0 h 4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45" name="Freeform 10"/>
              <p:cNvSpPr>
                <a:spLocks/>
              </p:cNvSpPr>
              <p:nvPr userDrawn="1"/>
            </p:nvSpPr>
            <p:spPr bwMode="ltGray">
              <a:xfrm rot="12185230" flipV="1">
                <a:off x="3010" y="2344"/>
                <a:ext cx="330" cy="2059"/>
              </a:xfrm>
              <a:custGeom>
                <a:avLst/>
                <a:gdLst>
                  <a:gd name="T0" fmla="*/ 0 w 149"/>
                  <a:gd name="T1" fmla="*/ 0 h 704"/>
                  <a:gd name="T2" fmla="*/ 29 w 149"/>
                  <a:gd name="T3" fmla="*/ 53 h 704"/>
                  <a:gd name="T4" fmla="*/ 78 w 149"/>
                  <a:gd name="T5" fmla="*/ 120 h 704"/>
                  <a:gd name="T6" fmla="*/ 137 w 149"/>
                  <a:gd name="T7" fmla="*/ 205 h 704"/>
                  <a:gd name="T8" fmla="*/ 202 w 149"/>
                  <a:gd name="T9" fmla="*/ 316 h 704"/>
                  <a:gd name="T10" fmla="*/ 283 w 149"/>
                  <a:gd name="T11" fmla="*/ 453 h 704"/>
                  <a:gd name="T12" fmla="*/ 359 w 149"/>
                  <a:gd name="T13" fmla="*/ 600 h 704"/>
                  <a:gd name="T14" fmla="*/ 432 w 149"/>
                  <a:gd name="T15" fmla="*/ 769 h 704"/>
                  <a:gd name="T16" fmla="*/ 489 w 149"/>
                  <a:gd name="T17" fmla="*/ 965 h 704"/>
                  <a:gd name="T18" fmla="*/ 549 w 149"/>
                  <a:gd name="T19" fmla="*/ 1173 h 704"/>
                  <a:gd name="T20" fmla="*/ 589 w 149"/>
                  <a:gd name="T21" fmla="*/ 1413 h 704"/>
                  <a:gd name="T22" fmla="*/ 609 w 149"/>
                  <a:gd name="T23" fmla="*/ 1676 h 704"/>
                  <a:gd name="T24" fmla="*/ 618 w 149"/>
                  <a:gd name="T25" fmla="*/ 1951 h 704"/>
                  <a:gd name="T26" fmla="*/ 589 w 149"/>
                  <a:gd name="T27" fmla="*/ 2258 h 704"/>
                  <a:gd name="T28" fmla="*/ 534 w 149"/>
                  <a:gd name="T29" fmla="*/ 2583 h 704"/>
                  <a:gd name="T30" fmla="*/ 452 w 149"/>
                  <a:gd name="T31" fmla="*/ 2925 h 704"/>
                  <a:gd name="T32" fmla="*/ 328 w 149"/>
                  <a:gd name="T33" fmla="*/ 3302 h 704"/>
                  <a:gd name="T34" fmla="*/ 190 w 149"/>
                  <a:gd name="T35" fmla="*/ 3729 h 704"/>
                  <a:gd name="T36" fmla="*/ 104 w 149"/>
                  <a:gd name="T37" fmla="*/ 4124 h 704"/>
                  <a:gd name="T38" fmla="*/ 49 w 149"/>
                  <a:gd name="T39" fmla="*/ 4489 h 704"/>
                  <a:gd name="T40" fmla="*/ 29 w 149"/>
                  <a:gd name="T41" fmla="*/ 4840 h 704"/>
                  <a:gd name="T42" fmla="*/ 29 w 149"/>
                  <a:gd name="T43" fmla="*/ 5174 h 704"/>
                  <a:gd name="T44" fmla="*/ 40 w 149"/>
                  <a:gd name="T45" fmla="*/ 5484 h 704"/>
                  <a:gd name="T46" fmla="*/ 60 w 149"/>
                  <a:gd name="T47" fmla="*/ 5756 h 704"/>
                  <a:gd name="T48" fmla="*/ 69 w 149"/>
                  <a:gd name="T49" fmla="*/ 6022 h 704"/>
                  <a:gd name="T50" fmla="*/ 202 w 149"/>
                  <a:gd name="T51" fmla="*/ 5885 h 704"/>
                  <a:gd name="T52" fmla="*/ 190 w 149"/>
                  <a:gd name="T53" fmla="*/ 5817 h 704"/>
                  <a:gd name="T54" fmla="*/ 177 w 149"/>
                  <a:gd name="T55" fmla="*/ 5621 h 704"/>
                  <a:gd name="T56" fmla="*/ 162 w 149"/>
                  <a:gd name="T57" fmla="*/ 5320 h 704"/>
                  <a:gd name="T58" fmla="*/ 173 w 149"/>
                  <a:gd name="T59" fmla="*/ 4919 h 704"/>
                  <a:gd name="T60" fmla="*/ 202 w 149"/>
                  <a:gd name="T61" fmla="*/ 4440 h 704"/>
                  <a:gd name="T62" fmla="*/ 283 w 149"/>
                  <a:gd name="T63" fmla="*/ 3893 h 704"/>
                  <a:gd name="T64" fmla="*/ 421 w 149"/>
                  <a:gd name="T65" fmla="*/ 3302 h 704"/>
                  <a:gd name="T66" fmla="*/ 633 w 149"/>
                  <a:gd name="T67" fmla="*/ 2676 h 704"/>
                  <a:gd name="T68" fmla="*/ 702 w 149"/>
                  <a:gd name="T69" fmla="*/ 2387 h 704"/>
                  <a:gd name="T70" fmla="*/ 731 w 149"/>
                  <a:gd name="T71" fmla="*/ 2009 h 704"/>
                  <a:gd name="T72" fmla="*/ 707 w 149"/>
                  <a:gd name="T73" fmla="*/ 1573 h 704"/>
                  <a:gd name="T74" fmla="*/ 642 w 149"/>
                  <a:gd name="T75" fmla="*/ 1146 h 704"/>
                  <a:gd name="T76" fmla="*/ 534 w 149"/>
                  <a:gd name="T77" fmla="*/ 728 h 704"/>
                  <a:gd name="T78" fmla="*/ 396 w 149"/>
                  <a:gd name="T79" fmla="*/ 377 h 704"/>
                  <a:gd name="T80" fmla="*/ 215 w 149"/>
                  <a:gd name="T81" fmla="*/ 120 h 704"/>
                  <a:gd name="T82" fmla="*/ 0 w 149"/>
                  <a:gd name="T83" fmla="*/ 0 h 70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6" name="Freeform 11"/>
            <p:cNvSpPr>
              <a:spLocks/>
            </p:cNvSpPr>
            <p:nvPr userDrawn="1"/>
          </p:nvSpPr>
          <p:spPr bwMode="ltGray">
            <a:xfrm rot="373331" flipH="1">
              <a:off x="22" y="1957"/>
              <a:ext cx="323" cy="649"/>
            </a:xfrm>
            <a:custGeom>
              <a:avLst/>
              <a:gdLst>
                <a:gd name="T0" fmla="*/ 598 w 128"/>
                <a:gd name="T1" fmla="*/ 0 h 217"/>
                <a:gd name="T2" fmla="*/ 669 w 128"/>
                <a:gd name="T3" fmla="*/ 81 h 217"/>
                <a:gd name="T4" fmla="*/ 732 w 128"/>
                <a:gd name="T5" fmla="*/ 242 h 217"/>
                <a:gd name="T6" fmla="*/ 782 w 128"/>
                <a:gd name="T7" fmla="*/ 449 h 217"/>
                <a:gd name="T8" fmla="*/ 815 w 128"/>
                <a:gd name="T9" fmla="*/ 697 h 217"/>
                <a:gd name="T10" fmla="*/ 808 w 128"/>
                <a:gd name="T11" fmla="*/ 993 h 217"/>
                <a:gd name="T12" fmla="*/ 739 w 128"/>
                <a:gd name="T13" fmla="*/ 1298 h 217"/>
                <a:gd name="T14" fmla="*/ 598 w 128"/>
                <a:gd name="T15" fmla="*/ 1618 h 217"/>
                <a:gd name="T16" fmla="*/ 381 w 128"/>
                <a:gd name="T17" fmla="*/ 1941 h 217"/>
                <a:gd name="T18" fmla="*/ 313 w 128"/>
                <a:gd name="T19" fmla="*/ 1905 h 217"/>
                <a:gd name="T20" fmla="*/ 242 w 128"/>
                <a:gd name="T21" fmla="*/ 1878 h 217"/>
                <a:gd name="T22" fmla="*/ 167 w 128"/>
                <a:gd name="T23" fmla="*/ 1833 h 217"/>
                <a:gd name="T24" fmla="*/ 101 w 128"/>
                <a:gd name="T25" fmla="*/ 1797 h 217"/>
                <a:gd name="T26" fmla="*/ 50 w 128"/>
                <a:gd name="T27" fmla="*/ 1753 h 217"/>
                <a:gd name="T28" fmla="*/ 13 w 128"/>
                <a:gd name="T29" fmla="*/ 1699 h 217"/>
                <a:gd name="T30" fmla="*/ 0 w 128"/>
                <a:gd name="T31" fmla="*/ 1636 h 217"/>
                <a:gd name="T32" fmla="*/ 8 w 128"/>
                <a:gd name="T33" fmla="*/ 1591 h 217"/>
                <a:gd name="T34" fmla="*/ 83 w 128"/>
                <a:gd name="T35" fmla="*/ 1528 h 217"/>
                <a:gd name="T36" fmla="*/ 184 w 128"/>
                <a:gd name="T37" fmla="*/ 1442 h 217"/>
                <a:gd name="T38" fmla="*/ 293 w 128"/>
                <a:gd name="T39" fmla="*/ 1343 h 217"/>
                <a:gd name="T40" fmla="*/ 401 w 128"/>
                <a:gd name="T41" fmla="*/ 1199 h 217"/>
                <a:gd name="T42" fmla="*/ 502 w 128"/>
                <a:gd name="T43" fmla="*/ 1002 h 217"/>
                <a:gd name="T44" fmla="*/ 580 w 128"/>
                <a:gd name="T45" fmla="*/ 742 h 217"/>
                <a:gd name="T46" fmla="*/ 618 w 128"/>
                <a:gd name="T47" fmla="*/ 413 h 217"/>
                <a:gd name="T48" fmla="*/ 598 w 128"/>
                <a:gd name="T49" fmla="*/ 0 h 21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 name="Freeform 12"/>
            <p:cNvSpPr>
              <a:spLocks/>
            </p:cNvSpPr>
            <p:nvPr userDrawn="1"/>
          </p:nvSpPr>
          <p:spPr bwMode="ltGray">
            <a:xfrm>
              <a:off x="168" y="1260"/>
              <a:ext cx="1259" cy="1532"/>
            </a:xfrm>
            <a:custGeom>
              <a:avLst/>
              <a:gdLst>
                <a:gd name="T0" fmla="*/ 891 w 1259"/>
                <a:gd name="T1" fmla="*/ 1532 h 1532"/>
                <a:gd name="T2" fmla="*/ 954 w 1259"/>
                <a:gd name="T3" fmla="*/ 1452 h 1532"/>
                <a:gd name="T4" fmla="*/ 1032 w 1259"/>
                <a:gd name="T5" fmla="*/ 1338 h 1532"/>
                <a:gd name="T6" fmla="*/ 1115 w 1259"/>
                <a:gd name="T7" fmla="*/ 1188 h 1532"/>
                <a:gd name="T8" fmla="*/ 1194 w 1259"/>
                <a:gd name="T9" fmla="*/ 1023 h 1532"/>
                <a:gd name="T10" fmla="*/ 1244 w 1259"/>
                <a:gd name="T11" fmla="*/ 841 h 1532"/>
                <a:gd name="T12" fmla="*/ 1259 w 1259"/>
                <a:gd name="T13" fmla="*/ 647 h 1532"/>
                <a:gd name="T14" fmla="*/ 1230 w 1259"/>
                <a:gd name="T15" fmla="*/ 463 h 1532"/>
                <a:gd name="T16" fmla="*/ 1140 w 1259"/>
                <a:gd name="T17" fmla="*/ 294 h 1532"/>
                <a:gd name="T18" fmla="*/ 1043 w 1259"/>
                <a:gd name="T19" fmla="*/ 190 h 1532"/>
                <a:gd name="T20" fmla="*/ 961 w 1259"/>
                <a:gd name="T21" fmla="*/ 109 h 1532"/>
                <a:gd name="T22" fmla="*/ 894 w 1259"/>
                <a:gd name="T23" fmla="*/ 65 h 1532"/>
                <a:gd name="T24" fmla="*/ 786 w 1259"/>
                <a:gd name="T25" fmla="*/ 18 h 1532"/>
                <a:gd name="T26" fmla="*/ 642 w 1259"/>
                <a:gd name="T27" fmla="*/ 0 h 1532"/>
                <a:gd name="T28" fmla="*/ 440 w 1259"/>
                <a:gd name="T29" fmla="*/ 23 h 1532"/>
                <a:gd name="T30" fmla="*/ 366 w 1259"/>
                <a:gd name="T31" fmla="*/ 44 h 1532"/>
                <a:gd name="T32" fmla="*/ 292 w 1259"/>
                <a:gd name="T33" fmla="*/ 58 h 1532"/>
                <a:gd name="T34" fmla="*/ 229 w 1259"/>
                <a:gd name="T35" fmla="*/ 79 h 1532"/>
                <a:gd name="T36" fmla="*/ 178 w 1259"/>
                <a:gd name="T37" fmla="*/ 103 h 1532"/>
                <a:gd name="T38" fmla="*/ 127 w 1259"/>
                <a:gd name="T39" fmla="*/ 127 h 1532"/>
                <a:gd name="T40" fmla="*/ 82 w 1259"/>
                <a:gd name="T41" fmla="*/ 158 h 1532"/>
                <a:gd name="T42" fmla="*/ 41 w 1259"/>
                <a:gd name="T43" fmla="*/ 197 h 1532"/>
                <a:gd name="T44" fmla="*/ 0 w 1259"/>
                <a:gd name="T45" fmla="*/ 243 h 1532"/>
                <a:gd name="T46" fmla="*/ 76 w 1259"/>
                <a:gd name="T47" fmla="*/ 215 h 1532"/>
                <a:gd name="T48" fmla="*/ 144 w 1259"/>
                <a:gd name="T49" fmla="*/ 194 h 1532"/>
                <a:gd name="T50" fmla="*/ 212 w 1259"/>
                <a:gd name="T51" fmla="*/ 179 h 1532"/>
                <a:gd name="T52" fmla="*/ 280 w 1259"/>
                <a:gd name="T53" fmla="*/ 164 h 1532"/>
                <a:gd name="T54" fmla="*/ 336 w 1259"/>
                <a:gd name="T55" fmla="*/ 149 h 1532"/>
                <a:gd name="T56" fmla="*/ 397 w 1259"/>
                <a:gd name="T57" fmla="*/ 149 h 1532"/>
                <a:gd name="T58" fmla="*/ 458 w 1259"/>
                <a:gd name="T59" fmla="*/ 141 h 1532"/>
                <a:gd name="T60" fmla="*/ 511 w 1259"/>
                <a:gd name="T61" fmla="*/ 146 h 1532"/>
                <a:gd name="T62" fmla="*/ 565 w 1259"/>
                <a:gd name="T63" fmla="*/ 152 h 1532"/>
                <a:gd name="T64" fmla="*/ 618 w 1259"/>
                <a:gd name="T65" fmla="*/ 166 h 1532"/>
                <a:gd name="T66" fmla="*/ 669 w 1259"/>
                <a:gd name="T67" fmla="*/ 186 h 1532"/>
                <a:gd name="T68" fmla="*/ 715 w 1259"/>
                <a:gd name="T69" fmla="*/ 205 h 1532"/>
                <a:gd name="T70" fmla="*/ 760 w 1259"/>
                <a:gd name="T71" fmla="*/ 239 h 1532"/>
                <a:gd name="T72" fmla="*/ 811 w 1259"/>
                <a:gd name="T73" fmla="*/ 267 h 1532"/>
                <a:gd name="T74" fmla="*/ 855 w 1259"/>
                <a:gd name="T75" fmla="*/ 307 h 1532"/>
                <a:gd name="T76" fmla="*/ 899 w 1259"/>
                <a:gd name="T77" fmla="*/ 348 h 1532"/>
                <a:gd name="T78" fmla="*/ 971 w 1259"/>
                <a:gd name="T79" fmla="*/ 464 h 1532"/>
                <a:gd name="T80" fmla="*/ 1016 w 1259"/>
                <a:gd name="T81" fmla="*/ 606 h 1532"/>
                <a:gd name="T82" fmla="*/ 1027 w 1259"/>
                <a:gd name="T83" fmla="*/ 774 h 1532"/>
                <a:gd name="T84" fmla="*/ 1022 w 1259"/>
                <a:gd name="T85" fmla="*/ 939 h 1532"/>
                <a:gd name="T86" fmla="*/ 1002 w 1259"/>
                <a:gd name="T87" fmla="*/ 1117 h 1532"/>
                <a:gd name="T88" fmla="*/ 966 w 1259"/>
                <a:gd name="T89" fmla="*/ 1279 h 1532"/>
                <a:gd name="T90" fmla="*/ 933 w 1259"/>
                <a:gd name="T91" fmla="*/ 1421 h 1532"/>
                <a:gd name="T92" fmla="*/ 891 w 1259"/>
                <a:gd name="T93" fmla="*/ 1532 h 1532"/>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0" t="0" r="r" b="b"/>
              <a:pathLst>
                <a:path w="1259" h="1532">
                  <a:moveTo>
                    <a:pt x="891" y="1532"/>
                  </a:moveTo>
                  <a:lnTo>
                    <a:pt x="954" y="1452"/>
                  </a:lnTo>
                  <a:lnTo>
                    <a:pt x="1032" y="1338"/>
                  </a:lnTo>
                  <a:lnTo>
                    <a:pt x="1115" y="1188"/>
                  </a:lnTo>
                  <a:lnTo>
                    <a:pt x="1194" y="1023"/>
                  </a:lnTo>
                  <a:lnTo>
                    <a:pt x="1244" y="841"/>
                  </a:lnTo>
                  <a:lnTo>
                    <a:pt x="1259" y="647"/>
                  </a:lnTo>
                  <a:lnTo>
                    <a:pt x="1230" y="463"/>
                  </a:lnTo>
                  <a:lnTo>
                    <a:pt x="1140" y="294"/>
                  </a:lnTo>
                  <a:lnTo>
                    <a:pt x="1043" y="190"/>
                  </a:lnTo>
                  <a:lnTo>
                    <a:pt x="961" y="109"/>
                  </a:lnTo>
                  <a:lnTo>
                    <a:pt x="894" y="65"/>
                  </a:lnTo>
                  <a:lnTo>
                    <a:pt x="786" y="18"/>
                  </a:lnTo>
                  <a:lnTo>
                    <a:pt x="642" y="0"/>
                  </a:lnTo>
                  <a:lnTo>
                    <a:pt x="440" y="23"/>
                  </a:lnTo>
                  <a:lnTo>
                    <a:pt x="366" y="44"/>
                  </a:lnTo>
                  <a:lnTo>
                    <a:pt x="292" y="58"/>
                  </a:lnTo>
                  <a:lnTo>
                    <a:pt x="229" y="79"/>
                  </a:lnTo>
                  <a:lnTo>
                    <a:pt x="178" y="103"/>
                  </a:lnTo>
                  <a:lnTo>
                    <a:pt x="127" y="127"/>
                  </a:lnTo>
                  <a:lnTo>
                    <a:pt x="82" y="158"/>
                  </a:lnTo>
                  <a:lnTo>
                    <a:pt x="41" y="197"/>
                  </a:lnTo>
                  <a:lnTo>
                    <a:pt x="0" y="243"/>
                  </a:lnTo>
                  <a:lnTo>
                    <a:pt x="76" y="215"/>
                  </a:lnTo>
                  <a:lnTo>
                    <a:pt x="144" y="194"/>
                  </a:lnTo>
                  <a:lnTo>
                    <a:pt x="212" y="179"/>
                  </a:lnTo>
                  <a:lnTo>
                    <a:pt x="280" y="164"/>
                  </a:lnTo>
                  <a:lnTo>
                    <a:pt x="336" y="149"/>
                  </a:lnTo>
                  <a:lnTo>
                    <a:pt x="397" y="149"/>
                  </a:lnTo>
                  <a:lnTo>
                    <a:pt x="458" y="141"/>
                  </a:lnTo>
                  <a:lnTo>
                    <a:pt x="511" y="146"/>
                  </a:lnTo>
                  <a:lnTo>
                    <a:pt x="565" y="152"/>
                  </a:lnTo>
                  <a:lnTo>
                    <a:pt x="618" y="166"/>
                  </a:lnTo>
                  <a:lnTo>
                    <a:pt x="669" y="186"/>
                  </a:lnTo>
                  <a:lnTo>
                    <a:pt x="715" y="205"/>
                  </a:lnTo>
                  <a:lnTo>
                    <a:pt x="760" y="239"/>
                  </a:lnTo>
                  <a:lnTo>
                    <a:pt x="811" y="267"/>
                  </a:lnTo>
                  <a:lnTo>
                    <a:pt x="855" y="307"/>
                  </a:lnTo>
                  <a:lnTo>
                    <a:pt x="899" y="348"/>
                  </a:lnTo>
                  <a:lnTo>
                    <a:pt x="971" y="464"/>
                  </a:lnTo>
                  <a:lnTo>
                    <a:pt x="1016" y="606"/>
                  </a:lnTo>
                  <a:lnTo>
                    <a:pt x="1027" y="774"/>
                  </a:lnTo>
                  <a:lnTo>
                    <a:pt x="1022" y="939"/>
                  </a:lnTo>
                  <a:lnTo>
                    <a:pt x="1002" y="1117"/>
                  </a:lnTo>
                  <a:lnTo>
                    <a:pt x="966" y="1279"/>
                  </a:lnTo>
                  <a:lnTo>
                    <a:pt x="933" y="1421"/>
                  </a:lnTo>
                  <a:lnTo>
                    <a:pt x="891" y="1532"/>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8" name="Freeform 13"/>
            <p:cNvSpPr>
              <a:spLocks/>
            </p:cNvSpPr>
            <p:nvPr userDrawn="1"/>
          </p:nvSpPr>
          <p:spPr bwMode="ltGray">
            <a:xfrm>
              <a:off x="0" y="2610"/>
              <a:ext cx="801" cy="459"/>
            </a:xfrm>
            <a:custGeom>
              <a:avLst/>
              <a:gdLst>
                <a:gd name="T0" fmla="*/ 0 w 801"/>
                <a:gd name="T1" fmla="*/ 0 h 459"/>
                <a:gd name="T2" fmla="*/ 37 w 801"/>
                <a:gd name="T3" fmla="*/ 69 h 459"/>
                <a:gd name="T4" fmla="*/ 68 w 801"/>
                <a:gd name="T5" fmla="*/ 132 h 459"/>
                <a:gd name="T6" fmla="*/ 110 w 801"/>
                <a:gd name="T7" fmla="*/ 188 h 459"/>
                <a:gd name="T8" fmla="*/ 149 w 801"/>
                <a:gd name="T9" fmla="*/ 229 h 459"/>
                <a:gd name="T10" fmla="*/ 192 w 801"/>
                <a:gd name="T11" fmla="*/ 278 h 459"/>
                <a:gd name="T12" fmla="*/ 250 w 801"/>
                <a:gd name="T13" fmla="*/ 314 h 459"/>
                <a:gd name="T14" fmla="*/ 308 w 801"/>
                <a:gd name="T15" fmla="*/ 336 h 459"/>
                <a:gd name="T16" fmla="*/ 365 w 801"/>
                <a:gd name="T17" fmla="*/ 365 h 459"/>
                <a:gd name="T18" fmla="*/ 430 w 801"/>
                <a:gd name="T19" fmla="*/ 381 h 459"/>
                <a:gd name="T20" fmla="*/ 501 w 801"/>
                <a:gd name="T21" fmla="*/ 390 h 459"/>
                <a:gd name="T22" fmla="*/ 573 w 801"/>
                <a:gd name="T23" fmla="*/ 392 h 459"/>
                <a:gd name="T24" fmla="*/ 646 w 801"/>
                <a:gd name="T25" fmla="*/ 381 h 459"/>
                <a:gd name="T26" fmla="*/ 726 w 801"/>
                <a:gd name="T27" fmla="*/ 362 h 459"/>
                <a:gd name="T28" fmla="*/ 801 w 801"/>
                <a:gd name="T29" fmla="*/ 335 h 459"/>
                <a:gd name="T30" fmla="*/ 731 w 801"/>
                <a:gd name="T31" fmla="*/ 377 h 459"/>
                <a:gd name="T32" fmla="*/ 662 w 801"/>
                <a:gd name="T33" fmla="*/ 404 h 459"/>
                <a:gd name="T34" fmla="*/ 594 w 801"/>
                <a:gd name="T35" fmla="*/ 432 h 459"/>
                <a:gd name="T36" fmla="*/ 532 w 801"/>
                <a:gd name="T37" fmla="*/ 445 h 459"/>
                <a:gd name="T38" fmla="*/ 471 w 801"/>
                <a:gd name="T39" fmla="*/ 459 h 459"/>
                <a:gd name="T40" fmla="*/ 411 w 801"/>
                <a:gd name="T41" fmla="*/ 458 h 459"/>
                <a:gd name="T42" fmla="*/ 350 w 801"/>
                <a:gd name="T43" fmla="*/ 458 h 459"/>
                <a:gd name="T44" fmla="*/ 291 w 801"/>
                <a:gd name="T45" fmla="*/ 450 h 459"/>
                <a:gd name="T46" fmla="*/ 244 w 801"/>
                <a:gd name="T47" fmla="*/ 436 h 459"/>
                <a:gd name="T48" fmla="*/ 192 w 801"/>
                <a:gd name="T49" fmla="*/ 415 h 459"/>
                <a:gd name="T50" fmla="*/ 145 w 801"/>
                <a:gd name="T51" fmla="*/ 394 h 459"/>
                <a:gd name="T52" fmla="*/ 100 w 801"/>
                <a:gd name="T53" fmla="*/ 373 h 459"/>
                <a:gd name="T54" fmla="*/ 60 w 801"/>
                <a:gd name="T55" fmla="*/ 347 h 459"/>
                <a:gd name="T56" fmla="*/ 0 w 801"/>
                <a:gd name="T57" fmla="*/ 294 h 459"/>
                <a:gd name="T58" fmla="*/ 0 w 801"/>
                <a:gd name="T59" fmla="*/ 0 h 459"/>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01" h="459">
                  <a:moveTo>
                    <a:pt x="0" y="0"/>
                  </a:moveTo>
                  <a:lnTo>
                    <a:pt x="37" y="69"/>
                  </a:lnTo>
                  <a:lnTo>
                    <a:pt x="68" y="132"/>
                  </a:lnTo>
                  <a:lnTo>
                    <a:pt x="110" y="188"/>
                  </a:lnTo>
                  <a:lnTo>
                    <a:pt x="149" y="229"/>
                  </a:lnTo>
                  <a:lnTo>
                    <a:pt x="192" y="278"/>
                  </a:lnTo>
                  <a:lnTo>
                    <a:pt x="250" y="314"/>
                  </a:lnTo>
                  <a:lnTo>
                    <a:pt x="308" y="336"/>
                  </a:lnTo>
                  <a:lnTo>
                    <a:pt x="365" y="365"/>
                  </a:lnTo>
                  <a:lnTo>
                    <a:pt x="430" y="381"/>
                  </a:lnTo>
                  <a:lnTo>
                    <a:pt x="501" y="390"/>
                  </a:lnTo>
                  <a:lnTo>
                    <a:pt x="573" y="392"/>
                  </a:lnTo>
                  <a:lnTo>
                    <a:pt x="646" y="381"/>
                  </a:lnTo>
                  <a:lnTo>
                    <a:pt x="726" y="362"/>
                  </a:lnTo>
                  <a:lnTo>
                    <a:pt x="801" y="335"/>
                  </a:lnTo>
                  <a:lnTo>
                    <a:pt x="731" y="377"/>
                  </a:lnTo>
                  <a:lnTo>
                    <a:pt x="662" y="404"/>
                  </a:lnTo>
                  <a:lnTo>
                    <a:pt x="594" y="432"/>
                  </a:lnTo>
                  <a:lnTo>
                    <a:pt x="532" y="445"/>
                  </a:lnTo>
                  <a:lnTo>
                    <a:pt x="471" y="459"/>
                  </a:lnTo>
                  <a:lnTo>
                    <a:pt x="411" y="458"/>
                  </a:lnTo>
                  <a:lnTo>
                    <a:pt x="350" y="458"/>
                  </a:lnTo>
                  <a:lnTo>
                    <a:pt x="291" y="450"/>
                  </a:lnTo>
                  <a:lnTo>
                    <a:pt x="244" y="436"/>
                  </a:lnTo>
                  <a:lnTo>
                    <a:pt x="192" y="415"/>
                  </a:lnTo>
                  <a:lnTo>
                    <a:pt x="145" y="394"/>
                  </a:lnTo>
                  <a:lnTo>
                    <a:pt x="100" y="373"/>
                  </a:lnTo>
                  <a:lnTo>
                    <a:pt x="60" y="347"/>
                  </a:lnTo>
                  <a:lnTo>
                    <a:pt x="0" y="294"/>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 name="Freeform 14"/>
            <p:cNvSpPr>
              <a:spLocks/>
            </p:cNvSpPr>
            <p:nvPr userDrawn="1"/>
          </p:nvSpPr>
          <p:spPr bwMode="ltGray">
            <a:xfrm rot="373331" flipH="1">
              <a:off x="898" y="2855"/>
              <a:ext cx="354" cy="464"/>
            </a:xfrm>
            <a:custGeom>
              <a:avLst/>
              <a:gdLst>
                <a:gd name="T0" fmla="*/ 687 w 117"/>
                <a:gd name="T1" fmla="*/ 0 h 132"/>
                <a:gd name="T2" fmla="*/ 0 w 117"/>
                <a:gd name="T3" fmla="*/ 309 h 132"/>
                <a:gd name="T4" fmla="*/ 27 w 117"/>
                <a:gd name="T5" fmla="*/ 320 h 132"/>
                <a:gd name="T6" fmla="*/ 127 w 117"/>
                <a:gd name="T7" fmla="*/ 359 h 132"/>
                <a:gd name="T8" fmla="*/ 266 w 117"/>
                <a:gd name="T9" fmla="*/ 446 h 132"/>
                <a:gd name="T10" fmla="*/ 421 w 117"/>
                <a:gd name="T11" fmla="*/ 580 h 132"/>
                <a:gd name="T12" fmla="*/ 605 w 117"/>
                <a:gd name="T13" fmla="*/ 766 h 132"/>
                <a:gd name="T14" fmla="*/ 769 w 117"/>
                <a:gd name="T15" fmla="*/ 988 h 132"/>
                <a:gd name="T16" fmla="*/ 935 w 117"/>
                <a:gd name="T17" fmla="*/ 1272 h 132"/>
                <a:gd name="T18" fmla="*/ 1062 w 117"/>
                <a:gd name="T19" fmla="*/ 1631 h 132"/>
                <a:gd name="T20" fmla="*/ 1071 w 117"/>
                <a:gd name="T21" fmla="*/ 1483 h 132"/>
                <a:gd name="T22" fmla="*/ 1053 w 117"/>
                <a:gd name="T23" fmla="*/ 1322 h 132"/>
                <a:gd name="T24" fmla="*/ 989 w 117"/>
                <a:gd name="T25" fmla="*/ 1111 h 132"/>
                <a:gd name="T26" fmla="*/ 908 w 117"/>
                <a:gd name="T27" fmla="*/ 914 h 132"/>
                <a:gd name="T28" fmla="*/ 814 w 117"/>
                <a:gd name="T29" fmla="*/ 717 h 132"/>
                <a:gd name="T30" fmla="*/ 714 w 117"/>
                <a:gd name="T31" fmla="*/ 555 h 132"/>
                <a:gd name="T32" fmla="*/ 614 w 117"/>
                <a:gd name="T33" fmla="*/ 446 h 132"/>
                <a:gd name="T34" fmla="*/ 529 w 117"/>
                <a:gd name="T35" fmla="*/ 394 h 132"/>
                <a:gd name="T36" fmla="*/ 632 w 117"/>
                <a:gd name="T37" fmla="*/ 359 h 132"/>
                <a:gd name="T38" fmla="*/ 723 w 117"/>
                <a:gd name="T39" fmla="*/ 344 h 132"/>
                <a:gd name="T40" fmla="*/ 814 w 117"/>
                <a:gd name="T41" fmla="*/ 320 h 132"/>
                <a:gd name="T42" fmla="*/ 899 w 117"/>
                <a:gd name="T43" fmla="*/ 309 h 132"/>
                <a:gd name="T44" fmla="*/ 962 w 117"/>
                <a:gd name="T45" fmla="*/ 295 h 132"/>
                <a:gd name="T46" fmla="*/ 998 w 117"/>
                <a:gd name="T47" fmla="*/ 271 h 132"/>
                <a:gd name="T48" fmla="*/ 1035 w 117"/>
                <a:gd name="T49" fmla="*/ 260 h 132"/>
                <a:gd name="T50" fmla="*/ 1044 w 117"/>
                <a:gd name="T51" fmla="*/ 260 h 132"/>
                <a:gd name="T52" fmla="*/ 687 w 117"/>
                <a:gd name="T53" fmla="*/ 0 h 13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 name="Freeform 15"/>
            <p:cNvSpPr>
              <a:spLocks/>
            </p:cNvSpPr>
            <p:nvPr userDrawn="1"/>
          </p:nvSpPr>
          <p:spPr bwMode="ltGray">
            <a:xfrm rot="373331" flipH="1">
              <a:off x="799" y="2979"/>
              <a:ext cx="87" cy="274"/>
            </a:xfrm>
            <a:custGeom>
              <a:avLst/>
              <a:gdLst>
                <a:gd name="T0" fmla="*/ 261 w 29"/>
                <a:gd name="T1" fmla="*/ 0 h 77"/>
                <a:gd name="T2" fmla="*/ 207 w 29"/>
                <a:gd name="T3" fmla="*/ 0 h 77"/>
                <a:gd name="T4" fmla="*/ 144 w 29"/>
                <a:gd name="T5" fmla="*/ 50 h 77"/>
                <a:gd name="T6" fmla="*/ 81 w 29"/>
                <a:gd name="T7" fmla="*/ 114 h 77"/>
                <a:gd name="T8" fmla="*/ 36 w 29"/>
                <a:gd name="T9" fmla="*/ 242 h 77"/>
                <a:gd name="T10" fmla="*/ 9 w 29"/>
                <a:gd name="T11" fmla="*/ 381 h 77"/>
                <a:gd name="T12" fmla="*/ 0 w 29"/>
                <a:gd name="T13" fmla="*/ 559 h 77"/>
                <a:gd name="T14" fmla="*/ 27 w 29"/>
                <a:gd name="T15" fmla="*/ 762 h 77"/>
                <a:gd name="T16" fmla="*/ 99 w 29"/>
                <a:gd name="T17" fmla="*/ 975 h 77"/>
                <a:gd name="T18" fmla="*/ 135 w 29"/>
                <a:gd name="T19" fmla="*/ 673 h 77"/>
                <a:gd name="T20" fmla="*/ 171 w 29"/>
                <a:gd name="T21" fmla="*/ 470 h 77"/>
                <a:gd name="T22" fmla="*/ 207 w 29"/>
                <a:gd name="T23" fmla="*/ 278 h 77"/>
                <a:gd name="T24" fmla="*/ 261 w 29"/>
                <a:gd name="T25" fmla="*/ 0 h 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 name="Freeform 16"/>
            <p:cNvSpPr>
              <a:spLocks/>
            </p:cNvSpPr>
            <p:nvPr userDrawn="1"/>
          </p:nvSpPr>
          <p:spPr bwMode="ltGray">
            <a:xfrm>
              <a:off x="1190" y="3273"/>
              <a:ext cx="1108" cy="1047"/>
            </a:xfrm>
            <a:custGeom>
              <a:avLst/>
              <a:gdLst>
                <a:gd name="T0" fmla="*/ 784 w 1108"/>
                <a:gd name="T1" fmla="*/ 1047 h 1047"/>
                <a:gd name="T2" fmla="*/ 692 w 1108"/>
                <a:gd name="T3" fmla="*/ 1011 h 1047"/>
                <a:gd name="T4" fmla="*/ 607 w 1108"/>
                <a:gd name="T5" fmla="*/ 945 h 1047"/>
                <a:gd name="T6" fmla="*/ 517 w 1108"/>
                <a:gd name="T7" fmla="*/ 861 h 1047"/>
                <a:gd name="T8" fmla="*/ 432 w 1108"/>
                <a:gd name="T9" fmla="*/ 776 h 1047"/>
                <a:gd name="T10" fmla="*/ 350 w 1108"/>
                <a:gd name="T11" fmla="*/ 677 h 1047"/>
                <a:gd name="T12" fmla="*/ 266 w 1108"/>
                <a:gd name="T13" fmla="*/ 563 h 1047"/>
                <a:gd name="T14" fmla="*/ 188 w 1108"/>
                <a:gd name="T15" fmla="*/ 447 h 1047"/>
                <a:gd name="T16" fmla="*/ 122 w 1108"/>
                <a:gd name="T17" fmla="*/ 325 h 1047"/>
                <a:gd name="T18" fmla="*/ 65 w 1108"/>
                <a:gd name="T19" fmla="*/ 211 h 1047"/>
                <a:gd name="T20" fmla="*/ 21 w 1108"/>
                <a:gd name="T21" fmla="*/ 101 h 1047"/>
                <a:gd name="T22" fmla="*/ 0 w 1108"/>
                <a:gd name="T23" fmla="*/ 0 h 1047"/>
                <a:gd name="T24" fmla="*/ 109 w 1108"/>
                <a:gd name="T25" fmla="*/ 217 h 1047"/>
                <a:gd name="T26" fmla="*/ 209 w 1108"/>
                <a:gd name="T27" fmla="*/ 378 h 1047"/>
                <a:gd name="T28" fmla="*/ 294 w 1108"/>
                <a:gd name="T29" fmla="*/ 500 h 1047"/>
                <a:gd name="T30" fmla="*/ 373 w 1108"/>
                <a:gd name="T31" fmla="*/ 590 h 1047"/>
                <a:gd name="T32" fmla="*/ 441 w 1108"/>
                <a:gd name="T33" fmla="*/ 661 h 1047"/>
                <a:gd name="T34" fmla="*/ 506 w 1108"/>
                <a:gd name="T35" fmla="*/ 713 h 1047"/>
                <a:gd name="T36" fmla="*/ 564 w 1108"/>
                <a:gd name="T37" fmla="*/ 754 h 1047"/>
                <a:gd name="T38" fmla="*/ 620 w 1108"/>
                <a:gd name="T39" fmla="*/ 801 h 1047"/>
                <a:gd name="T40" fmla="*/ 754 w 1108"/>
                <a:gd name="T41" fmla="*/ 899 h 1047"/>
                <a:gd name="T42" fmla="*/ 925 w 1108"/>
                <a:gd name="T43" fmla="*/ 977 h 1047"/>
                <a:gd name="T44" fmla="*/ 1108 w 1108"/>
                <a:gd name="T45" fmla="*/ 1047 h 1047"/>
                <a:gd name="T46" fmla="*/ 784 w 1108"/>
                <a:gd name="T47" fmla="*/ 1047 h 104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0" t="0" r="r" b="b"/>
              <a:pathLst>
                <a:path w="1108" h="1047">
                  <a:moveTo>
                    <a:pt x="784" y="1047"/>
                  </a:moveTo>
                  <a:lnTo>
                    <a:pt x="692" y="1011"/>
                  </a:lnTo>
                  <a:lnTo>
                    <a:pt x="607" y="945"/>
                  </a:lnTo>
                  <a:lnTo>
                    <a:pt x="517" y="861"/>
                  </a:lnTo>
                  <a:lnTo>
                    <a:pt x="432" y="776"/>
                  </a:lnTo>
                  <a:lnTo>
                    <a:pt x="350" y="677"/>
                  </a:lnTo>
                  <a:lnTo>
                    <a:pt x="266" y="563"/>
                  </a:lnTo>
                  <a:lnTo>
                    <a:pt x="188" y="447"/>
                  </a:lnTo>
                  <a:lnTo>
                    <a:pt x="122" y="325"/>
                  </a:lnTo>
                  <a:lnTo>
                    <a:pt x="65" y="211"/>
                  </a:lnTo>
                  <a:lnTo>
                    <a:pt x="21" y="101"/>
                  </a:lnTo>
                  <a:lnTo>
                    <a:pt x="0" y="0"/>
                  </a:lnTo>
                  <a:lnTo>
                    <a:pt x="109" y="217"/>
                  </a:lnTo>
                  <a:lnTo>
                    <a:pt x="209" y="378"/>
                  </a:lnTo>
                  <a:lnTo>
                    <a:pt x="294" y="500"/>
                  </a:lnTo>
                  <a:lnTo>
                    <a:pt x="373" y="590"/>
                  </a:lnTo>
                  <a:lnTo>
                    <a:pt x="441" y="661"/>
                  </a:lnTo>
                  <a:lnTo>
                    <a:pt x="506" y="713"/>
                  </a:lnTo>
                  <a:lnTo>
                    <a:pt x="564" y="754"/>
                  </a:lnTo>
                  <a:lnTo>
                    <a:pt x="620" y="801"/>
                  </a:lnTo>
                  <a:lnTo>
                    <a:pt x="754" y="899"/>
                  </a:lnTo>
                  <a:lnTo>
                    <a:pt x="925" y="977"/>
                  </a:lnTo>
                  <a:lnTo>
                    <a:pt x="1108" y="1047"/>
                  </a:lnTo>
                  <a:lnTo>
                    <a:pt x="784" y="1047"/>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2" name="Group 17"/>
            <p:cNvGrpSpPr>
              <a:grpSpLocks/>
            </p:cNvGrpSpPr>
            <p:nvPr userDrawn="1"/>
          </p:nvGrpSpPr>
          <p:grpSpPr bwMode="auto">
            <a:xfrm rot="3220060">
              <a:off x="2631" y="754"/>
              <a:ext cx="569" cy="637"/>
              <a:chOff x="1727" y="866"/>
              <a:chExt cx="129" cy="157"/>
            </a:xfrm>
          </p:grpSpPr>
          <p:sp>
            <p:nvSpPr>
              <p:cNvPr id="36" name="Freeform 18"/>
              <p:cNvSpPr>
                <a:spLocks/>
              </p:cNvSpPr>
              <p:nvPr userDrawn="1"/>
            </p:nvSpPr>
            <p:spPr bwMode="ltGray">
              <a:xfrm>
                <a:off x="1727" y="866"/>
                <a:ext cx="41" cy="59"/>
              </a:xfrm>
              <a:custGeom>
                <a:avLst/>
                <a:gdLst>
                  <a:gd name="T0" fmla="*/ 20 w 83"/>
                  <a:gd name="T1" fmla="*/ 7 h 117"/>
                  <a:gd name="T2" fmla="*/ 6 w 83"/>
                  <a:gd name="T3" fmla="*/ 0 h 117"/>
                  <a:gd name="T4" fmla="*/ 0 w 83"/>
                  <a:gd name="T5" fmla="*/ 30 h 117"/>
                  <a:gd name="T6" fmla="*/ 20 w 83"/>
                  <a:gd name="T7" fmla="*/ 7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7" name="Freeform 19"/>
              <p:cNvSpPr>
                <a:spLocks/>
              </p:cNvSpPr>
              <p:nvPr userDrawn="1"/>
            </p:nvSpPr>
            <p:spPr bwMode="ltGray">
              <a:xfrm>
                <a:off x="1786" y="894"/>
                <a:ext cx="70" cy="49"/>
              </a:xfrm>
              <a:custGeom>
                <a:avLst/>
                <a:gdLst>
                  <a:gd name="T0" fmla="*/ 0 w 140"/>
                  <a:gd name="T1" fmla="*/ 25 h 98"/>
                  <a:gd name="T2" fmla="*/ 30 w 140"/>
                  <a:gd name="T3" fmla="*/ 0 h 98"/>
                  <a:gd name="T4" fmla="*/ 35 w 140"/>
                  <a:gd name="T5" fmla="*/ 13 h 98"/>
                  <a:gd name="T6" fmla="*/ 0 w 140"/>
                  <a:gd name="T7" fmla="*/ 25 h 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8" name="Freeform 20"/>
              <p:cNvSpPr>
                <a:spLocks/>
              </p:cNvSpPr>
              <p:nvPr userDrawn="1"/>
            </p:nvSpPr>
            <p:spPr bwMode="ltGray">
              <a:xfrm>
                <a:off x="1772" y="998"/>
                <a:ext cx="73" cy="25"/>
              </a:xfrm>
              <a:custGeom>
                <a:avLst/>
                <a:gdLst>
                  <a:gd name="T0" fmla="*/ 0 w 145"/>
                  <a:gd name="T1" fmla="*/ 2 h 49"/>
                  <a:gd name="T2" fmla="*/ 37 w 145"/>
                  <a:gd name="T3" fmla="*/ 0 h 49"/>
                  <a:gd name="T4" fmla="*/ 33 w 145"/>
                  <a:gd name="T5" fmla="*/ 13 h 49"/>
                  <a:gd name="T6" fmla="*/ 0 w 145"/>
                  <a:gd name="T7" fmla="*/ 2 h 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3" name="Group 21"/>
            <p:cNvGrpSpPr>
              <a:grpSpLocks/>
            </p:cNvGrpSpPr>
            <p:nvPr userDrawn="1"/>
          </p:nvGrpSpPr>
          <p:grpSpPr bwMode="auto">
            <a:xfrm rot="-6691250">
              <a:off x="3637" y="132"/>
              <a:ext cx="356" cy="607"/>
              <a:chOff x="1727" y="866"/>
              <a:chExt cx="129" cy="157"/>
            </a:xfrm>
          </p:grpSpPr>
          <p:sp>
            <p:nvSpPr>
              <p:cNvPr id="33" name="Freeform 22"/>
              <p:cNvSpPr>
                <a:spLocks/>
              </p:cNvSpPr>
              <p:nvPr userDrawn="1"/>
            </p:nvSpPr>
            <p:spPr bwMode="ltGray">
              <a:xfrm>
                <a:off x="1727" y="866"/>
                <a:ext cx="41" cy="59"/>
              </a:xfrm>
              <a:custGeom>
                <a:avLst/>
                <a:gdLst>
                  <a:gd name="T0" fmla="*/ 20 w 83"/>
                  <a:gd name="T1" fmla="*/ 7 h 117"/>
                  <a:gd name="T2" fmla="*/ 6 w 83"/>
                  <a:gd name="T3" fmla="*/ 0 h 117"/>
                  <a:gd name="T4" fmla="*/ 0 w 83"/>
                  <a:gd name="T5" fmla="*/ 30 h 117"/>
                  <a:gd name="T6" fmla="*/ 20 w 83"/>
                  <a:gd name="T7" fmla="*/ 7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4" name="Freeform 23"/>
              <p:cNvSpPr>
                <a:spLocks/>
              </p:cNvSpPr>
              <p:nvPr userDrawn="1"/>
            </p:nvSpPr>
            <p:spPr bwMode="ltGray">
              <a:xfrm>
                <a:off x="1786" y="894"/>
                <a:ext cx="70" cy="49"/>
              </a:xfrm>
              <a:custGeom>
                <a:avLst/>
                <a:gdLst>
                  <a:gd name="T0" fmla="*/ 0 w 140"/>
                  <a:gd name="T1" fmla="*/ 25 h 98"/>
                  <a:gd name="T2" fmla="*/ 30 w 140"/>
                  <a:gd name="T3" fmla="*/ 0 h 98"/>
                  <a:gd name="T4" fmla="*/ 35 w 140"/>
                  <a:gd name="T5" fmla="*/ 13 h 98"/>
                  <a:gd name="T6" fmla="*/ 0 w 140"/>
                  <a:gd name="T7" fmla="*/ 25 h 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5" name="Freeform 24"/>
              <p:cNvSpPr>
                <a:spLocks/>
              </p:cNvSpPr>
              <p:nvPr userDrawn="1"/>
            </p:nvSpPr>
            <p:spPr bwMode="ltGray">
              <a:xfrm>
                <a:off x="1772" y="998"/>
                <a:ext cx="73" cy="25"/>
              </a:xfrm>
              <a:custGeom>
                <a:avLst/>
                <a:gdLst>
                  <a:gd name="T0" fmla="*/ 0 w 145"/>
                  <a:gd name="T1" fmla="*/ 2 h 49"/>
                  <a:gd name="T2" fmla="*/ 37 w 145"/>
                  <a:gd name="T3" fmla="*/ 0 h 49"/>
                  <a:gd name="T4" fmla="*/ 33 w 145"/>
                  <a:gd name="T5" fmla="*/ 13 h 49"/>
                  <a:gd name="T6" fmla="*/ 0 w 145"/>
                  <a:gd name="T7" fmla="*/ 2 h 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4" name="Group 25"/>
            <p:cNvGrpSpPr>
              <a:grpSpLocks/>
            </p:cNvGrpSpPr>
            <p:nvPr userDrawn="1"/>
          </p:nvGrpSpPr>
          <p:grpSpPr bwMode="auto">
            <a:xfrm rot="8524840">
              <a:off x="668" y="3321"/>
              <a:ext cx="501" cy="502"/>
              <a:chOff x="1727" y="866"/>
              <a:chExt cx="129" cy="157"/>
            </a:xfrm>
          </p:grpSpPr>
          <p:sp>
            <p:nvSpPr>
              <p:cNvPr id="30" name="Freeform 26"/>
              <p:cNvSpPr>
                <a:spLocks/>
              </p:cNvSpPr>
              <p:nvPr userDrawn="1"/>
            </p:nvSpPr>
            <p:spPr bwMode="ltGray">
              <a:xfrm>
                <a:off x="1727" y="866"/>
                <a:ext cx="41" cy="59"/>
              </a:xfrm>
              <a:custGeom>
                <a:avLst/>
                <a:gdLst>
                  <a:gd name="T0" fmla="*/ 20 w 83"/>
                  <a:gd name="T1" fmla="*/ 7 h 117"/>
                  <a:gd name="T2" fmla="*/ 6 w 83"/>
                  <a:gd name="T3" fmla="*/ 0 h 117"/>
                  <a:gd name="T4" fmla="*/ 0 w 83"/>
                  <a:gd name="T5" fmla="*/ 30 h 117"/>
                  <a:gd name="T6" fmla="*/ 20 w 83"/>
                  <a:gd name="T7" fmla="*/ 7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 name="Freeform 27"/>
              <p:cNvSpPr>
                <a:spLocks/>
              </p:cNvSpPr>
              <p:nvPr userDrawn="1"/>
            </p:nvSpPr>
            <p:spPr bwMode="ltGray">
              <a:xfrm>
                <a:off x="1786" y="894"/>
                <a:ext cx="70" cy="49"/>
              </a:xfrm>
              <a:custGeom>
                <a:avLst/>
                <a:gdLst>
                  <a:gd name="T0" fmla="*/ 0 w 140"/>
                  <a:gd name="T1" fmla="*/ 25 h 98"/>
                  <a:gd name="T2" fmla="*/ 30 w 140"/>
                  <a:gd name="T3" fmla="*/ 0 h 98"/>
                  <a:gd name="T4" fmla="*/ 35 w 140"/>
                  <a:gd name="T5" fmla="*/ 13 h 98"/>
                  <a:gd name="T6" fmla="*/ 0 w 140"/>
                  <a:gd name="T7" fmla="*/ 25 h 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 name="Freeform 28"/>
              <p:cNvSpPr>
                <a:spLocks/>
              </p:cNvSpPr>
              <p:nvPr userDrawn="1"/>
            </p:nvSpPr>
            <p:spPr bwMode="ltGray">
              <a:xfrm>
                <a:off x="1772" y="998"/>
                <a:ext cx="73" cy="25"/>
              </a:xfrm>
              <a:custGeom>
                <a:avLst/>
                <a:gdLst>
                  <a:gd name="T0" fmla="*/ 0 w 145"/>
                  <a:gd name="T1" fmla="*/ 2 h 49"/>
                  <a:gd name="T2" fmla="*/ 37 w 145"/>
                  <a:gd name="T3" fmla="*/ 0 h 49"/>
                  <a:gd name="T4" fmla="*/ 33 w 145"/>
                  <a:gd name="T5" fmla="*/ 13 h 49"/>
                  <a:gd name="T6" fmla="*/ 0 w 145"/>
                  <a:gd name="T7" fmla="*/ 2 h 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5" name="Group 29"/>
            <p:cNvGrpSpPr>
              <a:grpSpLocks/>
            </p:cNvGrpSpPr>
            <p:nvPr userDrawn="1"/>
          </p:nvGrpSpPr>
          <p:grpSpPr bwMode="auto">
            <a:xfrm rot="4106450" flipH="1">
              <a:off x="393" y="262"/>
              <a:ext cx="709" cy="892"/>
              <a:chOff x="1727" y="866"/>
              <a:chExt cx="129" cy="157"/>
            </a:xfrm>
          </p:grpSpPr>
          <p:sp>
            <p:nvSpPr>
              <p:cNvPr id="27" name="Freeform 30"/>
              <p:cNvSpPr>
                <a:spLocks/>
              </p:cNvSpPr>
              <p:nvPr userDrawn="1"/>
            </p:nvSpPr>
            <p:spPr bwMode="ltGray">
              <a:xfrm>
                <a:off x="1727" y="866"/>
                <a:ext cx="41" cy="59"/>
              </a:xfrm>
              <a:custGeom>
                <a:avLst/>
                <a:gdLst>
                  <a:gd name="T0" fmla="*/ 20 w 83"/>
                  <a:gd name="T1" fmla="*/ 7 h 117"/>
                  <a:gd name="T2" fmla="*/ 6 w 83"/>
                  <a:gd name="T3" fmla="*/ 0 h 117"/>
                  <a:gd name="T4" fmla="*/ 0 w 83"/>
                  <a:gd name="T5" fmla="*/ 30 h 117"/>
                  <a:gd name="T6" fmla="*/ 20 w 83"/>
                  <a:gd name="T7" fmla="*/ 7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 name="Freeform 31"/>
              <p:cNvSpPr>
                <a:spLocks/>
              </p:cNvSpPr>
              <p:nvPr userDrawn="1"/>
            </p:nvSpPr>
            <p:spPr bwMode="ltGray">
              <a:xfrm>
                <a:off x="1786" y="894"/>
                <a:ext cx="70" cy="49"/>
              </a:xfrm>
              <a:custGeom>
                <a:avLst/>
                <a:gdLst>
                  <a:gd name="T0" fmla="*/ 0 w 140"/>
                  <a:gd name="T1" fmla="*/ 25 h 98"/>
                  <a:gd name="T2" fmla="*/ 30 w 140"/>
                  <a:gd name="T3" fmla="*/ 0 h 98"/>
                  <a:gd name="T4" fmla="*/ 35 w 140"/>
                  <a:gd name="T5" fmla="*/ 13 h 98"/>
                  <a:gd name="T6" fmla="*/ 0 w 140"/>
                  <a:gd name="T7" fmla="*/ 25 h 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9" name="Freeform 32"/>
              <p:cNvSpPr>
                <a:spLocks/>
              </p:cNvSpPr>
              <p:nvPr userDrawn="1"/>
            </p:nvSpPr>
            <p:spPr bwMode="ltGray">
              <a:xfrm>
                <a:off x="1772" y="998"/>
                <a:ext cx="73" cy="25"/>
              </a:xfrm>
              <a:custGeom>
                <a:avLst/>
                <a:gdLst>
                  <a:gd name="T0" fmla="*/ 0 w 145"/>
                  <a:gd name="T1" fmla="*/ 2 h 49"/>
                  <a:gd name="T2" fmla="*/ 37 w 145"/>
                  <a:gd name="T3" fmla="*/ 0 h 49"/>
                  <a:gd name="T4" fmla="*/ 33 w 145"/>
                  <a:gd name="T5" fmla="*/ 13 h 49"/>
                  <a:gd name="T6" fmla="*/ 0 w 145"/>
                  <a:gd name="T7" fmla="*/ 2 h 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6" name="Group 33"/>
            <p:cNvGrpSpPr>
              <a:grpSpLocks/>
            </p:cNvGrpSpPr>
            <p:nvPr userDrawn="1"/>
          </p:nvGrpSpPr>
          <p:grpSpPr bwMode="auto">
            <a:xfrm rot="10015322" flipH="1">
              <a:off x="4625" y="2382"/>
              <a:ext cx="709" cy="892"/>
              <a:chOff x="1727" y="866"/>
              <a:chExt cx="129" cy="157"/>
            </a:xfrm>
          </p:grpSpPr>
          <p:sp>
            <p:nvSpPr>
              <p:cNvPr id="24" name="Freeform 34"/>
              <p:cNvSpPr>
                <a:spLocks/>
              </p:cNvSpPr>
              <p:nvPr userDrawn="1"/>
            </p:nvSpPr>
            <p:spPr bwMode="ltGray">
              <a:xfrm>
                <a:off x="1727" y="866"/>
                <a:ext cx="41" cy="59"/>
              </a:xfrm>
              <a:custGeom>
                <a:avLst/>
                <a:gdLst>
                  <a:gd name="T0" fmla="*/ 20 w 83"/>
                  <a:gd name="T1" fmla="*/ 7 h 117"/>
                  <a:gd name="T2" fmla="*/ 6 w 83"/>
                  <a:gd name="T3" fmla="*/ 0 h 117"/>
                  <a:gd name="T4" fmla="*/ 0 w 83"/>
                  <a:gd name="T5" fmla="*/ 30 h 117"/>
                  <a:gd name="T6" fmla="*/ 20 w 83"/>
                  <a:gd name="T7" fmla="*/ 7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5" name="Freeform 35"/>
              <p:cNvSpPr>
                <a:spLocks/>
              </p:cNvSpPr>
              <p:nvPr userDrawn="1"/>
            </p:nvSpPr>
            <p:spPr bwMode="ltGray">
              <a:xfrm>
                <a:off x="1786" y="894"/>
                <a:ext cx="70" cy="49"/>
              </a:xfrm>
              <a:custGeom>
                <a:avLst/>
                <a:gdLst>
                  <a:gd name="T0" fmla="*/ 0 w 140"/>
                  <a:gd name="T1" fmla="*/ 25 h 98"/>
                  <a:gd name="T2" fmla="*/ 30 w 140"/>
                  <a:gd name="T3" fmla="*/ 0 h 98"/>
                  <a:gd name="T4" fmla="*/ 35 w 140"/>
                  <a:gd name="T5" fmla="*/ 13 h 98"/>
                  <a:gd name="T6" fmla="*/ 0 w 140"/>
                  <a:gd name="T7" fmla="*/ 25 h 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6" name="Freeform 36"/>
              <p:cNvSpPr>
                <a:spLocks/>
              </p:cNvSpPr>
              <p:nvPr userDrawn="1"/>
            </p:nvSpPr>
            <p:spPr bwMode="ltGray">
              <a:xfrm>
                <a:off x="1772" y="998"/>
                <a:ext cx="73" cy="25"/>
              </a:xfrm>
              <a:custGeom>
                <a:avLst/>
                <a:gdLst>
                  <a:gd name="T0" fmla="*/ 0 w 145"/>
                  <a:gd name="T1" fmla="*/ 2 h 49"/>
                  <a:gd name="T2" fmla="*/ 37 w 145"/>
                  <a:gd name="T3" fmla="*/ 0 h 49"/>
                  <a:gd name="T4" fmla="*/ 33 w 145"/>
                  <a:gd name="T5" fmla="*/ 13 h 49"/>
                  <a:gd name="T6" fmla="*/ 0 w 145"/>
                  <a:gd name="T7" fmla="*/ 2 h 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7" name="Freeform 37"/>
            <p:cNvSpPr>
              <a:spLocks/>
            </p:cNvSpPr>
            <p:nvPr userDrawn="1"/>
          </p:nvSpPr>
          <p:spPr bwMode="ltGray">
            <a:xfrm>
              <a:off x="1217" y="2"/>
              <a:ext cx="862" cy="886"/>
            </a:xfrm>
            <a:custGeom>
              <a:avLst/>
              <a:gdLst>
                <a:gd name="T0" fmla="*/ 0 w 862"/>
                <a:gd name="T1" fmla="*/ 0 h 886"/>
                <a:gd name="T2" fmla="*/ 6 w 862"/>
                <a:gd name="T3" fmla="*/ 107 h 886"/>
                <a:gd name="T4" fmla="*/ 37 w 862"/>
                <a:gd name="T5" fmla="*/ 262 h 886"/>
                <a:gd name="T6" fmla="*/ 83 w 862"/>
                <a:gd name="T7" fmla="*/ 410 h 886"/>
                <a:gd name="T8" fmla="*/ 149 w 862"/>
                <a:gd name="T9" fmla="*/ 546 h 886"/>
                <a:gd name="T10" fmla="*/ 237 w 862"/>
                <a:gd name="T11" fmla="*/ 666 h 886"/>
                <a:gd name="T12" fmla="*/ 338 w 862"/>
                <a:gd name="T13" fmla="*/ 764 h 886"/>
                <a:gd name="T14" fmla="*/ 450 w 862"/>
                <a:gd name="T15" fmla="*/ 838 h 886"/>
                <a:gd name="T16" fmla="*/ 579 w 862"/>
                <a:gd name="T17" fmla="*/ 879 h 886"/>
                <a:gd name="T18" fmla="*/ 714 w 862"/>
                <a:gd name="T19" fmla="*/ 886 h 886"/>
                <a:gd name="T20" fmla="*/ 862 w 862"/>
                <a:gd name="T21" fmla="*/ 851 h 886"/>
                <a:gd name="T22" fmla="*/ 784 w 862"/>
                <a:gd name="T23" fmla="*/ 856 h 886"/>
                <a:gd name="T24" fmla="*/ 700 w 862"/>
                <a:gd name="T25" fmla="*/ 835 h 886"/>
                <a:gd name="T26" fmla="*/ 621 w 862"/>
                <a:gd name="T27" fmla="*/ 794 h 886"/>
                <a:gd name="T28" fmla="*/ 542 w 862"/>
                <a:gd name="T29" fmla="*/ 728 h 886"/>
                <a:gd name="T30" fmla="*/ 466 w 862"/>
                <a:gd name="T31" fmla="*/ 649 h 886"/>
                <a:gd name="T32" fmla="*/ 397 w 862"/>
                <a:gd name="T33" fmla="*/ 557 h 886"/>
                <a:gd name="T34" fmla="*/ 334 w 862"/>
                <a:gd name="T35" fmla="*/ 454 h 886"/>
                <a:gd name="T36" fmla="*/ 279 w 862"/>
                <a:gd name="T37" fmla="*/ 339 h 886"/>
                <a:gd name="T38" fmla="*/ 238 w 862"/>
                <a:gd name="T39" fmla="*/ 225 h 886"/>
                <a:gd name="T40" fmla="*/ 205 w 862"/>
                <a:gd name="T41" fmla="*/ 105 h 886"/>
                <a:gd name="T42" fmla="*/ 184 w 862"/>
                <a:gd name="T43" fmla="*/ 3 h 88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0" t="0" r="r" b="b"/>
              <a:pathLst>
                <a:path w="862" h="886">
                  <a:moveTo>
                    <a:pt x="0" y="0"/>
                  </a:moveTo>
                  <a:lnTo>
                    <a:pt x="6" y="107"/>
                  </a:lnTo>
                  <a:lnTo>
                    <a:pt x="37" y="262"/>
                  </a:lnTo>
                  <a:lnTo>
                    <a:pt x="83" y="410"/>
                  </a:lnTo>
                  <a:lnTo>
                    <a:pt x="149" y="546"/>
                  </a:lnTo>
                  <a:lnTo>
                    <a:pt x="237" y="666"/>
                  </a:lnTo>
                  <a:lnTo>
                    <a:pt x="338" y="764"/>
                  </a:lnTo>
                  <a:lnTo>
                    <a:pt x="450" y="838"/>
                  </a:lnTo>
                  <a:lnTo>
                    <a:pt x="579" y="879"/>
                  </a:lnTo>
                  <a:lnTo>
                    <a:pt x="714" y="886"/>
                  </a:lnTo>
                  <a:lnTo>
                    <a:pt x="862" y="851"/>
                  </a:lnTo>
                  <a:lnTo>
                    <a:pt x="784" y="856"/>
                  </a:lnTo>
                  <a:lnTo>
                    <a:pt x="700" y="835"/>
                  </a:lnTo>
                  <a:lnTo>
                    <a:pt x="621" y="794"/>
                  </a:lnTo>
                  <a:lnTo>
                    <a:pt x="542" y="728"/>
                  </a:lnTo>
                  <a:lnTo>
                    <a:pt x="466" y="649"/>
                  </a:lnTo>
                  <a:lnTo>
                    <a:pt x="397" y="557"/>
                  </a:lnTo>
                  <a:lnTo>
                    <a:pt x="334" y="454"/>
                  </a:lnTo>
                  <a:lnTo>
                    <a:pt x="279" y="339"/>
                  </a:lnTo>
                  <a:lnTo>
                    <a:pt x="238" y="225"/>
                  </a:lnTo>
                  <a:lnTo>
                    <a:pt x="205" y="105"/>
                  </a:lnTo>
                  <a:lnTo>
                    <a:pt x="184" y="3"/>
                  </a:lnTo>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 name="Freeform 38"/>
            <p:cNvSpPr>
              <a:spLocks/>
            </p:cNvSpPr>
            <p:nvPr userDrawn="1"/>
          </p:nvSpPr>
          <p:spPr bwMode="ltGray">
            <a:xfrm rot="9832527" flipV="1">
              <a:off x="2158" y="102"/>
              <a:ext cx="681" cy="593"/>
            </a:xfrm>
            <a:custGeom>
              <a:avLst/>
              <a:gdLst>
                <a:gd name="T0" fmla="*/ 0 w 257"/>
                <a:gd name="T1" fmla="*/ 0 h 237"/>
                <a:gd name="T2" fmla="*/ 0 w 257"/>
                <a:gd name="T3" fmla="*/ 158 h 237"/>
                <a:gd name="T4" fmla="*/ 21 w 257"/>
                <a:gd name="T5" fmla="*/ 313 h 237"/>
                <a:gd name="T6" fmla="*/ 42 w 257"/>
                <a:gd name="T7" fmla="*/ 470 h 237"/>
                <a:gd name="T8" fmla="*/ 77 w 257"/>
                <a:gd name="T9" fmla="*/ 613 h 237"/>
                <a:gd name="T10" fmla="*/ 127 w 257"/>
                <a:gd name="T11" fmla="*/ 746 h 237"/>
                <a:gd name="T12" fmla="*/ 191 w 257"/>
                <a:gd name="T13" fmla="*/ 883 h 237"/>
                <a:gd name="T14" fmla="*/ 268 w 257"/>
                <a:gd name="T15" fmla="*/ 1008 h 237"/>
                <a:gd name="T16" fmla="*/ 358 w 257"/>
                <a:gd name="T17" fmla="*/ 1113 h 237"/>
                <a:gd name="T18" fmla="*/ 472 w 257"/>
                <a:gd name="T19" fmla="*/ 1214 h 237"/>
                <a:gd name="T20" fmla="*/ 604 w 257"/>
                <a:gd name="T21" fmla="*/ 1301 h 237"/>
                <a:gd name="T22" fmla="*/ 745 w 257"/>
                <a:gd name="T23" fmla="*/ 1371 h 237"/>
                <a:gd name="T24" fmla="*/ 919 w 257"/>
                <a:gd name="T25" fmla="*/ 1426 h 237"/>
                <a:gd name="T26" fmla="*/ 1110 w 257"/>
                <a:gd name="T27" fmla="*/ 1464 h 237"/>
                <a:gd name="T28" fmla="*/ 1320 w 257"/>
                <a:gd name="T29" fmla="*/ 1484 h 237"/>
                <a:gd name="T30" fmla="*/ 1545 w 257"/>
                <a:gd name="T31" fmla="*/ 1476 h 237"/>
                <a:gd name="T32" fmla="*/ 1805 w 257"/>
                <a:gd name="T33" fmla="*/ 1451 h 237"/>
                <a:gd name="T34" fmla="*/ 1574 w 257"/>
                <a:gd name="T35" fmla="*/ 1421 h 237"/>
                <a:gd name="T36" fmla="*/ 1370 w 257"/>
                <a:gd name="T37" fmla="*/ 1376 h 237"/>
                <a:gd name="T38" fmla="*/ 1192 w 257"/>
                <a:gd name="T39" fmla="*/ 1326 h 237"/>
                <a:gd name="T40" fmla="*/ 1039 w 257"/>
                <a:gd name="T41" fmla="*/ 1276 h 237"/>
                <a:gd name="T42" fmla="*/ 898 w 257"/>
                <a:gd name="T43" fmla="*/ 1209 h 237"/>
                <a:gd name="T44" fmla="*/ 787 w 257"/>
                <a:gd name="T45" fmla="*/ 1138 h 237"/>
                <a:gd name="T46" fmla="*/ 681 w 257"/>
                <a:gd name="T47" fmla="*/ 1058 h 237"/>
                <a:gd name="T48" fmla="*/ 591 w 257"/>
                <a:gd name="T49" fmla="*/ 971 h 237"/>
                <a:gd name="T50" fmla="*/ 506 w 257"/>
                <a:gd name="T51" fmla="*/ 883 h 237"/>
                <a:gd name="T52" fmla="*/ 429 w 257"/>
                <a:gd name="T53" fmla="*/ 783 h 237"/>
                <a:gd name="T54" fmla="*/ 366 w 257"/>
                <a:gd name="T55" fmla="*/ 671 h 237"/>
                <a:gd name="T56" fmla="*/ 302 w 257"/>
                <a:gd name="T57" fmla="*/ 550 h 237"/>
                <a:gd name="T58" fmla="*/ 231 w 257"/>
                <a:gd name="T59" fmla="*/ 433 h 237"/>
                <a:gd name="T60" fmla="*/ 162 w 257"/>
                <a:gd name="T61" fmla="*/ 295 h 237"/>
                <a:gd name="T62" fmla="*/ 85 w 257"/>
                <a:gd name="T63" fmla="*/ 150 h 237"/>
                <a:gd name="T64" fmla="*/ 0 w 257"/>
                <a:gd name="T65" fmla="*/ 0 h 23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9" name="Freeform 39"/>
            <p:cNvSpPr>
              <a:spLocks/>
            </p:cNvSpPr>
            <p:nvPr userDrawn="1"/>
          </p:nvSpPr>
          <p:spPr bwMode="ltGray">
            <a:xfrm rot="9832527" flipV="1">
              <a:off x="1997" y="858"/>
              <a:ext cx="330" cy="278"/>
            </a:xfrm>
            <a:custGeom>
              <a:avLst/>
              <a:gdLst>
                <a:gd name="T0" fmla="*/ 546 w 124"/>
                <a:gd name="T1" fmla="*/ 0 h 110"/>
                <a:gd name="T2" fmla="*/ 878 w 124"/>
                <a:gd name="T3" fmla="*/ 690 h 110"/>
                <a:gd name="T4" fmla="*/ 849 w 124"/>
                <a:gd name="T5" fmla="*/ 682 h 110"/>
                <a:gd name="T6" fmla="*/ 758 w 124"/>
                <a:gd name="T7" fmla="*/ 670 h 110"/>
                <a:gd name="T8" fmla="*/ 631 w 124"/>
                <a:gd name="T9" fmla="*/ 644 h 110"/>
                <a:gd name="T10" fmla="*/ 482 w 124"/>
                <a:gd name="T11" fmla="*/ 632 h 110"/>
                <a:gd name="T12" fmla="*/ 319 w 124"/>
                <a:gd name="T13" fmla="*/ 619 h 110"/>
                <a:gd name="T14" fmla="*/ 178 w 124"/>
                <a:gd name="T15" fmla="*/ 627 h 110"/>
                <a:gd name="T16" fmla="*/ 64 w 124"/>
                <a:gd name="T17" fmla="*/ 652 h 110"/>
                <a:gd name="T18" fmla="*/ 0 w 124"/>
                <a:gd name="T19" fmla="*/ 703 h 110"/>
                <a:gd name="T20" fmla="*/ 29 w 124"/>
                <a:gd name="T21" fmla="*/ 627 h 110"/>
                <a:gd name="T22" fmla="*/ 56 w 124"/>
                <a:gd name="T23" fmla="*/ 569 h 110"/>
                <a:gd name="T24" fmla="*/ 114 w 124"/>
                <a:gd name="T25" fmla="*/ 523 h 110"/>
                <a:gd name="T26" fmla="*/ 178 w 124"/>
                <a:gd name="T27" fmla="*/ 485 h 110"/>
                <a:gd name="T28" fmla="*/ 255 w 124"/>
                <a:gd name="T29" fmla="*/ 460 h 110"/>
                <a:gd name="T30" fmla="*/ 333 w 124"/>
                <a:gd name="T31" fmla="*/ 452 h 110"/>
                <a:gd name="T32" fmla="*/ 418 w 124"/>
                <a:gd name="T33" fmla="*/ 452 h 110"/>
                <a:gd name="T34" fmla="*/ 511 w 124"/>
                <a:gd name="T35" fmla="*/ 473 h 110"/>
                <a:gd name="T36" fmla="*/ 516 w 124"/>
                <a:gd name="T37" fmla="*/ 452 h 110"/>
                <a:gd name="T38" fmla="*/ 495 w 124"/>
                <a:gd name="T39" fmla="*/ 359 h 110"/>
                <a:gd name="T40" fmla="*/ 474 w 124"/>
                <a:gd name="T41" fmla="*/ 243 h 110"/>
                <a:gd name="T42" fmla="*/ 460 w 124"/>
                <a:gd name="T43" fmla="*/ 192 h 110"/>
                <a:gd name="T44" fmla="*/ 447 w 124"/>
                <a:gd name="T45" fmla="*/ 192 h 110"/>
                <a:gd name="T46" fmla="*/ 431 w 124"/>
                <a:gd name="T47" fmla="*/ 184 h 110"/>
                <a:gd name="T48" fmla="*/ 418 w 124"/>
                <a:gd name="T49" fmla="*/ 167 h 110"/>
                <a:gd name="T50" fmla="*/ 405 w 124"/>
                <a:gd name="T51" fmla="*/ 147 h 110"/>
                <a:gd name="T52" fmla="*/ 405 w 124"/>
                <a:gd name="T53" fmla="*/ 121 h 110"/>
                <a:gd name="T54" fmla="*/ 418 w 124"/>
                <a:gd name="T55" fmla="*/ 88 h 110"/>
                <a:gd name="T56" fmla="*/ 468 w 124"/>
                <a:gd name="T57" fmla="*/ 51 h 110"/>
                <a:gd name="T58" fmla="*/ 546 w 124"/>
                <a:gd name="T59" fmla="*/ 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0" name="Freeform 40"/>
            <p:cNvSpPr>
              <a:spLocks/>
            </p:cNvSpPr>
            <p:nvPr userDrawn="1"/>
          </p:nvSpPr>
          <p:spPr bwMode="ltGray">
            <a:xfrm rot="9832527" flipV="1">
              <a:off x="2224" y="808"/>
              <a:ext cx="123" cy="233"/>
            </a:xfrm>
            <a:custGeom>
              <a:avLst/>
              <a:gdLst>
                <a:gd name="T0" fmla="*/ 222 w 46"/>
                <a:gd name="T1" fmla="*/ 0 h 94"/>
                <a:gd name="T2" fmla="*/ 142 w 46"/>
                <a:gd name="T3" fmla="*/ 233 h 94"/>
                <a:gd name="T4" fmla="*/ 107 w 46"/>
                <a:gd name="T5" fmla="*/ 382 h 94"/>
                <a:gd name="T6" fmla="*/ 78 w 46"/>
                <a:gd name="T7" fmla="*/ 486 h 94"/>
                <a:gd name="T8" fmla="*/ 0 w 46"/>
                <a:gd name="T9" fmla="*/ 578 h 94"/>
                <a:gd name="T10" fmla="*/ 86 w 46"/>
                <a:gd name="T11" fmla="*/ 540 h 94"/>
                <a:gd name="T12" fmla="*/ 166 w 46"/>
                <a:gd name="T13" fmla="*/ 491 h 94"/>
                <a:gd name="T14" fmla="*/ 230 w 46"/>
                <a:gd name="T15" fmla="*/ 424 h 94"/>
                <a:gd name="T16" fmla="*/ 286 w 46"/>
                <a:gd name="T17" fmla="*/ 350 h 94"/>
                <a:gd name="T18" fmla="*/ 321 w 46"/>
                <a:gd name="T19" fmla="*/ 270 h 94"/>
                <a:gd name="T20" fmla="*/ 329 w 46"/>
                <a:gd name="T21" fmla="*/ 183 h 94"/>
                <a:gd name="T22" fmla="*/ 299 w 46"/>
                <a:gd name="T23" fmla="*/ 92 h 94"/>
                <a:gd name="T24" fmla="*/ 222 w 46"/>
                <a:gd name="T25" fmla="*/ 0 h 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1" name="Freeform 41"/>
            <p:cNvSpPr>
              <a:spLocks/>
            </p:cNvSpPr>
            <p:nvPr userDrawn="1"/>
          </p:nvSpPr>
          <p:spPr bwMode="ltGray">
            <a:xfrm>
              <a:off x="1603" y="0"/>
              <a:ext cx="124" cy="121"/>
            </a:xfrm>
            <a:custGeom>
              <a:avLst/>
              <a:gdLst>
                <a:gd name="T0" fmla="*/ 124 w 124"/>
                <a:gd name="T1" fmla="*/ 0 h 121"/>
                <a:gd name="T2" fmla="*/ 113 w 124"/>
                <a:gd name="T3" fmla="*/ 9 h 121"/>
                <a:gd name="T4" fmla="*/ 99 w 124"/>
                <a:gd name="T5" fmla="*/ 25 h 121"/>
                <a:gd name="T6" fmla="*/ 81 w 124"/>
                <a:gd name="T7" fmla="*/ 41 h 121"/>
                <a:gd name="T8" fmla="*/ 63 w 124"/>
                <a:gd name="T9" fmla="*/ 54 h 121"/>
                <a:gd name="T10" fmla="*/ 41 w 124"/>
                <a:gd name="T11" fmla="*/ 66 h 121"/>
                <a:gd name="T12" fmla="*/ 22 w 124"/>
                <a:gd name="T13" fmla="*/ 74 h 121"/>
                <a:gd name="T14" fmla="*/ 0 w 124"/>
                <a:gd name="T15" fmla="*/ 75 h 121"/>
                <a:gd name="T16" fmla="*/ 10 w 124"/>
                <a:gd name="T17" fmla="*/ 96 h 121"/>
                <a:gd name="T18" fmla="*/ 23 w 124"/>
                <a:gd name="T19" fmla="*/ 113 h 121"/>
                <a:gd name="T20" fmla="*/ 41 w 124"/>
                <a:gd name="T21" fmla="*/ 121 h 121"/>
                <a:gd name="T22" fmla="*/ 60 w 124"/>
                <a:gd name="T23" fmla="*/ 121 h 121"/>
                <a:gd name="T24" fmla="*/ 83 w 124"/>
                <a:gd name="T25" fmla="*/ 111 h 121"/>
                <a:gd name="T26" fmla="*/ 101 w 124"/>
                <a:gd name="T27" fmla="*/ 88 h 121"/>
                <a:gd name="T28" fmla="*/ 116 w 124"/>
                <a:gd name="T29" fmla="*/ 53 h 121"/>
                <a:gd name="T30" fmla="*/ 124 w 124"/>
                <a:gd name="T31" fmla="*/ 0 h 121"/>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24" h="121">
                  <a:moveTo>
                    <a:pt x="124" y="0"/>
                  </a:moveTo>
                  <a:lnTo>
                    <a:pt x="113" y="9"/>
                  </a:lnTo>
                  <a:lnTo>
                    <a:pt x="99" y="25"/>
                  </a:lnTo>
                  <a:lnTo>
                    <a:pt x="81" y="41"/>
                  </a:lnTo>
                  <a:lnTo>
                    <a:pt x="63" y="54"/>
                  </a:lnTo>
                  <a:lnTo>
                    <a:pt x="41" y="66"/>
                  </a:lnTo>
                  <a:lnTo>
                    <a:pt x="22" y="74"/>
                  </a:lnTo>
                  <a:lnTo>
                    <a:pt x="0" y="75"/>
                  </a:lnTo>
                  <a:lnTo>
                    <a:pt x="10" y="96"/>
                  </a:lnTo>
                  <a:lnTo>
                    <a:pt x="23" y="113"/>
                  </a:lnTo>
                  <a:lnTo>
                    <a:pt x="41" y="121"/>
                  </a:lnTo>
                  <a:lnTo>
                    <a:pt x="60" y="121"/>
                  </a:lnTo>
                  <a:lnTo>
                    <a:pt x="83" y="111"/>
                  </a:lnTo>
                  <a:lnTo>
                    <a:pt x="101" y="88"/>
                  </a:lnTo>
                  <a:lnTo>
                    <a:pt x="116" y="53"/>
                  </a:lnTo>
                  <a:lnTo>
                    <a:pt x="124"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 name="Freeform 42"/>
            <p:cNvSpPr>
              <a:spLocks/>
            </p:cNvSpPr>
            <p:nvPr userDrawn="1"/>
          </p:nvSpPr>
          <p:spPr bwMode="ltGray">
            <a:xfrm rot="9832527" flipV="1">
              <a:off x="2173" y="1238"/>
              <a:ext cx="393" cy="2300"/>
            </a:xfrm>
            <a:custGeom>
              <a:avLst/>
              <a:gdLst>
                <a:gd name="T0" fmla="*/ 0 w 149"/>
                <a:gd name="T1" fmla="*/ 0 h 704"/>
                <a:gd name="T2" fmla="*/ 42 w 149"/>
                <a:gd name="T3" fmla="*/ 65 h 704"/>
                <a:gd name="T4" fmla="*/ 111 w 149"/>
                <a:gd name="T5" fmla="*/ 150 h 704"/>
                <a:gd name="T6" fmla="*/ 195 w 149"/>
                <a:gd name="T7" fmla="*/ 255 h 704"/>
                <a:gd name="T8" fmla="*/ 285 w 149"/>
                <a:gd name="T9" fmla="*/ 395 h 704"/>
                <a:gd name="T10" fmla="*/ 404 w 149"/>
                <a:gd name="T11" fmla="*/ 565 h 704"/>
                <a:gd name="T12" fmla="*/ 509 w 149"/>
                <a:gd name="T13" fmla="*/ 748 h 704"/>
                <a:gd name="T14" fmla="*/ 612 w 149"/>
                <a:gd name="T15" fmla="*/ 961 h 704"/>
                <a:gd name="T16" fmla="*/ 696 w 149"/>
                <a:gd name="T17" fmla="*/ 1206 h 704"/>
                <a:gd name="T18" fmla="*/ 778 w 149"/>
                <a:gd name="T19" fmla="*/ 1464 h 704"/>
                <a:gd name="T20" fmla="*/ 836 w 149"/>
                <a:gd name="T21" fmla="*/ 1761 h 704"/>
                <a:gd name="T22" fmla="*/ 862 w 149"/>
                <a:gd name="T23" fmla="*/ 2091 h 704"/>
                <a:gd name="T24" fmla="*/ 876 w 149"/>
                <a:gd name="T25" fmla="*/ 2434 h 704"/>
                <a:gd name="T26" fmla="*/ 836 w 149"/>
                <a:gd name="T27" fmla="*/ 2819 h 704"/>
                <a:gd name="T28" fmla="*/ 757 w 149"/>
                <a:gd name="T29" fmla="*/ 3225 h 704"/>
                <a:gd name="T30" fmla="*/ 641 w 149"/>
                <a:gd name="T31" fmla="*/ 3649 h 704"/>
                <a:gd name="T32" fmla="*/ 467 w 149"/>
                <a:gd name="T33" fmla="*/ 4120 h 704"/>
                <a:gd name="T34" fmla="*/ 272 w 149"/>
                <a:gd name="T35" fmla="*/ 4652 h 704"/>
                <a:gd name="T36" fmla="*/ 145 w 149"/>
                <a:gd name="T37" fmla="*/ 5146 h 704"/>
                <a:gd name="T38" fmla="*/ 69 w 149"/>
                <a:gd name="T39" fmla="*/ 5603 h 704"/>
                <a:gd name="T40" fmla="*/ 42 w 149"/>
                <a:gd name="T41" fmla="*/ 6041 h 704"/>
                <a:gd name="T42" fmla="*/ 42 w 149"/>
                <a:gd name="T43" fmla="*/ 6459 h 704"/>
                <a:gd name="T44" fmla="*/ 55 w 149"/>
                <a:gd name="T45" fmla="*/ 6841 h 704"/>
                <a:gd name="T46" fmla="*/ 84 w 149"/>
                <a:gd name="T47" fmla="*/ 7184 h 704"/>
                <a:gd name="T48" fmla="*/ 98 w 149"/>
                <a:gd name="T49" fmla="*/ 7514 h 704"/>
                <a:gd name="T50" fmla="*/ 285 w 149"/>
                <a:gd name="T51" fmla="*/ 7344 h 704"/>
                <a:gd name="T52" fmla="*/ 272 w 149"/>
                <a:gd name="T53" fmla="*/ 7259 h 704"/>
                <a:gd name="T54" fmla="*/ 251 w 149"/>
                <a:gd name="T55" fmla="*/ 7011 h 704"/>
                <a:gd name="T56" fmla="*/ 229 w 149"/>
                <a:gd name="T57" fmla="*/ 6639 h 704"/>
                <a:gd name="T58" fmla="*/ 243 w 149"/>
                <a:gd name="T59" fmla="*/ 6139 h 704"/>
                <a:gd name="T60" fmla="*/ 285 w 149"/>
                <a:gd name="T61" fmla="*/ 5541 h 704"/>
                <a:gd name="T62" fmla="*/ 404 w 149"/>
                <a:gd name="T63" fmla="*/ 4858 h 704"/>
                <a:gd name="T64" fmla="*/ 599 w 149"/>
                <a:gd name="T65" fmla="*/ 4120 h 704"/>
                <a:gd name="T66" fmla="*/ 897 w 149"/>
                <a:gd name="T67" fmla="*/ 3342 h 704"/>
                <a:gd name="T68" fmla="*/ 994 w 149"/>
                <a:gd name="T69" fmla="*/ 2980 h 704"/>
                <a:gd name="T70" fmla="*/ 1037 w 149"/>
                <a:gd name="T71" fmla="*/ 2509 h 704"/>
                <a:gd name="T72" fmla="*/ 1002 w 149"/>
                <a:gd name="T73" fmla="*/ 1963 h 704"/>
                <a:gd name="T74" fmla="*/ 913 w 149"/>
                <a:gd name="T75" fmla="*/ 1431 h 704"/>
                <a:gd name="T76" fmla="*/ 757 w 149"/>
                <a:gd name="T77" fmla="*/ 908 h 704"/>
                <a:gd name="T78" fmla="*/ 564 w 149"/>
                <a:gd name="T79" fmla="*/ 470 h 704"/>
                <a:gd name="T80" fmla="*/ 306 w 149"/>
                <a:gd name="T81" fmla="*/ 150 h 704"/>
                <a:gd name="T82" fmla="*/ 0 w 149"/>
                <a:gd name="T83" fmla="*/ 0 h 704"/>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149" h="704">
                  <a:moveTo>
                    <a:pt x="0" y="0"/>
                  </a:moveTo>
                  <a:lnTo>
                    <a:pt x="6" y="6"/>
                  </a:lnTo>
                  <a:lnTo>
                    <a:pt x="16" y="14"/>
                  </a:lnTo>
                  <a:lnTo>
                    <a:pt x="28" y="24"/>
                  </a:lnTo>
                  <a:lnTo>
                    <a:pt x="41" y="37"/>
                  </a:lnTo>
                  <a:lnTo>
                    <a:pt x="58" y="53"/>
                  </a:lnTo>
                  <a:lnTo>
                    <a:pt x="73" y="70"/>
                  </a:lnTo>
                  <a:lnTo>
                    <a:pt x="88" y="90"/>
                  </a:lnTo>
                  <a:lnTo>
                    <a:pt x="100" y="113"/>
                  </a:lnTo>
                  <a:lnTo>
                    <a:pt x="112" y="137"/>
                  </a:lnTo>
                  <a:lnTo>
                    <a:pt x="120" y="165"/>
                  </a:lnTo>
                  <a:lnTo>
                    <a:pt x="124" y="196"/>
                  </a:lnTo>
                  <a:lnTo>
                    <a:pt x="126" y="228"/>
                  </a:lnTo>
                  <a:lnTo>
                    <a:pt x="120" y="264"/>
                  </a:lnTo>
                  <a:lnTo>
                    <a:pt x="109" y="302"/>
                  </a:lnTo>
                  <a:lnTo>
                    <a:pt x="92" y="342"/>
                  </a:lnTo>
                  <a:lnTo>
                    <a:pt x="67" y="386"/>
                  </a:lnTo>
                  <a:lnTo>
                    <a:pt x="39" y="436"/>
                  </a:lnTo>
                  <a:lnTo>
                    <a:pt x="21" y="482"/>
                  </a:lnTo>
                  <a:lnTo>
                    <a:pt x="10" y="525"/>
                  </a:lnTo>
                  <a:lnTo>
                    <a:pt x="6" y="566"/>
                  </a:lnTo>
                  <a:lnTo>
                    <a:pt x="6" y="605"/>
                  </a:lnTo>
                  <a:lnTo>
                    <a:pt x="8" y="641"/>
                  </a:lnTo>
                  <a:lnTo>
                    <a:pt x="12" y="673"/>
                  </a:lnTo>
                  <a:lnTo>
                    <a:pt x="14" y="704"/>
                  </a:lnTo>
                  <a:lnTo>
                    <a:pt x="41" y="688"/>
                  </a:lnTo>
                  <a:lnTo>
                    <a:pt x="39" y="680"/>
                  </a:lnTo>
                  <a:lnTo>
                    <a:pt x="36" y="657"/>
                  </a:lnTo>
                  <a:lnTo>
                    <a:pt x="33" y="622"/>
                  </a:lnTo>
                  <a:lnTo>
                    <a:pt x="35" y="575"/>
                  </a:lnTo>
                  <a:lnTo>
                    <a:pt x="41" y="519"/>
                  </a:lnTo>
                  <a:lnTo>
                    <a:pt x="58" y="455"/>
                  </a:lnTo>
                  <a:lnTo>
                    <a:pt x="86" y="386"/>
                  </a:lnTo>
                  <a:lnTo>
                    <a:pt x="129" y="313"/>
                  </a:lnTo>
                  <a:lnTo>
                    <a:pt x="143" y="279"/>
                  </a:lnTo>
                  <a:lnTo>
                    <a:pt x="149" y="235"/>
                  </a:lnTo>
                  <a:lnTo>
                    <a:pt x="144" y="184"/>
                  </a:lnTo>
                  <a:lnTo>
                    <a:pt x="131" y="134"/>
                  </a:lnTo>
                  <a:lnTo>
                    <a:pt x="109" y="85"/>
                  </a:lnTo>
                  <a:lnTo>
                    <a:pt x="81" y="44"/>
                  </a:lnTo>
                  <a:lnTo>
                    <a:pt x="44" y="14"/>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3" name="Freeform 43"/>
            <p:cNvSpPr>
              <a:spLocks/>
            </p:cNvSpPr>
            <p:nvPr userDrawn="1"/>
          </p:nvSpPr>
          <p:spPr bwMode="ltGray">
            <a:xfrm>
              <a:off x="0" y="1848"/>
              <a:ext cx="36" cy="132"/>
            </a:xfrm>
            <a:custGeom>
              <a:avLst/>
              <a:gdLst>
                <a:gd name="T0" fmla="*/ 0 w 36"/>
                <a:gd name="T1" fmla="*/ 0 h 132"/>
                <a:gd name="T2" fmla="*/ 36 w 36"/>
                <a:gd name="T3" fmla="*/ 12 h 132"/>
                <a:gd name="T4" fmla="*/ 0 w 36"/>
                <a:gd name="T5" fmla="*/ 132 h 132"/>
                <a:gd name="T6" fmla="*/ 0 w 36"/>
                <a:gd name="T7" fmla="*/ 0 h 13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 h="132">
                  <a:moveTo>
                    <a:pt x="0" y="0"/>
                  </a:moveTo>
                  <a:lnTo>
                    <a:pt x="36" y="12"/>
                  </a:lnTo>
                  <a:lnTo>
                    <a:pt x="0" y="132"/>
                  </a:lnTo>
                  <a:lnTo>
                    <a:pt x="0" y="0"/>
                  </a:lnTo>
                  <a:close/>
                </a:path>
              </a:pathLst>
            </a:cu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3055" name="Rectangle 47"/>
          <p:cNvSpPr>
            <a:spLocks noGrp="1" noChangeArrowheads="1"/>
          </p:cNvSpPr>
          <p:nvPr>
            <p:ph type="ctrTitle"/>
          </p:nvPr>
        </p:nvSpPr>
        <p:spPr>
          <a:xfrm>
            <a:off x="2455864" y="497417"/>
            <a:ext cx="6192837" cy="2984500"/>
          </a:xfrm>
          <a:extLst>
            <a:ext uri="{909E8E84-426E-40DD-AFC4-6F175D3DCCD1}">
              <a14:hiddenFill xmlns:a14="http://schemas.microsoft.com/office/drawing/2010/main">
                <a:solidFill>
                  <a:srgbClr val="FF3300"/>
                </a:solidFill>
              </a14:hiddenFill>
            </a:ext>
            <a:ext uri="{AF507438-7753-43E0-B8FC-AC1667EBCBE1}">
              <a14:hiddenEffects xmlns:a14="http://schemas.microsoft.com/office/drawing/2010/main">
                <a:effectLst>
                  <a:outerShdw dist="45791" dir="3378596" algn="ctr" rotWithShape="0">
                    <a:srgbClr val="993366"/>
                  </a:outerShdw>
                </a:effectLst>
              </a14:hiddenEffects>
            </a:ext>
          </a:extLst>
        </p:spPr>
        <p:txBody>
          <a:bodyPr/>
          <a:lstStyle>
            <a:lvl1pPr>
              <a:defRPr sz="5200" b="1"/>
            </a:lvl1pPr>
          </a:lstStyle>
          <a:p>
            <a:pPr lvl="0"/>
            <a:r>
              <a:rPr lang="zh-CN" altLang="en-US" noProof="0" smtClean="0"/>
              <a:t>单击此处编辑母版标题样式</a:t>
            </a:r>
          </a:p>
        </p:txBody>
      </p:sp>
      <p:sp>
        <p:nvSpPr>
          <p:cNvPr id="43056" name="Rectangle 48"/>
          <p:cNvSpPr>
            <a:spLocks noGrp="1" noChangeArrowheads="1"/>
          </p:cNvSpPr>
          <p:nvPr>
            <p:ph type="subTitle" idx="1"/>
          </p:nvPr>
        </p:nvSpPr>
        <p:spPr>
          <a:xfrm>
            <a:off x="2489200" y="3566583"/>
            <a:ext cx="6146800" cy="1238250"/>
          </a:xfrm>
        </p:spPr>
        <p:txBody>
          <a:bodyPr/>
          <a:lstStyle>
            <a:lvl1pPr marL="0" indent="0" algn="ctr">
              <a:buFontTx/>
              <a:buNone/>
              <a:defRPr b="1">
                <a:effectLst>
                  <a:outerShdw blurRad="38100" dist="38100" dir="2700000" algn="tl">
                    <a:srgbClr val="C0C0C0"/>
                  </a:outerShdw>
                </a:effectLst>
              </a:defRPr>
            </a:lvl1pPr>
          </a:lstStyle>
          <a:p>
            <a:pPr lvl="0"/>
            <a:r>
              <a:rPr lang="zh-CN" altLang="en-US" noProof="0" smtClean="0"/>
              <a:t>单击此处编辑母版副标题样式</a:t>
            </a:r>
          </a:p>
        </p:txBody>
      </p:sp>
      <p:sp>
        <p:nvSpPr>
          <p:cNvPr id="46" name="Rectangle 44"/>
          <p:cNvSpPr>
            <a:spLocks noGrp="1" noChangeArrowheads="1"/>
          </p:cNvSpPr>
          <p:nvPr>
            <p:ph type="dt" sz="half" idx="10"/>
          </p:nvPr>
        </p:nvSpPr>
        <p:spPr>
          <a:xfrm>
            <a:off x="457200" y="5207000"/>
            <a:ext cx="2133600" cy="381000"/>
          </a:xfrm>
        </p:spPr>
        <p:txBody>
          <a:bodyPr/>
          <a:lstStyle>
            <a:lvl1pPr>
              <a:defRPr/>
            </a:lvl1pPr>
          </a:lstStyle>
          <a:p>
            <a:pPr>
              <a:defRPr/>
            </a:pPr>
            <a:endParaRPr lang="en-US" altLang="zh-CN"/>
          </a:p>
        </p:txBody>
      </p:sp>
      <p:sp>
        <p:nvSpPr>
          <p:cNvPr id="47" name="Rectangle 45"/>
          <p:cNvSpPr>
            <a:spLocks noGrp="1" noChangeArrowheads="1"/>
          </p:cNvSpPr>
          <p:nvPr>
            <p:ph type="ftr" sz="quarter" idx="11"/>
          </p:nvPr>
        </p:nvSpPr>
        <p:spPr/>
        <p:txBody>
          <a:bodyPr/>
          <a:lstStyle>
            <a:lvl1pPr>
              <a:defRPr/>
            </a:lvl1pPr>
          </a:lstStyle>
          <a:p>
            <a:pPr>
              <a:defRPr/>
            </a:pPr>
            <a:endParaRPr lang="en-US" altLang="zh-CN"/>
          </a:p>
        </p:txBody>
      </p:sp>
      <p:sp>
        <p:nvSpPr>
          <p:cNvPr id="48" name="Rectangle 46"/>
          <p:cNvSpPr>
            <a:spLocks noGrp="1" noChangeArrowheads="1"/>
          </p:cNvSpPr>
          <p:nvPr>
            <p:ph type="sldNum" sz="quarter" idx="12"/>
          </p:nvPr>
        </p:nvSpPr>
        <p:spPr/>
        <p:txBody>
          <a:bodyPr/>
          <a:lstStyle>
            <a:lvl1pPr>
              <a:defRPr/>
            </a:lvl1pPr>
          </a:lstStyle>
          <a:p>
            <a:pPr>
              <a:defRPr/>
            </a:pPr>
            <a:fld id="{108DF784-D513-4DB4-ADEC-F082D45F1E0C}" type="slidenum">
              <a:rPr lang="en-US" altLang="zh-CN"/>
              <a:pPr>
                <a:defRPr/>
              </a:pPr>
              <a:t>‹#›</a:t>
            </a:fld>
            <a:endParaRPr lang="en-US" altLang="zh-CN"/>
          </a:p>
        </p:txBody>
      </p:sp>
    </p:spTree>
    <p:extLst>
      <p:ext uri="{BB962C8B-B14F-4D97-AF65-F5344CB8AC3E}">
        <p14:creationId xmlns:p14="http://schemas.microsoft.com/office/powerpoint/2010/main" val="2670915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9"/>
          <p:cNvSpPr>
            <a:spLocks noGrp="1" noChangeArrowheads="1"/>
          </p:cNvSpPr>
          <p:nvPr>
            <p:ph type="sldNum" sz="quarter" idx="12"/>
          </p:nvPr>
        </p:nvSpPr>
        <p:spPr>
          <a:ln/>
        </p:spPr>
        <p:txBody>
          <a:bodyPr/>
          <a:lstStyle>
            <a:lvl1pPr>
              <a:defRPr/>
            </a:lvl1pPr>
          </a:lstStyle>
          <a:p>
            <a:pPr>
              <a:defRPr/>
            </a:pPr>
            <a:fld id="{3EBB4F21-369D-4BD2-A94D-30CC87DE83D9}" type="slidenum">
              <a:rPr lang="en-US" altLang="zh-CN"/>
              <a:pPr>
                <a:defRPr/>
              </a:pPr>
              <a:t>‹#›</a:t>
            </a:fld>
            <a:endParaRPr lang="en-US" altLang="zh-CN"/>
          </a:p>
        </p:txBody>
      </p:sp>
    </p:spTree>
    <p:extLst>
      <p:ext uri="{BB962C8B-B14F-4D97-AF65-F5344CB8AC3E}">
        <p14:creationId xmlns:p14="http://schemas.microsoft.com/office/powerpoint/2010/main" val="1629512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6226" y="85990"/>
            <a:ext cx="2060575" cy="49609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42913" y="85990"/>
            <a:ext cx="6030912" cy="49609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9"/>
          <p:cNvSpPr>
            <a:spLocks noGrp="1" noChangeArrowheads="1"/>
          </p:cNvSpPr>
          <p:nvPr>
            <p:ph type="sldNum" sz="quarter" idx="12"/>
          </p:nvPr>
        </p:nvSpPr>
        <p:spPr>
          <a:ln/>
        </p:spPr>
        <p:txBody>
          <a:bodyPr/>
          <a:lstStyle>
            <a:lvl1pPr>
              <a:defRPr/>
            </a:lvl1pPr>
          </a:lstStyle>
          <a:p>
            <a:pPr>
              <a:defRPr/>
            </a:pPr>
            <a:fld id="{1865A398-2067-41BD-93C3-11EA3B7C30A8}" type="slidenum">
              <a:rPr lang="en-US" altLang="zh-CN"/>
              <a:pPr>
                <a:defRPr/>
              </a:pPr>
              <a:t>‹#›</a:t>
            </a:fld>
            <a:endParaRPr lang="en-US" altLang="zh-CN"/>
          </a:p>
        </p:txBody>
      </p:sp>
    </p:spTree>
    <p:extLst>
      <p:ext uri="{BB962C8B-B14F-4D97-AF65-F5344CB8AC3E}">
        <p14:creationId xmlns:p14="http://schemas.microsoft.com/office/powerpoint/2010/main" val="42205326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049148" y="0"/>
            <a:ext cx="7704667" cy="817273"/>
          </a:xfrm>
        </p:spPr>
        <p:txBody>
          <a:bodyPr/>
          <a:lstStyle>
            <a:lvl1pPr algn="l">
              <a:defRPr baseline="0">
                <a:solidFill>
                  <a:schemeClr val="accent3">
                    <a:lumMod val="50000"/>
                  </a:schemeClr>
                </a:solidFill>
                <a:latin typeface="Microsoft Sans Serif" panose="020B0604020202020204" pitchFamily="34" charset="0"/>
                <a:ea typeface="华文楷体" panose="02010600040101010101" pitchFamily="2" charset="-122"/>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1049148" y="1565036"/>
            <a:ext cx="7704667" cy="2072551"/>
          </a:xfrm>
        </p:spPr>
        <p:txBody>
          <a:bodyPr anchor="ctr"/>
          <a:lstStyle>
            <a:lvl1pPr marL="285750" indent="-285750">
              <a:lnSpc>
                <a:spcPct val="120000"/>
              </a:lnSpc>
              <a:buClr>
                <a:srgbClr val="83AA67"/>
              </a:buClr>
              <a:buSzPct val="100000"/>
              <a:buFont typeface="Wingdings" panose="05000000000000000000" pitchFamily="2" charset="2"/>
              <a:buChar char="n"/>
              <a:defRPr sz="2000" baseline="0">
                <a:solidFill>
                  <a:schemeClr val="accent3">
                    <a:lumMod val="50000"/>
                  </a:schemeClr>
                </a:solidFill>
                <a:latin typeface="Microsoft Sans Serif" panose="020B0604020202020204" pitchFamily="34" charset="0"/>
                <a:ea typeface="华文楷体" panose="02010600040101010101" pitchFamily="2" charset="-122"/>
              </a:defRPr>
            </a:lvl1pPr>
            <a:lvl2pPr>
              <a:buClr>
                <a:srgbClr val="CD4223"/>
              </a:buClr>
              <a:buSzPct val="144000"/>
              <a:defRPr sz="1800" baseline="0">
                <a:latin typeface="Microsoft Sans Serif" panose="020B0604020202020204" pitchFamily="34" charset="0"/>
                <a:ea typeface="华文楷体" panose="02010600040101010101" pitchFamily="2" charset="-122"/>
              </a:defRPr>
            </a:lvl2pPr>
          </a:lstStyle>
          <a:p>
            <a:pPr lvl="0"/>
            <a:r>
              <a:rPr lang="zh-CN" altLang="en-US" dirty="0" smtClean="0"/>
              <a:t>单击此处编辑母版文本样式</a:t>
            </a:r>
            <a:endParaRPr lang="en-US" altLang="zh-CN" dirty="0" smtClean="0"/>
          </a:p>
          <a:p>
            <a:pPr lvl="1"/>
            <a:endParaRPr lang="zh-CN" altLang="en-US" dirty="0" smtClean="0"/>
          </a:p>
        </p:txBody>
      </p:sp>
      <p:sp>
        <p:nvSpPr>
          <p:cNvPr id="4" name="Date Placeholder 3"/>
          <p:cNvSpPr>
            <a:spLocks noGrp="1"/>
          </p:cNvSpPr>
          <p:nvPr>
            <p:ph type="dt" sz="half" idx="10"/>
          </p:nvPr>
        </p:nvSpPr>
        <p:spPr>
          <a:xfrm>
            <a:off x="7344331" y="5090146"/>
            <a:ext cx="857473" cy="304271"/>
          </a:xfrm>
        </p:spPr>
        <p:txBody>
          <a:bodyPr/>
          <a:lstStyle/>
          <a:p>
            <a:fld id="{87DE6118-2437-4B30-8E3C-4D2BE6020583}" type="datetimeFigureOut">
              <a:rPr lang="en-US" smtClean="0"/>
              <a:t>11/15/2021</a:t>
            </a:fld>
            <a:endParaRPr lang="en-US" dirty="0"/>
          </a:p>
        </p:txBody>
      </p:sp>
      <p:sp>
        <p:nvSpPr>
          <p:cNvPr id="5" name="Footer Placeholder 4"/>
          <p:cNvSpPr>
            <a:spLocks noGrp="1"/>
          </p:cNvSpPr>
          <p:nvPr>
            <p:ph type="ftr" sz="quarter" idx="11"/>
          </p:nvPr>
        </p:nvSpPr>
        <p:spPr>
          <a:xfrm>
            <a:off x="1972648" y="5090146"/>
            <a:ext cx="5314517" cy="304271"/>
          </a:xfrm>
        </p:spPr>
        <p:txBody>
          <a:bodyPr/>
          <a:lstStyle/>
          <a:p>
            <a:pPr algn="r"/>
            <a:endParaRPr lang="en-US" sz="1400" dirty="0">
              <a:solidFill>
                <a:schemeClr val="tx2"/>
              </a:solidFill>
            </a:endParaRPr>
          </a:p>
        </p:txBody>
      </p:sp>
      <p:sp>
        <p:nvSpPr>
          <p:cNvPr id="6" name="Slide Number Placeholder 5"/>
          <p:cNvSpPr>
            <a:spLocks noGrp="1"/>
          </p:cNvSpPr>
          <p:nvPr>
            <p:ph type="sldNum" sz="quarter" idx="12"/>
          </p:nvPr>
        </p:nvSpPr>
        <p:spPr>
          <a:xfrm>
            <a:off x="8258969" y="5090146"/>
            <a:ext cx="427833" cy="304271"/>
          </a:xfrm>
        </p:spPr>
        <p:txBody>
          <a:bodyPr/>
          <a:lstStyle/>
          <a:p>
            <a:fld id="{1AD93096-5B34-4342-9326-69289CEAE4C2}" type="slidenum">
              <a:rPr lang="en-US" smtClean="0"/>
              <a:t>‹#›</a:t>
            </a:fld>
            <a:endParaRPr lang="en-US" dirty="0">
              <a:solidFill>
                <a:srgbClr val="FFFFFF"/>
              </a:solidFill>
            </a:endParaRPr>
          </a:p>
        </p:txBody>
      </p:sp>
      <p:sp>
        <p:nvSpPr>
          <p:cNvPr id="7" name="Content Placeholder 2"/>
          <p:cNvSpPr>
            <a:spLocks noGrp="1"/>
          </p:cNvSpPr>
          <p:nvPr>
            <p:ph idx="13"/>
          </p:nvPr>
        </p:nvSpPr>
        <p:spPr>
          <a:xfrm>
            <a:off x="1049148" y="817274"/>
            <a:ext cx="7704667" cy="747763"/>
          </a:xfrm>
        </p:spPr>
        <p:txBody>
          <a:bodyPr anchor="ctr">
            <a:normAutofit/>
          </a:bodyPr>
          <a:lstStyle>
            <a:lvl1pPr marL="0" indent="0">
              <a:buClr>
                <a:srgbClr val="83AA67"/>
              </a:buClr>
              <a:buSzPct val="100000"/>
              <a:buFont typeface="Wingdings" panose="05000000000000000000" pitchFamily="2" charset="2"/>
              <a:buNone/>
              <a:defRPr sz="2400" baseline="0">
                <a:solidFill>
                  <a:schemeClr val="accent3">
                    <a:lumMod val="50000"/>
                  </a:schemeClr>
                </a:solidFill>
                <a:latin typeface="Microsoft Sans Serif" panose="020B0604020202020204" pitchFamily="34" charset="0"/>
                <a:ea typeface="华文楷体" panose="02010600040101010101" pitchFamily="2" charset="-122"/>
              </a:defRPr>
            </a:lvl1pPr>
            <a:lvl2pPr>
              <a:buClr>
                <a:srgbClr val="CD4223"/>
              </a:buClr>
              <a:buSzPct val="144000"/>
              <a:defRPr sz="1800" baseline="0">
                <a:latin typeface="Microsoft Sans Serif" panose="020B0604020202020204" pitchFamily="34" charset="0"/>
                <a:ea typeface="华文楷体" panose="02010600040101010101" pitchFamily="2" charset="-122"/>
              </a:defRPr>
            </a:lvl2pPr>
          </a:lstStyle>
          <a:p>
            <a:pPr lvl="0"/>
            <a:r>
              <a:rPr lang="zh-CN" altLang="en-US" dirty="0" smtClean="0"/>
              <a:t>单击此处编辑母版文本样式</a:t>
            </a:r>
          </a:p>
        </p:txBody>
      </p:sp>
    </p:spTree>
    <p:extLst>
      <p:ext uri="{BB962C8B-B14F-4D97-AF65-F5344CB8AC3E}">
        <p14:creationId xmlns:p14="http://schemas.microsoft.com/office/powerpoint/2010/main" val="366302139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049148" y="0"/>
            <a:ext cx="7704667" cy="817273"/>
          </a:xfrm>
        </p:spPr>
        <p:txBody>
          <a:bodyPr/>
          <a:lstStyle>
            <a:lvl1pPr algn="l">
              <a:defRPr baseline="0">
                <a:solidFill>
                  <a:schemeClr val="accent3">
                    <a:lumMod val="50000"/>
                  </a:schemeClr>
                </a:solidFill>
                <a:latin typeface="Microsoft Sans Serif" panose="020B0604020202020204" pitchFamily="34" charset="0"/>
                <a:ea typeface="华文楷体" panose="02010600040101010101" pitchFamily="2" charset="-122"/>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1049148" y="1565036"/>
            <a:ext cx="7704667" cy="2072551"/>
          </a:xfrm>
        </p:spPr>
        <p:txBody>
          <a:bodyPr anchor="ctr"/>
          <a:lstStyle>
            <a:lvl1pPr marL="285750" indent="-285750">
              <a:lnSpc>
                <a:spcPct val="120000"/>
              </a:lnSpc>
              <a:buClr>
                <a:srgbClr val="83AA67"/>
              </a:buClr>
              <a:buSzPct val="100000"/>
              <a:buFont typeface="Wingdings" panose="05000000000000000000" pitchFamily="2" charset="2"/>
              <a:buChar char="n"/>
              <a:defRPr sz="2000" baseline="0">
                <a:solidFill>
                  <a:schemeClr val="accent3">
                    <a:lumMod val="50000"/>
                  </a:schemeClr>
                </a:solidFill>
                <a:latin typeface="Microsoft Sans Serif" panose="020B0604020202020204" pitchFamily="34" charset="0"/>
                <a:ea typeface="华文楷体" panose="02010600040101010101" pitchFamily="2" charset="-122"/>
              </a:defRPr>
            </a:lvl1pPr>
            <a:lvl2pPr>
              <a:buClr>
                <a:srgbClr val="CD4223"/>
              </a:buClr>
              <a:buSzPct val="144000"/>
              <a:defRPr sz="1800" baseline="0">
                <a:latin typeface="Microsoft Sans Serif" panose="020B0604020202020204" pitchFamily="34" charset="0"/>
                <a:ea typeface="华文楷体" panose="02010600040101010101" pitchFamily="2" charset="-122"/>
              </a:defRPr>
            </a:lvl2pPr>
          </a:lstStyle>
          <a:p>
            <a:pPr lvl="0"/>
            <a:r>
              <a:rPr lang="zh-CN" altLang="en-US" dirty="0" smtClean="0"/>
              <a:t>单击此处编辑母版文本样式</a:t>
            </a:r>
            <a:endParaRPr lang="en-US" altLang="zh-CN" dirty="0" smtClean="0"/>
          </a:p>
          <a:p>
            <a:pPr lvl="1"/>
            <a:endParaRPr lang="zh-CN" altLang="en-US" dirty="0" smtClean="0"/>
          </a:p>
        </p:txBody>
      </p:sp>
      <p:sp>
        <p:nvSpPr>
          <p:cNvPr id="4" name="Date Placeholder 3"/>
          <p:cNvSpPr>
            <a:spLocks noGrp="1"/>
          </p:cNvSpPr>
          <p:nvPr>
            <p:ph type="dt" sz="half" idx="10"/>
          </p:nvPr>
        </p:nvSpPr>
        <p:spPr>
          <a:xfrm>
            <a:off x="7344331" y="5090146"/>
            <a:ext cx="857473" cy="304271"/>
          </a:xfrm>
        </p:spPr>
        <p:txBody>
          <a:bodyPr/>
          <a:lstStyle/>
          <a:p>
            <a:fld id="{87DE6118-2437-4B30-8E3C-4D2BE6020583}" type="datetimeFigureOut">
              <a:rPr lang="en-US" smtClean="0"/>
              <a:t>11/15/2021</a:t>
            </a:fld>
            <a:endParaRPr lang="en-US" dirty="0"/>
          </a:p>
        </p:txBody>
      </p:sp>
      <p:sp>
        <p:nvSpPr>
          <p:cNvPr id="5" name="Footer Placeholder 4"/>
          <p:cNvSpPr>
            <a:spLocks noGrp="1"/>
          </p:cNvSpPr>
          <p:nvPr>
            <p:ph type="ftr" sz="quarter" idx="11"/>
          </p:nvPr>
        </p:nvSpPr>
        <p:spPr>
          <a:xfrm>
            <a:off x="1972648" y="5090146"/>
            <a:ext cx="5314517" cy="304271"/>
          </a:xfrm>
        </p:spPr>
        <p:txBody>
          <a:bodyPr/>
          <a:lstStyle/>
          <a:p>
            <a:pPr algn="r"/>
            <a:endParaRPr lang="en-US" sz="1400" dirty="0">
              <a:solidFill>
                <a:schemeClr val="tx2"/>
              </a:solidFill>
            </a:endParaRPr>
          </a:p>
        </p:txBody>
      </p:sp>
      <p:sp>
        <p:nvSpPr>
          <p:cNvPr id="6" name="Slide Number Placeholder 5"/>
          <p:cNvSpPr>
            <a:spLocks noGrp="1"/>
          </p:cNvSpPr>
          <p:nvPr>
            <p:ph type="sldNum" sz="quarter" idx="12"/>
          </p:nvPr>
        </p:nvSpPr>
        <p:spPr>
          <a:xfrm>
            <a:off x="8258969" y="5090146"/>
            <a:ext cx="427833" cy="304271"/>
          </a:xfrm>
        </p:spPr>
        <p:txBody>
          <a:bodyPr/>
          <a:lstStyle/>
          <a:p>
            <a:fld id="{1AD93096-5B34-4342-9326-69289CEAE4C2}" type="slidenum">
              <a:rPr lang="en-US" smtClean="0"/>
              <a:t>‹#›</a:t>
            </a:fld>
            <a:endParaRPr lang="en-US" dirty="0">
              <a:solidFill>
                <a:srgbClr val="FFFFFF"/>
              </a:solidFill>
            </a:endParaRPr>
          </a:p>
        </p:txBody>
      </p:sp>
      <p:sp>
        <p:nvSpPr>
          <p:cNvPr id="7" name="Content Placeholder 2"/>
          <p:cNvSpPr>
            <a:spLocks noGrp="1"/>
          </p:cNvSpPr>
          <p:nvPr>
            <p:ph idx="13"/>
          </p:nvPr>
        </p:nvSpPr>
        <p:spPr>
          <a:xfrm>
            <a:off x="1049148" y="817274"/>
            <a:ext cx="7704667" cy="747763"/>
          </a:xfrm>
        </p:spPr>
        <p:txBody>
          <a:bodyPr anchor="ctr">
            <a:normAutofit/>
          </a:bodyPr>
          <a:lstStyle>
            <a:lvl1pPr marL="0" indent="0">
              <a:buClr>
                <a:srgbClr val="83AA67"/>
              </a:buClr>
              <a:buSzPct val="100000"/>
              <a:buFont typeface="Wingdings" panose="05000000000000000000" pitchFamily="2" charset="2"/>
              <a:buNone/>
              <a:defRPr sz="2400" baseline="0">
                <a:solidFill>
                  <a:schemeClr val="accent3">
                    <a:lumMod val="50000"/>
                  </a:schemeClr>
                </a:solidFill>
                <a:latin typeface="Microsoft Sans Serif" panose="020B0604020202020204" pitchFamily="34" charset="0"/>
                <a:ea typeface="华文楷体" panose="02010600040101010101" pitchFamily="2" charset="-122"/>
              </a:defRPr>
            </a:lvl1pPr>
            <a:lvl2pPr>
              <a:buClr>
                <a:srgbClr val="CD4223"/>
              </a:buClr>
              <a:buSzPct val="144000"/>
              <a:defRPr sz="1800" baseline="0">
                <a:latin typeface="Microsoft Sans Serif" panose="020B0604020202020204" pitchFamily="34" charset="0"/>
                <a:ea typeface="华文楷体" panose="02010600040101010101" pitchFamily="2" charset="-122"/>
              </a:defRPr>
            </a:lvl2pPr>
          </a:lstStyle>
          <a:p>
            <a:pPr lvl="0"/>
            <a:r>
              <a:rPr lang="zh-CN" altLang="en-US" dirty="0" smtClean="0"/>
              <a:t>单击此处编辑母版文本样式</a:t>
            </a:r>
          </a:p>
        </p:txBody>
      </p:sp>
    </p:spTree>
    <p:extLst>
      <p:ext uri="{BB962C8B-B14F-4D97-AF65-F5344CB8AC3E}">
        <p14:creationId xmlns:p14="http://schemas.microsoft.com/office/powerpoint/2010/main" val="1879036383"/>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049148" y="0"/>
            <a:ext cx="7704667" cy="817273"/>
          </a:xfrm>
        </p:spPr>
        <p:txBody>
          <a:bodyPr/>
          <a:lstStyle>
            <a:lvl1pPr algn="l">
              <a:defRPr baseline="0">
                <a:solidFill>
                  <a:schemeClr val="accent3">
                    <a:lumMod val="50000"/>
                  </a:schemeClr>
                </a:solidFill>
                <a:latin typeface="Microsoft Sans Serif" panose="020B0604020202020204" pitchFamily="34" charset="0"/>
                <a:ea typeface="华文楷体" panose="02010600040101010101" pitchFamily="2" charset="-122"/>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1049148" y="1565036"/>
            <a:ext cx="7704667" cy="2072551"/>
          </a:xfrm>
        </p:spPr>
        <p:txBody>
          <a:bodyPr anchor="ctr"/>
          <a:lstStyle>
            <a:lvl1pPr marL="285750" indent="-285750">
              <a:lnSpc>
                <a:spcPct val="120000"/>
              </a:lnSpc>
              <a:buClr>
                <a:srgbClr val="83AA67"/>
              </a:buClr>
              <a:buSzPct val="100000"/>
              <a:buFont typeface="Wingdings" panose="05000000000000000000" pitchFamily="2" charset="2"/>
              <a:buChar char="n"/>
              <a:defRPr sz="2000" baseline="0">
                <a:solidFill>
                  <a:schemeClr val="accent3">
                    <a:lumMod val="50000"/>
                  </a:schemeClr>
                </a:solidFill>
                <a:latin typeface="Microsoft Sans Serif" panose="020B0604020202020204" pitchFamily="34" charset="0"/>
                <a:ea typeface="华文楷体" panose="02010600040101010101" pitchFamily="2" charset="-122"/>
              </a:defRPr>
            </a:lvl1pPr>
            <a:lvl2pPr>
              <a:buClr>
                <a:srgbClr val="CD4223"/>
              </a:buClr>
              <a:buSzPct val="144000"/>
              <a:defRPr sz="1800" baseline="0">
                <a:latin typeface="Microsoft Sans Serif" panose="020B0604020202020204" pitchFamily="34" charset="0"/>
                <a:ea typeface="华文楷体" panose="02010600040101010101" pitchFamily="2" charset="-122"/>
              </a:defRPr>
            </a:lvl2pPr>
          </a:lstStyle>
          <a:p>
            <a:pPr lvl="0"/>
            <a:r>
              <a:rPr lang="zh-CN" altLang="en-US" dirty="0" smtClean="0"/>
              <a:t>单击此处编辑母版文本样式</a:t>
            </a:r>
            <a:endParaRPr lang="en-US" altLang="zh-CN" dirty="0" smtClean="0"/>
          </a:p>
          <a:p>
            <a:pPr lvl="1"/>
            <a:endParaRPr lang="zh-CN" altLang="en-US" dirty="0" smtClean="0"/>
          </a:p>
        </p:txBody>
      </p:sp>
      <p:sp>
        <p:nvSpPr>
          <p:cNvPr id="4" name="Date Placeholder 3"/>
          <p:cNvSpPr>
            <a:spLocks noGrp="1"/>
          </p:cNvSpPr>
          <p:nvPr>
            <p:ph type="dt" sz="half" idx="10"/>
          </p:nvPr>
        </p:nvSpPr>
        <p:spPr>
          <a:xfrm>
            <a:off x="7344331" y="5090146"/>
            <a:ext cx="857473" cy="304271"/>
          </a:xfrm>
        </p:spPr>
        <p:txBody>
          <a:bodyPr/>
          <a:lstStyle/>
          <a:p>
            <a:fld id="{87DE6118-2437-4B30-8E3C-4D2BE6020583}" type="datetimeFigureOut">
              <a:rPr lang="en-US" smtClean="0"/>
              <a:t>11/15/2021</a:t>
            </a:fld>
            <a:endParaRPr lang="en-US" dirty="0"/>
          </a:p>
        </p:txBody>
      </p:sp>
      <p:sp>
        <p:nvSpPr>
          <p:cNvPr id="5" name="Footer Placeholder 4"/>
          <p:cNvSpPr>
            <a:spLocks noGrp="1"/>
          </p:cNvSpPr>
          <p:nvPr>
            <p:ph type="ftr" sz="quarter" idx="11"/>
          </p:nvPr>
        </p:nvSpPr>
        <p:spPr>
          <a:xfrm>
            <a:off x="1972648" y="5090146"/>
            <a:ext cx="5314517" cy="304271"/>
          </a:xfrm>
        </p:spPr>
        <p:txBody>
          <a:bodyPr/>
          <a:lstStyle/>
          <a:p>
            <a:pPr algn="r"/>
            <a:endParaRPr lang="en-US" sz="1400" dirty="0">
              <a:solidFill>
                <a:schemeClr val="tx2"/>
              </a:solidFill>
            </a:endParaRPr>
          </a:p>
        </p:txBody>
      </p:sp>
      <p:sp>
        <p:nvSpPr>
          <p:cNvPr id="6" name="Slide Number Placeholder 5"/>
          <p:cNvSpPr>
            <a:spLocks noGrp="1"/>
          </p:cNvSpPr>
          <p:nvPr>
            <p:ph type="sldNum" sz="quarter" idx="12"/>
          </p:nvPr>
        </p:nvSpPr>
        <p:spPr>
          <a:xfrm>
            <a:off x="8258969" y="5090146"/>
            <a:ext cx="427833" cy="304271"/>
          </a:xfrm>
        </p:spPr>
        <p:txBody>
          <a:bodyPr/>
          <a:lstStyle/>
          <a:p>
            <a:fld id="{1AD93096-5B34-4342-9326-69289CEAE4C2}" type="slidenum">
              <a:rPr lang="en-US" smtClean="0"/>
              <a:t>‹#›</a:t>
            </a:fld>
            <a:endParaRPr lang="en-US" dirty="0">
              <a:solidFill>
                <a:srgbClr val="FFFFFF"/>
              </a:solidFill>
            </a:endParaRPr>
          </a:p>
        </p:txBody>
      </p:sp>
      <p:sp>
        <p:nvSpPr>
          <p:cNvPr id="7" name="Content Placeholder 2"/>
          <p:cNvSpPr>
            <a:spLocks noGrp="1"/>
          </p:cNvSpPr>
          <p:nvPr>
            <p:ph idx="13"/>
          </p:nvPr>
        </p:nvSpPr>
        <p:spPr>
          <a:xfrm>
            <a:off x="1049148" y="817274"/>
            <a:ext cx="7704667" cy="747763"/>
          </a:xfrm>
        </p:spPr>
        <p:txBody>
          <a:bodyPr anchor="ctr">
            <a:normAutofit/>
          </a:bodyPr>
          <a:lstStyle>
            <a:lvl1pPr marL="0" indent="0">
              <a:buClr>
                <a:srgbClr val="83AA67"/>
              </a:buClr>
              <a:buSzPct val="100000"/>
              <a:buFont typeface="Wingdings" panose="05000000000000000000" pitchFamily="2" charset="2"/>
              <a:buNone/>
              <a:defRPr sz="2400" baseline="0">
                <a:solidFill>
                  <a:schemeClr val="accent3">
                    <a:lumMod val="50000"/>
                  </a:schemeClr>
                </a:solidFill>
                <a:latin typeface="Microsoft Sans Serif" panose="020B0604020202020204" pitchFamily="34" charset="0"/>
                <a:ea typeface="华文楷体" panose="02010600040101010101" pitchFamily="2" charset="-122"/>
              </a:defRPr>
            </a:lvl1pPr>
            <a:lvl2pPr>
              <a:buClr>
                <a:srgbClr val="CD4223"/>
              </a:buClr>
              <a:buSzPct val="144000"/>
              <a:defRPr sz="1800" baseline="0">
                <a:latin typeface="Microsoft Sans Serif" panose="020B0604020202020204" pitchFamily="34" charset="0"/>
                <a:ea typeface="华文楷体" panose="02010600040101010101" pitchFamily="2" charset="-122"/>
              </a:defRPr>
            </a:lvl2pPr>
          </a:lstStyle>
          <a:p>
            <a:pPr lvl="0"/>
            <a:r>
              <a:rPr lang="zh-CN" altLang="en-US" dirty="0" smtClean="0"/>
              <a:t>单击此处编辑母版文本样式</a:t>
            </a:r>
          </a:p>
        </p:txBody>
      </p:sp>
    </p:spTree>
    <p:extLst>
      <p:ext uri="{BB962C8B-B14F-4D97-AF65-F5344CB8AC3E}">
        <p14:creationId xmlns:p14="http://schemas.microsoft.com/office/powerpoint/2010/main" val="1173417407"/>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6_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049148" y="0"/>
            <a:ext cx="7704667" cy="817273"/>
          </a:xfrm>
        </p:spPr>
        <p:txBody>
          <a:bodyPr/>
          <a:lstStyle>
            <a:lvl1pPr algn="l">
              <a:defRPr baseline="0">
                <a:solidFill>
                  <a:schemeClr val="accent3">
                    <a:lumMod val="50000"/>
                  </a:schemeClr>
                </a:solidFill>
                <a:latin typeface="Microsoft Sans Serif" panose="020B0604020202020204" pitchFamily="34" charset="0"/>
                <a:ea typeface="华文楷体" panose="02010600040101010101" pitchFamily="2" charset="-122"/>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1049148" y="1565036"/>
            <a:ext cx="7704667" cy="2072551"/>
          </a:xfrm>
        </p:spPr>
        <p:txBody>
          <a:bodyPr anchor="ctr"/>
          <a:lstStyle>
            <a:lvl1pPr marL="285750" indent="-285750">
              <a:lnSpc>
                <a:spcPct val="120000"/>
              </a:lnSpc>
              <a:buClr>
                <a:srgbClr val="83AA67"/>
              </a:buClr>
              <a:buSzPct val="100000"/>
              <a:buFont typeface="Wingdings" panose="05000000000000000000" pitchFamily="2" charset="2"/>
              <a:buChar char="n"/>
              <a:defRPr sz="2000" baseline="0">
                <a:solidFill>
                  <a:schemeClr val="accent3">
                    <a:lumMod val="50000"/>
                  </a:schemeClr>
                </a:solidFill>
                <a:latin typeface="Microsoft Sans Serif" panose="020B0604020202020204" pitchFamily="34" charset="0"/>
                <a:ea typeface="华文楷体" panose="02010600040101010101" pitchFamily="2" charset="-122"/>
              </a:defRPr>
            </a:lvl1pPr>
            <a:lvl2pPr>
              <a:buClr>
                <a:srgbClr val="CD4223"/>
              </a:buClr>
              <a:buSzPct val="144000"/>
              <a:defRPr sz="1800" baseline="0">
                <a:latin typeface="Microsoft Sans Serif" panose="020B0604020202020204" pitchFamily="34" charset="0"/>
                <a:ea typeface="华文楷体" panose="02010600040101010101" pitchFamily="2" charset="-122"/>
              </a:defRPr>
            </a:lvl2pPr>
          </a:lstStyle>
          <a:p>
            <a:pPr lvl="0"/>
            <a:r>
              <a:rPr lang="zh-CN" altLang="en-US" dirty="0" smtClean="0"/>
              <a:t>单击此处编辑母版文本样式</a:t>
            </a:r>
            <a:endParaRPr lang="en-US" altLang="zh-CN" dirty="0" smtClean="0"/>
          </a:p>
          <a:p>
            <a:pPr lvl="1"/>
            <a:endParaRPr lang="zh-CN" altLang="en-US" dirty="0" smtClean="0"/>
          </a:p>
        </p:txBody>
      </p:sp>
      <p:sp>
        <p:nvSpPr>
          <p:cNvPr id="4" name="Date Placeholder 3"/>
          <p:cNvSpPr>
            <a:spLocks noGrp="1"/>
          </p:cNvSpPr>
          <p:nvPr>
            <p:ph type="dt" sz="half" idx="10"/>
          </p:nvPr>
        </p:nvSpPr>
        <p:spPr>
          <a:xfrm>
            <a:off x="7344331" y="5090146"/>
            <a:ext cx="857473" cy="304271"/>
          </a:xfrm>
        </p:spPr>
        <p:txBody>
          <a:bodyPr/>
          <a:lstStyle/>
          <a:p>
            <a:fld id="{87DE6118-2437-4B30-8E3C-4D2BE6020583}" type="datetimeFigureOut">
              <a:rPr lang="en-US" smtClean="0"/>
              <a:t>11/15/2021</a:t>
            </a:fld>
            <a:endParaRPr lang="en-US" dirty="0"/>
          </a:p>
        </p:txBody>
      </p:sp>
      <p:sp>
        <p:nvSpPr>
          <p:cNvPr id="5" name="Footer Placeholder 4"/>
          <p:cNvSpPr>
            <a:spLocks noGrp="1"/>
          </p:cNvSpPr>
          <p:nvPr>
            <p:ph type="ftr" sz="quarter" idx="11"/>
          </p:nvPr>
        </p:nvSpPr>
        <p:spPr>
          <a:xfrm>
            <a:off x="1972648" y="5090146"/>
            <a:ext cx="5314517" cy="304271"/>
          </a:xfrm>
        </p:spPr>
        <p:txBody>
          <a:bodyPr/>
          <a:lstStyle/>
          <a:p>
            <a:pPr algn="r"/>
            <a:endParaRPr lang="en-US" sz="1400" dirty="0">
              <a:solidFill>
                <a:schemeClr val="tx2"/>
              </a:solidFill>
            </a:endParaRPr>
          </a:p>
        </p:txBody>
      </p:sp>
      <p:sp>
        <p:nvSpPr>
          <p:cNvPr id="6" name="Slide Number Placeholder 5"/>
          <p:cNvSpPr>
            <a:spLocks noGrp="1"/>
          </p:cNvSpPr>
          <p:nvPr>
            <p:ph type="sldNum" sz="quarter" idx="12"/>
          </p:nvPr>
        </p:nvSpPr>
        <p:spPr>
          <a:xfrm>
            <a:off x="8258969" y="5090146"/>
            <a:ext cx="427833" cy="304271"/>
          </a:xfrm>
        </p:spPr>
        <p:txBody>
          <a:bodyPr/>
          <a:lstStyle/>
          <a:p>
            <a:fld id="{1AD93096-5B34-4342-9326-69289CEAE4C2}" type="slidenum">
              <a:rPr lang="en-US" smtClean="0"/>
              <a:t>‹#›</a:t>
            </a:fld>
            <a:endParaRPr lang="en-US" dirty="0">
              <a:solidFill>
                <a:srgbClr val="FFFFFF"/>
              </a:solidFill>
            </a:endParaRPr>
          </a:p>
        </p:txBody>
      </p:sp>
      <p:sp>
        <p:nvSpPr>
          <p:cNvPr id="7" name="Content Placeholder 2"/>
          <p:cNvSpPr>
            <a:spLocks noGrp="1"/>
          </p:cNvSpPr>
          <p:nvPr>
            <p:ph idx="13"/>
          </p:nvPr>
        </p:nvSpPr>
        <p:spPr>
          <a:xfrm>
            <a:off x="1049148" y="817274"/>
            <a:ext cx="7704667" cy="747763"/>
          </a:xfrm>
        </p:spPr>
        <p:txBody>
          <a:bodyPr anchor="ctr">
            <a:normAutofit/>
          </a:bodyPr>
          <a:lstStyle>
            <a:lvl1pPr marL="0" indent="0">
              <a:buClr>
                <a:srgbClr val="83AA67"/>
              </a:buClr>
              <a:buSzPct val="100000"/>
              <a:buFont typeface="Wingdings" panose="05000000000000000000" pitchFamily="2" charset="2"/>
              <a:buNone/>
              <a:defRPr sz="2400" baseline="0">
                <a:solidFill>
                  <a:schemeClr val="accent3">
                    <a:lumMod val="50000"/>
                  </a:schemeClr>
                </a:solidFill>
                <a:latin typeface="Microsoft Sans Serif" panose="020B0604020202020204" pitchFamily="34" charset="0"/>
                <a:ea typeface="华文楷体" panose="02010600040101010101" pitchFamily="2" charset="-122"/>
              </a:defRPr>
            </a:lvl1pPr>
            <a:lvl2pPr>
              <a:buClr>
                <a:srgbClr val="CD4223"/>
              </a:buClr>
              <a:buSzPct val="144000"/>
              <a:defRPr sz="1800" baseline="0">
                <a:latin typeface="Microsoft Sans Serif" panose="020B0604020202020204" pitchFamily="34" charset="0"/>
                <a:ea typeface="华文楷体" panose="02010600040101010101" pitchFamily="2" charset="-122"/>
              </a:defRPr>
            </a:lvl2pPr>
          </a:lstStyle>
          <a:p>
            <a:pPr lvl="0"/>
            <a:r>
              <a:rPr lang="zh-CN" altLang="en-US" dirty="0" smtClean="0"/>
              <a:t>单击此处编辑母版文本样式</a:t>
            </a:r>
          </a:p>
        </p:txBody>
      </p:sp>
    </p:spTree>
    <p:extLst>
      <p:ext uri="{BB962C8B-B14F-4D97-AF65-F5344CB8AC3E}">
        <p14:creationId xmlns:p14="http://schemas.microsoft.com/office/powerpoint/2010/main" val="135961057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7_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049148" y="0"/>
            <a:ext cx="7704667" cy="817273"/>
          </a:xfrm>
        </p:spPr>
        <p:txBody>
          <a:bodyPr/>
          <a:lstStyle>
            <a:lvl1pPr algn="l">
              <a:defRPr baseline="0">
                <a:solidFill>
                  <a:schemeClr val="accent3">
                    <a:lumMod val="50000"/>
                  </a:schemeClr>
                </a:solidFill>
                <a:latin typeface="Microsoft Sans Serif" panose="020B0604020202020204" pitchFamily="34" charset="0"/>
                <a:ea typeface="华文楷体" panose="02010600040101010101" pitchFamily="2" charset="-122"/>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1049148" y="1565036"/>
            <a:ext cx="7704667" cy="2072551"/>
          </a:xfrm>
        </p:spPr>
        <p:txBody>
          <a:bodyPr anchor="ctr"/>
          <a:lstStyle>
            <a:lvl1pPr marL="285750" indent="-285750">
              <a:lnSpc>
                <a:spcPct val="120000"/>
              </a:lnSpc>
              <a:buClr>
                <a:srgbClr val="83AA67"/>
              </a:buClr>
              <a:buSzPct val="100000"/>
              <a:buFont typeface="Wingdings" panose="05000000000000000000" pitchFamily="2" charset="2"/>
              <a:buChar char="n"/>
              <a:defRPr sz="2000" baseline="0">
                <a:solidFill>
                  <a:schemeClr val="accent3">
                    <a:lumMod val="50000"/>
                  </a:schemeClr>
                </a:solidFill>
                <a:latin typeface="Microsoft Sans Serif" panose="020B0604020202020204" pitchFamily="34" charset="0"/>
                <a:ea typeface="华文楷体" panose="02010600040101010101" pitchFamily="2" charset="-122"/>
              </a:defRPr>
            </a:lvl1pPr>
            <a:lvl2pPr>
              <a:buClr>
                <a:srgbClr val="CD4223"/>
              </a:buClr>
              <a:buSzPct val="144000"/>
              <a:defRPr sz="1800" baseline="0">
                <a:latin typeface="Microsoft Sans Serif" panose="020B0604020202020204" pitchFamily="34" charset="0"/>
                <a:ea typeface="华文楷体" panose="02010600040101010101" pitchFamily="2" charset="-122"/>
              </a:defRPr>
            </a:lvl2pPr>
          </a:lstStyle>
          <a:p>
            <a:pPr lvl="0"/>
            <a:r>
              <a:rPr lang="zh-CN" altLang="en-US" dirty="0" smtClean="0"/>
              <a:t>单击此处编辑母版文本样式</a:t>
            </a:r>
            <a:endParaRPr lang="en-US" altLang="zh-CN" dirty="0" smtClean="0"/>
          </a:p>
          <a:p>
            <a:pPr lvl="1"/>
            <a:endParaRPr lang="zh-CN" altLang="en-US" dirty="0" smtClean="0"/>
          </a:p>
        </p:txBody>
      </p:sp>
      <p:sp>
        <p:nvSpPr>
          <p:cNvPr id="4" name="Date Placeholder 3"/>
          <p:cNvSpPr>
            <a:spLocks noGrp="1"/>
          </p:cNvSpPr>
          <p:nvPr>
            <p:ph type="dt" sz="half" idx="10"/>
          </p:nvPr>
        </p:nvSpPr>
        <p:spPr>
          <a:xfrm>
            <a:off x="7344331" y="5090146"/>
            <a:ext cx="857473" cy="304271"/>
          </a:xfrm>
        </p:spPr>
        <p:txBody>
          <a:bodyPr/>
          <a:lstStyle/>
          <a:p>
            <a:fld id="{87DE6118-2437-4B30-8E3C-4D2BE6020583}" type="datetimeFigureOut">
              <a:rPr lang="en-US" smtClean="0"/>
              <a:t>11/15/2021</a:t>
            </a:fld>
            <a:endParaRPr lang="en-US" dirty="0"/>
          </a:p>
        </p:txBody>
      </p:sp>
      <p:sp>
        <p:nvSpPr>
          <p:cNvPr id="5" name="Footer Placeholder 4"/>
          <p:cNvSpPr>
            <a:spLocks noGrp="1"/>
          </p:cNvSpPr>
          <p:nvPr>
            <p:ph type="ftr" sz="quarter" idx="11"/>
          </p:nvPr>
        </p:nvSpPr>
        <p:spPr>
          <a:xfrm>
            <a:off x="1972648" y="5090146"/>
            <a:ext cx="5314517" cy="304271"/>
          </a:xfrm>
        </p:spPr>
        <p:txBody>
          <a:bodyPr/>
          <a:lstStyle/>
          <a:p>
            <a:pPr algn="r"/>
            <a:endParaRPr lang="en-US" sz="1400" dirty="0">
              <a:solidFill>
                <a:schemeClr val="tx2"/>
              </a:solidFill>
            </a:endParaRPr>
          </a:p>
        </p:txBody>
      </p:sp>
      <p:sp>
        <p:nvSpPr>
          <p:cNvPr id="6" name="Slide Number Placeholder 5"/>
          <p:cNvSpPr>
            <a:spLocks noGrp="1"/>
          </p:cNvSpPr>
          <p:nvPr>
            <p:ph type="sldNum" sz="quarter" idx="12"/>
          </p:nvPr>
        </p:nvSpPr>
        <p:spPr>
          <a:xfrm>
            <a:off x="8258969" y="5090146"/>
            <a:ext cx="427833" cy="304271"/>
          </a:xfrm>
        </p:spPr>
        <p:txBody>
          <a:bodyPr/>
          <a:lstStyle/>
          <a:p>
            <a:fld id="{1AD93096-5B34-4342-9326-69289CEAE4C2}" type="slidenum">
              <a:rPr lang="en-US" smtClean="0"/>
              <a:t>‹#›</a:t>
            </a:fld>
            <a:endParaRPr lang="en-US" dirty="0">
              <a:solidFill>
                <a:srgbClr val="FFFFFF"/>
              </a:solidFill>
            </a:endParaRPr>
          </a:p>
        </p:txBody>
      </p:sp>
      <p:sp>
        <p:nvSpPr>
          <p:cNvPr id="7" name="Content Placeholder 2"/>
          <p:cNvSpPr>
            <a:spLocks noGrp="1"/>
          </p:cNvSpPr>
          <p:nvPr>
            <p:ph idx="13"/>
          </p:nvPr>
        </p:nvSpPr>
        <p:spPr>
          <a:xfrm>
            <a:off x="1049148" y="817274"/>
            <a:ext cx="7704667" cy="747763"/>
          </a:xfrm>
        </p:spPr>
        <p:txBody>
          <a:bodyPr anchor="ctr">
            <a:normAutofit/>
          </a:bodyPr>
          <a:lstStyle>
            <a:lvl1pPr marL="0" indent="0">
              <a:buClr>
                <a:srgbClr val="83AA67"/>
              </a:buClr>
              <a:buSzPct val="100000"/>
              <a:buFont typeface="Wingdings" panose="05000000000000000000" pitchFamily="2" charset="2"/>
              <a:buNone/>
              <a:defRPr sz="2400" baseline="0">
                <a:solidFill>
                  <a:schemeClr val="accent3">
                    <a:lumMod val="50000"/>
                  </a:schemeClr>
                </a:solidFill>
                <a:latin typeface="Microsoft Sans Serif" panose="020B0604020202020204" pitchFamily="34" charset="0"/>
                <a:ea typeface="华文楷体" panose="02010600040101010101" pitchFamily="2" charset="-122"/>
              </a:defRPr>
            </a:lvl1pPr>
            <a:lvl2pPr>
              <a:buClr>
                <a:srgbClr val="CD4223"/>
              </a:buClr>
              <a:buSzPct val="144000"/>
              <a:defRPr sz="1800" baseline="0">
                <a:latin typeface="Microsoft Sans Serif" panose="020B0604020202020204" pitchFamily="34" charset="0"/>
                <a:ea typeface="华文楷体" panose="02010600040101010101" pitchFamily="2" charset="-122"/>
              </a:defRPr>
            </a:lvl2pPr>
          </a:lstStyle>
          <a:p>
            <a:pPr lvl="0"/>
            <a:r>
              <a:rPr lang="zh-CN" altLang="en-US" dirty="0" smtClean="0"/>
              <a:t>单击此处编辑母版文本样式</a:t>
            </a:r>
          </a:p>
        </p:txBody>
      </p:sp>
    </p:spTree>
    <p:extLst>
      <p:ext uri="{BB962C8B-B14F-4D97-AF65-F5344CB8AC3E}">
        <p14:creationId xmlns:p14="http://schemas.microsoft.com/office/powerpoint/2010/main" val="135961057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8_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049148" y="0"/>
            <a:ext cx="7704667" cy="817273"/>
          </a:xfrm>
        </p:spPr>
        <p:txBody>
          <a:bodyPr/>
          <a:lstStyle>
            <a:lvl1pPr algn="l">
              <a:defRPr baseline="0">
                <a:solidFill>
                  <a:schemeClr val="accent3">
                    <a:lumMod val="50000"/>
                  </a:schemeClr>
                </a:solidFill>
                <a:latin typeface="Microsoft Sans Serif" panose="020B0604020202020204" pitchFamily="34" charset="0"/>
                <a:ea typeface="华文楷体" panose="02010600040101010101" pitchFamily="2" charset="-122"/>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1049148" y="1565036"/>
            <a:ext cx="7704667" cy="2072551"/>
          </a:xfrm>
        </p:spPr>
        <p:txBody>
          <a:bodyPr anchor="ctr"/>
          <a:lstStyle>
            <a:lvl1pPr marL="285750" indent="-285750">
              <a:lnSpc>
                <a:spcPct val="120000"/>
              </a:lnSpc>
              <a:buClr>
                <a:srgbClr val="83AA67"/>
              </a:buClr>
              <a:buSzPct val="100000"/>
              <a:buFont typeface="Wingdings" panose="05000000000000000000" pitchFamily="2" charset="2"/>
              <a:buChar char="n"/>
              <a:defRPr sz="2000" baseline="0">
                <a:solidFill>
                  <a:schemeClr val="accent3">
                    <a:lumMod val="50000"/>
                  </a:schemeClr>
                </a:solidFill>
                <a:latin typeface="Microsoft Sans Serif" panose="020B0604020202020204" pitchFamily="34" charset="0"/>
                <a:ea typeface="华文楷体" panose="02010600040101010101" pitchFamily="2" charset="-122"/>
              </a:defRPr>
            </a:lvl1pPr>
            <a:lvl2pPr>
              <a:buClr>
                <a:srgbClr val="CD4223"/>
              </a:buClr>
              <a:buSzPct val="144000"/>
              <a:defRPr sz="1800" baseline="0">
                <a:latin typeface="Microsoft Sans Serif" panose="020B0604020202020204" pitchFamily="34" charset="0"/>
                <a:ea typeface="华文楷体" panose="02010600040101010101" pitchFamily="2" charset="-122"/>
              </a:defRPr>
            </a:lvl2pPr>
          </a:lstStyle>
          <a:p>
            <a:pPr lvl="0"/>
            <a:r>
              <a:rPr lang="zh-CN" altLang="en-US" dirty="0" smtClean="0"/>
              <a:t>单击此处编辑母版文本样式</a:t>
            </a:r>
            <a:endParaRPr lang="en-US" altLang="zh-CN" dirty="0" smtClean="0"/>
          </a:p>
          <a:p>
            <a:pPr lvl="1"/>
            <a:endParaRPr lang="zh-CN" altLang="en-US" dirty="0" smtClean="0"/>
          </a:p>
        </p:txBody>
      </p:sp>
      <p:sp>
        <p:nvSpPr>
          <p:cNvPr id="4" name="Date Placeholder 3"/>
          <p:cNvSpPr>
            <a:spLocks noGrp="1"/>
          </p:cNvSpPr>
          <p:nvPr>
            <p:ph type="dt" sz="half" idx="10"/>
          </p:nvPr>
        </p:nvSpPr>
        <p:spPr>
          <a:xfrm>
            <a:off x="7344331" y="5090146"/>
            <a:ext cx="857473" cy="304271"/>
          </a:xfrm>
        </p:spPr>
        <p:txBody>
          <a:bodyPr/>
          <a:lstStyle/>
          <a:p>
            <a:fld id="{87DE6118-2437-4B30-8E3C-4D2BE6020583}" type="datetimeFigureOut">
              <a:rPr lang="en-US" smtClean="0"/>
              <a:t>11/15/2021</a:t>
            </a:fld>
            <a:endParaRPr lang="en-US" dirty="0"/>
          </a:p>
        </p:txBody>
      </p:sp>
      <p:sp>
        <p:nvSpPr>
          <p:cNvPr id="5" name="Footer Placeholder 4"/>
          <p:cNvSpPr>
            <a:spLocks noGrp="1"/>
          </p:cNvSpPr>
          <p:nvPr>
            <p:ph type="ftr" sz="quarter" idx="11"/>
          </p:nvPr>
        </p:nvSpPr>
        <p:spPr>
          <a:xfrm>
            <a:off x="1972648" y="5090146"/>
            <a:ext cx="5314517" cy="304271"/>
          </a:xfrm>
        </p:spPr>
        <p:txBody>
          <a:bodyPr/>
          <a:lstStyle/>
          <a:p>
            <a:pPr algn="r"/>
            <a:endParaRPr lang="en-US" sz="1400" dirty="0">
              <a:solidFill>
                <a:schemeClr val="tx2"/>
              </a:solidFill>
            </a:endParaRPr>
          </a:p>
        </p:txBody>
      </p:sp>
      <p:sp>
        <p:nvSpPr>
          <p:cNvPr id="6" name="Slide Number Placeholder 5"/>
          <p:cNvSpPr>
            <a:spLocks noGrp="1"/>
          </p:cNvSpPr>
          <p:nvPr>
            <p:ph type="sldNum" sz="quarter" idx="12"/>
          </p:nvPr>
        </p:nvSpPr>
        <p:spPr>
          <a:xfrm>
            <a:off x="8258969" y="5090146"/>
            <a:ext cx="427833" cy="304271"/>
          </a:xfrm>
        </p:spPr>
        <p:txBody>
          <a:bodyPr/>
          <a:lstStyle/>
          <a:p>
            <a:fld id="{1AD93096-5B34-4342-9326-69289CEAE4C2}" type="slidenum">
              <a:rPr lang="en-US" smtClean="0"/>
              <a:t>‹#›</a:t>
            </a:fld>
            <a:endParaRPr lang="en-US" dirty="0">
              <a:solidFill>
                <a:srgbClr val="FFFFFF"/>
              </a:solidFill>
            </a:endParaRPr>
          </a:p>
        </p:txBody>
      </p:sp>
      <p:sp>
        <p:nvSpPr>
          <p:cNvPr id="7" name="Content Placeholder 2"/>
          <p:cNvSpPr>
            <a:spLocks noGrp="1"/>
          </p:cNvSpPr>
          <p:nvPr>
            <p:ph idx="13"/>
          </p:nvPr>
        </p:nvSpPr>
        <p:spPr>
          <a:xfrm>
            <a:off x="1049148" y="817274"/>
            <a:ext cx="7704667" cy="747763"/>
          </a:xfrm>
        </p:spPr>
        <p:txBody>
          <a:bodyPr anchor="ctr">
            <a:normAutofit/>
          </a:bodyPr>
          <a:lstStyle>
            <a:lvl1pPr marL="0" indent="0">
              <a:buClr>
                <a:srgbClr val="83AA67"/>
              </a:buClr>
              <a:buSzPct val="100000"/>
              <a:buFont typeface="Wingdings" panose="05000000000000000000" pitchFamily="2" charset="2"/>
              <a:buNone/>
              <a:defRPr sz="2400" baseline="0">
                <a:solidFill>
                  <a:schemeClr val="accent3">
                    <a:lumMod val="50000"/>
                  </a:schemeClr>
                </a:solidFill>
                <a:latin typeface="Microsoft Sans Serif" panose="020B0604020202020204" pitchFamily="34" charset="0"/>
                <a:ea typeface="华文楷体" panose="02010600040101010101" pitchFamily="2" charset="-122"/>
              </a:defRPr>
            </a:lvl1pPr>
            <a:lvl2pPr>
              <a:buClr>
                <a:srgbClr val="CD4223"/>
              </a:buClr>
              <a:buSzPct val="144000"/>
              <a:defRPr sz="1800" baseline="0">
                <a:latin typeface="Microsoft Sans Serif" panose="020B0604020202020204" pitchFamily="34" charset="0"/>
                <a:ea typeface="华文楷体" panose="02010600040101010101" pitchFamily="2" charset="-122"/>
              </a:defRPr>
            </a:lvl2pPr>
          </a:lstStyle>
          <a:p>
            <a:pPr lvl="0"/>
            <a:r>
              <a:rPr lang="zh-CN" altLang="en-US" dirty="0" smtClean="0"/>
              <a:t>单击此处编辑母版文本样式</a:t>
            </a:r>
          </a:p>
        </p:txBody>
      </p:sp>
    </p:spTree>
    <p:extLst>
      <p:ext uri="{BB962C8B-B14F-4D97-AF65-F5344CB8AC3E}">
        <p14:creationId xmlns:p14="http://schemas.microsoft.com/office/powerpoint/2010/main" val="1359610572"/>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4_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049148" y="0"/>
            <a:ext cx="7704667" cy="817273"/>
          </a:xfrm>
        </p:spPr>
        <p:txBody>
          <a:bodyPr/>
          <a:lstStyle>
            <a:lvl1pPr algn="l">
              <a:defRPr baseline="0">
                <a:solidFill>
                  <a:schemeClr val="accent3">
                    <a:lumMod val="50000"/>
                  </a:schemeClr>
                </a:solidFill>
                <a:latin typeface="Microsoft Sans Serif" panose="020B0604020202020204" pitchFamily="34" charset="0"/>
                <a:ea typeface="华文楷体" panose="02010600040101010101" pitchFamily="2" charset="-122"/>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1049148" y="1565036"/>
            <a:ext cx="7704667" cy="2072551"/>
          </a:xfrm>
        </p:spPr>
        <p:txBody>
          <a:bodyPr anchor="ctr"/>
          <a:lstStyle>
            <a:lvl1pPr marL="285750" indent="-285750">
              <a:lnSpc>
                <a:spcPct val="120000"/>
              </a:lnSpc>
              <a:buClr>
                <a:srgbClr val="83AA67"/>
              </a:buClr>
              <a:buSzPct val="100000"/>
              <a:buFont typeface="Wingdings" panose="05000000000000000000" pitchFamily="2" charset="2"/>
              <a:buChar char="n"/>
              <a:defRPr sz="2000" baseline="0">
                <a:solidFill>
                  <a:schemeClr val="accent3">
                    <a:lumMod val="50000"/>
                  </a:schemeClr>
                </a:solidFill>
                <a:latin typeface="Microsoft Sans Serif" panose="020B0604020202020204" pitchFamily="34" charset="0"/>
                <a:ea typeface="华文楷体" panose="02010600040101010101" pitchFamily="2" charset="-122"/>
              </a:defRPr>
            </a:lvl1pPr>
            <a:lvl2pPr>
              <a:buClr>
                <a:srgbClr val="CD4223"/>
              </a:buClr>
              <a:buSzPct val="144000"/>
              <a:defRPr sz="1800" baseline="0">
                <a:latin typeface="Microsoft Sans Serif" panose="020B0604020202020204" pitchFamily="34" charset="0"/>
                <a:ea typeface="华文楷体" panose="02010600040101010101" pitchFamily="2" charset="-122"/>
              </a:defRPr>
            </a:lvl2pPr>
          </a:lstStyle>
          <a:p>
            <a:pPr lvl="0"/>
            <a:r>
              <a:rPr lang="zh-CN" altLang="en-US" dirty="0" smtClean="0"/>
              <a:t>单击此处编辑母版文本样式</a:t>
            </a:r>
            <a:endParaRPr lang="en-US" altLang="zh-CN" dirty="0" smtClean="0"/>
          </a:p>
          <a:p>
            <a:pPr lvl="1"/>
            <a:endParaRPr lang="zh-CN" altLang="en-US" dirty="0" smtClean="0"/>
          </a:p>
        </p:txBody>
      </p:sp>
      <p:sp>
        <p:nvSpPr>
          <p:cNvPr id="4" name="Date Placeholder 3"/>
          <p:cNvSpPr>
            <a:spLocks noGrp="1"/>
          </p:cNvSpPr>
          <p:nvPr>
            <p:ph type="dt" sz="half" idx="10"/>
          </p:nvPr>
        </p:nvSpPr>
        <p:spPr>
          <a:xfrm>
            <a:off x="7344331" y="5090146"/>
            <a:ext cx="857473" cy="304271"/>
          </a:xfrm>
        </p:spPr>
        <p:txBody>
          <a:bodyPr/>
          <a:lstStyle/>
          <a:p>
            <a:fld id="{87DE6118-2437-4B30-8E3C-4D2BE6020583}" type="datetimeFigureOut">
              <a:rPr lang="en-US" smtClean="0"/>
              <a:t>11/15/2021</a:t>
            </a:fld>
            <a:endParaRPr lang="en-US" dirty="0"/>
          </a:p>
        </p:txBody>
      </p:sp>
      <p:sp>
        <p:nvSpPr>
          <p:cNvPr id="5" name="Footer Placeholder 4"/>
          <p:cNvSpPr>
            <a:spLocks noGrp="1"/>
          </p:cNvSpPr>
          <p:nvPr>
            <p:ph type="ftr" sz="quarter" idx="11"/>
          </p:nvPr>
        </p:nvSpPr>
        <p:spPr>
          <a:xfrm>
            <a:off x="1972648" y="5090146"/>
            <a:ext cx="5314517" cy="304271"/>
          </a:xfrm>
        </p:spPr>
        <p:txBody>
          <a:bodyPr/>
          <a:lstStyle/>
          <a:p>
            <a:pPr algn="r"/>
            <a:endParaRPr lang="en-US" sz="1400" dirty="0">
              <a:solidFill>
                <a:schemeClr val="tx2"/>
              </a:solidFill>
            </a:endParaRPr>
          </a:p>
        </p:txBody>
      </p:sp>
      <p:sp>
        <p:nvSpPr>
          <p:cNvPr id="6" name="Slide Number Placeholder 5"/>
          <p:cNvSpPr>
            <a:spLocks noGrp="1"/>
          </p:cNvSpPr>
          <p:nvPr>
            <p:ph type="sldNum" sz="quarter" idx="12"/>
          </p:nvPr>
        </p:nvSpPr>
        <p:spPr>
          <a:xfrm>
            <a:off x="8258969" y="5090146"/>
            <a:ext cx="427833" cy="304271"/>
          </a:xfrm>
        </p:spPr>
        <p:txBody>
          <a:bodyPr/>
          <a:lstStyle/>
          <a:p>
            <a:fld id="{1AD93096-5B34-4342-9326-69289CEAE4C2}" type="slidenum">
              <a:rPr lang="en-US" smtClean="0"/>
              <a:t>‹#›</a:t>
            </a:fld>
            <a:endParaRPr lang="en-US" dirty="0">
              <a:solidFill>
                <a:srgbClr val="FFFFFF"/>
              </a:solidFill>
            </a:endParaRPr>
          </a:p>
        </p:txBody>
      </p:sp>
      <p:sp>
        <p:nvSpPr>
          <p:cNvPr id="7" name="Content Placeholder 2"/>
          <p:cNvSpPr>
            <a:spLocks noGrp="1"/>
          </p:cNvSpPr>
          <p:nvPr>
            <p:ph idx="13"/>
          </p:nvPr>
        </p:nvSpPr>
        <p:spPr>
          <a:xfrm>
            <a:off x="1049148" y="817274"/>
            <a:ext cx="7704667" cy="747763"/>
          </a:xfrm>
        </p:spPr>
        <p:txBody>
          <a:bodyPr anchor="ctr">
            <a:normAutofit/>
          </a:bodyPr>
          <a:lstStyle>
            <a:lvl1pPr marL="0" indent="0">
              <a:buClr>
                <a:srgbClr val="83AA67"/>
              </a:buClr>
              <a:buSzPct val="100000"/>
              <a:buFont typeface="Wingdings" panose="05000000000000000000" pitchFamily="2" charset="2"/>
              <a:buNone/>
              <a:defRPr sz="2400" baseline="0">
                <a:solidFill>
                  <a:schemeClr val="accent3">
                    <a:lumMod val="50000"/>
                  </a:schemeClr>
                </a:solidFill>
                <a:latin typeface="Microsoft Sans Serif" panose="020B0604020202020204" pitchFamily="34" charset="0"/>
                <a:ea typeface="华文楷体" panose="02010600040101010101" pitchFamily="2" charset="-122"/>
              </a:defRPr>
            </a:lvl1pPr>
            <a:lvl2pPr>
              <a:buClr>
                <a:srgbClr val="CD4223"/>
              </a:buClr>
              <a:buSzPct val="144000"/>
              <a:defRPr sz="1800" baseline="0">
                <a:latin typeface="Microsoft Sans Serif" panose="020B0604020202020204" pitchFamily="34" charset="0"/>
                <a:ea typeface="华文楷体" panose="02010600040101010101" pitchFamily="2" charset="-122"/>
              </a:defRPr>
            </a:lvl2pPr>
          </a:lstStyle>
          <a:p>
            <a:pPr lvl="0"/>
            <a:r>
              <a:rPr lang="zh-CN" altLang="en-US" dirty="0" smtClean="0"/>
              <a:t>单击此处编辑母版文本样式</a:t>
            </a:r>
          </a:p>
        </p:txBody>
      </p:sp>
    </p:spTree>
    <p:extLst>
      <p:ext uri="{BB962C8B-B14F-4D97-AF65-F5344CB8AC3E}">
        <p14:creationId xmlns:p14="http://schemas.microsoft.com/office/powerpoint/2010/main" val="1149021971"/>
      </p:ext>
    </p:extLst>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5_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1049148" y="0"/>
            <a:ext cx="7704667" cy="817273"/>
          </a:xfrm>
        </p:spPr>
        <p:txBody>
          <a:bodyPr/>
          <a:lstStyle>
            <a:lvl1pPr algn="l">
              <a:defRPr baseline="0">
                <a:solidFill>
                  <a:schemeClr val="accent3">
                    <a:lumMod val="50000"/>
                  </a:schemeClr>
                </a:solidFill>
                <a:latin typeface="Microsoft Sans Serif" panose="020B0604020202020204" pitchFamily="34" charset="0"/>
                <a:ea typeface="华文楷体" panose="02010600040101010101" pitchFamily="2" charset="-122"/>
              </a:defRPr>
            </a:lvl1pPr>
          </a:lstStyle>
          <a:p>
            <a:r>
              <a:rPr lang="zh-CN" altLang="en-US" dirty="0" smtClean="0"/>
              <a:t>单击此处编辑母版标题样式</a:t>
            </a:r>
            <a:endParaRPr lang="en-US" dirty="0"/>
          </a:p>
        </p:txBody>
      </p:sp>
      <p:sp>
        <p:nvSpPr>
          <p:cNvPr id="3" name="Content Placeholder 2"/>
          <p:cNvSpPr>
            <a:spLocks noGrp="1"/>
          </p:cNvSpPr>
          <p:nvPr>
            <p:ph idx="1"/>
          </p:nvPr>
        </p:nvSpPr>
        <p:spPr>
          <a:xfrm>
            <a:off x="1049148" y="1565036"/>
            <a:ext cx="7704667" cy="2072551"/>
          </a:xfrm>
        </p:spPr>
        <p:txBody>
          <a:bodyPr anchor="ctr"/>
          <a:lstStyle>
            <a:lvl1pPr marL="285750" indent="-285750">
              <a:lnSpc>
                <a:spcPct val="120000"/>
              </a:lnSpc>
              <a:buClr>
                <a:srgbClr val="83AA67"/>
              </a:buClr>
              <a:buSzPct val="100000"/>
              <a:buFont typeface="Wingdings" panose="05000000000000000000" pitchFamily="2" charset="2"/>
              <a:buChar char="n"/>
              <a:defRPr sz="2000" baseline="0">
                <a:solidFill>
                  <a:schemeClr val="accent3">
                    <a:lumMod val="50000"/>
                  </a:schemeClr>
                </a:solidFill>
                <a:latin typeface="Microsoft Sans Serif" panose="020B0604020202020204" pitchFamily="34" charset="0"/>
                <a:ea typeface="华文楷体" panose="02010600040101010101" pitchFamily="2" charset="-122"/>
              </a:defRPr>
            </a:lvl1pPr>
            <a:lvl2pPr>
              <a:buClr>
                <a:srgbClr val="CD4223"/>
              </a:buClr>
              <a:buSzPct val="144000"/>
              <a:defRPr sz="1800" baseline="0">
                <a:latin typeface="Microsoft Sans Serif" panose="020B0604020202020204" pitchFamily="34" charset="0"/>
                <a:ea typeface="华文楷体" panose="02010600040101010101" pitchFamily="2" charset="-122"/>
              </a:defRPr>
            </a:lvl2pPr>
          </a:lstStyle>
          <a:p>
            <a:pPr lvl="0"/>
            <a:r>
              <a:rPr lang="zh-CN" altLang="en-US" dirty="0" smtClean="0"/>
              <a:t>单击此处编辑母版文本样式</a:t>
            </a:r>
            <a:endParaRPr lang="en-US" altLang="zh-CN" dirty="0" smtClean="0"/>
          </a:p>
          <a:p>
            <a:pPr lvl="1"/>
            <a:endParaRPr lang="zh-CN" altLang="en-US" dirty="0" smtClean="0"/>
          </a:p>
        </p:txBody>
      </p:sp>
      <p:sp>
        <p:nvSpPr>
          <p:cNvPr id="4" name="Date Placeholder 3"/>
          <p:cNvSpPr>
            <a:spLocks noGrp="1"/>
          </p:cNvSpPr>
          <p:nvPr>
            <p:ph type="dt" sz="half" idx="10"/>
          </p:nvPr>
        </p:nvSpPr>
        <p:spPr>
          <a:xfrm>
            <a:off x="7344331" y="5090146"/>
            <a:ext cx="857473" cy="304271"/>
          </a:xfrm>
        </p:spPr>
        <p:txBody>
          <a:bodyPr/>
          <a:lstStyle/>
          <a:p>
            <a:fld id="{87DE6118-2437-4B30-8E3C-4D2BE6020583}" type="datetimeFigureOut">
              <a:rPr lang="en-US" smtClean="0"/>
              <a:t>11/15/2021</a:t>
            </a:fld>
            <a:endParaRPr lang="en-US" dirty="0"/>
          </a:p>
        </p:txBody>
      </p:sp>
      <p:sp>
        <p:nvSpPr>
          <p:cNvPr id="5" name="Footer Placeholder 4"/>
          <p:cNvSpPr>
            <a:spLocks noGrp="1"/>
          </p:cNvSpPr>
          <p:nvPr>
            <p:ph type="ftr" sz="quarter" idx="11"/>
          </p:nvPr>
        </p:nvSpPr>
        <p:spPr>
          <a:xfrm>
            <a:off x="1972648" y="5090146"/>
            <a:ext cx="5314517" cy="304271"/>
          </a:xfrm>
        </p:spPr>
        <p:txBody>
          <a:bodyPr/>
          <a:lstStyle/>
          <a:p>
            <a:pPr algn="r"/>
            <a:endParaRPr lang="en-US" sz="1400" dirty="0">
              <a:solidFill>
                <a:schemeClr val="tx2"/>
              </a:solidFill>
            </a:endParaRPr>
          </a:p>
        </p:txBody>
      </p:sp>
      <p:sp>
        <p:nvSpPr>
          <p:cNvPr id="6" name="Slide Number Placeholder 5"/>
          <p:cNvSpPr>
            <a:spLocks noGrp="1"/>
          </p:cNvSpPr>
          <p:nvPr>
            <p:ph type="sldNum" sz="quarter" idx="12"/>
          </p:nvPr>
        </p:nvSpPr>
        <p:spPr>
          <a:xfrm>
            <a:off x="8258969" y="5090146"/>
            <a:ext cx="427833" cy="304271"/>
          </a:xfrm>
        </p:spPr>
        <p:txBody>
          <a:bodyPr/>
          <a:lstStyle/>
          <a:p>
            <a:fld id="{1AD93096-5B34-4342-9326-69289CEAE4C2}" type="slidenum">
              <a:rPr lang="en-US" smtClean="0"/>
              <a:t>‹#›</a:t>
            </a:fld>
            <a:endParaRPr lang="en-US" dirty="0">
              <a:solidFill>
                <a:srgbClr val="FFFFFF"/>
              </a:solidFill>
            </a:endParaRPr>
          </a:p>
        </p:txBody>
      </p:sp>
      <p:sp>
        <p:nvSpPr>
          <p:cNvPr id="7" name="Content Placeholder 2"/>
          <p:cNvSpPr>
            <a:spLocks noGrp="1"/>
          </p:cNvSpPr>
          <p:nvPr>
            <p:ph idx="13"/>
          </p:nvPr>
        </p:nvSpPr>
        <p:spPr>
          <a:xfrm>
            <a:off x="1049148" y="817274"/>
            <a:ext cx="7704667" cy="747763"/>
          </a:xfrm>
        </p:spPr>
        <p:txBody>
          <a:bodyPr anchor="ctr">
            <a:normAutofit/>
          </a:bodyPr>
          <a:lstStyle>
            <a:lvl1pPr marL="0" indent="0">
              <a:buClr>
                <a:srgbClr val="83AA67"/>
              </a:buClr>
              <a:buSzPct val="100000"/>
              <a:buFont typeface="Wingdings" panose="05000000000000000000" pitchFamily="2" charset="2"/>
              <a:buNone/>
              <a:defRPr sz="2400" baseline="0">
                <a:solidFill>
                  <a:schemeClr val="accent3">
                    <a:lumMod val="50000"/>
                  </a:schemeClr>
                </a:solidFill>
                <a:latin typeface="Microsoft Sans Serif" panose="020B0604020202020204" pitchFamily="34" charset="0"/>
                <a:ea typeface="华文楷体" panose="02010600040101010101" pitchFamily="2" charset="-122"/>
              </a:defRPr>
            </a:lvl1pPr>
            <a:lvl2pPr>
              <a:buClr>
                <a:srgbClr val="CD4223"/>
              </a:buClr>
              <a:buSzPct val="144000"/>
              <a:defRPr sz="1800" baseline="0">
                <a:latin typeface="Microsoft Sans Serif" panose="020B0604020202020204" pitchFamily="34" charset="0"/>
                <a:ea typeface="华文楷体" panose="02010600040101010101" pitchFamily="2" charset="-122"/>
              </a:defRPr>
            </a:lvl2pPr>
          </a:lstStyle>
          <a:p>
            <a:pPr lvl="0"/>
            <a:r>
              <a:rPr lang="zh-CN" altLang="en-US" dirty="0" smtClean="0"/>
              <a:t>单击此处编辑母版文本样式</a:t>
            </a:r>
          </a:p>
        </p:txBody>
      </p:sp>
    </p:spTree>
    <p:extLst>
      <p:ext uri="{BB962C8B-B14F-4D97-AF65-F5344CB8AC3E}">
        <p14:creationId xmlns:p14="http://schemas.microsoft.com/office/powerpoint/2010/main" val="158520242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9"/>
          <p:cNvSpPr>
            <a:spLocks noGrp="1" noChangeArrowheads="1"/>
          </p:cNvSpPr>
          <p:nvPr>
            <p:ph type="sldNum" sz="quarter" idx="12"/>
          </p:nvPr>
        </p:nvSpPr>
        <p:spPr>
          <a:ln/>
        </p:spPr>
        <p:txBody>
          <a:bodyPr/>
          <a:lstStyle>
            <a:lvl1pPr>
              <a:defRPr/>
            </a:lvl1pPr>
          </a:lstStyle>
          <a:p>
            <a:pPr>
              <a:defRPr/>
            </a:pPr>
            <a:fld id="{6AFF4183-E603-456C-A75A-A96DE4412B36}" type="slidenum">
              <a:rPr lang="en-US" altLang="zh-CN"/>
              <a:pPr>
                <a:defRPr/>
              </a:pPr>
              <a:t>‹#›</a:t>
            </a:fld>
            <a:endParaRPr lang="en-US" altLang="zh-CN"/>
          </a:p>
        </p:txBody>
      </p:sp>
    </p:spTree>
    <p:extLst>
      <p:ext uri="{BB962C8B-B14F-4D97-AF65-F5344CB8AC3E}">
        <p14:creationId xmlns:p14="http://schemas.microsoft.com/office/powerpoint/2010/main" val="34053640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5302"/>
            <a:ext cx="6858000" cy="1989667"/>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001698"/>
            <a:ext cx="6858000" cy="137980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Rectangle 5">
            <a:extLst>
              <a:ext uri="{FF2B5EF4-FFF2-40B4-BE49-F238E27FC236}"/>
            </a:extLst>
          </p:cNvPr>
          <p:cNvSpPr>
            <a:spLocks noGrp="1" noChangeArrowheads="1"/>
          </p:cNvSpPr>
          <p:nvPr>
            <p:ph type="dt" sz="half" idx="10"/>
          </p:nvPr>
        </p:nvSpPr>
        <p:spPr/>
        <p:txBody>
          <a:bodyPr/>
          <a:lstStyle>
            <a:lvl1pPr>
              <a:defRPr>
                <a:solidFill>
                  <a:schemeClr val="tx1"/>
                </a:solidFill>
              </a:defRPr>
            </a:lvl1pPr>
          </a:lstStyle>
          <a:p>
            <a:pPr>
              <a:defRPr/>
            </a:pPr>
            <a:fld id="{4EA14354-5284-4D6C-BFCD-7E5AC1736D5C}" type="datetime1">
              <a:rPr lang="zh-CN" altLang="en-US"/>
              <a:pPr>
                <a:defRPr/>
              </a:pPr>
              <a:t>2021-11-15</a:t>
            </a:fld>
            <a:endParaRPr lang="en-US" altLang="zh-CN"/>
          </a:p>
        </p:txBody>
      </p:sp>
      <p:sp>
        <p:nvSpPr>
          <p:cNvPr id="5" name="Rectangle 6">
            <a:extLst>
              <a:ext uri="{FF2B5EF4-FFF2-40B4-BE49-F238E27FC236}"/>
            </a:extLst>
          </p:cNvPr>
          <p:cNvSpPr>
            <a:spLocks noGrp="1" noChangeArrowheads="1"/>
          </p:cNvSpPr>
          <p:nvPr>
            <p:ph type="ftr" sz="quarter" idx="11"/>
          </p:nvPr>
        </p:nvSpPr>
        <p:spPr/>
        <p:txBody>
          <a:bodyPr/>
          <a:lstStyle>
            <a:lvl1pPr>
              <a:defRPr>
                <a:solidFill>
                  <a:schemeClr val="tx1"/>
                </a:solidFill>
              </a:defRPr>
            </a:lvl1pPr>
          </a:lstStyle>
          <a:p>
            <a:pPr>
              <a:defRPr/>
            </a:pPr>
            <a:r>
              <a:rPr lang="zh-CN" altLang="en-US"/>
              <a:t>计算机应用技术研究所</a:t>
            </a:r>
          </a:p>
        </p:txBody>
      </p:sp>
      <p:sp>
        <p:nvSpPr>
          <p:cNvPr id="6" name="Rectangle 7">
            <a:extLst>
              <a:ext uri="{FF2B5EF4-FFF2-40B4-BE49-F238E27FC236}"/>
            </a:extLst>
          </p:cNvPr>
          <p:cNvSpPr>
            <a:spLocks noGrp="1" noChangeArrowheads="1"/>
          </p:cNvSpPr>
          <p:nvPr>
            <p:ph type="sldNum" sz="quarter" idx="12"/>
          </p:nvPr>
        </p:nvSpPr>
        <p:spPr/>
        <p:txBody>
          <a:bodyPr/>
          <a:lstStyle>
            <a:lvl1pPr>
              <a:defRPr>
                <a:solidFill>
                  <a:schemeClr val="tx1"/>
                </a:solidFill>
                <a:latin typeface="Verdana" pitchFamily="34" charset="0"/>
                <a:ea typeface="宋体" pitchFamily="2" charset="-122"/>
              </a:defRPr>
            </a:lvl1pPr>
          </a:lstStyle>
          <a:p>
            <a:pPr>
              <a:defRPr/>
            </a:pPr>
            <a:r>
              <a:rPr lang="en-US" altLang="zh-CN"/>
              <a:t>50</a:t>
            </a:r>
            <a:r>
              <a:rPr lang="zh-CN" altLang="en-US"/>
              <a:t>－</a:t>
            </a:r>
            <a:fld id="{FAD1F5D3-A955-4D7A-B961-864DA298BAE7}" type="slidenum">
              <a:rPr lang="en-US" altLang="zh-CN" smtClean="0"/>
              <a:pPr>
                <a:defRPr/>
              </a:pPr>
              <a:t>‹#›</a:t>
            </a:fld>
            <a:endParaRPr lang="en-US" altLang="zh-CN"/>
          </a:p>
        </p:txBody>
      </p:sp>
    </p:spTree>
    <p:extLst>
      <p:ext uri="{BB962C8B-B14F-4D97-AF65-F5344CB8AC3E}">
        <p14:creationId xmlns:p14="http://schemas.microsoft.com/office/powerpoint/2010/main" val="3290423209"/>
      </p:ext>
    </p:extLst>
  </p:cSld>
  <p:clrMapOvr>
    <a:masterClrMapping/>
  </p:clrMapOvr>
  <p:transition/>
  <p:hf sldNum="0" hdr="0" ftr="0"/>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extLst>
          </p:cNvPr>
          <p:cNvSpPr>
            <a:spLocks noGrp="1" noChangeArrowheads="1"/>
          </p:cNvSpPr>
          <p:nvPr>
            <p:ph type="dt" sz="half" idx="10"/>
          </p:nvPr>
        </p:nvSpPr>
        <p:spPr/>
        <p:txBody>
          <a:bodyPr/>
          <a:lstStyle>
            <a:lvl1pPr>
              <a:defRPr>
                <a:solidFill>
                  <a:schemeClr val="tx1"/>
                </a:solidFill>
              </a:defRPr>
            </a:lvl1pPr>
          </a:lstStyle>
          <a:p>
            <a:pPr>
              <a:defRPr/>
            </a:pPr>
            <a:fld id="{1509675D-DCE9-455F-B8B7-1547932AAA5A}" type="datetime1">
              <a:rPr lang="zh-CN" altLang="en-US"/>
              <a:pPr>
                <a:defRPr/>
              </a:pPr>
              <a:t>2021-11-15</a:t>
            </a:fld>
            <a:endParaRPr lang="en-US" altLang="zh-CN"/>
          </a:p>
        </p:txBody>
      </p:sp>
      <p:sp>
        <p:nvSpPr>
          <p:cNvPr id="5" name="Rectangle 6">
            <a:extLst>
              <a:ext uri="{FF2B5EF4-FFF2-40B4-BE49-F238E27FC236}"/>
            </a:extLst>
          </p:cNvPr>
          <p:cNvSpPr>
            <a:spLocks noGrp="1" noChangeArrowheads="1"/>
          </p:cNvSpPr>
          <p:nvPr>
            <p:ph type="ftr" sz="quarter" idx="11"/>
          </p:nvPr>
        </p:nvSpPr>
        <p:spPr/>
        <p:txBody>
          <a:bodyPr/>
          <a:lstStyle>
            <a:lvl1pPr>
              <a:defRPr>
                <a:solidFill>
                  <a:schemeClr val="tx1"/>
                </a:solidFill>
              </a:defRPr>
            </a:lvl1pPr>
          </a:lstStyle>
          <a:p>
            <a:pPr>
              <a:defRPr/>
            </a:pPr>
            <a:r>
              <a:rPr lang="zh-CN" altLang="en-US"/>
              <a:t>计算机应用技术研究所</a:t>
            </a:r>
          </a:p>
        </p:txBody>
      </p:sp>
      <p:sp>
        <p:nvSpPr>
          <p:cNvPr id="6" name="Rectangle 7">
            <a:extLst>
              <a:ext uri="{FF2B5EF4-FFF2-40B4-BE49-F238E27FC236}"/>
            </a:extLst>
          </p:cNvPr>
          <p:cNvSpPr>
            <a:spLocks noGrp="1" noChangeArrowheads="1"/>
          </p:cNvSpPr>
          <p:nvPr>
            <p:ph type="sldNum" sz="quarter" idx="12"/>
          </p:nvPr>
        </p:nvSpPr>
        <p:spPr/>
        <p:txBody>
          <a:bodyPr/>
          <a:lstStyle>
            <a:lvl1pPr>
              <a:defRPr>
                <a:solidFill>
                  <a:schemeClr val="tx1"/>
                </a:solidFill>
                <a:latin typeface="Verdana" pitchFamily="34" charset="0"/>
                <a:ea typeface="宋体" pitchFamily="2" charset="-122"/>
              </a:defRPr>
            </a:lvl1pPr>
          </a:lstStyle>
          <a:p>
            <a:pPr>
              <a:defRPr/>
            </a:pPr>
            <a:r>
              <a:rPr lang="en-US" altLang="zh-CN"/>
              <a:t>50</a:t>
            </a:r>
            <a:r>
              <a:rPr lang="zh-CN" altLang="en-US"/>
              <a:t>－</a:t>
            </a:r>
            <a:fld id="{6225B47B-B6D7-44AE-932E-153DCFBB1FAE}" type="slidenum">
              <a:rPr lang="en-US" altLang="zh-CN" smtClean="0"/>
              <a:pPr>
                <a:defRPr/>
              </a:pPr>
              <a:t>‹#›</a:t>
            </a:fld>
            <a:endParaRPr lang="en-US" altLang="zh-CN"/>
          </a:p>
        </p:txBody>
      </p:sp>
    </p:spTree>
    <p:extLst>
      <p:ext uri="{BB962C8B-B14F-4D97-AF65-F5344CB8AC3E}">
        <p14:creationId xmlns:p14="http://schemas.microsoft.com/office/powerpoint/2010/main" val="1538046657"/>
      </p:ext>
    </p:extLst>
  </p:cSld>
  <p:clrMapOvr>
    <a:masterClrMapping/>
  </p:clrMapOvr>
  <p:transition spd="med">
    <p:wipe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4782"/>
            <a:ext cx="7886700" cy="2377281"/>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3824553"/>
            <a:ext cx="7886700" cy="1250156"/>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5">
            <a:extLst>
              <a:ext uri="{FF2B5EF4-FFF2-40B4-BE49-F238E27FC236}"/>
            </a:extLst>
          </p:cNvPr>
          <p:cNvSpPr>
            <a:spLocks noGrp="1" noChangeArrowheads="1"/>
          </p:cNvSpPr>
          <p:nvPr>
            <p:ph type="dt" sz="half" idx="10"/>
          </p:nvPr>
        </p:nvSpPr>
        <p:spPr/>
        <p:txBody>
          <a:bodyPr/>
          <a:lstStyle>
            <a:lvl1pPr>
              <a:defRPr>
                <a:solidFill>
                  <a:schemeClr val="tx1"/>
                </a:solidFill>
              </a:defRPr>
            </a:lvl1pPr>
          </a:lstStyle>
          <a:p>
            <a:pPr>
              <a:defRPr/>
            </a:pPr>
            <a:fld id="{EBCCBE5E-0F36-40F1-8ADA-B92035DB041D}" type="datetime1">
              <a:rPr lang="zh-CN" altLang="en-US"/>
              <a:pPr>
                <a:defRPr/>
              </a:pPr>
              <a:t>2021-11-15</a:t>
            </a:fld>
            <a:endParaRPr lang="en-US" altLang="zh-CN"/>
          </a:p>
        </p:txBody>
      </p:sp>
      <p:sp>
        <p:nvSpPr>
          <p:cNvPr id="5" name="Rectangle 6">
            <a:extLst>
              <a:ext uri="{FF2B5EF4-FFF2-40B4-BE49-F238E27FC236}"/>
            </a:extLst>
          </p:cNvPr>
          <p:cNvSpPr>
            <a:spLocks noGrp="1" noChangeArrowheads="1"/>
          </p:cNvSpPr>
          <p:nvPr>
            <p:ph type="ftr" sz="quarter" idx="11"/>
          </p:nvPr>
        </p:nvSpPr>
        <p:spPr/>
        <p:txBody>
          <a:bodyPr/>
          <a:lstStyle>
            <a:lvl1pPr>
              <a:defRPr>
                <a:solidFill>
                  <a:schemeClr val="tx1"/>
                </a:solidFill>
              </a:defRPr>
            </a:lvl1pPr>
          </a:lstStyle>
          <a:p>
            <a:pPr>
              <a:defRPr/>
            </a:pPr>
            <a:r>
              <a:rPr lang="zh-CN" altLang="en-US"/>
              <a:t>计算机应用技术研究所</a:t>
            </a:r>
          </a:p>
        </p:txBody>
      </p:sp>
      <p:sp>
        <p:nvSpPr>
          <p:cNvPr id="6" name="Rectangle 7">
            <a:extLst>
              <a:ext uri="{FF2B5EF4-FFF2-40B4-BE49-F238E27FC236}"/>
            </a:extLst>
          </p:cNvPr>
          <p:cNvSpPr>
            <a:spLocks noGrp="1" noChangeArrowheads="1"/>
          </p:cNvSpPr>
          <p:nvPr>
            <p:ph type="sldNum" sz="quarter" idx="12"/>
          </p:nvPr>
        </p:nvSpPr>
        <p:spPr/>
        <p:txBody>
          <a:bodyPr/>
          <a:lstStyle>
            <a:lvl1pPr>
              <a:defRPr>
                <a:solidFill>
                  <a:schemeClr val="tx1"/>
                </a:solidFill>
                <a:latin typeface="Verdana" pitchFamily="34" charset="0"/>
                <a:ea typeface="宋体" pitchFamily="2" charset="-122"/>
              </a:defRPr>
            </a:lvl1pPr>
          </a:lstStyle>
          <a:p>
            <a:pPr>
              <a:defRPr/>
            </a:pPr>
            <a:r>
              <a:rPr lang="en-US" altLang="zh-CN"/>
              <a:t>50</a:t>
            </a:r>
            <a:r>
              <a:rPr lang="zh-CN" altLang="en-US"/>
              <a:t>－</a:t>
            </a:r>
            <a:fld id="{8241653B-C8A7-42B1-9320-9A4B19FDB036}" type="slidenum">
              <a:rPr lang="en-US" altLang="zh-CN" smtClean="0"/>
              <a:pPr>
                <a:defRPr/>
              </a:pPr>
              <a:t>‹#›</a:t>
            </a:fld>
            <a:endParaRPr lang="en-US" altLang="zh-CN"/>
          </a:p>
        </p:txBody>
      </p:sp>
    </p:spTree>
    <p:extLst>
      <p:ext uri="{BB962C8B-B14F-4D97-AF65-F5344CB8AC3E}">
        <p14:creationId xmlns:p14="http://schemas.microsoft.com/office/powerpoint/2010/main" val="1228259830"/>
      </p:ext>
    </p:extLst>
  </p:cSld>
  <p:clrMapOvr>
    <a:masterClrMapping/>
  </p:clrMapOvr>
  <p:transition spd="med">
    <p:wipe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4213" y="1657615"/>
            <a:ext cx="3810000" cy="3429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6613" y="1657615"/>
            <a:ext cx="3810000" cy="3429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a:extLst>
              <a:ext uri="{FF2B5EF4-FFF2-40B4-BE49-F238E27FC236}"/>
            </a:extLst>
          </p:cNvPr>
          <p:cNvSpPr>
            <a:spLocks noGrp="1" noChangeArrowheads="1"/>
          </p:cNvSpPr>
          <p:nvPr>
            <p:ph type="dt" sz="half" idx="10"/>
          </p:nvPr>
        </p:nvSpPr>
        <p:spPr/>
        <p:txBody>
          <a:bodyPr/>
          <a:lstStyle>
            <a:lvl1pPr>
              <a:defRPr>
                <a:solidFill>
                  <a:schemeClr val="tx1"/>
                </a:solidFill>
              </a:defRPr>
            </a:lvl1pPr>
          </a:lstStyle>
          <a:p>
            <a:pPr>
              <a:defRPr/>
            </a:pPr>
            <a:fld id="{81A53643-1C2A-4FDC-81C0-EDB86A73B84D}" type="datetime1">
              <a:rPr lang="zh-CN" altLang="en-US"/>
              <a:pPr>
                <a:defRPr/>
              </a:pPr>
              <a:t>2021-11-15</a:t>
            </a:fld>
            <a:endParaRPr lang="en-US" altLang="zh-CN"/>
          </a:p>
        </p:txBody>
      </p:sp>
      <p:sp>
        <p:nvSpPr>
          <p:cNvPr id="6" name="Rectangle 6">
            <a:extLst>
              <a:ext uri="{FF2B5EF4-FFF2-40B4-BE49-F238E27FC236}"/>
            </a:extLst>
          </p:cNvPr>
          <p:cNvSpPr>
            <a:spLocks noGrp="1" noChangeArrowheads="1"/>
          </p:cNvSpPr>
          <p:nvPr>
            <p:ph type="ftr" sz="quarter" idx="11"/>
          </p:nvPr>
        </p:nvSpPr>
        <p:spPr/>
        <p:txBody>
          <a:bodyPr/>
          <a:lstStyle>
            <a:lvl1pPr>
              <a:defRPr>
                <a:solidFill>
                  <a:schemeClr val="tx1"/>
                </a:solidFill>
              </a:defRPr>
            </a:lvl1pPr>
          </a:lstStyle>
          <a:p>
            <a:pPr>
              <a:defRPr/>
            </a:pPr>
            <a:r>
              <a:rPr lang="zh-CN" altLang="en-US"/>
              <a:t>计算机应用技术研究所</a:t>
            </a:r>
          </a:p>
        </p:txBody>
      </p:sp>
      <p:sp>
        <p:nvSpPr>
          <p:cNvPr id="7" name="Rectangle 7">
            <a:extLst>
              <a:ext uri="{FF2B5EF4-FFF2-40B4-BE49-F238E27FC236}"/>
            </a:extLst>
          </p:cNvPr>
          <p:cNvSpPr>
            <a:spLocks noGrp="1" noChangeArrowheads="1"/>
          </p:cNvSpPr>
          <p:nvPr>
            <p:ph type="sldNum" sz="quarter" idx="12"/>
          </p:nvPr>
        </p:nvSpPr>
        <p:spPr/>
        <p:txBody>
          <a:bodyPr/>
          <a:lstStyle>
            <a:lvl1pPr>
              <a:defRPr>
                <a:solidFill>
                  <a:schemeClr val="tx1"/>
                </a:solidFill>
                <a:latin typeface="Verdana" pitchFamily="34" charset="0"/>
                <a:ea typeface="宋体" pitchFamily="2" charset="-122"/>
              </a:defRPr>
            </a:lvl1pPr>
          </a:lstStyle>
          <a:p>
            <a:pPr>
              <a:defRPr/>
            </a:pPr>
            <a:r>
              <a:rPr lang="en-US" altLang="zh-CN"/>
              <a:t>50</a:t>
            </a:r>
            <a:r>
              <a:rPr lang="zh-CN" altLang="en-US"/>
              <a:t>－</a:t>
            </a:r>
            <a:fld id="{EEC84C3E-E888-421A-8C66-6549FF07FD81}" type="slidenum">
              <a:rPr lang="en-US" altLang="zh-CN" smtClean="0"/>
              <a:pPr>
                <a:defRPr/>
              </a:pPr>
              <a:t>‹#›</a:t>
            </a:fld>
            <a:endParaRPr lang="en-US" altLang="zh-CN"/>
          </a:p>
        </p:txBody>
      </p:sp>
    </p:spTree>
    <p:extLst>
      <p:ext uri="{BB962C8B-B14F-4D97-AF65-F5344CB8AC3E}">
        <p14:creationId xmlns:p14="http://schemas.microsoft.com/office/powerpoint/2010/main" val="3426125946"/>
      </p:ext>
    </p:extLst>
  </p:cSld>
  <p:clrMapOvr>
    <a:masterClrMapping/>
  </p:clrMapOvr>
  <p:transition spd="med">
    <p:wipe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04271"/>
            <a:ext cx="7886700" cy="1104636"/>
          </a:xfrm>
        </p:spPr>
        <p:txBody>
          <a:bodyPr/>
          <a:lstStyle/>
          <a:p>
            <a:r>
              <a:rPr lang="zh-CN" altLang="en-US"/>
              <a:t>单击此处编辑母版标题样式</a:t>
            </a:r>
          </a:p>
        </p:txBody>
      </p:sp>
      <p:sp>
        <p:nvSpPr>
          <p:cNvPr id="3" name="文本占位符 2"/>
          <p:cNvSpPr>
            <a:spLocks noGrp="1"/>
          </p:cNvSpPr>
          <p:nvPr>
            <p:ph type="body" idx="1"/>
          </p:nvPr>
        </p:nvSpPr>
        <p:spPr>
          <a:xfrm>
            <a:off x="630239" y="1400969"/>
            <a:ext cx="3868737" cy="68659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9" y="2087563"/>
            <a:ext cx="3868737" cy="307049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400969"/>
            <a:ext cx="3887788" cy="68659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087563"/>
            <a:ext cx="3887788" cy="307049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a:extLst>
              <a:ext uri="{FF2B5EF4-FFF2-40B4-BE49-F238E27FC236}"/>
            </a:extLst>
          </p:cNvPr>
          <p:cNvSpPr>
            <a:spLocks noGrp="1" noChangeArrowheads="1"/>
          </p:cNvSpPr>
          <p:nvPr>
            <p:ph type="dt" sz="half" idx="10"/>
          </p:nvPr>
        </p:nvSpPr>
        <p:spPr/>
        <p:txBody>
          <a:bodyPr/>
          <a:lstStyle>
            <a:lvl1pPr>
              <a:defRPr>
                <a:solidFill>
                  <a:schemeClr val="tx1"/>
                </a:solidFill>
              </a:defRPr>
            </a:lvl1pPr>
          </a:lstStyle>
          <a:p>
            <a:pPr>
              <a:defRPr/>
            </a:pPr>
            <a:fld id="{8B404405-A55E-4419-B3ED-46D500EA8F2F}" type="datetime1">
              <a:rPr lang="zh-CN" altLang="en-US"/>
              <a:pPr>
                <a:defRPr/>
              </a:pPr>
              <a:t>2021-11-15</a:t>
            </a:fld>
            <a:endParaRPr lang="en-US" altLang="zh-CN"/>
          </a:p>
        </p:txBody>
      </p:sp>
      <p:sp>
        <p:nvSpPr>
          <p:cNvPr id="8" name="Rectangle 6">
            <a:extLst>
              <a:ext uri="{FF2B5EF4-FFF2-40B4-BE49-F238E27FC236}"/>
            </a:extLst>
          </p:cNvPr>
          <p:cNvSpPr>
            <a:spLocks noGrp="1" noChangeArrowheads="1"/>
          </p:cNvSpPr>
          <p:nvPr>
            <p:ph type="ftr" sz="quarter" idx="11"/>
          </p:nvPr>
        </p:nvSpPr>
        <p:spPr/>
        <p:txBody>
          <a:bodyPr/>
          <a:lstStyle>
            <a:lvl1pPr>
              <a:defRPr>
                <a:solidFill>
                  <a:schemeClr val="tx1"/>
                </a:solidFill>
              </a:defRPr>
            </a:lvl1pPr>
          </a:lstStyle>
          <a:p>
            <a:pPr>
              <a:defRPr/>
            </a:pPr>
            <a:r>
              <a:rPr lang="zh-CN" altLang="en-US"/>
              <a:t>计算机应用技术研究所</a:t>
            </a:r>
          </a:p>
        </p:txBody>
      </p:sp>
      <p:sp>
        <p:nvSpPr>
          <p:cNvPr id="9" name="Rectangle 7">
            <a:extLst>
              <a:ext uri="{FF2B5EF4-FFF2-40B4-BE49-F238E27FC236}"/>
            </a:extLst>
          </p:cNvPr>
          <p:cNvSpPr>
            <a:spLocks noGrp="1" noChangeArrowheads="1"/>
          </p:cNvSpPr>
          <p:nvPr>
            <p:ph type="sldNum" sz="quarter" idx="12"/>
          </p:nvPr>
        </p:nvSpPr>
        <p:spPr/>
        <p:txBody>
          <a:bodyPr/>
          <a:lstStyle>
            <a:lvl1pPr>
              <a:defRPr>
                <a:solidFill>
                  <a:schemeClr val="tx1"/>
                </a:solidFill>
                <a:latin typeface="Verdana" pitchFamily="34" charset="0"/>
                <a:ea typeface="宋体" pitchFamily="2" charset="-122"/>
              </a:defRPr>
            </a:lvl1pPr>
          </a:lstStyle>
          <a:p>
            <a:pPr>
              <a:defRPr/>
            </a:pPr>
            <a:r>
              <a:rPr lang="en-US" altLang="zh-CN"/>
              <a:t>50</a:t>
            </a:r>
            <a:r>
              <a:rPr lang="zh-CN" altLang="en-US"/>
              <a:t>－</a:t>
            </a:r>
            <a:fld id="{2656D071-C519-45C5-80C0-E7BAAEB16D5B}" type="slidenum">
              <a:rPr lang="en-US" altLang="zh-CN" smtClean="0"/>
              <a:pPr>
                <a:defRPr/>
              </a:pPr>
              <a:t>‹#›</a:t>
            </a:fld>
            <a:endParaRPr lang="en-US" altLang="zh-CN"/>
          </a:p>
        </p:txBody>
      </p:sp>
    </p:spTree>
    <p:extLst>
      <p:ext uri="{BB962C8B-B14F-4D97-AF65-F5344CB8AC3E}">
        <p14:creationId xmlns:p14="http://schemas.microsoft.com/office/powerpoint/2010/main" val="2503375378"/>
      </p:ext>
    </p:extLst>
  </p:cSld>
  <p:clrMapOvr>
    <a:masterClrMapping/>
  </p:clrMapOvr>
  <p:transition spd="med">
    <p:wipe dir="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a:extLst>
              <a:ext uri="{FF2B5EF4-FFF2-40B4-BE49-F238E27FC236}"/>
            </a:extLst>
          </p:cNvPr>
          <p:cNvSpPr>
            <a:spLocks noGrp="1" noChangeArrowheads="1"/>
          </p:cNvSpPr>
          <p:nvPr>
            <p:ph type="dt" sz="half" idx="10"/>
          </p:nvPr>
        </p:nvSpPr>
        <p:spPr/>
        <p:txBody>
          <a:bodyPr/>
          <a:lstStyle>
            <a:lvl1pPr>
              <a:defRPr>
                <a:solidFill>
                  <a:schemeClr val="tx1"/>
                </a:solidFill>
              </a:defRPr>
            </a:lvl1pPr>
          </a:lstStyle>
          <a:p>
            <a:pPr>
              <a:defRPr/>
            </a:pPr>
            <a:fld id="{F76E9889-E7E8-4538-9F5A-35CF19EA932E}" type="datetime1">
              <a:rPr lang="zh-CN" altLang="en-US"/>
              <a:pPr>
                <a:defRPr/>
              </a:pPr>
              <a:t>2021-11-15</a:t>
            </a:fld>
            <a:endParaRPr lang="en-US" altLang="zh-CN"/>
          </a:p>
        </p:txBody>
      </p:sp>
      <p:sp>
        <p:nvSpPr>
          <p:cNvPr id="4" name="Rectangle 6">
            <a:extLst>
              <a:ext uri="{FF2B5EF4-FFF2-40B4-BE49-F238E27FC236}"/>
            </a:extLst>
          </p:cNvPr>
          <p:cNvSpPr>
            <a:spLocks noGrp="1" noChangeArrowheads="1"/>
          </p:cNvSpPr>
          <p:nvPr>
            <p:ph type="ftr" sz="quarter" idx="11"/>
          </p:nvPr>
        </p:nvSpPr>
        <p:spPr/>
        <p:txBody>
          <a:bodyPr/>
          <a:lstStyle>
            <a:lvl1pPr>
              <a:defRPr>
                <a:solidFill>
                  <a:schemeClr val="tx1"/>
                </a:solidFill>
              </a:defRPr>
            </a:lvl1pPr>
          </a:lstStyle>
          <a:p>
            <a:pPr>
              <a:defRPr/>
            </a:pPr>
            <a:r>
              <a:rPr lang="zh-CN" altLang="en-US"/>
              <a:t>计算机应用技术研究所</a:t>
            </a:r>
          </a:p>
        </p:txBody>
      </p:sp>
      <p:sp>
        <p:nvSpPr>
          <p:cNvPr id="5" name="Rectangle 7">
            <a:extLst>
              <a:ext uri="{FF2B5EF4-FFF2-40B4-BE49-F238E27FC236}"/>
            </a:extLst>
          </p:cNvPr>
          <p:cNvSpPr>
            <a:spLocks noGrp="1" noChangeArrowheads="1"/>
          </p:cNvSpPr>
          <p:nvPr>
            <p:ph type="sldNum" sz="quarter" idx="12"/>
          </p:nvPr>
        </p:nvSpPr>
        <p:spPr/>
        <p:txBody>
          <a:bodyPr/>
          <a:lstStyle>
            <a:lvl1pPr>
              <a:defRPr>
                <a:solidFill>
                  <a:schemeClr val="tx1"/>
                </a:solidFill>
                <a:latin typeface="Verdana" pitchFamily="34" charset="0"/>
                <a:ea typeface="宋体" pitchFamily="2" charset="-122"/>
              </a:defRPr>
            </a:lvl1pPr>
          </a:lstStyle>
          <a:p>
            <a:pPr>
              <a:defRPr/>
            </a:pPr>
            <a:r>
              <a:rPr lang="en-US" altLang="zh-CN"/>
              <a:t>50</a:t>
            </a:r>
            <a:r>
              <a:rPr lang="zh-CN" altLang="en-US"/>
              <a:t>－</a:t>
            </a:r>
            <a:fld id="{C57AA386-68A1-40AF-8EF7-A109288BA0FF}" type="slidenum">
              <a:rPr lang="en-US" altLang="zh-CN" smtClean="0"/>
              <a:pPr>
                <a:defRPr/>
              </a:pPr>
              <a:t>‹#›</a:t>
            </a:fld>
            <a:endParaRPr lang="en-US" altLang="zh-CN"/>
          </a:p>
        </p:txBody>
      </p:sp>
    </p:spTree>
    <p:extLst>
      <p:ext uri="{BB962C8B-B14F-4D97-AF65-F5344CB8AC3E}">
        <p14:creationId xmlns:p14="http://schemas.microsoft.com/office/powerpoint/2010/main" val="4202161585"/>
      </p:ext>
    </p:extLst>
  </p:cSld>
  <p:clrMapOvr>
    <a:masterClrMapping/>
  </p:clrMapOvr>
  <p:transition spd="med">
    <p:wipe dir="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a:extLst>
              <a:ext uri="{FF2B5EF4-FFF2-40B4-BE49-F238E27FC236}"/>
            </a:extLst>
          </p:cNvPr>
          <p:cNvSpPr>
            <a:spLocks noGrp="1" noChangeArrowheads="1"/>
          </p:cNvSpPr>
          <p:nvPr>
            <p:ph type="dt" sz="half" idx="10"/>
          </p:nvPr>
        </p:nvSpPr>
        <p:spPr/>
        <p:txBody>
          <a:bodyPr/>
          <a:lstStyle>
            <a:lvl1pPr>
              <a:defRPr>
                <a:solidFill>
                  <a:schemeClr val="tx1"/>
                </a:solidFill>
              </a:defRPr>
            </a:lvl1pPr>
          </a:lstStyle>
          <a:p>
            <a:pPr>
              <a:defRPr/>
            </a:pPr>
            <a:fld id="{AF3113B2-46AE-46C0-8DFB-BDAC2B131693}" type="datetime1">
              <a:rPr lang="zh-CN" altLang="en-US"/>
              <a:pPr>
                <a:defRPr/>
              </a:pPr>
              <a:t>2021-11-15</a:t>
            </a:fld>
            <a:endParaRPr lang="en-US" altLang="zh-CN"/>
          </a:p>
        </p:txBody>
      </p:sp>
      <p:sp>
        <p:nvSpPr>
          <p:cNvPr id="3" name="Rectangle 6">
            <a:extLst>
              <a:ext uri="{FF2B5EF4-FFF2-40B4-BE49-F238E27FC236}"/>
            </a:extLst>
          </p:cNvPr>
          <p:cNvSpPr>
            <a:spLocks noGrp="1" noChangeArrowheads="1"/>
          </p:cNvSpPr>
          <p:nvPr>
            <p:ph type="ftr" sz="quarter" idx="11"/>
          </p:nvPr>
        </p:nvSpPr>
        <p:spPr/>
        <p:txBody>
          <a:bodyPr/>
          <a:lstStyle>
            <a:lvl1pPr>
              <a:defRPr>
                <a:solidFill>
                  <a:schemeClr val="tx1"/>
                </a:solidFill>
              </a:defRPr>
            </a:lvl1pPr>
          </a:lstStyle>
          <a:p>
            <a:pPr>
              <a:defRPr/>
            </a:pPr>
            <a:r>
              <a:rPr lang="zh-CN" altLang="en-US"/>
              <a:t>计算机应用技术研究所</a:t>
            </a:r>
          </a:p>
        </p:txBody>
      </p:sp>
      <p:sp>
        <p:nvSpPr>
          <p:cNvPr id="4" name="Rectangle 7">
            <a:extLst>
              <a:ext uri="{FF2B5EF4-FFF2-40B4-BE49-F238E27FC236}"/>
            </a:extLst>
          </p:cNvPr>
          <p:cNvSpPr>
            <a:spLocks noGrp="1" noChangeArrowheads="1"/>
          </p:cNvSpPr>
          <p:nvPr>
            <p:ph type="sldNum" sz="quarter" idx="12"/>
          </p:nvPr>
        </p:nvSpPr>
        <p:spPr/>
        <p:txBody>
          <a:bodyPr/>
          <a:lstStyle>
            <a:lvl1pPr>
              <a:defRPr>
                <a:solidFill>
                  <a:schemeClr val="tx1"/>
                </a:solidFill>
                <a:latin typeface="Verdana" pitchFamily="34" charset="0"/>
                <a:ea typeface="宋体" pitchFamily="2" charset="-122"/>
              </a:defRPr>
            </a:lvl1pPr>
          </a:lstStyle>
          <a:p>
            <a:pPr>
              <a:defRPr/>
            </a:pPr>
            <a:r>
              <a:rPr lang="en-US" altLang="zh-CN"/>
              <a:t>50</a:t>
            </a:r>
            <a:r>
              <a:rPr lang="zh-CN" altLang="en-US"/>
              <a:t>－</a:t>
            </a:r>
            <a:fld id="{BC67D099-2B12-4C76-8FDD-830DD24E4E14}" type="slidenum">
              <a:rPr lang="en-US" altLang="zh-CN" smtClean="0"/>
              <a:pPr>
                <a:defRPr/>
              </a:pPr>
              <a:t>‹#›</a:t>
            </a:fld>
            <a:endParaRPr lang="en-US" altLang="zh-CN"/>
          </a:p>
        </p:txBody>
      </p:sp>
    </p:spTree>
    <p:extLst>
      <p:ext uri="{BB962C8B-B14F-4D97-AF65-F5344CB8AC3E}">
        <p14:creationId xmlns:p14="http://schemas.microsoft.com/office/powerpoint/2010/main" val="2541433136"/>
      </p:ext>
    </p:extLst>
  </p:cSld>
  <p:clrMapOvr>
    <a:masterClrMapping/>
  </p:clrMapOvr>
  <p:transition spd="med">
    <p:wipe dir="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9" y="381000"/>
            <a:ext cx="2949575" cy="13335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822855"/>
            <a:ext cx="4629150" cy="406135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9" y="1714500"/>
            <a:ext cx="2949575" cy="317632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5">
            <a:extLst>
              <a:ext uri="{FF2B5EF4-FFF2-40B4-BE49-F238E27FC236}"/>
            </a:extLst>
          </p:cNvPr>
          <p:cNvSpPr>
            <a:spLocks noGrp="1" noChangeArrowheads="1"/>
          </p:cNvSpPr>
          <p:nvPr>
            <p:ph type="dt" sz="half" idx="10"/>
          </p:nvPr>
        </p:nvSpPr>
        <p:spPr/>
        <p:txBody>
          <a:bodyPr/>
          <a:lstStyle>
            <a:lvl1pPr>
              <a:defRPr>
                <a:solidFill>
                  <a:schemeClr val="tx1"/>
                </a:solidFill>
              </a:defRPr>
            </a:lvl1pPr>
          </a:lstStyle>
          <a:p>
            <a:pPr>
              <a:defRPr/>
            </a:pPr>
            <a:fld id="{9C498A0C-B6CA-4763-8DB2-ADCDDE7506C4}" type="datetime1">
              <a:rPr lang="zh-CN" altLang="en-US"/>
              <a:pPr>
                <a:defRPr/>
              </a:pPr>
              <a:t>2021-11-15</a:t>
            </a:fld>
            <a:endParaRPr lang="en-US" altLang="zh-CN"/>
          </a:p>
        </p:txBody>
      </p:sp>
      <p:sp>
        <p:nvSpPr>
          <p:cNvPr id="6" name="Rectangle 6">
            <a:extLst>
              <a:ext uri="{FF2B5EF4-FFF2-40B4-BE49-F238E27FC236}"/>
            </a:extLst>
          </p:cNvPr>
          <p:cNvSpPr>
            <a:spLocks noGrp="1" noChangeArrowheads="1"/>
          </p:cNvSpPr>
          <p:nvPr>
            <p:ph type="ftr" sz="quarter" idx="11"/>
          </p:nvPr>
        </p:nvSpPr>
        <p:spPr/>
        <p:txBody>
          <a:bodyPr/>
          <a:lstStyle>
            <a:lvl1pPr>
              <a:defRPr>
                <a:solidFill>
                  <a:schemeClr val="tx1"/>
                </a:solidFill>
              </a:defRPr>
            </a:lvl1pPr>
          </a:lstStyle>
          <a:p>
            <a:pPr>
              <a:defRPr/>
            </a:pPr>
            <a:r>
              <a:rPr lang="zh-CN" altLang="en-US"/>
              <a:t>计算机应用技术研究所</a:t>
            </a:r>
          </a:p>
        </p:txBody>
      </p:sp>
      <p:sp>
        <p:nvSpPr>
          <p:cNvPr id="7" name="Rectangle 7">
            <a:extLst>
              <a:ext uri="{FF2B5EF4-FFF2-40B4-BE49-F238E27FC236}"/>
            </a:extLst>
          </p:cNvPr>
          <p:cNvSpPr>
            <a:spLocks noGrp="1" noChangeArrowheads="1"/>
          </p:cNvSpPr>
          <p:nvPr>
            <p:ph type="sldNum" sz="quarter" idx="12"/>
          </p:nvPr>
        </p:nvSpPr>
        <p:spPr/>
        <p:txBody>
          <a:bodyPr/>
          <a:lstStyle>
            <a:lvl1pPr>
              <a:defRPr>
                <a:solidFill>
                  <a:schemeClr val="tx1"/>
                </a:solidFill>
                <a:latin typeface="Verdana" pitchFamily="34" charset="0"/>
                <a:ea typeface="宋体" pitchFamily="2" charset="-122"/>
              </a:defRPr>
            </a:lvl1pPr>
          </a:lstStyle>
          <a:p>
            <a:pPr>
              <a:defRPr/>
            </a:pPr>
            <a:r>
              <a:rPr lang="en-US" altLang="zh-CN"/>
              <a:t>50</a:t>
            </a:r>
            <a:r>
              <a:rPr lang="zh-CN" altLang="en-US"/>
              <a:t>－</a:t>
            </a:r>
            <a:fld id="{3470D200-3879-48AA-B71A-1BBF93840875}" type="slidenum">
              <a:rPr lang="en-US" altLang="zh-CN" smtClean="0"/>
              <a:pPr>
                <a:defRPr/>
              </a:pPr>
              <a:t>‹#›</a:t>
            </a:fld>
            <a:endParaRPr lang="en-US" altLang="zh-CN"/>
          </a:p>
        </p:txBody>
      </p:sp>
    </p:spTree>
    <p:extLst>
      <p:ext uri="{BB962C8B-B14F-4D97-AF65-F5344CB8AC3E}">
        <p14:creationId xmlns:p14="http://schemas.microsoft.com/office/powerpoint/2010/main" val="707194237"/>
      </p:ext>
    </p:extLst>
  </p:cSld>
  <p:clrMapOvr>
    <a:masterClrMapping/>
  </p:clrMapOvr>
  <p:transition spd="med">
    <p:wipe dir="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9" y="381000"/>
            <a:ext cx="2949575" cy="13335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822855"/>
            <a:ext cx="4629150" cy="406135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630239" y="1714500"/>
            <a:ext cx="2949575" cy="317632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5">
            <a:extLst>
              <a:ext uri="{FF2B5EF4-FFF2-40B4-BE49-F238E27FC236}"/>
            </a:extLst>
          </p:cNvPr>
          <p:cNvSpPr>
            <a:spLocks noGrp="1" noChangeArrowheads="1"/>
          </p:cNvSpPr>
          <p:nvPr>
            <p:ph type="dt" sz="half" idx="10"/>
          </p:nvPr>
        </p:nvSpPr>
        <p:spPr/>
        <p:txBody>
          <a:bodyPr/>
          <a:lstStyle>
            <a:lvl1pPr>
              <a:defRPr>
                <a:solidFill>
                  <a:schemeClr val="tx1"/>
                </a:solidFill>
              </a:defRPr>
            </a:lvl1pPr>
          </a:lstStyle>
          <a:p>
            <a:pPr>
              <a:defRPr/>
            </a:pPr>
            <a:fld id="{C97BB542-4CD8-4EFA-9FFD-8F9FC8A5DB8F}" type="datetime1">
              <a:rPr lang="zh-CN" altLang="en-US"/>
              <a:pPr>
                <a:defRPr/>
              </a:pPr>
              <a:t>2021-11-15</a:t>
            </a:fld>
            <a:endParaRPr lang="en-US" altLang="zh-CN"/>
          </a:p>
        </p:txBody>
      </p:sp>
      <p:sp>
        <p:nvSpPr>
          <p:cNvPr id="6" name="Rectangle 6">
            <a:extLst>
              <a:ext uri="{FF2B5EF4-FFF2-40B4-BE49-F238E27FC236}"/>
            </a:extLst>
          </p:cNvPr>
          <p:cNvSpPr>
            <a:spLocks noGrp="1" noChangeArrowheads="1"/>
          </p:cNvSpPr>
          <p:nvPr>
            <p:ph type="ftr" sz="quarter" idx="11"/>
          </p:nvPr>
        </p:nvSpPr>
        <p:spPr/>
        <p:txBody>
          <a:bodyPr/>
          <a:lstStyle>
            <a:lvl1pPr>
              <a:defRPr>
                <a:solidFill>
                  <a:schemeClr val="tx1"/>
                </a:solidFill>
              </a:defRPr>
            </a:lvl1pPr>
          </a:lstStyle>
          <a:p>
            <a:pPr>
              <a:defRPr/>
            </a:pPr>
            <a:r>
              <a:rPr lang="zh-CN" altLang="en-US"/>
              <a:t>计算机应用技术研究所</a:t>
            </a:r>
          </a:p>
        </p:txBody>
      </p:sp>
      <p:sp>
        <p:nvSpPr>
          <p:cNvPr id="7" name="Rectangle 7">
            <a:extLst>
              <a:ext uri="{FF2B5EF4-FFF2-40B4-BE49-F238E27FC236}"/>
            </a:extLst>
          </p:cNvPr>
          <p:cNvSpPr>
            <a:spLocks noGrp="1" noChangeArrowheads="1"/>
          </p:cNvSpPr>
          <p:nvPr>
            <p:ph type="sldNum" sz="quarter" idx="12"/>
          </p:nvPr>
        </p:nvSpPr>
        <p:spPr/>
        <p:txBody>
          <a:bodyPr/>
          <a:lstStyle>
            <a:lvl1pPr>
              <a:defRPr>
                <a:solidFill>
                  <a:schemeClr val="tx1"/>
                </a:solidFill>
                <a:latin typeface="Verdana" pitchFamily="34" charset="0"/>
                <a:ea typeface="宋体" pitchFamily="2" charset="-122"/>
              </a:defRPr>
            </a:lvl1pPr>
          </a:lstStyle>
          <a:p>
            <a:pPr>
              <a:defRPr/>
            </a:pPr>
            <a:r>
              <a:rPr lang="en-US" altLang="zh-CN"/>
              <a:t>50</a:t>
            </a:r>
            <a:r>
              <a:rPr lang="zh-CN" altLang="en-US"/>
              <a:t>－</a:t>
            </a:r>
            <a:fld id="{52A8327F-A8D5-4A22-A098-B6004EC7F736}" type="slidenum">
              <a:rPr lang="en-US" altLang="zh-CN" smtClean="0"/>
              <a:pPr>
                <a:defRPr/>
              </a:pPr>
              <a:t>‹#›</a:t>
            </a:fld>
            <a:endParaRPr lang="en-US" altLang="zh-CN"/>
          </a:p>
        </p:txBody>
      </p:sp>
    </p:spTree>
    <p:extLst>
      <p:ext uri="{BB962C8B-B14F-4D97-AF65-F5344CB8AC3E}">
        <p14:creationId xmlns:p14="http://schemas.microsoft.com/office/powerpoint/2010/main" val="1184565546"/>
      </p:ext>
    </p:extLst>
  </p:cSld>
  <p:clrMapOvr>
    <a:masterClrMapping/>
  </p:clrMapOvr>
  <p:transition spd="med">
    <p:wipe dir="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extLst>
          </p:cNvPr>
          <p:cNvSpPr>
            <a:spLocks noGrp="1" noChangeArrowheads="1"/>
          </p:cNvSpPr>
          <p:nvPr>
            <p:ph type="dt" sz="half" idx="10"/>
          </p:nvPr>
        </p:nvSpPr>
        <p:spPr/>
        <p:txBody>
          <a:bodyPr/>
          <a:lstStyle>
            <a:lvl1pPr>
              <a:defRPr>
                <a:solidFill>
                  <a:schemeClr val="tx1"/>
                </a:solidFill>
              </a:defRPr>
            </a:lvl1pPr>
          </a:lstStyle>
          <a:p>
            <a:pPr>
              <a:defRPr/>
            </a:pPr>
            <a:fld id="{FE965377-7F74-4AE6-9B9D-4A3AE075C69E}" type="datetime1">
              <a:rPr lang="zh-CN" altLang="en-US"/>
              <a:pPr>
                <a:defRPr/>
              </a:pPr>
              <a:t>2021-11-15</a:t>
            </a:fld>
            <a:endParaRPr lang="en-US" altLang="zh-CN"/>
          </a:p>
        </p:txBody>
      </p:sp>
      <p:sp>
        <p:nvSpPr>
          <p:cNvPr id="5" name="Rectangle 6">
            <a:extLst>
              <a:ext uri="{FF2B5EF4-FFF2-40B4-BE49-F238E27FC236}"/>
            </a:extLst>
          </p:cNvPr>
          <p:cNvSpPr>
            <a:spLocks noGrp="1" noChangeArrowheads="1"/>
          </p:cNvSpPr>
          <p:nvPr>
            <p:ph type="ftr" sz="quarter" idx="11"/>
          </p:nvPr>
        </p:nvSpPr>
        <p:spPr/>
        <p:txBody>
          <a:bodyPr/>
          <a:lstStyle>
            <a:lvl1pPr>
              <a:defRPr>
                <a:solidFill>
                  <a:schemeClr val="tx1"/>
                </a:solidFill>
              </a:defRPr>
            </a:lvl1pPr>
          </a:lstStyle>
          <a:p>
            <a:pPr>
              <a:defRPr/>
            </a:pPr>
            <a:r>
              <a:rPr lang="zh-CN" altLang="en-US"/>
              <a:t>计算机应用技术研究所</a:t>
            </a:r>
          </a:p>
        </p:txBody>
      </p:sp>
      <p:sp>
        <p:nvSpPr>
          <p:cNvPr id="6" name="Rectangle 7">
            <a:extLst>
              <a:ext uri="{FF2B5EF4-FFF2-40B4-BE49-F238E27FC236}"/>
            </a:extLst>
          </p:cNvPr>
          <p:cNvSpPr>
            <a:spLocks noGrp="1" noChangeArrowheads="1"/>
          </p:cNvSpPr>
          <p:nvPr>
            <p:ph type="sldNum" sz="quarter" idx="12"/>
          </p:nvPr>
        </p:nvSpPr>
        <p:spPr/>
        <p:txBody>
          <a:bodyPr/>
          <a:lstStyle>
            <a:lvl1pPr>
              <a:defRPr>
                <a:solidFill>
                  <a:schemeClr val="tx1"/>
                </a:solidFill>
                <a:latin typeface="Verdana" pitchFamily="34" charset="0"/>
                <a:ea typeface="宋体" pitchFamily="2" charset="-122"/>
              </a:defRPr>
            </a:lvl1pPr>
          </a:lstStyle>
          <a:p>
            <a:pPr>
              <a:defRPr/>
            </a:pPr>
            <a:r>
              <a:rPr lang="en-US" altLang="zh-CN"/>
              <a:t>50</a:t>
            </a:r>
            <a:r>
              <a:rPr lang="zh-CN" altLang="en-US"/>
              <a:t>－</a:t>
            </a:r>
            <a:fld id="{7C95ADD6-480C-4512-9CDD-183BA6B1DD6E}" type="slidenum">
              <a:rPr lang="en-US" altLang="zh-CN" smtClean="0"/>
              <a:pPr>
                <a:defRPr/>
              </a:pPr>
              <a:t>‹#›</a:t>
            </a:fld>
            <a:endParaRPr lang="en-US" altLang="zh-CN"/>
          </a:p>
        </p:txBody>
      </p:sp>
    </p:spTree>
    <p:extLst>
      <p:ext uri="{BB962C8B-B14F-4D97-AF65-F5344CB8AC3E}">
        <p14:creationId xmlns:p14="http://schemas.microsoft.com/office/powerpoint/2010/main" val="3656633249"/>
      </p:ext>
    </p:extLst>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672417"/>
            <a:ext cx="7772400" cy="1135063"/>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422261"/>
            <a:ext cx="7772400" cy="1250156"/>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9"/>
          <p:cNvSpPr>
            <a:spLocks noGrp="1" noChangeArrowheads="1"/>
          </p:cNvSpPr>
          <p:nvPr>
            <p:ph type="sldNum" sz="quarter" idx="12"/>
          </p:nvPr>
        </p:nvSpPr>
        <p:spPr>
          <a:ln/>
        </p:spPr>
        <p:txBody>
          <a:bodyPr/>
          <a:lstStyle>
            <a:lvl1pPr>
              <a:defRPr/>
            </a:lvl1pPr>
          </a:lstStyle>
          <a:p>
            <a:pPr>
              <a:defRPr/>
            </a:pPr>
            <a:fld id="{DD4447D0-27B2-48F7-B9B8-296392E57FB3}" type="slidenum">
              <a:rPr lang="en-US" altLang="zh-CN"/>
              <a:pPr>
                <a:defRPr/>
              </a:pPr>
              <a:t>‹#›</a:t>
            </a:fld>
            <a:endParaRPr lang="en-US" altLang="zh-CN"/>
          </a:p>
        </p:txBody>
      </p:sp>
    </p:spTree>
    <p:extLst>
      <p:ext uri="{BB962C8B-B14F-4D97-AF65-F5344CB8AC3E}">
        <p14:creationId xmlns:p14="http://schemas.microsoft.com/office/powerpoint/2010/main" val="331237465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508000"/>
            <a:ext cx="1943100" cy="457861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4214" y="508000"/>
            <a:ext cx="5678487" cy="457861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extLst>
          </p:cNvPr>
          <p:cNvSpPr>
            <a:spLocks noGrp="1" noChangeArrowheads="1"/>
          </p:cNvSpPr>
          <p:nvPr>
            <p:ph type="dt" sz="half" idx="10"/>
          </p:nvPr>
        </p:nvSpPr>
        <p:spPr/>
        <p:txBody>
          <a:bodyPr/>
          <a:lstStyle>
            <a:lvl1pPr>
              <a:defRPr>
                <a:solidFill>
                  <a:schemeClr val="tx1"/>
                </a:solidFill>
              </a:defRPr>
            </a:lvl1pPr>
          </a:lstStyle>
          <a:p>
            <a:pPr>
              <a:defRPr/>
            </a:pPr>
            <a:fld id="{EF6FEAC8-A697-4FE8-BC45-54005BB99EBD}" type="datetime1">
              <a:rPr lang="zh-CN" altLang="en-US"/>
              <a:pPr>
                <a:defRPr/>
              </a:pPr>
              <a:t>2021-11-15</a:t>
            </a:fld>
            <a:endParaRPr lang="en-US" altLang="zh-CN"/>
          </a:p>
        </p:txBody>
      </p:sp>
      <p:sp>
        <p:nvSpPr>
          <p:cNvPr id="5" name="Rectangle 6">
            <a:extLst>
              <a:ext uri="{FF2B5EF4-FFF2-40B4-BE49-F238E27FC236}"/>
            </a:extLst>
          </p:cNvPr>
          <p:cNvSpPr>
            <a:spLocks noGrp="1" noChangeArrowheads="1"/>
          </p:cNvSpPr>
          <p:nvPr>
            <p:ph type="ftr" sz="quarter" idx="11"/>
          </p:nvPr>
        </p:nvSpPr>
        <p:spPr/>
        <p:txBody>
          <a:bodyPr/>
          <a:lstStyle>
            <a:lvl1pPr>
              <a:defRPr>
                <a:solidFill>
                  <a:schemeClr val="tx1"/>
                </a:solidFill>
              </a:defRPr>
            </a:lvl1pPr>
          </a:lstStyle>
          <a:p>
            <a:pPr>
              <a:defRPr/>
            </a:pPr>
            <a:r>
              <a:rPr lang="zh-CN" altLang="en-US"/>
              <a:t>计算机应用技术研究所</a:t>
            </a:r>
          </a:p>
        </p:txBody>
      </p:sp>
      <p:sp>
        <p:nvSpPr>
          <p:cNvPr id="6" name="Rectangle 7">
            <a:extLst>
              <a:ext uri="{FF2B5EF4-FFF2-40B4-BE49-F238E27FC236}"/>
            </a:extLst>
          </p:cNvPr>
          <p:cNvSpPr>
            <a:spLocks noGrp="1" noChangeArrowheads="1"/>
          </p:cNvSpPr>
          <p:nvPr>
            <p:ph type="sldNum" sz="quarter" idx="12"/>
          </p:nvPr>
        </p:nvSpPr>
        <p:spPr/>
        <p:txBody>
          <a:bodyPr/>
          <a:lstStyle>
            <a:lvl1pPr>
              <a:defRPr>
                <a:solidFill>
                  <a:schemeClr val="tx1"/>
                </a:solidFill>
                <a:latin typeface="Verdana" pitchFamily="34" charset="0"/>
                <a:ea typeface="宋体" pitchFamily="2" charset="-122"/>
              </a:defRPr>
            </a:lvl1pPr>
          </a:lstStyle>
          <a:p>
            <a:pPr>
              <a:defRPr/>
            </a:pPr>
            <a:r>
              <a:rPr lang="en-US" altLang="zh-CN"/>
              <a:t>50</a:t>
            </a:r>
            <a:r>
              <a:rPr lang="zh-CN" altLang="en-US"/>
              <a:t>－</a:t>
            </a:r>
            <a:fld id="{792B0F35-3DDA-4BDA-8086-C06464274A23}" type="slidenum">
              <a:rPr lang="en-US" altLang="zh-CN" smtClean="0"/>
              <a:pPr>
                <a:defRPr/>
              </a:pPr>
              <a:t>‹#›</a:t>
            </a:fld>
            <a:endParaRPr lang="en-US" altLang="zh-CN"/>
          </a:p>
        </p:txBody>
      </p:sp>
    </p:spTree>
    <p:extLst>
      <p:ext uri="{BB962C8B-B14F-4D97-AF65-F5344CB8AC3E}">
        <p14:creationId xmlns:p14="http://schemas.microsoft.com/office/powerpoint/2010/main" val="1202077131"/>
      </p:ext>
    </p:extLst>
  </p:cSld>
  <p:clrMapOvr>
    <a:masterClrMapping/>
  </p:clrMapOvr>
  <p:transition/>
  <p:hf sldNum="0" hdr="0" ftr="0"/>
</p:sldLayout>
</file>

<file path=ppt/slideLayouts/slideLayout31.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84214" y="508000"/>
            <a:ext cx="7773987" cy="457861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5">
            <a:extLst>
              <a:ext uri="{FF2B5EF4-FFF2-40B4-BE49-F238E27FC236}"/>
            </a:extLst>
          </p:cNvPr>
          <p:cNvSpPr>
            <a:spLocks noGrp="1" noChangeArrowheads="1"/>
          </p:cNvSpPr>
          <p:nvPr>
            <p:ph type="dt" sz="half" idx="10"/>
          </p:nvPr>
        </p:nvSpPr>
        <p:spPr/>
        <p:txBody>
          <a:bodyPr/>
          <a:lstStyle>
            <a:lvl1pPr>
              <a:defRPr>
                <a:solidFill>
                  <a:schemeClr val="tx1"/>
                </a:solidFill>
              </a:defRPr>
            </a:lvl1pPr>
          </a:lstStyle>
          <a:p>
            <a:pPr>
              <a:defRPr/>
            </a:pPr>
            <a:fld id="{293018E6-F02E-4758-8F77-B9734FDDFCCC}" type="datetime1">
              <a:rPr lang="zh-CN" altLang="en-US"/>
              <a:pPr>
                <a:defRPr/>
              </a:pPr>
              <a:t>2021-11-15</a:t>
            </a:fld>
            <a:endParaRPr lang="en-US" altLang="zh-CN"/>
          </a:p>
        </p:txBody>
      </p:sp>
      <p:sp>
        <p:nvSpPr>
          <p:cNvPr id="4" name="Rectangle 6">
            <a:extLst>
              <a:ext uri="{FF2B5EF4-FFF2-40B4-BE49-F238E27FC236}"/>
            </a:extLst>
          </p:cNvPr>
          <p:cNvSpPr>
            <a:spLocks noGrp="1" noChangeArrowheads="1"/>
          </p:cNvSpPr>
          <p:nvPr>
            <p:ph type="ftr" sz="quarter" idx="11"/>
          </p:nvPr>
        </p:nvSpPr>
        <p:spPr/>
        <p:txBody>
          <a:bodyPr/>
          <a:lstStyle>
            <a:lvl1pPr>
              <a:defRPr>
                <a:solidFill>
                  <a:schemeClr val="tx1"/>
                </a:solidFill>
              </a:defRPr>
            </a:lvl1pPr>
          </a:lstStyle>
          <a:p>
            <a:pPr>
              <a:defRPr/>
            </a:pPr>
            <a:r>
              <a:rPr lang="zh-CN" altLang="en-US"/>
              <a:t>计算机应用技术研究所</a:t>
            </a:r>
          </a:p>
        </p:txBody>
      </p:sp>
      <p:sp>
        <p:nvSpPr>
          <p:cNvPr id="5" name="Rectangle 7">
            <a:extLst>
              <a:ext uri="{FF2B5EF4-FFF2-40B4-BE49-F238E27FC236}"/>
            </a:extLst>
          </p:cNvPr>
          <p:cNvSpPr>
            <a:spLocks noGrp="1" noChangeArrowheads="1"/>
          </p:cNvSpPr>
          <p:nvPr>
            <p:ph type="sldNum" sz="quarter" idx="12"/>
          </p:nvPr>
        </p:nvSpPr>
        <p:spPr/>
        <p:txBody>
          <a:bodyPr/>
          <a:lstStyle>
            <a:lvl1pPr>
              <a:defRPr>
                <a:solidFill>
                  <a:schemeClr val="tx1"/>
                </a:solidFill>
                <a:latin typeface="Verdana" pitchFamily="34" charset="0"/>
                <a:ea typeface="宋体" pitchFamily="2" charset="-122"/>
              </a:defRPr>
            </a:lvl1pPr>
          </a:lstStyle>
          <a:p>
            <a:pPr>
              <a:defRPr/>
            </a:pPr>
            <a:r>
              <a:rPr lang="en-US" altLang="zh-CN"/>
              <a:t>50</a:t>
            </a:r>
            <a:r>
              <a:rPr lang="zh-CN" altLang="en-US"/>
              <a:t>－</a:t>
            </a:r>
            <a:fld id="{C759A876-E926-464B-A76B-A1F1D86C5A60}" type="slidenum">
              <a:rPr lang="en-US" altLang="zh-CN" smtClean="0"/>
              <a:pPr>
                <a:defRPr/>
              </a:pPr>
              <a:t>‹#›</a:t>
            </a:fld>
            <a:endParaRPr lang="en-US" altLang="zh-CN"/>
          </a:p>
        </p:txBody>
      </p:sp>
    </p:spTree>
    <p:extLst>
      <p:ext uri="{BB962C8B-B14F-4D97-AF65-F5344CB8AC3E}">
        <p14:creationId xmlns:p14="http://schemas.microsoft.com/office/powerpoint/2010/main" val="1853023850"/>
      </p:ext>
    </p:extLst>
  </p:cSld>
  <p:clrMapOvr>
    <a:masterClrMapping/>
  </p:clrMapOvr>
  <p:transition spd="med">
    <p:wipe dir="r"/>
  </p:transition>
  <p:hf sldNum="0" hdr="0" ftr="0"/>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showMasterPhAnim="0" type="title">
  <p:cSld name="1_标题幻灯片">
    <p:spTree>
      <p:nvGrpSpPr>
        <p:cNvPr id="1" name=""/>
        <p:cNvGrpSpPr/>
        <p:nvPr/>
      </p:nvGrpSpPr>
      <p:grpSpPr>
        <a:xfrm>
          <a:off x="0" y="0"/>
          <a:ext cx="0" cy="0"/>
          <a:chOff x="0" y="0"/>
          <a:chExt cx="0" cy="0"/>
        </a:xfrm>
      </p:grpSpPr>
      <p:sp>
        <p:nvSpPr>
          <p:cNvPr id="293892" name="Rectangle 4"/>
          <p:cNvSpPr>
            <a:spLocks noGrp="1" noChangeArrowheads="1"/>
          </p:cNvSpPr>
          <p:nvPr>
            <p:ph type="ctrTitle"/>
          </p:nvPr>
        </p:nvSpPr>
        <p:spPr>
          <a:xfrm>
            <a:off x="1066800" y="576792"/>
            <a:ext cx="7696200" cy="1270000"/>
          </a:xfrm>
        </p:spPr>
        <p:txBody>
          <a:bodyPr tIns="0" bIns="0" anchor="b"/>
          <a:lstStyle>
            <a:lvl1pPr>
              <a:lnSpc>
                <a:spcPct val="85000"/>
              </a:lnSpc>
              <a:defRPr sz="5800">
                <a:solidFill>
                  <a:schemeClr val="tx2"/>
                </a:solidFill>
              </a:defRPr>
            </a:lvl1pPr>
          </a:lstStyle>
          <a:p>
            <a:pPr lvl="0"/>
            <a:r>
              <a:rPr lang="zh-CN" altLang="en-US" noProof="0"/>
              <a:t>单击此处编辑母版标题样式</a:t>
            </a:r>
            <a:endParaRPr lang="en-US" altLang="en-US" noProof="0"/>
          </a:p>
        </p:txBody>
      </p:sp>
    </p:spTree>
    <p:extLst>
      <p:ext uri="{BB962C8B-B14F-4D97-AF65-F5344CB8AC3E}">
        <p14:creationId xmlns:p14="http://schemas.microsoft.com/office/powerpoint/2010/main" val="2861656603"/>
      </p:ext>
    </p:extLst>
  </p:cSld>
  <p:clrMapOvr>
    <a:masterClrMapping/>
  </p:clrMapOvr>
  <p:transition spd="med">
    <p:wipe dir="r"/>
  </p:transition>
  <p:hf sldNum="0" hdr="0" ftr="0"/>
</p:sldLayout>
</file>

<file path=ppt/slideLayouts/slideLayout3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11188" y="580761"/>
            <a:ext cx="8064500" cy="769938"/>
          </a:xfrm>
        </p:spPr>
        <p:txBody>
          <a:bodyPr/>
          <a:lstStyle/>
          <a:p>
            <a:r>
              <a:rPr lang="zh-CN" altLang="en-US"/>
              <a:t>单击此处编辑母版标题样式</a:t>
            </a:r>
          </a:p>
        </p:txBody>
      </p:sp>
      <p:sp>
        <p:nvSpPr>
          <p:cNvPr id="3" name="文本占位符 2"/>
          <p:cNvSpPr>
            <a:spLocks noGrp="1"/>
          </p:cNvSpPr>
          <p:nvPr>
            <p:ph type="body" sz="half" idx="1"/>
          </p:nvPr>
        </p:nvSpPr>
        <p:spPr>
          <a:xfrm>
            <a:off x="611188" y="1496220"/>
            <a:ext cx="3956050" cy="3821906"/>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719638" y="1496219"/>
            <a:ext cx="3956050" cy="184679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719638" y="3470011"/>
            <a:ext cx="3956050" cy="184811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a:extLst>
              <a:ext uri="{FF2B5EF4-FFF2-40B4-BE49-F238E27FC236}"/>
            </a:extLst>
          </p:cNvPr>
          <p:cNvSpPr>
            <a:spLocks noGrp="1"/>
          </p:cNvSpPr>
          <p:nvPr>
            <p:ph type="dt" sz="half" idx="10"/>
          </p:nvPr>
        </p:nvSpPr>
        <p:spPr>
          <a:xfrm>
            <a:off x="250825" y="5337969"/>
            <a:ext cx="1512888" cy="280458"/>
          </a:xfrm>
        </p:spPr>
        <p:txBody>
          <a:bodyPr/>
          <a:lstStyle>
            <a:lvl1pPr>
              <a:defRPr>
                <a:solidFill>
                  <a:schemeClr val="tx1"/>
                </a:solidFill>
              </a:defRPr>
            </a:lvl1pPr>
          </a:lstStyle>
          <a:p>
            <a:pPr>
              <a:defRPr/>
            </a:pPr>
            <a:fld id="{D178E2EA-725A-418F-9DDE-26FFF1F177DC}" type="datetime1">
              <a:rPr lang="zh-CN" altLang="en-US"/>
              <a:pPr>
                <a:defRPr/>
              </a:pPr>
              <a:t>2021-11-15</a:t>
            </a:fld>
            <a:endParaRPr lang="en-US" altLang="zh-CN"/>
          </a:p>
        </p:txBody>
      </p:sp>
      <p:sp>
        <p:nvSpPr>
          <p:cNvPr id="7" name="灯片编号占位符 6">
            <a:extLst>
              <a:ext uri="{FF2B5EF4-FFF2-40B4-BE49-F238E27FC236}"/>
            </a:extLst>
          </p:cNvPr>
          <p:cNvSpPr>
            <a:spLocks noGrp="1"/>
          </p:cNvSpPr>
          <p:nvPr>
            <p:ph type="sldNum" sz="quarter" idx="11"/>
          </p:nvPr>
        </p:nvSpPr>
        <p:spPr>
          <a:xfrm>
            <a:off x="7947025" y="5337969"/>
            <a:ext cx="1162050" cy="280458"/>
          </a:xfrm>
        </p:spPr>
        <p:txBody>
          <a:bodyPr/>
          <a:lstStyle>
            <a:lvl1pPr>
              <a:defRPr>
                <a:solidFill>
                  <a:schemeClr val="tx1"/>
                </a:solidFill>
                <a:latin typeface="Verdana" pitchFamily="34" charset="0"/>
                <a:ea typeface="宋体" pitchFamily="2" charset="-122"/>
              </a:defRPr>
            </a:lvl1pPr>
          </a:lstStyle>
          <a:p>
            <a:pPr>
              <a:defRPr/>
            </a:pPr>
            <a:r>
              <a:rPr lang="en-US" altLang="zh-CN"/>
              <a:t>50</a:t>
            </a:r>
            <a:r>
              <a:rPr lang="zh-CN" altLang="en-US"/>
              <a:t>－</a:t>
            </a:r>
            <a:fld id="{5EC2C020-6896-4BB1-91B0-7B775C8E491C}" type="slidenum">
              <a:rPr lang="en-US" altLang="zh-CN" smtClean="0"/>
              <a:pPr>
                <a:defRPr/>
              </a:pPr>
              <a:t>‹#›</a:t>
            </a:fld>
            <a:endParaRPr lang="en-US" altLang="zh-CN"/>
          </a:p>
        </p:txBody>
      </p:sp>
    </p:spTree>
    <p:extLst>
      <p:ext uri="{BB962C8B-B14F-4D97-AF65-F5344CB8AC3E}">
        <p14:creationId xmlns:p14="http://schemas.microsoft.com/office/powerpoint/2010/main" val="2325884537"/>
      </p:ext>
    </p:extLst>
  </p:cSld>
  <p:clrMapOvr>
    <a:masterClrMapping/>
  </p:clrMapOvr>
  <p:transition spd="med">
    <p:wipe dir="r"/>
  </p:transition>
  <p:hf sldNum="0"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333500"/>
            <a:ext cx="4038600" cy="37134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333500"/>
            <a:ext cx="4038600" cy="371342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9"/>
          <p:cNvSpPr>
            <a:spLocks noGrp="1" noChangeArrowheads="1"/>
          </p:cNvSpPr>
          <p:nvPr>
            <p:ph type="sldNum" sz="quarter" idx="12"/>
          </p:nvPr>
        </p:nvSpPr>
        <p:spPr>
          <a:ln/>
        </p:spPr>
        <p:txBody>
          <a:bodyPr/>
          <a:lstStyle>
            <a:lvl1pPr>
              <a:defRPr/>
            </a:lvl1pPr>
          </a:lstStyle>
          <a:p>
            <a:pPr>
              <a:defRPr/>
            </a:pPr>
            <a:fld id="{050DC7A0-D774-4002-8AC0-49AA13603F19}" type="slidenum">
              <a:rPr lang="en-US" altLang="zh-CN"/>
              <a:pPr>
                <a:defRPr/>
              </a:pPr>
              <a:t>‹#›</a:t>
            </a:fld>
            <a:endParaRPr lang="en-US" altLang="zh-CN"/>
          </a:p>
        </p:txBody>
      </p:sp>
    </p:spTree>
    <p:extLst>
      <p:ext uri="{BB962C8B-B14F-4D97-AF65-F5344CB8AC3E}">
        <p14:creationId xmlns:p14="http://schemas.microsoft.com/office/powerpoint/2010/main" val="3866463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865"/>
            <a:ext cx="8229600" cy="9525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79261"/>
            <a:ext cx="4040188"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812396"/>
            <a:ext cx="404018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279261"/>
            <a:ext cx="4041775" cy="53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812396"/>
            <a:ext cx="4041775"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48"/>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49"/>
          <p:cNvSpPr>
            <a:spLocks noGrp="1" noChangeArrowheads="1"/>
          </p:cNvSpPr>
          <p:nvPr>
            <p:ph type="sldNum" sz="quarter" idx="12"/>
          </p:nvPr>
        </p:nvSpPr>
        <p:spPr>
          <a:ln/>
        </p:spPr>
        <p:txBody>
          <a:bodyPr/>
          <a:lstStyle>
            <a:lvl1pPr>
              <a:defRPr/>
            </a:lvl1pPr>
          </a:lstStyle>
          <a:p>
            <a:pPr>
              <a:defRPr/>
            </a:pPr>
            <a:fld id="{47A9162D-3F29-4C95-8F12-AF2D9A14B333}" type="slidenum">
              <a:rPr lang="en-US" altLang="zh-CN"/>
              <a:pPr>
                <a:defRPr/>
              </a:pPr>
              <a:t>‹#›</a:t>
            </a:fld>
            <a:endParaRPr lang="en-US" altLang="zh-CN"/>
          </a:p>
        </p:txBody>
      </p:sp>
    </p:spTree>
    <p:extLst>
      <p:ext uri="{BB962C8B-B14F-4D97-AF65-F5344CB8AC3E}">
        <p14:creationId xmlns:p14="http://schemas.microsoft.com/office/powerpoint/2010/main" val="805689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7"/>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48"/>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49"/>
          <p:cNvSpPr>
            <a:spLocks noGrp="1" noChangeArrowheads="1"/>
          </p:cNvSpPr>
          <p:nvPr>
            <p:ph type="sldNum" sz="quarter" idx="12"/>
          </p:nvPr>
        </p:nvSpPr>
        <p:spPr>
          <a:ln/>
        </p:spPr>
        <p:txBody>
          <a:bodyPr/>
          <a:lstStyle>
            <a:lvl1pPr>
              <a:defRPr/>
            </a:lvl1pPr>
          </a:lstStyle>
          <a:p>
            <a:pPr>
              <a:defRPr/>
            </a:pPr>
            <a:fld id="{4C691E4F-62CA-4DFF-AD3F-F73BB7A58D7F}" type="slidenum">
              <a:rPr lang="en-US" altLang="zh-CN"/>
              <a:pPr>
                <a:defRPr/>
              </a:pPr>
              <a:t>‹#›</a:t>
            </a:fld>
            <a:endParaRPr lang="en-US" altLang="zh-CN"/>
          </a:p>
        </p:txBody>
      </p:sp>
    </p:spTree>
    <p:extLst>
      <p:ext uri="{BB962C8B-B14F-4D97-AF65-F5344CB8AC3E}">
        <p14:creationId xmlns:p14="http://schemas.microsoft.com/office/powerpoint/2010/main" val="19721899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7"/>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48"/>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49"/>
          <p:cNvSpPr>
            <a:spLocks noGrp="1" noChangeArrowheads="1"/>
          </p:cNvSpPr>
          <p:nvPr>
            <p:ph type="sldNum" sz="quarter" idx="12"/>
          </p:nvPr>
        </p:nvSpPr>
        <p:spPr>
          <a:ln/>
        </p:spPr>
        <p:txBody>
          <a:bodyPr/>
          <a:lstStyle>
            <a:lvl1pPr>
              <a:defRPr/>
            </a:lvl1pPr>
          </a:lstStyle>
          <a:p>
            <a:pPr>
              <a:defRPr/>
            </a:pPr>
            <a:fld id="{16BEC5FD-F06F-4795-98CC-B8676EE59A2F}" type="slidenum">
              <a:rPr lang="en-US" altLang="zh-CN"/>
              <a:pPr>
                <a:defRPr/>
              </a:pPr>
              <a:t>‹#›</a:t>
            </a:fld>
            <a:endParaRPr lang="en-US" altLang="zh-CN"/>
          </a:p>
        </p:txBody>
      </p:sp>
    </p:spTree>
    <p:extLst>
      <p:ext uri="{BB962C8B-B14F-4D97-AF65-F5344CB8AC3E}">
        <p14:creationId xmlns:p14="http://schemas.microsoft.com/office/powerpoint/2010/main" val="647705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27542"/>
            <a:ext cx="3008313" cy="968375"/>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27542"/>
            <a:ext cx="5111750"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195917"/>
            <a:ext cx="3008313" cy="39092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9"/>
          <p:cNvSpPr>
            <a:spLocks noGrp="1" noChangeArrowheads="1"/>
          </p:cNvSpPr>
          <p:nvPr>
            <p:ph type="sldNum" sz="quarter" idx="12"/>
          </p:nvPr>
        </p:nvSpPr>
        <p:spPr>
          <a:ln/>
        </p:spPr>
        <p:txBody>
          <a:bodyPr/>
          <a:lstStyle>
            <a:lvl1pPr>
              <a:defRPr/>
            </a:lvl1pPr>
          </a:lstStyle>
          <a:p>
            <a:pPr>
              <a:defRPr/>
            </a:pPr>
            <a:fld id="{9D28C2F1-BCF2-41DD-942A-C2310CBF8187}" type="slidenum">
              <a:rPr lang="en-US" altLang="zh-CN"/>
              <a:pPr>
                <a:defRPr/>
              </a:pPr>
              <a:t>‹#›</a:t>
            </a:fld>
            <a:endParaRPr lang="en-US" altLang="zh-CN"/>
          </a:p>
        </p:txBody>
      </p:sp>
    </p:spTree>
    <p:extLst>
      <p:ext uri="{BB962C8B-B14F-4D97-AF65-F5344CB8AC3E}">
        <p14:creationId xmlns:p14="http://schemas.microsoft.com/office/powerpoint/2010/main" val="42851091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000500"/>
            <a:ext cx="5486400" cy="472282"/>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510646"/>
            <a:ext cx="5486400" cy="3429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4472782"/>
            <a:ext cx="5486400" cy="6707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9"/>
          <p:cNvSpPr>
            <a:spLocks noGrp="1" noChangeArrowheads="1"/>
          </p:cNvSpPr>
          <p:nvPr>
            <p:ph type="sldNum" sz="quarter" idx="12"/>
          </p:nvPr>
        </p:nvSpPr>
        <p:spPr>
          <a:ln/>
        </p:spPr>
        <p:txBody>
          <a:bodyPr/>
          <a:lstStyle>
            <a:lvl1pPr>
              <a:defRPr/>
            </a:lvl1pPr>
          </a:lstStyle>
          <a:p>
            <a:pPr>
              <a:defRPr/>
            </a:pPr>
            <a:fld id="{560FC72E-6530-4907-A07F-6778C1D9A744}" type="slidenum">
              <a:rPr lang="en-US" altLang="zh-CN"/>
              <a:pPr>
                <a:defRPr/>
              </a:pPr>
              <a:t>‹#›</a:t>
            </a:fld>
            <a:endParaRPr lang="en-US" altLang="zh-CN"/>
          </a:p>
        </p:txBody>
      </p:sp>
    </p:spTree>
    <p:extLst>
      <p:ext uri="{BB962C8B-B14F-4D97-AF65-F5344CB8AC3E}">
        <p14:creationId xmlns:p14="http://schemas.microsoft.com/office/powerpoint/2010/main" val="3368227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image" Target="../media/image3.png"/><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image" Target="../media/image2.jpeg"/><Relationship Id="rId2" Type="http://schemas.openxmlformats.org/officeDocument/2006/relationships/slideLayout" Target="../slideLayouts/slideLayout21.xml"/><Relationship Id="rId16" Type="http://schemas.openxmlformats.org/officeDocument/2006/relationships/image" Target="../media/image1.jpeg"/><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theme" Target="../theme/theme2.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7938" y="0"/>
            <a:ext cx="2833688" cy="5713678"/>
            <a:chOff x="-5" y="0"/>
            <a:chExt cx="1785" cy="4319"/>
          </a:xfrm>
        </p:grpSpPr>
        <p:sp>
          <p:nvSpPr>
            <p:cNvPr id="1032" name="Freeform 3"/>
            <p:cNvSpPr>
              <a:spLocks/>
            </p:cNvSpPr>
            <p:nvPr/>
          </p:nvSpPr>
          <p:spPr bwMode="ltGray">
            <a:xfrm>
              <a:off x="-5" y="3262"/>
              <a:ext cx="472" cy="802"/>
            </a:xfrm>
            <a:custGeom>
              <a:avLst/>
              <a:gdLst>
                <a:gd name="T0" fmla="*/ 5 w 472"/>
                <a:gd name="T1" fmla="*/ 32 h 802"/>
                <a:gd name="T2" fmla="*/ 189 w 472"/>
                <a:gd name="T3" fmla="*/ 26 h 802"/>
                <a:gd name="T4" fmla="*/ 309 w 472"/>
                <a:gd name="T5" fmla="*/ 66 h 802"/>
                <a:gd name="T6" fmla="*/ 357 w 472"/>
                <a:gd name="T7" fmla="*/ 98 h 802"/>
                <a:gd name="T8" fmla="*/ 413 w 472"/>
                <a:gd name="T9" fmla="*/ 162 h 802"/>
                <a:gd name="T10" fmla="*/ 437 w 472"/>
                <a:gd name="T11" fmla="*/ 250 h 802"/>
                <a:gd name="T12" fmla="*/ 397 w 472"/>
                <a:gd name="T13" fmla="*/ 530 h 802"/>
                <a:gd name="T14" fmla="*/ 341 w 472"/>
                <a:gd name="T15" fmla="*/ 634 h 802"/>
                <a:gd name="T16" fmla="*/ 173 w 472"/>
                <a:gd name="T17" fmla="*/ 714 h 802"/>
                <a:gd name="T18" fmla="*/ 77 w 472"/>
                <a:gd name="T19" fmla="*/ 730 h 802"/>
                <a:gd name="T20" fmla="*/ 69 w 472"/>
                <a:gd name="T21" fmla="*/ 802 h 802"/>
                <a:gd name="T22" fmla="*/ 7 w 472"/>
                <a:gd name="T23" fmla="*/ 788 h 802"/>
                <a:gd name="T24" fmla="*/ 5 w 472"/>
                <a:gd name="T25" fmla="*/ 751 h 802"/>
                <a:gd name="T26" fmla="*/ 37 w 472"/>
                <a:gd name="T27" fmla="*/ 722 h 802"/>
                <a:gd name="T28" fmla="*/ 5 w 472"/>
                <a:gd name="T29" fmla="*/ 670 h 802"/>
                <a:gd name="T30" fmla="*/ 5 w 472"/>
                <a:gd name="T31" fmla="*/ 32 h 802"/>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472" h="802">
                  <a:moveTo>
                    <a:pt x="5" y="32"/>
                  </a:moveTo>
                  <a:cubicBezTo>
                    <a:pt x="101" y="0"/>
                    <a:pt x="20" y="17"/>
                    <a:pt x="189" y="26"/>
                  </a:cubicBezTo>
                  <a:cubicBezTo>
                    <a:pt x="221" y="37"/>
                    <a:pt x="280" y="47"/>
                    <a:pt x="309" y="66"/>
                  </a:cubicBezTo>
                  <a:cubicBezTo>
                    <a:pt x="325" y="77"/>
                    <a:pt x="357" y="98"/>
                    <a:pt x="357" y="98"/>
                  </a:cubicBezTo>
                  <a:cubicBezTo>
                    <a:pt x="394" y="154"/>
                    <a:pt x="373" y="135"/>
                    <a:pt x="413" y="162"/>
                  </a:cubicBezTo>
                  <a:cubicBezTo>
                    <a:pt x="433" y="223"/>
                    <a:pt x="426" y="193"/>
                    <a:pt x="437" y="250"/>
                  </a:cubicBezTo>
                  <a:cubicBezTo>
                    <a:pt x="433" y="370"/>
                    <a:pt x="472" y="455"/>
                    <a:pt x="397" y="530"/>
                  </a:cubicBezTo>
                  <a:cubicBezTo>
                    <a:pt x="385" y="567"/>
                    <a:pt x="368" y="607"/>
                    <a:pt x="341" y="634"/>
                  </a:cubicBezTo>
                  <a:cubicBezTo>
                    <a:pt x="319" y="701"/>
                    <a:pt x="233" y="707"/>
                    <a:pt x="173" y="714"/>
                  </a:cubicBezTo>
                  <a:cubicBezTo>
                    <a:pt x="142" y="724"/>
                    <a:pt x="100" y="707"/>
                    <a:pt x="77" y="730"/>
                  </a:cubicBezTo>
                  <a:cubicBezTo>
                    <a:pt x="60" y="747"/>
                    <a:pt x="72" y="778"/>
                    <a:pt x="69" y="802"/>
                  </a:cubicBezTo>
                  <a:cubicBezTo>
                    <a:pt x="53" y="799"/>
                    <a:pt x="23" y="792"/>
                    <a:pt x="7" y="788"/>
                  </a:cubicBezTo>
                  <a:cubicBezTo>
                    <a:pt x="5" y="788"/>
                    <a:pt x="0" y="762"/>
                    <a:pt x="5" y="751"/>
                  </a:cubicBezTo>
                  <a:cubicBezTo>
                    <a:pt x="10" y="740"/>
                    <a:pt x="37" y="735"/>
                    <a:pt x="37" y="722"/>
                  </a:cubicBezTo>
                  <a:cubicBezTo>
                    <a:pt x="26" y="682"/>
                    <a:pt x="22" y="685"/>
                    <a:pt x="5" y="670"/>
                  </a:cubicBezTo>
                  <a:cubicBezTo>
                    <a:pt x="5" y="541"/>
                    <a:pt x="5" y="233"/>
                    <a:pt x="5" y="32"/>
                  </a:cubicBezTo>
                  <a:close/>
                </a:path>
              </a:pathLst>
            </a:custGeom>
            <a:solidFill>
              <a:schemeClr val="folHlink">
                <a:alpha val="50195"/>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033" name="Group 4"/>
            <p:cNvGrpSpPr>
              <a:grpSpLocks/>
            </p:cNvGrpSpPr>
            <p:nvPr/>
          </p:nvGrpSpPr>
          <p:grpSpPr bwMode="auto">
            <a:xfrm rot="14964908" flipH="1">
              <a:off x="104" y="2441"/>
              <a:ext cx="452" cy="444"/>
              <a:chOff x="1727" y="866"/>
              <a:chExt cx="129" cy="157"/>
            </a:xfrm>
          </p:grpSpPr>
          <p:sp>
            <p:nvSpPr>
              <p:cNvPr id="1071" name="Freeform 5"/>
              <p:cNvSpPr>
                <a:spLocks/>
              </p:cNvSpPr>
              <p:nvPr userDrawn="1"/>
            </p:nvSpPr>
            <p:spPr bwMode="ltGray">
              <a:xfrm>
                <a:off x="1727" y="866"/>
                <a:ext cx="41" cy="59"/>
              </a:xfrm>
              <a:custGeom>
                <a:avLst/>
                <a:gdLst>
                  <a:gd name="T0" fmla="*/ 20 w 83"/>
                  <a:gd name="T1" fmla="*/ 7 h 117"/>
                  <a:gd name="T2" fmla="*/ 6 w 83"/>
                  <a:gd name="T3" fmla="*/ 0 h 117"/>
                  <a:gd name="T4" fmla="*/ 0 w 83"/>
                  <a:gd name="T5" fmla="*/ 30 h 117"/>
                  <a:gd name="T6" fmla="*/ 20 w 83"/>
                  <a:gd name="T7" fmla="*/ 7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2" name="Freeform 6"/>
              <p:cNvSpPr>
                <a:spLocks/>
              </p:cNvSpPr>
              <p:nvPr userDrawn="1"/>
            </p:nvSpPr>
            <p:spPr bwMode="ltGray">
              <a:xfrm>
                <a:off x="1786" y="894"/>
                <a:ext cx="70" cy="49"/>
              </a:xfrm>
              <a:custGeom>
                <a:avLst/>
                <a:gdLst>
                  <a:gd name="T0" fmla="*/ 0 w 140"/>
                  <a:gd name="T1" fmla="*/ 25 h 98"/>
                  <a:gd name="T2" fmla="*/ 30 w 140"/>
                  <a:gd name="T3" fmla="*/ 0 h 98"/>
                  <a:gd name="T4" fmla="*/ 35 w 140"/>
                  <a:gd name="T5" fmla="*/ 13 h 98"/>
                  <a:gd name="T6" fmla="*/ 0 w 140"/>
                  <a:gd name="T7" fmla="*/ 25 h 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3" name="Freeform 7"/>
              <p:cNvSpPr>
                <a:spLocks/>
              </p:cNvSpPr>
              <p:nvPr userDrawn="1"/>
            </p:nvSpPr>
            <p:spPr bwMode="ltGray">
              <a:xfrm>
                <a:off x="1772" y="998"/>
                <a:ext cx="73" cy="25"/>
              </a:xfrm>
              <a:custGeom>
                <a:avLst/>
                <a:gdLst>
                  <a:gd name="T0" fmla="*/ 0 w 145"/>
                  <a:gd name="T1" fmla="*/ 2 h 49"/>
                  <a:gd name="T2" fmla="*/ 37 w 145"/>
                  <a:gd name="T3" fmla="*/ 0 h 49"/>
                  <a:gd name="T4" fmla="*/ 33 w 145"/>
                  <a:gd name="T5" fmla="*/ 13 h 49"/>
                  <a:gd name="T6" fmla="*/ 0 w 145"/>
                  <a:gd name="T7" fmla="*/ 2 h 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034" name="Freeform 8"/>
            <p:cNvSpPr>
              <a:spLocks/>
            </p:cNvSpPr>
            <p:nvPr/>
          </p:nvSpPr>
          <p:spPr bwMode="ltGray">
            <a:xfrm>
              <a:off x="90" y="1736"/>
              <a:ext cx="710" cy="768"/>
            </a:xfrm>
            <a:custGeom>
              <a:avLst/>
              <a:gdLst>
                <a:gd name="T0" fmla="*/ 14 w 710"/>
                <a:gd name="T1" fmla="*/ 416 h 768"/>
                <a:gd name="T2" fmla="*/ 14 w 710"/>
                <a:gd name="T3" fmla="*/ 272 h 768"/>
                <a:gd name="T4" fmla="*/ 102 w 710"/>
                <a:gd name="T5" fmla="*/ 144 h 768"/>
                <a:gd name="T6" fmla="*/ 150 w 710"/>
                <a:gd name="T7" fmla="*/ 96 h 768"/>
                <a:gd name="T8" fmla="*/ 198 w 710"/>
                <a:gd name="T9" fmla="*/ 64 h 768"/>
                <a:gd name="T10" fmla="*/ 350 w 710"/>
                <a:gd name="T11" fmla="*/ 0 h 768"/>
                <a:gd name="T12" fmla="*/ 534 w 710"/>
                <a:gd name="T13" fmla="*/ 8 h 768"/>
                <a:gd name="T14" fmla="*/ 662 w 710"/>
                <a:gd name="T15" fmla="*/ 96 h 768"/>
                <a:gd name="T16" fmla="*/ 710 w 710"/>
                <a:gd name="T17" fmla="*/ 200 h 768"/>
                <a:gd name="T18" fmla="*/ 702 w 710"/>
                <a:gd name="T19" fmla="*/ 400 h 768"/>
                <a:gd name="T20" fmla="*/ 678 w 710"/>
                <a:gd name="T21" fmla="*/ 448 h 768"/>
                <a:gd name="T22" fmla="*/ 550 w 710"/>
                <a:gd name="T23" fmla="*/ 632 h 768"/>
                <a:gd name="T24" fmla="*/ 518 w 710"/>
                <a:gd name="T25" fmla="*/ 656 h 768"/>
                <a:gd name="T26" fmla="*/ 470 w 710"/>
                <a:gd name="T27" fmla="*/ 664 h 768"/>
                <a:gd name="T28" fmla="*/ 518 w 710"/>
                <a:gd name="T29" fmla="*/ 680 h 768"/>
                <a:gd name="T30" fmla="*/ 566 w 710"/>
                <a:gd name="T31" fmla="*/ 696 h 768"/>
                <a:gd name="T32" fmla="*/ 574 w 710"/>
                <a:gd name="T33" fmla="*/ 720 h 768"/>
                <a:gd name="T34" fmla="*/ 526 w 710"/>
                <a:gd name="T35" fmla="*/ 736 h 768"/>
                <a:gd name="T36" fmla="*/ 502 w 710"/>
                <a:gd name="T37" fmla="*/ 752 h 768"/>
                <a:gd name="T38" fmla="*/ 454 w 710"/>
                <a:gd name="T39" fmla="*/ 768 h 768"/>
                <a:gd name="T40" fmla="*/ 438 w 710"/>
                <a:gd name="T41" fmla="*/ 712 h 768"/>
                <a:gd name="T42" fmla="*/ 246 w 710"/>
                <a:gd name="T43" fmla="*/ 688 h 768"/>
                <a:gd name="T44" fmla="*/ 134 w 710"/>
                <a:gd name="T45" fmla="*/ 648 h 768"/>
                <a:gd name="T46" fmla="*/ 110 w 710"/>
                <a:gd name="T47" fmla="*/ 624 h 768"/>
                <a:gd name="T48" fmla="*/ 78 w 710"/>
                <a:gd name="T49" fmla="*/ 576 h 768"/>
                <a:gd name="T50" fmla="*/ 54 w 710"/>
                <a:gd name="T51" fmla="*/ 464 h 768"/>
                <a:gd name="T52" fmla="*/ 30 w 710"/>
                <a:gd name="T53" fmla="*/ 408 h 768"/>
                <a:gd name="T54" fmla="*/ 22 w 710"/>
                <a:gd name="T55" fmla="*/ 384 h 768"/>
                <a:gd name="T56" fmla="*/ 14 w 710"/>
                <a:gd name="T57" fmla="*/ 416 h 768"/>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0" t="0" r="r" b="b"/>
              <a:pathLst>
                <a:path w="710" h="768">
                  <a:moveTo>
                    <a:pt x="14" y="416"/>
                  </a:moveTo>
                  <a:cubicBezTo>
                    <a:pt x="6" y="353"/>
                    <a:pt x="0" y="339"/>
                    <a:pt x="14" y="272"/>
                  </a:cubicBezTo>
                  <a:cubicBezTo>
                    <a:pt x="24" y="227"/>
                    <a:pt x="72" y="178"/>
                    <a:pt x="102" y="144"/>
                  </a:cubicBezTo>
                  <a:cubicBezTo>
                    <a:pt x="117" y="127"/>
                    <a:pt x="134" y="112"/>
                    <a:pt x="150" y="96"/>
                  </a:cubicBezTo>
                  <a:cubicBezTo>
                    <a:pt x="164" y="82"/>
                    <a:pt x="198" y="64"/>
                    <a:pt x="198" y="64"/>
                  </a:cubicBezTo>
                  <a:cubicBezTo>
                    <a:pt x="231" y="14"/>
                    <a:pt x="294" y="7"/>
                    <a:pt x="350" y="0"/>
                  </a:cubicBezTo>
                  <a:cubicBezTo>
                    <a:pt x="411" y="3"/>
                    <a:pt x="473" y="1"/>
                    <a:pt x="534" y="8"/>
                  </a:cubicBezTo>
                  <a:cubicBezTo>
                    <a:pt x="582" y="13"/>
                    <a:pt x="624" y="71"/>
                    <a:pt x="662" y="96"/>
                  </a:cubicBezTo>
                  <a:cubicBezTo>
                    <a:pt x="691" y="140"/>
                    <a:pt x="698" y="151"/>
                    <a:pt x="710" y="200"/>
                  </a:cubicBezTo>
                  <a:cubicBezTo>
                    <a:pt x="707" y="267"/>
                    <a:pt x="707" y="333"/>
                    <a:pt x="702" y="400"/>
                  </a:cubicBezTo>
                  <a:cubicBezTo>
                    <a:pt x="700" y="423"/>
                    <a:pt x="688" y="428"/>
                    <a:pt x="678" y="448"/>
                  </a:cubicBezTo>
                  <a:cubicBezTo>
                    <a:pt x="646" y="512"/>
                    <a:pt x="626" y="607"/>
                    <a:pt x="550" y="632"/>
                  </a:cubicBezTo>
                  <a:cubicBezTo>
                    <a:pt x="539" y="640"/>
                    <a:pt x="530" y="651"/>
                    <a:pt x="518" y="656"/>
                  </a:cubicBezTo>
                  <a:cubicBezTo>
                    <a:pt x="503" y="662"/>
                    <a:pt x="470" y="648"/>
                    <a:pt x="470" y="664"/>
                  </a:cubicBezTo>
                  <a:cubicBezTo>
                    <a:pt x="470" y="681"/>
                    <a:pt x="502" y="675"/>
                    <a:pt x="518" y="680"/>
                  </a:cubicBezTo>
                  <a:cubicBezTo>
                    <a:pt x="534" y="685"/>
                    <a:pt x="566" y="696"/>
                    <a:pt x="566" y="696"/>
                  </a:cubicBezTo>
                  <a:cubicBezTo>
                    <a:pt x="569" y="704"/>
                    <a:pt x="580" y="714"/>
                    <a:pt x="574" y="720"/>
                  </a:cubicBezTo>
                  <a:cubicBezTo>
                    <a:pt x="562" y="732"/>
                    <a:pt x="542" y="731"/>
                    <a:pt x="526" y="736"/>
                  </a:cubicBezTo>
                  <a:cubicBezTo>
                    <a:pt x="517" y="739"/>
                    <a:pt x="511" y="748"/>
                    <a:pt x="502" y="752"/>
                  </a:cubicBezTo>
                  <a:cubicBezTo>
                    <a:pt x="487" y="759"/>
                    <a:pt x="454" y="768"/>
                    <a:pt x="454" y="768"/>
                  </a:cubicBezTo>
                  <a:cubicBezTo>
                    <a:pt x="448" y="750"/>
                    <a:pt x="453" y="725"/>
                    <a:pt x="438" y="712"/>
                  </a:cubicBezTo>
                  <a:cubicBezTo>
                    <a:pt x="407" y="685"/>
                    <a:pt x="256" y="689"/>
                    <a:pt x="246" y="688"/>
                  </a:cubicBezTo>
                  <a:cubicBezTo>
                    <a:pt x="207" y="680"/>
                    <a:pt x="166" y="674"/>
                    <a:pt x="134" y="648"/>
                  </a:cubicBezTo>
                  <a:cubicBezTo>
                    <a:pt x="125" y="641"/>
                    <a:pt x="117" y="633"/>
                    <a:pt x="110" y="624"/>
                  </a:cubicBezTo>
                  <a:cubicBezTo>
                    <a:pt x="98" y="609"/>
                    <a:pt x="78" y="576"/>
                    <a:pt x="78" y="576"/>
                  </a:cubicBezTo>
                  <a:cubicBezTo>
                    <a:pt x="66" y="506"/>
                    <a:pt x="74" y="544"/>
                    <a:pt x="54" y="464"/>
                  </a:cubicBezTo>
                  <a:cubicBezTo>
                    <a:pt x="37" y="397"/>
                    <a:pt x="58" y="463"/>
                    <a:pt x="30" y="408"/>
                  </a:cubicBezTo>
                  <a:cubicBezTo>
                    <a:pt x="26" y="400"/>
                    <a:pt x="30" y="380"/>
                    <a:pt x="22" y="384"/>
                  </a:cubicBezTo>
                  <a:cubicBezTo>
                    <a:pt x="12" y="389"/>
                    <a:pt x="17" y="405"/>
                    <a:pt x="14" y="416"/>
                  </a:cubicBezTo>
                  <a:close/>
                </a:path>
              </a:pathLst>
            </a:custGeom>
            <a:solidFill>
              <a:schemeClr val="accent2">
                <a:alpha val="50195"/>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035" name="Group 9"/>
            <p:cNvGrpSpPr>
              <a:grpSpLocks/>
            </p:cNvGrpSpPr>
            <p:nvPr/>
          </p:nvGrpSpPr>
          <p:grpSpPr bwMode="auto">
            <a:xfrm rot="416244">
              <a:off x="9" y="1746"/>
              <a:ext cx="1771" cy="1741"/>
              <a:chOff x="41" y="2787"/>
              <a:chExt cx="902" cy="833"/>
            </a:xfrm>
          </p:grpSpPr>
          <p:sp>
            <p:nvSpPr>
              <p:cNvPr id="1062" name="Freeform 10"/>
              <p:cNvSpPr>
                <a:spLocks/>
              </p:cNvSpPr>
              <p:nvPr userDrawn="1"/>
            </p:nvSpPr>
            <p:spPr bwMode="ltGray">
              <a:xfrm rot="373331" flipH="1">
                <a:off x="125" y="2787"/>
                <a:ext cx="313" cy="303"/>
              </a:xfrm>
              <a:custGeom>
                <a:avLst/>
                <a:gdLst>
                  <a:gd name="T0" fmla="*/ 95 w 217"/>
                  <a:gd name="T1" fmla="*/ 437 h 210"/>
                  <a:gd name="T2" fmla="*/ 76 w 217"/>
                  <a:gd name="T3" fmla="*/ 413 h 210"/>
                  <a:gd name="T4" fmla="*/ 55 w 217"/>
                  <a:gd name="T5" fmla="*/ 377 h 210"/>
                  <a:gd name="T6" fmla="*/ 32 w 217"/>
                  <a:gd name="T7" fmla="*/ 330 h 210"/>
                  <a:gd name="T8" fmla="*/ 10 w 217"/>
                  <a:gd name="T9" fmla="*/ 281 h 210"/>
                  <a:gd name="T10" fmla="*/ 0 w 217"/>
                  <a:gd name="T11" fmla="*/ 227 h 210"/>
                  <a:gd name="T12" fmla="*/ 1 w 217"/>
                  <a:gd name="T13" fmla="*/ 170 h 210"/>
                  <a:gd name="T14" fmla="*/ 19 w 217"/>
                  <a:gd name="T15" fmla="*/ 118 h 210"/>
                  <a:gd name="T16" fmla="*/ 56 w 217"/>
                  <a:gd name="T17" fmla="*/ 74 h 210"/>
                  <a:gd name="T18" fmla="*/ 94 w 217"/>
                  <a:gd name="T19" fmla="*/ 46 h 210"/>
                  <a:gd name="T20" fmla="*/ 125 w 217"/>
                  <a:gd name="T21" fmla="*/ 25 h 210"/>
                  <a:gd name="T22" fmla="*/ 150 w 217"/>
                  <a:gd name="T23" fmla="*/ 14 h 210"/>
                  <a:gd name="T24" fmla="*/ 169 w 217"/>
                  <a:gd name="T25" fmla="*/ 10 h 210"/>
                  <a:gd name="T26" fmla="*/ 183 w 217"/>
                  <a:gd name="T27" fmla="*/ 10 h 210"/>
                  <a:gd name="T28" fmla="*/ 216 w 217"/>
                  <a:gd name="T29" fmla="*/ 0 h 210"/>
                  <a:gd name="T30" fmla="*/ 307 w 217"/>
                  <a:gd name="T31" fmla="*/ 17 h 210"/>
                  <a:gd name="T32" fmla="*/ 333 w 217"/>
                  <a:gd name="T33" fmla="*/ 25 h 210"/>
                  <a:gd name="T34" fmla="*/ 358 w 217"/>
                  <a:gd name="T35" fmla="*/ 32 h 210"/>
                  <a:gd name="T36" fmla="*/ 379 w 217"/>
                  <a:gd name="T37" fmla="*/ 39 h 210"/>
                  <a:gd name="T38" fmla="*/ 395 w 217"/>
                  <a:gd name="T39" fmla="*/ 48 h 210"/>
                  <a:gd name="T40" fmla="*/ 413 w 217"/>
                  <a:gd name="T41" fmla="*/ 56 h 210"/>
                  <a:gd name="T42" fmla="*/ 427 w 217"/>
                  <a:gd name="T43" fmla="*/ 66 h 210"/>
                  <a:gd name="T44" fmla="*/ 438 w 217"/>
                  <a:gd name="T45" fmla="*/ 79 h 210"/>
                  <a:gd name="T46" fmla="*/ 451 w 217"/>
                  <a:gd name="T47" fmla="*/ 94 h 210"/>
                  <a:gd name="T48" fmla="*/ 427 w 217"/>
                  <a:gd name="T49" fmla="*/ 84 h 210"/>
                  <a:gd name="T50" fmla="*/ 404 w 217"/>
                  <a:gd name="T51" fmla="*/ 75 h 210"/>
                  <a:gd name="T52" fmla="*/ 381 w 217"/>
                  <a:gd name="T53" fmla="*/ 69 h 210"/>
                  <a:gd name="T54" fmla="*/ 358 w 217"/>
                  <a:gd name="T55" fmla="*/ 62 h 210"/>
                  <a:gd name="T56" fmla="*/ 339 w 217"/>
                  <a:gd name="T57" fmla="*/ 56 h 210"/>
                  <a:gd name="T58" fmla="*/ 319 w 217"/>
                  <a:gd name="T59" fmla="*/ 55 h 210"/>
                  <a:gd name="T60" fmla="*/ 297 w 217"/>
                  <a:gd name="T61" fmla="*/ 51 h 210"/>
                  <a:gd name="T62" fmla="*/ 278 w 217"/>
                  <a:gd name="T63" fmla="*/ 51 h 210"/>
                  <a:gd name="T64" fmla="*/ 260 w 217"/>
                  <a:gd name="T65" fmla="*/ 51 h 210"/>
                  <a:gd name="T66" fmla="*/ 241 w 217"/>
                  <a:gd name="T67" fmla="*/ 52 h 210"/>
                  <a:gd name="T68" fmla="*/ 222 w 217"/>
                  <a:gd name="T69" fmla="*/ 56 h 210"/>
                  <a:gd name="T70" fmla="*/ 206 w 217"/>
                  <a:gd name="T71" fmla="*/ 61 h 210"/>
                  <a:gd name="T72" fmla="*/ 189 w 217"/>
                  <a:gd name="T73" fmla="*/ 69 h 210"/>
                  <a:gd name="T74" fmla="*/ 170 w 217"/>
                  <a:gd name="T75" fmla="*/ 75 h 210"/>
                  <a:gd name="T76" fmla="*/ 154 w 217"/>
                  <a:gd name="T77" fmla="*/ 85 h 210"/>
                  <a:gd name="T78" fmla="*/ 137 w 217"/>
                  <a:gd name="T79" fmla="*/ 95 h 210"/>
                  <a:gd name="T80" fmla="*/ 108 w 217"/>
                  <a:gd name="T81" fmla="*/ 127 h 210"/>
                  <a:gd name="T82" fmla="*/ 88 w 217"/>
                  <a:gd name="T83" fmla="*/ 166 h 210"/>
                  <a:gd name="T84" fmla="*/ 76 w 217"/>
                  <a:gd name="T85" fmla="*/ 215 h 210"/>
                  <a:gd name="T86" fmla="*/ 72 w 217"/>
                  <a:gd name="T87" fmla="*/ 263 h 210"/>
                  <a:gd name="T88" fmla="*/ 72 w 217"/>
                  <a:gd name="T89" fmla="*/ 315 h 210"/>
                  <a:gd name="T90" fmla="*/ 79 w 217"/>
                  <a:gd name="T91" fmla="*/ 362 h 210"/>
                  <a:gd name="T92" fmla="*/ 85 w 217"/>
                  <a:gd name="T93" fmla="*/ 404 h 210"/>
                  <a:gd name="T94" fmla="*/ 95 w 217"/>
                  <a:gd name="T95" fmla="*/ 437 h 210"/>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17" h="210">
                    <a:moveTo>
                      <a:pt x="46" y="210"/>
                    </a:moveTo>
                    <a:lnTo>
                      <a:pt x="37" y="198"/>
                    </a:lnTo>
                    <a:lnTo>
                      <a:pt x="26" y="181"/>
                    </a:lnTo>
                    <a:lnTo>
                      <a:pt x="15" y="159"/>
                    </a:lnTo>
                    <a:lnTo>
                      <a:pt x="5" y="135"/>
                    </a:lnTo>
                    <a:lnTo>
                      <a:pt x="0" y="109"/>
                    </a:lnTo>
                    <a:lnTo>
                      <a:pt x="1" y="82"/>
                    </a:lnTo>
                    <a:lnTo>
                      <a:pt x="9" y="57"/>
                    </a:lnTo>
                    <a:lnTo>
                      <a:pt x="27" y="35"/>
                    </a:lnTo>
                    <a:lnTo>
                      <a:pt x="45" y="22"/>
                    </a:lnTo>
                    <a:lnTo>
                      <a:pt x="60" y="12"/>
                    </a:lnTo>
                    <a:lnTo>
                      <a:pt x="72" y="7"/>
                    </a:lnTo>
                    <a:lnTo>
                      <a:pt x="81" y="5"/>
                    </a:lnTo>
                    <a:lnTo>
                      <a:pt x="88" y="5"/>
                    </a:lnTo>
                    <a:lnTo>
                      <a:pt x="104" y="0"/>
                    </a:lnTo>
                    <a:lnTo>
                      <a:pt x="148" y="8"/>
                    </a:lnTo>
                    <a:lnTo>
                      <a:pt x="160" y="12"/>
                    </a:lnTo>
                    <a:lnTo>
                      <a:pt x="172" y="15"/>
                    </a:lnTo>
                    <a:lnTo>
                      <a:pt x="182" y="19"/>
                    </a:lnTo>
                    <a:lnTo>
                      <a:pt x="190" y="23"/>
                    </a:lnTo>
                    <a:lnTo>
                      <a:pt x="198" y="27"/>
                    </a:lnTo>
                    <a:lnTo>
                      <a:pt x="205" y="32"/>
                    </a:lnTo>
                    <a:lnTo>
                      <a:pt x="211" y="38"/>
                    </a:lnTo>
                    <a:lnTo>
                      <a:pt x="217" y="45"/>
                    </a:lnTo>
                    <a:lnTo>
                      <a:pt x="205" y="40"/>
                    </a:lnTo>
                    <a:lnTo>
                      <a:pt x="194" y="36"/>
                    </a:lnTo>
                    <a:lnTo>
                      <a:pt x="183" y="33"/>
                    </a:lnTo>
                    <a:lnTo>
                      <a:pt x="172" y="30"/>
                    </a:lnTo>
                    <a:lnTo>
                      <a:pt x="163" y="27"/>
                    </a:lnTo>
                    <a:lnTo>
                      <a:pt x="153" y="26"/>
                    </a:lnTo>
                    <a:lnTo>
                      <a:pt x="143" y="24"/>
                    </a:lnTo>
                    <a:lnTo>
                      <a:pt x="134" y="24"/>
                    </a:lnTo>
                    <a:lnTo>
                      <a:pt x="125" y="24"/>
                    </a:lnTo>
                    <a:lnTo>
                      <a:pt x="116" y="25"/>
                    </a:lnTo>
                    <a:lnTo>
                      <a:pt x="107" y="27"/>
                    </a:lnTo>
                    <a:lnTo>
                      <a:pt x="99" y="29"/>
                    </a:lnTo>
                    <a:lnTo>
                      <a:pt x="91" y="33"/>
                    </a:lnTo>
                    <a:lnTo>
                      <a:pt x="82" y="36"/>
                    </a:lnTo>
                    <a:lnTo>
                      <a:pt x="74" y="41"/>
                    </a:lnTo>
                    <a:lnTo>
                      <a:pt x="66" y="46"/>
                    </a:lnTo>
                    <a:lnTo>
                      <a:pt x="52" y="61"/>
                    </a:lnTo>
                    <a:lnTo>
                      <a:pt x="42" y="80"/>
                    </a:lnTo>
                    <a:lnTo>
                      <a:pt x="37" y="103"/>
                    </a:lnTo>
                    <a:lnTo>
                      <a:pt x="35" y="126"/>
                    </a:lnTo>
                    <a:lnTo>
                      <a:pt x="35" y="151"/>
                    </a:lnTo>
                    <a:lnTo>
                      <a:pt x="38" y="174"/>
                    </a:lnTo>
                    <a:lnTo>
                      <a:pt x="41" y="194"/>
                    </a:lnTo>
                    <a:lnTo>
                      <a:pt x="46" y="21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3" name="Freeform 11"/>
              <p:cNvSpPr>
                <a:spLocks/>
              </p:cNvSpPr>
              <p:nvPr userDrawn="1"/>
            </p:nvSpPr>
            <p:spPr bwMode="ltGray">
              <a:xfrm rot="373331" flipH="1">
                <a:off x="41" y="2843"/>
                <a:ext cx="262" cy="308"/>
              </a:xfrm>
              <a:custGeom>
                <a:avLst/>
                <a:gdLst>
                  <a:gd name="T0" fmla="*/ 226 w 182"/>
                  <a:gd name="T1" fmla="*/ 0 h 213"/>
                  <a:gd name="T2" fmla="*/ 232 w 182"/>
                  <a:gd name="T3" fmla="*/ 4 h 213"/>
                  <a:gd name="T4" fmla="*/ 245 w 182"/>
                  <a:gd name="T5" fmla="*/ 17 h 213"/>
                  <a:gd name="T6" fmla="*/ 263 w 182"/>
                  <a:gd name="T7" fmla="*/ 38 h 213"/>
                  <a:gd name="T8" fmla="*/ 284 w 182"/>
                  <a:gd name="T9" fmla="*/ 69 h 213"/>
                  <a:gd name="T10" fmla="*/ 301 w 182"/>
                  <a:gd name="T11" fmla="*/ 108 h 213"/>
                  <a:gd name="T12" fmla="*/ 311 w 182"/>
                  <a:gd name="T13" fmla="*/ 159 h 213"/>
                  <a:gd name="T14" fmla="*/ 311 w 182"/>
                  <a:gd name="T15" fmla="*/ 220 h 213"/>
                  <a:gd name="T16" fmla="*/ 298 w 182"/>
                  <a:gd name="T17" fmla="*/ 291 h 213"/>
                  <a:gd name="T18" fmla="*/ 291 w 182"/>
                  <a:gd name="T19" fmla="*/ 311 h 213"/>
                  <a:gd name="T20" fmla="*/ 282 w 182"/>
                  <a:gd name="T21" fmla="*/ 328 h 213"/>
                  <a:gd name="T22" fmla="*/ 272 w 182"/>
                  <a:gd name="T23" fmla="*/ 346 h 213"/>
                  <a:gd name="T24" fmla="*/ 259 w 182"/>
                  <a:gd name="T25" fmla="*/ 362 h 213"/>
                  <a:gd name="T26" fmla="*/ 242 w 182"/>
                  <a:gd name="T27" fmla="*/ 376 h 213"/>
                  <a:gd name="T28" fmla="*/ 227 w 182"/>
                  <a:gd name="T29" fmla="*/ 388 h 213"/>
                  <a:gd name="T30" fmla="*/ 212 w 182"/>
                  <a:gd name="T31" fmla="*/ 399 h 213"/>
                  <a:gd name="T32" fmla="*/ 190 w 182"/>
                  <a:gd name="T33" fmla="*/ 408 h 213"/>
                  <a:gd name="T34" fmla="*/ 170 w 182"/>
                  <a:gd name="T35" fmla="*/ 412 h 213"/>
                  <a:gd name="T36" fmla="*/ 150 w 182"/>
                  <a:gd name="T37" fmla="*/ 418 h 213"/>
                  <a:gd name="T38" fmla="*/ 127 w 182"/>
                  <a:gd name="T39" fmla="*/ 421 h 213"/>
                  <a:gd name="T40" fmla="*/ 102 w 182"/>
                  <a:gd name="T41" fmla="*/ 421 h 213"/>
                  <a:gd name="T42" fmla="*/ 76 w 182"/>
                  <a:gd name="T43" fmla="*/ 418 h 213"/>
                  <a:gd name="T44" fmla="*/ 52 w 182"/>
                  <a:gd name="T45" fmla="*/ 412 h 213"/>
                  <a:gd name="T46" fmla="*/ 24 w 182"/>
                  <a:gd name="T47" fmla="*/ 403 h 213"/>
                  <a:gd name="T48" fmla="*/ 0 w 182"/>
                  <a:gd name="T49" fmla="*/ 393 h 213"/>
                  <a:gd name="T50" fmla="*/ 23 w 182"/>
                  <a:gd name="T51" fmla="*/ 408 h 213"/>
                  <a:gd name="T52" fmla="*/ 46 w 182"/>
                  <a:gd name="T53" fmla="*/ 418 h 213"/>
                  <a:gd name="T54" fmla="*/ 69 w 182"/>
                  <a:gd name="T55" fmla="*/ 428 h 213"/>
                  <a:gd name="T56" fmla="*/ 89 w 182"/>
                  <a:gd name="T57" fmla="*/ 435 h 213"/>
                  <a:gd name="T58" fmla="*/ 109 w 182"/>
                  <a:gd name="T59" fmla="*/ 441 h 213"/>
                  <a:gd name="T60" fmla="*/ 131 w 182"/>
                  <a:gd name="T61" fmla="*/ 444 h 213"/>
                  <a:gd name="T62" fmla="*/ 151 w 182"/>
                  <a:gd name="T63" fmla="*/ 445 h 213"/>
                  <a:gd name="T64" fmla="*/ 171 w 182"/>
                  <a:gd name="T65" fmla="*/ 445 h 213"/>
                  <a:gd name="T66" fmla="*/ 189 w 182"/>
                  <a:gd name="T67" fmla="*/ 444 h 213"/>
                  <a:gd name="T68" fmla="*/ 207 w 182"/>
                  <a:gd name="T69" fmla="*/ 440 h 213"/>
                  <a:gd name="T70" fmla="*/ 223 w 182"/>
                  <a:gd name="T71" fmla="*/ 435 h 213"/>
                  <a:gd name="T72" fmla="*/ 240 w 182"/>
                  <a:gd name="T73" fmla="*/ 431 h 213"/>
                  <a:gd name="T74" fmla="*/ 255 w 182"/>
                  <a:gd name="T75" fmla="*/ 425 h 213"/>
                  <a:gd name="T76" fmla="*/ 269 w 182"/>
                  <a:gd name="T77" fmla="*/ 416 h 213"/>
                  <a:gd name="T78" fmla="*/ 282 w 182"/>
                  <a:gd name="T79" fmla="*/ 408 h 213"/>
                  <a:gd name="T80" fmla="*/ 294 w 182"/>
                  <a:gd name="T81" fmla="*/ 399 h 213"/>
                  <a:gd name="T82" fmla="*/ 327 w 182"/>
                  <a:gd name="T83" fmla="*/ 367 h 213"/>
                  <a:gd name="T84" fmla="*/ 350 w 182"/>
                  <a:gd name="T85" fmla="*/ 337 h 213"/>
                  <a:gd name="T86" fmla="*/ 364 w 182"/>
                  <a:gd name="T87" fmla="*/ 301 h 213"/>
                  <a:gd name="T88" fmla="*/ 371 w 182"/>
                  <a:gd name="T89" fmla="*/ 268 h 213"/>
                  <a:gd name="T90" fmla="*/ 376 w 182"/>
                  <a:gd name="T91" fmla="*/ 233 h 213"/>
                  <a:gd name="T92" fmla="*/ 376 w 182"/>
                  <a:gd name="T93" fmla="*/ 198 h 213"/>
                  <a:gd name="T94" fmla="*/ 377 w 182"/>
                  <a:gd name="T95" fmla="*/ 165 h 213"/>
                  <a:gd name="T96" fmla="*/ 358 w 182"/>
                  <a:gd name="T97" fmla="*/ 97 h 213"/>
                  <a:gd name="T98" fmla="*/ 324 w 182"/>
                  <a:gd name="T99" fmla="*/ 43 h 213"/>
                  <a:gd name="T100" fmla="*/ 312 w 182"/>
                  <a:gd name="T101" fmla="*/ 38 h 213"/>
                  <a:gd name="T102" fmla="*/ 305 w 182"/>
                  <a:gd name="T103" fmla="*/ 32 h 213"/>
                  <a:gd name="T104" fmla="*/ 294 w 182"/>
                  <a:gd name="T105" fmla="*/ 27 h 213"/>
                  <a:gd name="T106" fmla="*/ 286 w 182"/>
                  <a:gd name="T107" fmla="*/ 23 h 213"/>
                  <a:gd name="T108" fmla="*/ 274 w 182"/>
                  <a:gd name="T109" fmla="*/ 19 h 213"/>
                  <a:gd name="T110" fmla="*/ 261 w 182"/>
                  <a:gd name="T111" fmla="*/ 13 h 213"/>
                  <a:gd name="T112" fmla="*/ 246 w 182"/>
                  <a:gd name="T113" fmla="*/ 6 h 213"/>
                  <a:gd name="T114" fmla="*/ 226 w 182"/>
                  <a:gd name="T115" fmla="*/ 0 h 21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82" h="213">
                    <a:moveTo>
                      <a:pt x="109" y="0"/>
                    </a:moveTo>
                    <a:lnTo>
                      <a:pt x="112" y="2"/>
                    </a:lnTo>
                    <a:lnTo>
                      <a:pt x="118" y="8"/>
                    </a:lnTo>
                    <a:lnTo>
                      <a:pt x="127" y="18"/>
                    </a:lnTo>
                    <a:lnTo>
                      <a:pt x="137" y="33"/>
                    </a:lnTo>
                    <a:lnTo>
                      <a:pt x="145" y="52"/>
                    </a:lnTo>
                    <a:lnTo>
                      <a:pt x="150" y="76"/>
                    </a:lnTo>
                    <a:lnTo>
                      <a:pt x="150" y="105"/>
                    </a:lnTo>
                    <a:lnTo>
                      <a:pt x="144" y="139"/>
                    </a:lnTo>
                    <a:lnTo>
                      <a:pt x="140" y="149"/>
                    </a:lnTo>
                    <a:lnTo>
                      <a:pt x="136" y="157"/>
                    </a:lnTo>
                    <a:lnTo>
                      <a:pt x="131" y="165"/>
                    </a:lnTo>
                    <a:lnTo>
                      <a:pt x="125" y="173"/>
                    </a:lnTo>
                    <a:lnTo>
                      <a:pt x="117" y="180"/>
                    </a:lnTo>
                    <a:lnTo>
                      <a:pt x="110" y="185"/>
                    </a:lnTo>
                    <a:lnTo>
                      <a:pt x="102" y="191"/>
                    </a:lnTo>
                    <a:lnTo>
                      <a:pt x="92" y="195"/>
                    </a:lnTo>
                    <a:lnTo>
                      <a:pt x="82" y="197"/>
                    </a:lnTo>
                    <a:lnTo>
                      <a:pt x="72" y="200"/>
                    </a:lnTo>
                    <a:lnTo>
                      <a:pt x="61" y="201"/>
                    </a:lnTo>
                    <a:lnTo>
                      <a:pt x="49" y="201"/>
                    </a:lnTo>
                    <a:lnTo>
                      <a:pt x="37" y="200"/>
                    </a:lnTo>
                    <a:lnTo>
                      <a:pt x="25" y="197"/>
                    </a:lnTo>
                    <a:lnTo>
                      <a:pt x="12" y="193"/>
                    </a:lnTo>
                    <a:lnTo>
                      <a:pt x="0" y="188"/>
                    </a:lnTo>
                    <a:lnTo>
                      <a:pt x="11" y="195"/>
                    </a:lnTo>
                    <a:lnTo>
                      <a:pt x="22" y="200"/>
                    </a:lnTo>
                    <a:lnTo>
                      <a:pt x="33" y="205"/>
                    </a:lnTo>
                    <a:lnTo>
                      <a:pt x="43" y="208"/>
                    </a:lnTo>
                    <a:lnTo>
                      <a:pt x="53" y="211"/>
                    </a:lnTo>
                    <a:lnTo>
                      <a:pt x="63" y="212"/>
                    </a:lnTo>
                    <a:lnTo>
                      <a:pt x="73" y="213"/>
                    </a:lnTo>
                    <a:lnTo>
                      <a:pt x="83" y="213"/>
                    </a:lnTo>
                    <a:lnTo>
                      <a:pt x="91" y="212"/>
                    </a:lnTo>
                    <a:lnTo>
                      <a:pt x="100" y="210"/>
                    </a:lnTo>
                    <a:lnTo>
                      <a:pt x="108" y="208"/>
                    </a:lnTo>
                    <a:lnTo>
                      <a:pt x="116" y="206"/>
                    </a:lnTo>
                    <a:lnTo>
                      <a:pt x="123" y="203"/>
                    </a:lnTo>
                    <a:lnTo>
                      <a:pt x="130" y="199"/>
                    </a:lnTo>
                    <a:lnTo>
                      <a:pt x="136" y="195"/>
                    </a:lnTo>
                    <a:lnTo>
                      <a:pt x="142" y="191"/>
                    </a:lnTo>
                    <a:lnTo>
                      <a:pt x="158" y="176"/>
                    </a:lnTo>
                    <a:lnTo>
                      <a:pt x="169" y="161"/>
                    </a:lnTo>
                    <a:lnTo>
                      <a:pt x="176" y="144"/>
                    </a:lnTo>
                    <a:lnTo>
                      <a:pt x="179" y="128"/>
                    </a:lnTo>
                    <a:lnTo>
                      <a:pt x="181" y="111"/>
                    </a:lnTo>
                    <a:lnTo>
                      <a:pt x="181" y="95"/>
                    </a:lnTo>
                    <a:lnTo>
                      <a:pt x="182" y="79"/>
                    </a:lnTo>
                    <a:lnTo>
                      <a:pt x="173" y="46"/>
                    </a:lnTo>
                    <a:lnTo>
                      <a:pt x="156" y="21"/>
                    </a:lnTo>
                    <a:lnTo>
                      <a:pt x="151" y="18"/>
                    </a:lnTo>
                    <a:lnTo>
                      <a:pt x="147" y="15"/>
                    </a:lnTo>
                    <a:lnTo>
                      <a:pt x="142" y="13"/>
                    </a:lnTo>
                    <a:lnTo>
                      <a:pt x="138" y="11"/>
                    </a:lnTo>
                    <a:lnTo>
                      <a:pt x="132" y="9"/>
                    </a:lnTo>
                    <a:lnTo>
                      <a:pt x="126" y="6"/>
                    </a:lnTo>
                    <a:lnTo>
                      <a:pt x="119" y="3"/>
                    </a:lnTo>
                    <a:lnTo>
                      <a:pt x="109"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4" name="Freeform 12"/>
              <p:cNvSpPr>
                <a:spLocks/>
              </p:cNvSpPr>
              <p:nvPr userDrawn="1"/>
            </p:nvSpPr>
            <p:spPr bwMode="ltGray">
              <a:xfrm rot="373331" flipH="1">
                <a:off x="121" y="2907"/>
                <a:ext cx="93" cy="156"/>
              </a:xfrm>
              <a:custGeom>
                <a:avLst/>
                <a:gdLst>
                  <a:gd name="T0" fmla="*/ 49 w 128"/>
                  <a:gd name="T1" fmla="*/ 0 h 217"/>
                  <a:gd name="T2" fmla="*/ 55 w 128"/>
                  <a:gd name="T3" fmla="*/ 4 h 217"/>
                  <a:gd name="T4" fmla="*/ 61 w 128"/>
                  <a:gd name="T5" fmla="*/ 14 h 217"/>
                  <a:gd name="T6" fmla="*/ 65 w 128"/>
                  <a:gd name="T7" fmla="*/ 26 h 217"/>
                  <a:gd name="T8" fmla="*/ 68 w 128"/>
                  <a:gd name="T9" fmla="*/ 40 h 217"/>
                  <a:gd name="T10" fmla="*/ 67 w 128"/>
                  <a:gd name="T11" fmla="*/ 58 h 217"/>
                  <a:gd name="T12" fmla="*/ 61 w 128"/>
                  <a:gd name="T13" fmla="*/ 75 h 217"/>
                  <a:gd name="T14" fmla="*/ 49 w 128"/>
                  <a:gd name="T15" fmla="*/ 93 h 217"/>
                  <a:gd name="T16" fmla="*/ 32 w 128"/>
                  <a:gd name="T17" fmla="*/ 112 h 217"/>
                  <a:gd name="T18" fmla="*/ 26 w 128"/>
                  <a:gd name="T19" fmla="*/ 110 h 217"/>
                  <a:gd name="T20" fmla="*/ 20 w 128"/>
                  <a:gd name="T21" fmla="*/ 109 h 217"/>
                  <a:gd name="T22" fmla="*/ 14 w 128"/>
                  <a:gd name="T23" fmla="*/ 106 h 217"/>
                  <a:gd name="T24" fmla="*/ 9 w 128"/>
                  <a:gd name="T25" fmla="*/ 104 h 217"/>
                  <a:gd name="T26" fmla="*/ 4 w 128"/>
                  <a:gd name="T27" fmla="*/ 101 h 217"/>
                  <a:gd name="T28" fmla="*/ 1 w 128"/>
                  <a:gd name="T29" fmla="*/ 98 h 217"/>
                  <a:gd name="T30" fmla="*/ 0 w 128"/>
                  <a:gd name="T31" fmla="*/ 95 h 217"/>
                  <a:gd name="T32" fmla="*/ 1 w 128"/>
                  <a:gd name="T33" fmla="*/ 92 h 217"/>
                  <a:gd name="T34" fmla="*/ 7 w 128"/>
                  <a:gd name="T35" fmla="*/ 88 h 217"/>
                  <a:gd name="T36" fmla="*/ 15 w 128"/>
                  <a:gd name="T37" fmla="*/ 83 h 217"/>
                  <a:gd name="T38" fmla="*/ 24 w 128"/>
                  <a:gd name="T39" fmla="*/ 78 h 217"/>
                  <a:gd name="T40" fmla="*/ 33 w 128"/>
                  <a:gd name="T41" fmla="*/ 69 h 217"/>
                  <a:gd name="T42" fmla="*/ 41 w 128"/>
                  <a:gd name="T43" fmla="*/ 58 h 217"/>
                  <a:gd name="T44" fmla="*/ 48 w 128"/>
                  <a:gd name="T45" fmla="*/ 43 h 217"/>
                  <a:gd name="T46" fmla="*/ 51 w 128"/>
                  <a:gd name="T47" fmla="*/ 24 h 217"/>
                  <a:gd name="T48" fmla="*/ 49 w 128"/>
                  <a:gd name="T49" fmla="*/ 0 h 217"/>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28" h="217">
                    <a:moveTo>
                      <a:pt x="94" y="0"/>
                    </a:moveTo>
                    <a:lnTo>
                      <a:pt x="105" y="9"/>
                    </a:lnTo>
                    <a:lnTo>
                      <a:pt x="115" y="27"/>
                    </a:lnTo>
                    <a:lnTo>
                      <a:pt x="123" y="50"/>
                    </a:lnTo>
                    <a:lnTo>
                      <a:pt x="128" y="78"/>
                    </a:lnTo>
                    <a:lnTo>
                      <a:pt x="127" y="111"/>
                    </a:lnTo>
                    <a:lnTo>
                      <a:pt x="116" y="145"/>
                    </a:lnTo>
                    <a:lnTo>
                      <a:pt x="94" y="181"/>
                    </a:lnTo>
                    <a:lnTo>
                      <a:pt x="60" y="217"/>
                    </a:lnTo>
                    <a:lnTo>
                      <a:pt x="49" y="213"/>
                    </a:lnTo>
                    <a:lnTo>
                      <a:pt x="38" y="210"/>
                    </a:lnTo>
                    <a:lnTo>
                      <a:pt x="26" y="205"/>
                    </a:lnTo>
                    <a:lnTo>
                      <a:pt x="16" y="201"/>
                    </a:lnTo>
                    <a:lnTo>
                      <a:pt x="8" y="196"/>
                    </a:lnTo>
                    <a:lnTo>
                      <a:pt x="2" y="190"/>
                    </a:lnTo>
                    <a:lnTo>
                      <a:pt x="0" y="183"/>
                    </a:lnTo>
                    <a:lnTo>
                      <a:pt x="1" y="178"/>
                    </a:lnTo>
                    <a:lnTo>
                      <a:pt x="13" y="171"/>
                    </a:lnTo>
                    <a:lnTo>
                      <a:pt x="29" y="161"/>
                    </a:lnTo>
                    <a:lnTo>
                      <a:pt x="46" y="150"/>
                    </a:lnTo>
                    <a:lnTo>
                      <a:pt x="63" y="134"/>
                    </a:lnTo>
                    <a:lnTo>
                      <a:pt x="79" y="112"/>
                    </a:lnTo>
                    <a:lnTo>
                      <a:pt x="91" y="83"/>
                    </a:lnTo>
                    <a:lnTo>
                      <a:pt x="97" y="46"/>
                    </a:lnTo>
                    <a:lnTo>
                      <a:pt x="94"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5" name="Freeform 13"/>
              <p:cNvSpPr>
                <a:spLocks/>
              </p:cNvSpPr>
              <p:nvPr userDrawn="1"/>
            </p:nvSpPr>
            <p:spPr bwMode="ltGray">
              <a:xfrm rot="373331" flipH="1">
                <a:off x="313" y="3110"/>
                <a:ext cx="85" cy="93"/>
              </a:xfrm>
              <a:custGeom>
                <a:avLst/>
                <a:gdLst>
                  <a:gd name="T0" fmla="*/ 39 w 117"/>
                  <a:gd name="T1" fmla="*/ 0 h 132"/>
                  <a:gd name="T2" fmla="*/ 0 w 117"/>
                  <a:gd name="T3" fmla="*/ 13 h 132"/>
                  <a:gd name="T4" fmla="*/ 1 w 117"/>
                  <a:gd name="T5" fmla="*/ 13 h 132"/>
                  <a:gd name="T6" fmla="*/ 7 w 117"/>
                  <a:gd name="T7" fmla="*/ 14 h 132"/>
                  <a:gd name="T8" fmla="*/ 15 w 117"/>
                  <a:gd name="T9" fmla="*/ 18 h 132"/>
                  <a:gd name="T10" fmla="*/ 24 w 117"/>
                  <a:gd name="T11" fmla="*/ 23 h 132"/>
                  <a:gd name="T12" fmla="*/ 35 w 117"/>
                  <a:gd name="T13" fmla="*/ 31 h 132"/>
                  <a:gd name="T14" fmla="*/ 44 w 117"/>
                  <a:gd name="T15" fmla="*/ 39 h 132"/>
                  <a:gd name="T16" fmla="*/ 54 w 117"/>
                  <a:gd name="T17" fmla="*/ 51 h 132"/>
                  <a:gd name="T18" fmla="*/ 61 w 117"/>
                  <a:gd name="T19" fmla="*/ 66 h 132"/>
                  <a:gd name="T20" fmla="*/ 62 w 117"/>
                  <a:gd name="T21" fmla="*/ 60 h 132"/>
                  <a:gd name="T22" fmla="*/ 61 w 117"/>
                  <a:gd name="T23" fmla="*/ 53 h 132"/>
                  <a:gd name="T24" fmla="*/ 57 w 117"/>
                  <a:gd name="T25" fmla="*/ 44 h 132"/>
                  <a:gd name="T26" fmla="*/ 52 w 117"/>
                  <a:gd name="T27" fmla="*/ 37 h 132"/>
                  <a:gd name="T28" fmla="*/ 47 w 117"/>
                  <a:gd name="T29" fmla="*/ 29 h 132"/>
                  <a:gd name="T30" fmla="*/ 41 w 117"/>
                  <a:gd name="T31" fmla="*/ 23 h 132"/>
                  <a:gd name="T32" fmla="*/ 36 w 117"/>
                  <a:gd name="T33" fmla="*/ 18 h 132"/>
                  <a:gd name="T34" fmla="*/ 31 w 117"/>
                  <a:gd name="T35" fmla="*/ 16 h 132"/>
                  <a:gd name="T36" fmla="*/ 36 w 117"/>
                  <a:gd name="T37" fmla="*/ 14 h 132"/>
                  <a:gd name="T38" fmla="*/ 41 w 117"/>
                  <a:gd name="T39" fmla="*/ 14 h 132"/>
                  <a:gd name="T40" fmla="*/ 47 w 117"/>
                  <a:gd name="T41" fmla="*/ 13 h 132"/>
                  <a:gd name="T42" fmla="*/ 52 w 117"/>
                  <a:gd name="T43" fmla="*/ 13 h 132"/>
                  <a:gd name="T44" fmla="*/ 55 w 117"/>
                  <a:gd name="T45" fmla="*/ 12 h 132"/>
                  <a:gd name="T46" fmla="*/ 57 w 117"/>
                  <a:gd name="T47" fmla="*/ 11 h 132"/>
                  <a:gd name="T48" fmla="*/ 60 w 117"/>
                  <a:gd name="T49" fmla="*/ 11 h 132"/>
                  <a:gd name="T50" fmla="*/ 60 w 117"/>
                  <a:gd name="T51" fmla="*/ 11 h 132"/>
                  <a:gd name="T52" fmla="*/ 39 w 117"/>
                  <a:gd name="T53" fmla="*/ 0 h 132"/>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117" h="132">
                    <a:moveTo>
                      <a:pt x="75" y="0"/>
                    </a:moveTo>
                    <a:lnTo>
                      <a:pt x="0" y="25"/>
                    </a:lnTo>
                    <a:lnTo>
                      <a:pt x="3" y="26"/>
                    </a:lnTo>
                    <a:lnTo>
                      <a:pt x="14" y="29"/>
                    </a:lnTo>
                    <a:lnTo>
                      <a:pt x="29" y="36"/>
                    </a:lnTo>
                    <a:lnTo>
                      <a:pt x="46" y="47"/>
                    </a:lnTo>
                    <a:lnTo>
                      <a:pt x="66" y="62"/>
                    </a:lnTo>
                    <a:lnTo>
                      <a:pt x="84" y="80"/>
                    </a:lnTo>
                    <a:lnTo>
                      <a:pt x="102" y="103"/>
                    </a:lnTo>
                    <a:lnTo>
                      <a:pt x="116" y="132"/>
                    </a:lnTo>
                    <a:lnTo>
                      <a:pt x="117" y="120"/>
                    </a:lnTo>
                    <a:lnTo>
                      <a:pt x="115" y="107"/>
                    </a:lnTo>
                    <a:lnTo>
                      <a:pt x="108" y="90"/>
                    </a:lnTo>
                    <a:lnTo>
                      <a:pt x="99" y="74"/>
                    </a:lnTo>
                    <a:lnTo>
                      <a:pt x="89" y="58"/>
                    </a:lnTo>
                    <a:lnTo>
                      <a:pt x="78" y="45"/>
                    </a:lnTo>
                    <a:lnTo>
                      <a:pt x="67" y="36"/>
                    </a:lnTo>
                    <a:lnTo>
                      <a:pt x="58" y="32"/>
                    </a:lnTo>
                    <a:lnTo>
                      <a:pt x="69" y="29"/>
                    </a:lnTo>
                    <a:lnTo>
                      <a:pt x="79" y="28"/>
                    </a:lnTo>
                    <a:lnTo>
                      <a:pt x="89" y="26"/>
                    </a:lnTo>
                    <a:lnTo>
                      <a:pt x="98" y="25"/>
                    </a:lnTo>
                    <a:lnTo>
                      <a:pt x="105" y="24"/>
                    </a:lnTo>
                    <a:lnTo>
                      <a:pt x="109" y="22"/>
                    </a:lnTo>
                    <a:lnTo>
                      <a:pt x="113" y="21"/>
                    </a:lnTo>
                    <a:lnTo>
                      <a:pt x="114" y="21"/>
                    </a:lnTo>
                    <a:lnTo>
                      <a:pt x="75"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6" name="Freeform 14"/>
              <p:cNvSpPr>
                <a:spLocks/>
              </p:cNvSpPr>
              <p:nvPr userDrawn="1"/>
            </p:nvSpPr>
            <p:spPr bwMode="ltGray">
              <a:xfrm rot="373331" flipH="1">
                <a:off x="289" y="3135"/>
                <a:ext cx="21" cy="55"/>
              </a:xfrm>
              <a:custGeom>
                <a:avLst/>
                <a:gdLst>
                  <a:gd name="T0" fmla="*/ 15 w 29"/>
                  <a:gd name="T1" fmla="*/ 0 h 77"/>
                  <a:gd name="T2" fmla="*/ 12 w 29"/>
                  <a:gd name="T3" fmla="*/ 0 h 77"/>
                  <a:gd name="T4" fmla="*/ 9 w 29"/>
                  <a:gd name="T5" fmla="*/ 2 h 77"/>
                  <a:gd name="T6" fmla="*/ 5 w 29"/>
                  <a:gd name="T7" fmla="*/ 4 h 77"/>
                  <a:gd name="T8" fmla="*/ 2 w 29"/>
                  <a:gd name="T9" fmla="*/ 10 h 77"/>
                  <a:gd name="T10" fmla="*/ 1 w 29"/>
                  <a:gd name="T11" fmla="*/ 15 h 77"/>
                  <a:gd name="T12" fmla="*/ 0 w 29"/>
                  <a:gd name="T13" fmla="*/ 22 h 77"/>
                  <a:gd name="T14" fmla="*/ 1 w 29"/>
                  <a:gd name="T15" fmla="*/ 31 h 77"/>
                  <a:gd name="T16" fmla="*/ 6 w 29"/>
                  <a:gd name="T17" fmla="*/ 39 h 77"/>
                  <a:gd name="T18" fmla="*/ 8 w 29"/>
                  <a:gd name="T19" fmla="*/ 27 h 77"/>
                  <a:gd name="T20" fmla="*/ 10 w 29"/>
                  <a:gd name="T21" fmla="*/ 19 h 77"/>
                  <a:gd name="T22" fmla="*/ 12 w 29"/>
                  <a:gd name="T23" fmla="*/ 11 h 77"/>
                  <a:gd name="T24" fmla="*/ 15 w 29"/>
                  <a:gd name="T25" fmla="*/ 0 h 7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9" h="77">
                    <a:moveTo>
                      <a:pt x="29" y="0"/>
                    </a:moveTo>
                    <a:lnTo>
                      <a:pt x="23" y="0"/>
                    </a:lnTo>
                    <a:lnTo>
                      <a:pt x="16" y="4"/>
                    </a:lnTo>
                    <a:lnTo>
                      <a:pt x="9" y="9"/>
                    </a:lnTo>
                    <a:lnTo>
                      <a:pt x="4" y="19"/>
                    </a:lnTo>
                    <a:lnTo>
                      <a:pt x="1" y="30"/>
                    </a:lnTo>
                    <a:lnTo>
                      <a:pt x="0" y="44"/>
                    </a:lnTo>
                    <a:lnTo>
                      <a:pt x="3" y="60"/>
                    </a:lnTo>
                    <a:lnTo>
                      <a:pt x="11" y="77"/>
                    </a:lnTo>
                    <a:lnTo>
                      <a:pt x="15" y="53"/>
                    </a:lnTo>
                    <a:lnTo>
                      <a:pt x="19" y="37"/>
                    </a:lnTo>
                    <a:lnTo>
                      <a:pt x="23" y="22"/>
                    </a:lnTo>
                    <a:lnTo>
                      <a:pt x="29"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nvGrpSpPr>
              <p:cNvPr id="1067" name="Group 15"/>
              <p:cNvGrpSpPr>
                <a:grpSpLocks/>
              </p:cNvGrpSpPr>
              <p:nvPr userDrawn="1"/>
            </p:nvGrpSpPr>
            <p:grpSpPr bwMode="auto">
              <a:xfrm rot="10886446" flipH="1">
                <a:off x="335" y="3251"/>
                <a:ext cx="608" cy="369"/>
                <a:chOff x="-366" y="1704"/>
                <a:chExt cx="608" cy="369"/>
              </a:xfrm>
            </p:grpSpPr>
            <p:sp>
              <p:nvSpPr>
                <p:cNvPr id="1068" name="Freeform 16"/>
                <p:cNvSpPr>
                  <a:spLocks/>
                </p:cNvSpPr>
                <p:nvPr userDrawn="1"/>
              </p:nvSpPr>
              <p:spPr bwMode="ltGray">
                <a:xfrm rot="4200091">
                  <a:off x="-243" y="1807"/>
                  <a:ext cx="143" cy="390"/>
                </a:xfrm>
                <a:custGeom>
                  <a:avLst/>
                  <a:gdLst>
                    <a:gd name="T0" fmla="*/ 6 w 207"/>
                    <a:gd name="T1" fmla="*/ 21 h 564"/>
                    <a:gd name="T2" fmla="*/ 3 w 207"/>
                    <a:gd name="T3" fmla="*/ 35 h 564"/>
                    <a:gd name="T4" fmla="*/ 1 w 207"/>
                    <a:gd name="T5" fmla="*/ 47 h 564"/>
                    <a:gd name="T6" fmla="*/ 0 w 207"/>
                    <a:gd name="T7" fmla="*/ 59 h 564"/>
                    <a:gd name="T8" fmla="*/ 0 w 207"/>
                    <a:gd name="T9" fmla="*/ 72 h 564"/>
                    <a:gd name="T10" fmla="*/ 1 w 207"/>
                    <a:gd name="T11" fmla="*/ 86 h 564"/>
                    <a:gd name="T12" fmla="*/ 3 w 207"/>
                    <a:gd name="T13" fmla="*/ 101 h 564"/>
                    <a:gd name="T14" fmla="*/ 8 w 207"/>
                    <a:gd name="T15" fmla="*/ 118 h 564"/>
                    <a:gd name="T16" fmla="*/ 14 w 207"/>
                    <a:gd name="T17" fmla="*/ 137 h 564"/>
                    <a:gd name="T18" fmla="*/ 21 w 207"/>
                    <a:gd name="T19" fmla="*/ 156 h 564"/>
                    <a:gd name="T20" fmla="*/ 29 w 207"/>
                    <a:gd name="T21" fmla="*/ 174 h 564"/>
                    <a:gd name="T22" fmla="*/ 39 w 207"/>
                    <a:gd name="T23" fmla="*/ 194 h 564"/>
                    <a:gd name="T24" fmla="*/ 50 w 207"/>
                    <a:gd name="T25" fmla="*/ 213 h 564"/>
                    <a:gd name="T26" fmla="*/ 63 w 207"/>
                    <a:gd name="T27" fmla="*/ 231 h 564"/>
                    <a:gd name="T28" fmla="*/ 75 w 207"/>
                    <a:gd name="T29" fmla="*/ 247 h 564"/>
                    <a:gd name="T30" fmla="*/ 87 w 207"/>
                    <a:gd name="T31" fmla="*/ 260 h 564"/>
                    <a:gd name="T32" fmla="*/ 99 w 207"/>
                    <a:gd name="T33" fmla="*/ 270 h 564"/>
                    <a:gd name="T34" fmla="*/ 77 w 207"/>
                    <a:gd name="T35" fmla="*/ 239 h 564"/>
                    <a:gd name="T36" fmla="*/ 61 w 207"/>
                    <a:gd name="T37" fmla="*/ 214 h 564"/>
                    <a:gd name="T38" fmla="*/ 49 w 207"/>
                    <a:gd name="T39" fmla="*/ 194 h 564"/>
                    <a:gd name="T40" fmla="*/ 41 w 207"/>
                    <a:gd name="T41" fmla="*/ 176 h 564"/>
                    <a:gd name="T42" fmla="*/ 36 w 207"/>
                    <a:gd name="T43" fmla="*/ 161 h 564"/>
                    <a:gd name="T44" fmla="*/ 32 w 207"/>
                    <a:gd name="T45" fmla="*/ 148 h 564"/>
                    <a:gd name="T46" fmla="*/ 30 w 207"/>
                    <a:gd name="T47" fmla="*/ 136 h 564"/>
                    <a:gd name="T48" fmla="*/ 27 w 207"/>
                    <a:gd name="T49" fmla="*/ 124 h 564"/>
                    <a:gd name="T50" fmla="*/ 21 w 207"/>
                    <a:gd name="T51" fmla="*/ 98 h 564"/>
                    <a:gd name="T52" fmla="*/ 19 w 207"/>
                    <a:gd name="T53" fmla="*/ 67 h 564"/>
                    <a:gd name="T54" fmla="*/ 21 w 207"/>
                    <a:gd name="T55" fmla="*/ 33 h 564"/>
                    <a:gd name="T56" fmla="*/ 24 w 207"/>
                    <a:gd name="T57" fmla="*/ 0 h 564"/>
                    <a:gd name="T58" fmla="*/ 6 w 207"/>
                    <a:gd name="T59" fmla="*/ 21 h 56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207" h="564">
                      <a:moveTo>
                        <a:pt x="12" y="44"/>
                      </a:moveTo>
                      <a:lnTo>
                        <a:pt x="6" y="72"/>
                      </a:lnTo>
                      <a:lnTo>
                        <a:pt x="3" y="99"/>
                      </a:lnTo>
                      <a:lnTo>
                        <a:pt x="0" y="125"/>
                      </a:lnTo>
                      <a:lnTo>
                        <a:pt x="0" y="151"/>
                      </a:lnTo>
                      <a:lnTo>
                        <a:pt x="3" y="180"/>
                      </a:lnTo>
                      <a:lnTo>
                        <a:pt x="7" y="211"/>
                      </a:lnTo>
                      <a:lnTo>
                        <a:pt x="16" y="247"/>
                      </a:lnTo>
                      <a:lnTo>
                        <a:pt x="29" y="287"/>
                      </a:lnTo>
                      <a:lnTo>
                        <a:pt x="43" y="325"/>
                      </a:lnTo>
                      <a:lnTo>
                        <a:pt x="61" y="364"/>
                      </a:lnTo>
                      <a:lnTo>
                        <a:pt x="83" y="406"/>
                      </a:lnTo>
                      <a:lnTo>
                        <a:pt x="106" y="446"/>
                      </a:lnTo>
                      <a:lnTo>
                        <a:pt x="132" y="483"/>
                      </a:lnTo>
                      <a:lnTo>
                        <a:pt x="157" y="516"/>
                      </a:lnTo>
                      <a:lnTo>
                        <a:pt x="182" y="544"/>
                      </a:lnTo>
                      <a:lnTo>
                        <a:pt x="207" y="564"/>
                      </a:lnTo>
                      <a:lnTo>
                        <a:pt x="160" y="501"/>
                      </a:lnTo>
                      <a:lnTo>
                        <a:pt x="127" y="448"/>
                      </a:lnTo>
                      <a:lnTo>
                        <a:pt x="103" y="405"/>
                      </a:lnTo>
                      <a:lnTo>
                        <a:pt x="87" y="368"/>
                      </a:lnTo>
                      <a:lnTo>
                        <a:pt x="75" y="337"/>
                      </a:lnTo>
                      <a:lnTo>
                        <a:pt x="68" y="309"/>
                      </a:lnTo>
                      <a:lnTo>
                        <a:pt x="63" y="285"/>
                      </a:lnTo>
                      <a:lnTo>
                        <a:pt x="56" y="261"/>
                      </a:lnTo>
                      <a:lnTo>
                        <a:pt x="44" y="205"/>
                      </a:lnTo>
                      <a:lnTo>
                        <a:pt x="41" y="140"/>
                      </a:lnTo>
                      <a:lnTo>
                        <a:pt x="43" y="68"/>
                      </a:lnTo>
                      <a:lnTo>
                        <a:pt x="50" y="0"/>
                      </a:lnTo>
                      <a:lnTo>
                        <a:pt x="12" y="44"/>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9" name="Freeform 17"/>
                <p:cNvSpPr>
                  <a:spLocks/>
                </p:cNvSpPr>
                <p:nvPr userDrawn="1"/>
              </p:nvSpPr>
              <p:spPr bwMode="ltGray">
                <a:xfrm rot="4200091">
                  <a:off x="124" y="1761"/>
                  <a:ext cx="33" cy="160"/>
                </a:xfrm>
                <a:custGeom>
                  <a:avLst/>
                  <a:gdLst>
                    <a:gd name="T0" fmla="*/ 0 w 47"/>
                    <a:gd name="T1" fmla="*/ 9 h 232"/>
                    <a:gd name="T2" fmla="*/ 7 w 47"/>
                    <a:gd name="T3" fmla="*/ 26 h 232"/>
                    <a:gd name="T4" fmla="*/ 11 w 47"/>
                    <a:gd name="T5" fmla="*/ 48 h 232"/>
                    <a:gd name="T6" fmla="*/ 12 w 47"/>
                    <a:gd name="T7" fmla="*/ 76 h 232"/>
                    <a:gd name="T8" fmla="*/ 9 w 47"/>
                    <a:gd name="T9" fmla="*/ 110 h 232"/>
                    <a:gd name="T10" fmla="*/ 22 w 47"/>
                    <a:gd name="T11" fmla="*/ 103 h 232"/>
                    <a:gd name="T12" fmla="*/ 23 w 47"/>
                    <a:gd name="T13" fmla="*/ 85 h 232"/>
                    <a:gd name="T14" fmla="*/ 23 w 47"/>
                    <a:gd name="T15" fmla="*/ 67 h 232"/>
                    <a:gd name="T16" fmla="*/ 22 w 47"/>
                    <a:gd name="T17" fmla="*/ 49 h 232"/>
                    <a:gd name="T18" fmla="*/ 20 w 47"/>
                    <a:gd name="T19" fmla="*/ 34 h 232"/>
                    <a:gd name="T20" fmla="*/ 18 w 47"/>
                    <a:gd name="T21" fmla="*/ 25 h 232"/>
                    <a:gd name="T22" fmla="*/ 14 w 47"/>
                    <a:gd name="T23" fmla="*/ 16 h 232"/>
                    <a:gd name="T24" fmla="*/ 11 w 47"/>
                    <a:gd name="T25" fmla="*/ 8 h 232"/>
                    <a:gd name="T26" fmla="*/ 6 w 47"/>
                    <a:gd name="T27" fmla="*/ 0 h 232"/>
                    <a:gd name="T28" fmla="*/ 0 w 47"/>
                    <a:gd name="T29" fmla="*/ 9 h 23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47" h="232">
                      <a:moveTo>
                        <a:pt x="0" y="19"/>
                      </a:moveTo>
                      <a:lnTo>
                        <a:pt x="14" y="55"/>
                      </a:lnTo>
                      <a:lnTo>
                        <a:pt x="22" y="101"/>
                      </a:lnTo>
                      <a:lnTo>
                        <a:pt x="24" y="159"/>
                      </a:lnTo>
                      <a:lnTo>
                        <a:pt x="19" y="232"/>
                      </a:lnTo>
                      <a:lnTo>
                        <a:pt x="45" y="217"/>
                      </a:lnTo>
                      <a:lnTo>
                        <a:pt x="47" y="178"/>
                      </a:lnTo>
                      <a:lnTo>
                        <a:pt x="47" y="140"/>
                      </a:lnTo>
                      <a:lnTo>
                        <a:pt x="45" y="103"/>
                      </a:lnTo>
                      <a:lnTo>
                        <a:pt x="41" y="71"/>
                      </a:lnTo>
                      <a:lnTo>
                        <a:pt x="36" y="52"/>
                      </a:lnTo>
                      <a:lnTo>
                        <a:pt x="29" y="34"/>
                      </a:lnTo>
                      <a:lnTo>
                        <a:pt x="22" y="17"/>
                      </a:lnTo>
                      <a:lnTo>
                        <a:pt x="13" y="0"/>
                      </a:lnTo>
                      <a:lnTo>
                        <a:pt x="0" y="1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70" name="Freeform 18"/>
                <p:cNvSpPr>
                  <a:spLocks/>
                </p:cNvSpPr>
                <p:nvPr userDrawn="1"/>
              </p:nvSpPr>
              <p:spPr bwMode="ltGray">
                <a:xfrm rot="4200091">
                  <a:off x="199" y="1720"/>
                  <a:ext cx="60" cy="27"/>
                </a:xfrm>
                <a:custGeom>
                  <a:avLst/>
                  <a:gdLst>
                    <a:gd name="T0" fmla="*/ 41 w 87"/>
                    <a:gd name="T1" fmla="*/ 10 h 40"/>
                    <a:gd name="T2" fmla="*/ 37 w 87"/>
                    <a:gd name="T3" fmla="*/ 7 h 40"/>
                    <a:gd name="T4" fmla="*/ 32 w 87"/>
                    <a:gd name="T5" fmla="*/ 5 h 40"/>
                    <a:gd name="T6" fmla="*/ 28 w 87"/>
                    <a:gd name="T7" fmla="*/ 3 h 40"/>
                    <a:gd name="T8" fmla="*/ 22 w 87"/>
                    <a:gd name="T9" fmla="*/ 2 h 40"/>
                    <a:gd name="T10" fmla="*/ 18 w 87"/>
                    <a:gd name="T11" fmla="*/ 1 h 40"/>
                    <a:gd name="T12" fmla="*/ 12 w 87"/>
                    <a:gd name="T13" fmla="*/ 1 h 40"/>
                    <a:gd name="T14" fmla="*/ 6 w 87"/>
                    <a:gd name="T15" fmla="*/ 0 h 40"/>
                    <a:gd name="T16" fmla="*/ 0 w 87"/>
                    <a:gd name="T17" fmla="*/ 1 h 40"/>
                    <a:gd name="T18" fmla="*/ 3 w 87"/>
                    <a:gd name="T19" fmla="*/ 3 h 40"/>
                    <a:gd name="T20" fmla="*/ 7 w 87"/>
                    <a:gd name="T21" fmla="*/ 5 h 40"/>
                    <a:gd name="T22" fmla="*/ 10 w 87"/>
                    <a:gd name="T23" fmla="*/ 6 h 40"/>
                    <a:gd name="T24" fmla="*/ 16 w 87"/>
                    <a:gd name="T25" fmla="*/ 8 h 40"/>
                    <a:gd name="T26" fmla="*/ 20 w 87"/>
                    <a:gd name="T27" fmla="*/ 10 h 40"/>
                    <a:gd name="T28" fmla="*/ 25 w 87"/>
                    <a:gd name="T29" fmla="*/ 12 h 40"/>
                    <a:gd name="T30" fmla="*/ 30 w 87"/>
                    <a:gd name="T31" fmla="*/ 15 h 40"/>
                    <a:gd name="T32" fmla="*/ 35 w 87"/>
                    <a:gd name="T33" fmla="*/ 18 h 40"/>
                    <a:gd name="T34" fmla="*/ 41 w 87"/>
                    <a:gd name="T35" fmla="*/ 10 h 4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87" h="40">
                      <a:moveTo>
                        <a:pt x="87" y="22"/>
                      </a:moveTo>
                      <a:lnTo>
                        <a:pt x="77" y="17"/>
                      </a:lnTo>
                      <a:lnTo>
                        <a:pt x="68" y="12"/>
                      </a:lnTo>
                      <a:lnTo>
                        <a:pt x="58" y="7"/>
                      </a:lnTo>
                      <a:lnTo>
                        <a:pt x="47" y="5"/>
                      </a:lnTo>
                      <a:lnTo>
                        <a:pt x="37" y="3"/>
                      </a:lnTo>
                      <a:lnTo>
                        <a:pt x="26" y="2"/>
                      </a:lnTo>
                      <a:lnTo>
                        <a:pt x="13" y="0"/>
                      </a:lnTo>
                      <a:lnTo>
                        <a:pt x="0" y="2"/>
                      </a:lnTo>
                      <a:lnTo>
                        <a:pt x="6" y="6"/>
                      </a:lnTo>
                      <a:lnTo>
                        <a:pt x="14" y="10"/>
                      </a:lnTo>
                      <a:lnTo>
                        <a:pt x="22" y="14"/>
                      </a:lnTo>
                      <a:lnTo>
                        <a:pt x="33" y="18"/>
                      </a:lnTo>
                      <a:lnTo>
                        <a:pt x="42" y="22"/>
                      </a:lnTo>
                      <a:lnTo>
                        <a:pt x="52" y="27"/>
                      </a:lnTo>
                      <a:lnTo>
                        <a:pt x="64" y="33"/>
                      </a:lnTo>
                      <a:lnTo>
                        <a:pt x="74" y="40"/>
                      </a:lnTo>
                      <a:lnTo>
                        <a:pt x="87" y="2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grpSp>
          <p:nvGrpSpPr>
            <p:cNvPr id="1036" name="Group 19"/>
            <p:cNvGrpSpPr>
              <a:grpSpLocks/>
            </p:cNvGrpSpPr>
            <p:nvPr/>
          </p:nvGrpSpPr>
          <p:grpSpPr bwMode="auto">
            <a:xfrm rot="6248562">
              <a:off x="343" y="3854"/>
              <a:ext cx="392" cy="424"/>
              <a:chOff x="1727" y="866"/>
              <a:chExt cx="129" cy="157"/>
            </a:xfrm>
          </p:grpSpPr>
          <p:sp>
            <p:nvSpPr>
              <p:cNvPr id="1059" name="Freeform 20"/>
              <p:cNvSpPr>
                <a:spLocks/>
              </p:cNvSpPr>
              <p:nvPr userDrawn="1"/>
            </p:nvSpPr>
            <p:spPr bwMode="ltGray">
              <a:xfrm>
                <a:off x="1727" y="866"/>
                <a:ext cx="41" cy="59"/>
              </a:xfrm>
              <a:custGeom>
                <a:avLst/>
                <a:gdLst>
                  <a:gd name="T0" fmla="*/ 20 w 83"/>
                  <a:gd name="T1" fmla="*/ 7 h 117"/>
                  <a:gd name="T2" fmla="*/ 6 w 83"/>
                  <a:gd name="T3" fmla="*/ 0 h 117"/>
                  <a:gd name="T4" fmla="*/ 0 w 83"/>
                  <a:gd name="T5" fmla="*/ 30 h 117"/>
                  <a:gd name="T6" fmla="*/ 20 w 83"/>
                  <a:gd name="T7" fmla="*/ 7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0" name="Freeform 21"/>
              <p:cNvSpPr>
                <a:spLocks/>
              </p:cNvSpPr>
              <p:nvPr userDrawn="1"/>
            </p:nvSpPr>
            <p:spPr bwMode="ltGray">
              <a:xfrm>
                <a:off x="1786" y="894"/>
                <a:ext cx="70" cy="49"/>
              </a:xfrm>
              <a:custGeom>
                <a:avLst/>
                <a:gdLst>
                  <a:gd name="T0" fmla="*/ 0 w 140"/>
                  <a:gd name="T1" fmla="*/ 25 h 98"/>
                  <a:gd name="T2" fmla="*/ 30 w 140"/>
                  <a:gd name="T3" fmla="*/ 0 h 98"/>
                  <a:gd name="T4" fmla="*/ 35 w 140"/>
                  <a:gd name="T5" fmla="*/ 13 h 98"/>
                  <a:gd name="T6" fmla="*/ 0 w 140"/>
                  <a:gd name="T7" fmla="*/ 25 h 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61" name="Freeform 22"/>
              <p:cNvSpPr>
                <a:spLocks/>
              </p:cNvSpPr>
              <p:nvPr userDrawn="1"/>
            </p:nvSpPr>
            <p:spPr bwMode="ltGray">
              <a:xfrm>
                <a:off x="1772" y="998"/>
                <a:ext cx="73" cy="25"/>
              </a:xfrm>
              <a:custGeom>
                <a:avLst/>
                <a:gdLst>
                  <a:gd name="T0" fmla="*/ 0 w 145"/>
                  <a:gd name="T1" fmla="*/ 2 h 49"/>
                  <a:gd name="T2" fmla="*/ 37 w 145"/>
                  <a:gd name="T3" fmla="*/ 0 h 49"/>
                  <a:gd name="T4" fmla="*/ 33 w 145"/>
                  <a:gd name="T5" fmla="*/ 13 h 49"/>
                  <a:gd name="T6" fmla="*/ 0 w 145"/>
                  <a:gd name="T7" fmla="*/ 2 h 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037" name="Group 23"/>
            <p:cNvGrpSpPr>
              <a:grpSpLocks/>
            </p:cNvGrpSpPr>
            <p:nvPr/>
          </p:nvGrpSpPr>
          <p:grpSpPr bwMode="auto">
            <a:xfrm rot="5003157">
              <a:off x="249" y="1102"/>
              <a:ext cx="412" cy="500"/>
              <a:chOff x="1727" y="866"/>
              <a:chExt cx="129" cy="157"/>
            </a:xfrm>
          </p:grpSpPr>
          <p:sp>
            <p:nvSpPr>
              <p:cNvPr id="1056" name="Freeform 24"/>
              <p:cNvSpPr>
                <a:spLocks/>
              </p:cNvSpPr>
              <p:nvPr userDrawn="1"/>
            </p:nvSpPr>
            <p:spPr bwMode="ltGray">
              <a:xfrm>
                <a:off x="1727" y="866"/>
                <a:ext cx="41" cy="59"/>
              </a:xfrm>
              <a:custGeom>
                <a:avLst/>
                <a:gdLst>
                  <a:gd name="T0" fmla="*/ 20 w 83"/>
                  <a:gd name="T1" fmla="*/ 7 h 117"/>
                  <a:gd name="T2" fmla="*/ 6 w 83"/>
                  <a:gd name="T3" fmla="*/ 0 h 117"/>
                  <a:gd name="T4" fmla="*/ 0 w 83"/>
                  <a:gd name="T5" fmla="*/ 30 h 117"/>
                  <a:gd name="T6" fmla="*/ 20 w 83"/>
                  <a:gd name="T7" fmla="*/ 7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7" name="Freeform 25"/>
              <p:cNvSpPr>
                <a:spLocks/>
              </p:cNvSpPr>
              <p:nvPr userDrawn="1"/>
            </p:nvSpPr>
            <p:spPr bwMode="ltGray">
              <a:xfrm>
                <a:off x="1786" y="894"/>
                <a:ext cx="70" cy="49"/>
              </a:xfrm>
              <a:custGeom>
                <a:avLst/>
                <a:gdLst>
                  <a:gd name="T0" fmla="*/ 0 w 140"/>
                  <a:gd name="T1" fmla="*/ 25 h 98"/>
                  <a:gd name="T2" fmla="*/ 30 w 140"/>
                  <a:gd name="T3" fmla="*/ 0 h 98"/>
                  <a:gd name="T4" fmla="*/ 35 w 140"/>
                  <a:gd name="T5" fmla="*/ 13 h 98"/>
                  <a:gd name="T6" fmla="*/ 0 w 140"/>
                  <a:gd name="T7" fmla="*/ 25 h 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8" name="Freeform 26"/>
              <p:cNvSpPr>
                <a:spLocks/>
              </p:cNvSpPr>
              <p:nvPr userDrawn="1"/>
            </p:nvSpPr>
            <p:spPr bwMode="ltGray">
              <a:xfrm>
                <a:off x="1772" y="998"/>
                <a:ext cx="73" cy="25"/>
              </a:xfrm>
              <a:custGeom>
                <a:avLst/>
                <a:gdLst>
                  <a:gd name="T0" fmla="*/ 0 w 145"/>
                  <a:gd name="T1" fmla="*/ 2 h 49"/>
                  <a:gd name="T2" fmla="*/ 37 w 145"/>
                  <a:gd name="T3" fmla="*/ 0 h 49"/>
                  <a:gd name="T4" fmla="*/ 33 w 145"/>
                  <a:gd name="T5" fmla="*/ 13 h 49"/>
                  <a:gd name="T6" fmla="*/ 0 w 145"/>
                  <a:gd name="T7" fmla="*/ 2 h 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1038" name="Group 27"/>
            <p:cNvGrpSpPr>
              <a:grpSpLocks/>
            </p:cNvGrpSpPr>
            <p:nvPr/>
          </p:nvGrpSpPr>
          <p:grpSpPr bwMode="auto">
            <a:xfrm>
              <a:off x="815" y="0"/>
              <a:ext cx="345" cy="367"/>
              <a:chOff x="1727" y="866"/>
              <a:chExt cx="129" cy="157"/>
            </a:xfrm>
          </p:grpSpPr>
          <p:sp>
            <p:nvSpPr>
              <p:cNvPr id="1053" name="Freeform 28"/>
              <p:cNvSpPr>
                <a:spLocks/>
              </p:cNvSpPr>
              <p:nvPr userDrawn="1"/>
            </p:nvSpPr>
            <p:spPr bwMode="ltGray">
              <a:xfrm>
                <a:off x="1727" y="866"/>
                <a:ext cx="41" cy="59"/>
              </a:xfrm>
              <a:custGeom>
                <a:avLst/>
                <a:gdLst>
                  <a:gd name="T0" fmla="*/ 20 w 83"/>
                  <a:gd name="T1" fmla="*/ 7 h 117"/>
                  <a:gd name="T2" fmla="*/ 6 w 83"/>
                  <a:gd name="T3" fmla="*/ 0 h 117"/>
                  <a:gd name="T4" fmla="*/ 0 w 83"/>
                  <a:gd name="T5" fmla="*/ 30 h 117"/>
                  <a:gd name="T6" fmla="*/ 20 w 83"/>
                  <a:gd name="T7" fmla="*/ 7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3" h="117">
                    <a:moveTo>
                      <a:pt x="83" y="28"/>
                    </a:moveTo>
                    <a:lnTo>
                      <a:pt x="27" y="0"/>
                    </a:lnTo>
                    <a:lnTo>
                      <a:pt x="0" y="117"/>
                    </a:lnTo>
                    <a:lnTo>
                      <a:pt x="83" y="2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4" name="Freeform 29"/>
              <p:cNvSpPr>
                <a:spLocks/>
              </p:cNvSpPr>
              <p:nvPr userDrawn="1"/>
            </p:nvSpPr>
            <p:spPr bwMode="ltGray">
              <a:xfrm>
                <a:off x="1786" y="894"/>
                <a:ext cx="70" cy="49"/>
              </a:xfrm>
              <a:custGeom>
                <a:avLst/>
                <a:gdLst>
                  <a:gd name="T0" fmla="*/ 0 w 140"/>
                  <a:gd name="T1" fmla="*/ 25 h 98"/>
                  <a:gd name="T2" fmla="*/ 30 w 140"/>
                  <a:gd name="T3" fmla="*/ 0 h 98"/>
                  <a:gd name="T4" fmla="*/ 35 w 140"/>
                  <a:gd name="T5" fmla="*/ 13 h 98"/>
                  <a:gd name="T6" fmla="*/ 0 w 140"/>
                  <a:gd name="T7" fmla="*/ 25 h 9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0" h="98">
                    <a:moveTo>
                      <a:pt x="0" y="98"/>
                    </a:moveTo>
                    <a:lnTo>
                      <a:pt x="118" y="0"/>
                    </a:lnTo>
                    <a:lnTo>
                      <a:pt x="140" y="49"/>
                    </a:lnTo>
                    <a:lnTo>
                      <a:pt x="0" y="98"/>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5" name="Freeform 30"/>
              <p:cNvSpPr>
                <a:spLocks/>
              </p:cNvSpPr>
              <p:nvPr userDrawn="1"/>
            </p:nvSpPr>
            <p:spPr bwMode="ltGray">
              <a:xfrm>
                <a:off x="1772" y="998"/>
                <a:ext cx="73" cy="25"/>
              </a:xfrm>
              <a:custGeom>
                <a:avLst/>
                <a:gdLst>
                  <a:gd name="T0" fmla="*/ 0 w 145"/>
                  <a:gd name="T1" fmla="*/ 2 h 49"/>
                  <a:gd name="T2" fmla="*/ 37 w 145"/>
                  <a:gd name="T3" fmla="*/ 0 h 49"/>
                  <a:gd name="T4" fmla="*/ 33 w 145"/>
                  <a:gd name="T5" fmla="*/ 13 h 49"/>
                  <a:gd name="T6" fmla="*/ 0 w 145"/>
                  <a:gd name="T7" fmla="*/ 2 h 4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5" h="49">
                    <a:moveTo>
                      <a:pt x="0" y="7"/>
                    </a:moveTo>
                    <a:lnTo>
                      <a:pt x="145" y="0"/>
                    </a:lnTo>
                    <a:lnTo>
                      <a:pt x="131" y="49"/>
                    </a:lnTo>
                    <a:lnTo>
                      <a:pt x="0" y="7"/>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1039" name="Freeform 31"/>
            <p:cNvSpPr>
              <a:spLocks/>
            </p:cNvSpPr>
            <p:nvPr/>
          </p:nvSpPr>
          <p:spPr bwMode="ltGray">
            <a:xfrm>
              <a:off x="87" y="94"/>
              <a:ext cx="699" cy="756"/>
            </a:xfrm>
            <a:custGeom>
              <a:avLst/>
              <a:gdLst>
                <a:gd name="T0" fmla="*/ 1 w 699"/>
                <a:gd name="T1" fmla="*/ 392 h 756"/>
                <a:gd name="T2" fmla="*/ 3 w 699"/>
                <a:gd name="T3" fmla="*/ 252 h 756"/>
                <a:gd name="T4" fmla="*/ 21 w 699"/>
                <a:gd name="T5" fmla="*/ 210 h 756"/>
                <a:gd name="T6" fmla="*/ 29 w 699"/>
                <a:gd name="T7" fmla="*/ 182 h 756"/>
                <a:gd name="T8" fmla="*/ 39 w 699"/>
                <a:gd name="T9" fmla="*/ 154 h 756"/>
                <a:gd name="T10" fmla="*/ 51 w 699"/>
                <a:gd name="T11" fmla="*/ 138 h 756"/>
                <a:gd name="T12" fmla="*/ 111 w 699"/>
                <a:gd name="T13" fmla="*/ 74 h 756"/>
                <a:gd name="T14" fmla="*/ 169 w 699"/>
                <a:gd name="T15" fmla="*/ 30 h 756"/>
                <a:gd name="T16" fmla="*/ 225 w 699"/>
                <a:gd name="T17" fmla="*/ 10 h 756"/>
                <a:gd name="T18" fmla="*/ 249 w 699"/>
                <a:gd name="T19" fmla="*/ 4 h 756"/>
                <a:gd name="T20" fmla="*/ 265 w 699"/>
                <a:gd name="T21" fmla="*/ 0 h 756"/>
                <a:gd name="T22" fmla="*/ 357 w 699"/>
                <a:gd name="T23" fmla="*/ 2 h 756"/>
                <a:gd name="T24" fmla="*/ 385 w 699"/>
                <a:gd name="T25" fmla="*/ 6 h 756"/>
                <a:gd name="T26" fmla="*/ 489 w 699"/>
                <a:gd name="T27" fmla="*/ 40 h 756"/>
                <a:gd name="T28" fmla="*/ 619 w 699"/>
                <a:gd name="T29" fmla="*/ 128 h 756"/>
                <a:gd name="T30" fmla="*/ 653 w 699"/>
                <a:gd name="T31" fmla="*/ 178 h 756"/>
                <a:gd name="T32" fmla="*/ 693 w 699"/>
                <a:gd name="T33" fmla="*/ 322 h 756"/>
                <a:gd name="T34" fmla="*/ 687 w 699"/>
                <a:gd name="T35" fmla="*/ 434 h 756"/>
                <a:gd name="T36" fmla="*/ 665 w 699"/>
                <a:gd name="T37" fmla="*/ 538 h 756"/>
                <a:gd name="T38" fmla="*/ 639 w 699"/>
                <a:gd name="T39" fmla="*/ 564 h 756"/>
                <a:gd name="T40" fmla="*/ 631 w 699"/>
                <a:gd name="T41" fmla="*/ 580 h 756"/>
                <a:gd name="T42" fmla="*/ 607 w 699"/>
                <a:gd name="T43" fmla="*/ 588 h 756"/>
                <a:gd name="T44" fmla="*/ 473 w 699"/>
                <a:gd name="T45" fmla="*/ 664 h 756"/>
                <a:gd name="T46" fmla="*/ 449 w 699"/>
                <a:gd name="T47" fmla="*/ 678 h 756"/>
                <a:gd name="T48" fmla="*/ 405 w 699"/>
                <a:gd name="T49" fmla="*/ 684 h 756"/>
                <a:gd name="T50" fmla="*/ 375 w 699"/>
                <a:gd name="T51" fmla="*/ 690 h 756"/>
                <a:gd name="T52" fmla="*/ 267 w 699"/>
                <a:gd name="T53" fmla="*/ 684 h 756"/>
                <a:gd name="T54" fmla="*/ 259 w 699"/>
                <a:gd name="T55" fmla="*/ 722 h 756"/>
                <a:gd name="T56" fmla="*/ 241 w 699"/>
                <a:gd name="T57" fmla="*/ 756 h 756"/>
                <a:gd name="T58" fmla="*/ 185 w 699"/>
                <a:gd name="T59" fmla="*/ 728 h 756"/>
                <a:gd name="T60" fmla="*/ 163 w 699"/>
                <a:gd name="T61" fmla="*/ 720 h 756"/>
                <a:gd name="T62" fmla="*/ 151 w 699"/>
                <a:gd name="T63" fmla="*/ 716 h 756"/>
                <a:gd name="T64" fmla="*/ 195 w 699"/>
                <a:gd name="T65" fmla="*/ 674 h 756"/>
                <a:gd name="T66" fmla="*/ 211 w 699"/>
                <a:gd name="T67" fmla="*/ 644 h 756"/>
                <a:gd name="T68" fmla="*/ 209 w 699"/>
                <a:gd name="T69" fmla="*/ 626 h 756"/>
                <a:gd name="T70" fmla="*/ 195 w 699"/>
                <a:gd name="T71" fmla="*/ 620 h 756"/>
                <a:gd name="T72" fmla="*/ 165 w 699"/>
                <a:gd name="T73" fmla="*/ 596 h 756"/>
                <a:gd name="T74" fmla="*/ 99 w 699"/>
                <a:gd name="T75" fmla="*/ 534 h 756"/>
                <a:gd name="T76" fmla="*/ 61 w 699"/>
                <a:gd name="T77" fmla="*/ 506 h 756"/>
                <a:gd name="T78" fmla="*/ 23 w 699"/>
                <a:gd name="T79" fmla="*/ 470 h 756"/>
                <a:gd name="T80" fmla="*/ 7 w 699"/>
                <a:gd name="T81" fmla="*/ 434 h 756"/>
                <a:gd name="T82" fmla="*/ 5 w 699"/>
                <a:gd name="T83" fmla="*/ 396 h 756"/>
                <a:gd name="T84" fmla="*/ 1 w 699"/>
                <a:gd name="T85" fmla="*/ 392 h 75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99" h="756">
                  <a:moveTo>
                    <a:pt x="1" y="392"/>
                  </a:moveTo>
                  <a:cubicBezTo>
                    <a:pt x="2" y="345"/>
                    <a:pt x="2" y="299"/>
                    <a:pt x="3" y="252"/>
                  </a:cubicBezTo>
                  <a:cubicBezTo>
                    <a:pt x="3" y="238"/>
                    <a:pt x="16" y="224"/>
                    <a:pt x="21" y="210"/>
                  </a:cubicBezTo>
                  <a:cubicBezTo>
                    <a:pt x="24" y="202"/>
                    <a:pt x="29" y="182"/>
                    <a:pt x="29" y="182"/>
                  </a:cubicBezTo>
                  <a:cubicBezTo>
                    <a:pt x="32" y="173"/>
                    <a:pt x="34" y="163"/>
                    <a:pt x="39" y="154"/>
                  </a:cubicBezTo>
                  <a:cubicBezTo>
                    <a:pt x="42" y="148"/>
                    <a:pt x="51" y="138"/>
                    <a:pt x="51" y="138"/>
                  </a:cubicBezTo>
                  <a:cubicBezTo>
                    <a:pt x="58" y="116"/>
                    <a:pt x="88" y="82"/>
                    <a:pt x="111" y="74"/>
                  </a:cubicBezTo>
                  <a:cubicBezTo>
                    <a:pt x="128" y="61"/>
                    <a:pt x="149" y="37"/>
                    <a:pt x="169" y="30"/>
                  </a:cubicBezTo>
                  <a:cubicBezTo>
                    <a:pt x="182" y="17"/>
                    <a:pt x="207" y="15"/>
                    <a:pt x="225" y="10"/>
                  </a:cubicBezTo>
                  <a:cubicBezTo>
                    <a:pt x="233" y="8"/>
                    <a:pt x="241" y="6"/>
                    <a:pt x="249" y="4"/>
                  </a:cubicBezTo>
                  <a:cubicBezTo>
                    <a:pt x="254" y="3"/>
                    <a:pt x="265" y="0"/>
                    <a:pt x="265" y="0"/>
                  </a:cubicBezTo>
                  <a:cubicBezTo>
                    <a:pt x="296" y="1"/>
                    <a:pt x="326" y="0"/>
                    <a:pt x="357" y="2"/>
                  </a:cubicBezTo>
                  <a:cubicBezTo>
                    <a:pt x="366" y="2"/>
                    <a:pt x="385" y="6"/>
                    <a:pt x="385" y="6"/>
                  </a:cubicBezTo>
                  <a:cubicBezTo>
                    <a:pt x="417" y="17"/>
                    <a:pt x="463" y="14"/>
                    <a:pt x="489" y="40"/>
                  </a:cubicBezTo>
                  <a:cubicBezTo>
                    <a:pt x="528" y="60"/>
                    <a:pt x="592" y="105"/>
                    <a:pt x="619" y="128"/>
                  </a:cubicBezTo>
                  <a:cubicBezTo>
                    <a:pt x="635" y="134"/>
                    <a:pt x="643" y="164"/>
                    <a:pt x="653" y="178"/>
                  </a:cubicBezTo>
                  <a:cubicBezTo>
                    <a:pt x="667" y="234"/>
                    <a:pt x="687" y="265"/>
                    <a:pt x="693" y="322"/>
                  </a:cubicBezTo>
                  <a:cubicBezTo>
                    <a:pt x="699" y="365"/>
                    <a:pt x="692" y="398"/>
                    <a:pt x="687" y="434"/>
                  </a:cubicBezTo>
                  <a:cubicBezTo>
                    <a:pt x="686" y="469"/>
                    <a:pt x="691" y="510"/>
                    <a:pt x="665" y="538"/>
                  </a:cubicBezTo>
                  <a:cubicBezTo>
                    <a:pt x="657" y="547"/>
                    <a:pt x="644" y="553"/>
                    <a:pt x="639" y="564"/>
                  </a:cubicBezTo>
                  <a:cubicBezTo>
                    <a:pt x="636" y="569"/>
                    <a:pt x="636" y="576"/>
                    <a:pt x="631" y="580"/>
                  </a:cubicBezTo>
                  <a:cubicBezTo>
                    <a:pt x="624" y="585"/>
                    <a:pt x="607" y="588"/>
                    <a:pt x="607" y="588"/>
                  </a:cubicBezTo>
                  <a:cubicBezTo>
                    <a:pt x="581" y="602"/>
                    <a:pt x="499" y="649"/>
                    <a:pt x="473" y="664"/>
                  </a:cubicBezTo>
                  <a:cubicBezTo>
                    <a:pt x="465" y="666"/>
                    <a:pt x="449" y="678"/>
                    <a:pt x="449" y="678"/>
                  </a:cubicBezTo>
                  <a:cubicBezTo>
                    <a:pt x="438" y="685"/>
                    <a:pt x="417" y="679"/>
                    <a:pt x="405" y="684"/>
                  </a:cubicBezTo>
                  <a:cubicBezTo>
                    <a:pt x="396" y="687"/>
                    <a:pt x="385" y="688"/>
                    <a:pt x="375" y="690"/>
                  </a:cubicBezTo>
                  <a:cubicBezTo>
                    <a:pt x="328" y="689"/>
                    <a:pt x="307" y="687"/>
                    <a:pt x="267" y="684"/>
                  </a:cubicBezTo>
                  <a:cubicBezTo>
                    <a:pt x="249" y="690"/>
                    <a:pt x="264" y="683"/>
                    <a:pt x="259" y="722"/>
                  </a:cubicBezTo>
                  <a:cubicBezTo>
                    <a:pt x="258" y="733"/>
                    <a:pt x="250" y="750"/>
                    <a:pt x="241" y="756"/>
                  </a:cubicBezTo>
                  <a:cubicBezTo>
                    <a:pt x="218" y="752"/>
                    <a:pt x="207" y="735"/>
                    <a:pt x="185" y="728"/>
                  </a:cubicBezTo>
                  <a:cubicBezTo>
                    <a:pt x="176" y="725"/>
                    <a:pt x="171" y="724"/>
                    <a:pt x="163" y="720"/>
                  </a:cubicBezTo>
                  <a:cubicBezTo>
                    <a:pt x="159" y="718"/>
                    <a:pt x="151" y="716"/>
                    <a:pt x="151" y="716"/>
                  </a:cubicBezTo>
                  <a:cubicBezTo>
                    <a:pt x="157" y="695"/>
                    <a:pt x="180" y="689"/>
                    <a:pt x="195" y="674"/>
                  </a:cubicBezTo>
                  <a:cubicBezTo>
                    <a:pt x="198" y="665"/>
                    <a:pt x="205" y="652"/>
                    <a:pt x="211" y="644"/>
                  </a:cubicBezTo>
                  <a:cubicBezTo>
                    <a:pt x="210" y="638"/>
                    <a:pt x="212" y="631"/>
                    <a:pt x="209" y="626"/>
                  </a:cubicBezTo>
                  <a:cubicBezTo>
                    <a:pt x="207" y="621"/>
                    <a:pt x="199" y="623"/>
                    <a:pt x="195" y="620"/>
                  </a:cubicBezTo>
                  <a:cubicBezTo>
                    <a:pt x="185" y="612"/>
                    <a:pt x="173" y="606"/>
                    <a:pt x="165" y="596"/>
                  </a:cubicBezTo>
                  <a:cubicBezTo>
                    <a:pt x="146" y="573"/>
                    <a:pt x="123" y="552"/>
                    <a:pt x="99" y="534"/>
                  </a:cubicBezTo>
                  <a:cubicBezTo>
                    <a:pt x="87" y="525"/>
                    <a:pt x="72" y="517"/>
                    <a:pt x="61" y="506"/>
                  </a:cubicBezTo>
                  <a:cubicBezTo>
                    <a:pt x="49" y="494"/>
                    <a:pt x="37" y="480"/>
                    <a:pt x="23" y="470"/>
                  </a:cubicBezTo>
                  <a:cubicBezTo>
                    <a:pt x="13" y="456"/>
                    <a:pt x="10" y="451"/>
                    <a:pt x="7" y="434"/>
                  </a:cubicBezTo>
                  <a:cubicBezTo>
                    <a:pt x="6" y="421"/>
                    <a:pt x="7" y="408"/>
                    <a:pt x="5" y="396"/>
                  </a:cubicBezTo>
                  <a:cubicBezTo>
                    <a:pt x="5" y="394"/>
                    <a:pt x="0" y="391"/>
                    <a:pt x="1" y="392"/>
                  </a:cubicBezTo>
                  <a:close/>
                </a:path>
              </a:pathLst>
            </a:custGeom>
            <a:solidFill>
              <a:schemeClr val="accent1">
                <a:alpha val="50195"/>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40" name="Freeform 32"/>
            <p:cNvSpPr>
              <a:spLocks/>
            </p:cNvSpPr>
            <p:nvPr/>
          </p:nvSpPr>
          <p:spPr bwMode="ltGray">
            <a:xfrm rot="828663">
              <a:off x="242" y="3404"/>
              <a:ext cx="132" cy="167"/>
            </a:xfrm>
            <a:custGeom>
              <a:avLst/>
              <a:gdLst>
                <a:gd name="T0" fmla="*/ 0 w 109"/>
                <a:gd name="T1" fmla="*/ 0 h 156"/>
                <a:gd name="T2" fmla="*/ 7 w 109"/>
                <a:gd name="T3" fmla="*/ 1 h 156"/>
                <a:gd name="T4" fmla="*/ 27 w 109"/>
                <a:gd name="T5" fmla="*/ 5 h 156"/>
                <a:gd name="T6" fmla="*/ 54 w 109"/>
                <a:gd name="T7" fmla="*/ 14 h 156"/>
                <a:gd name="T8" fmla="*/ 85 w 109"/>
                <a:gd name="T9" fmla="*/ 28 h 156"/>
                <a:gd name="T10" fmla="*/ 114 w 109"/>
                <a:gd name="T11" fmla="*/ 50 h 156"/>
                <a:gd name="T12" fmla="*/ 140 w 109"/>
                <a:gd name="T13" fmla="*/ 81 h 156"/>
                <a:gd name="T14" fmla="*/ 157 w 109"/>
                <a:gd name="T15" fmla="*/ 124 h 156"/>
                <a:gd name="T16" fmla="*/ 160 w 109"/>
                <a:gd name="T17" fmla="*/ 179 h 156"/>
                <a:gd name="T18" fmla="*/ 154 w 109"/>
                <a:gd name="T19" fmla="*/ 179 h 156"/>
                <a:gd name="T20" fmla="*/ 145 w 109"/>
                <a:gd name="T21" fmla="*/ 179 h 156"/>
                <a:gd name="T22" fmla="*/ 137 w 109"/>
                <a:gd name="T23" fmla="*/ 179 h 156"/>
                <a:gd name="T24" fmla="*/ 127 w 109"/>
                <a:gd name="T25" fmla="*/ 177 h 156"/>
                <a:gd name="T26" fmla="*/ 119 w 109"/>
                <a:gd name="T27" fmla="*/ 176 h 156"/>
                <a:gd name="T28" fmla="*/ 109 w 109"/>
                <a:gd name="T29" fmla="*/ 172 h 156"/>
                <a:gd name="T30" fmla="*/ 97 w 109"/>
                <a:gd name="T31" fmla="*/ 166 h 156"/>
                <a:gd name="T32" fmla="*/ 85 w 109"/>
                <a:gd name="T33" fmla="*/ 160 h 156"/>
                <a:gd name="T34" fmla="*/ 78 w 109"/>
                <a:gd name="T35" fmla="*/ 145 h 156"/>
                <a:gd name="T36" fmla="*/ 78 w 109"/>
                <a:gd name="T37" fmla="*/ 127 h 156"/>
                <a:gd name="T38" fmla="*/ 82 w 109"/>
                <a:gd name="T39" fmla="*/ 110 h 156"/>
                <a:gd name="T40" fmla="*/ 86 w 109"/>
                <a:gd name="T41" fmla="*/ 92 h 156"/>
                <a:gd name="T42" fmla="*/ 82 w 109"/>
                <a:gd name="T43" fmla="*/ 71 h 156"/>
                <a:gd name="T44" fmla="*/ 70 w 109"/>
                <a:gd name="T45" fmla="*/ 49 h 156"/>
                <a:gd name="T46" fmla="*/ 46 w 109"/>
                <a:gd name="T47" fmla="*/ 27 h 156"/>
                <a:gd name="T48" fmla="*/ 0 w 109"/>
                <a:gd name="T49" fmla="*/ 0 h 15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1" name="Freeform 33"/>
            <p:cNvSpPr>
              <a:spLocks/>
            </p:cNvSpPr>
            <p:nvPr/>
          </p:nvSpPr>
          <p:spPr bwMode="ltGray">
            <a:xfrm rot="828663">
              <a:off x="266" y="3592"/>
              <a:ext cx="66" cy="43"/>
            </a:xfrm>
            <a:custGeom>
              <a:avLst/>
              <a:gdLst>
                <a:gd name="T0" fmla="*/ 0 w 54"/>
                <a:gd name="T1" fmla="*/ 0 h 40"/>
                <a:gd name="T2" fmla="*/ 1 w 54"/>
                <a:gd name="T3" fmla="*/ 1 h 40"/>
                <a:gd name="T4" fmla="*/ 9 w 54"/>
                <a:gd name="T5" fmla="*/ 3 h 40"/>
                <a:gd name="T6" fmla="*/ 20 w 54"/>
                <a:gd name="T7" fmla="*/ 10 h 40"/>
                <a:gd name="T8" fmla="*/ 32 w 54"/>
                <a:gd name="T9" fmla="*/ 14 h 40"/>
                <a:gd name="T10" fmla="*/ 43 w 54"/>
                <a:gd name="T11" fmla="*/ 17 h 40"/>
                <a:gd name="T12" fmla="*/ 56 w 54"/>
                <a:gd name="T13" fmla="*/ 19 h 40"/>
                <a:gd name="T14" fmla="*/ 68 w 54"/>
                <a:gd name="T15" fmla="*/ 20 h 40"/>
                <a:gd name="T16" fmla="*/ 81 w 54"/>
                <a:gd name="T17" fmla="*/ 18 h 40"/>
                <a:gd name="T18" fmla="*/ 79 w 54"/>
                <a:gd name="T19" fmla="*/ 29 h 40"/>
                <a:gd name="T20" fmla="*/ 75 w 54"/>
                <a:gd name="T21" fmla="*/ 38 h 40"/>
                <a:gd name="T22" fmla="*/ 66 w 54"/>
                <a:gd name="T23" fmla="*/ 44 h 40"/>
                <a:gd name="T24" fmla="*/ 55 w 54"/>
                <a:gd name="T25" fmla="*/ 46 h 40"/>
                <a:gd name="T26" fmla="*/ 42 w 54"/>
                <a:gd name="T27" fmla="*/ 45 h 40"/>
                <a:gd name="T28" fmla="*/ 28 w 54"/>
                <a:gd name="T29" fmla="*/ 37 h 40"/>
                <a:gd name="T30" fmla="*/ 15 w 54"/>
                <a:gd name="T31" fmla="*/ 24 h 40"/>
                <a:gd name="T32" fmla="*/ 0 w 54"/>
                <a:gd name="T33" fmla="*/ 0 h 4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2" name="Freeform 34"/>
            <p:cNvSpPr>
              <a:spLocks/>
            </p:cNvSpPr>
            <p:nvPr/>
          </p:nvSpPr>
          <p:spPr bwMode="ltGray">
            <a:xfrm>
              <a:off x="11" y="4110"/>
              <a:ext cx="118" cy="209"/>
            </a:xfrm>
            <a:custGeom>
              <a:avLst/>
              <a:gdLst>
                <a:gd name="T0" fmla="*/ 0 w 118"/>
                <a:gd name="T1" fmla="*/ 0 h 209"/>
                <a:gd name="T2" fmla="*/ 6 w 118"/>
                <a:gd name="T3" fmla="*/ 8 h 209"/>
                <a:gd name="T4" fmla="*/ 15 w 118"/>
                <a:gd name="T5" fmla="*/ 19 h 209"/>
                <a:gd name="T6" fmla="*/ 26 w 118"/>
                <a:gd name="T7" fmla="*/ 33 h 209"/>
                <a:gd name="T8" fmla="*/ 38 w 118"/>
                <a:gd name="T9" fmla="*/ 51 h 209"/>
                <a:gd name="T10" fmla="*/ 54 w 118"/>
                <a:gd name="T11" fmla="*/ 72 h 209"/>
                <a:gd name="T12" fmla="*/ 67 w 118"/>
                <a:gd name="T13" fmla="*/ 94 h 209"/>
                <a:gd name="T14" fmla="*/ 79 w 118"/>
                <a:gd name="T15" fmla="*/ 119 h 209"/>
                <a:gd name="T16" fmla="*/ 87 w 118"/>
                <a:gd name="T17" fmla="*/ 146 h 209"/>
                <a:gd name="T18" fmla="*/ 94 w 118"/>
                <a:gd name="T19" fmla="*/ 175 h 209"/>
                <a:gd name="T20" fmla="*/ 91 w 118"/>
                <a:gd name="T21" fmla="*/ 209 h 209"/>
                <a:gd name="T22" fmla="*/ 118 w 118"/>
                <a:gd name="T23" fmla="*/ 209 h 209"/>
                <a:gd name="T24" fmla="*/ 117 w 118"/>
                <a:gd name="T25" fmla="*/ 177 h 209"/>
                <a:gd name="T26" fmla="*/ 104 w 118"/>
                <a:gd name="T27" fmla="*/ 119 h 209"/>
                <a:gd name="T28" fmla="*/ 82 w 118"/>
                <a:gd name="T29" fmla="*/ 69 h 209"/>
                <a:gd name="T30" fmla="*/ 47 w 118"/>
                <a:gd name="T31" fmla="*/ 27 h 209"/>
                <a:gd name="T32" fmla="*/ 0 w 118"/>
                <a:gd name="T33" fmla="*/ 0 h 20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18" h="209">
                  <a:moveTo>
                    <a:pt x="0" y="0"/>
                  </a:moveTo>
                  <a:lnTo>
                    <a:pt x="6" y="8"/>
                  </a:lnTo>
                  <a:lnTo>
                    <a:pt x="15" y="19"/>
                  </a:lnTo>
                  <a:lnTo>
                    <a:pt x="26" y="33"/>
                  </a:lnTo>
                  <a:lnTo>
                    <a:pt x="38" y="51"/>
                  </a:lnTo>
                  <a:lnTo>
                    <a:pt x="54" y="72"/>
                  </a:lnTo>
                  <a:lnTo>
                    <a:pt x="67" y="94"/>
                  </a:lnTo>
                  <a:lnTo>
                    <a:pt x="79" y="119"/>
                  </a:lnTo>
                  <a:lnTo>
                    <a:pt x="87" y="146"/>
                  </a:lnTo>
                  <a:lnTo>
                    <a:pt x="94" y="175"/>
                  </a:lnTo>
                  <a:lnTo>
                    <a:pt x="91" y="209"/>
                  </a:lnTo>
                  <a:lnTo>
                    <a:pt x="118" y="209"/>
                  </a:lnTo>
                  <a:lnTo>
                    <a:pt x="117" y="177"/>
                  </a:lnTo>
                  <a:lnTo>
                    <a:pt x="104" y="119"/>
                  </a:lnTo>
                  <a:lnTo>
                    <a:pt x="82" y="69"/>
                  </a:lnTo>
                  <a:lnTo>
                    <a:pt x="47" y="27"/>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3" name="Freeform 35"/>
            <p:cNvSpPr>
              <a:spLocks/>
            </p:cNvSpPr>
            <p:nvPr/>
          </p:nvSpPr>
          <p:spPr bwMode="ltGray">
            <a:xfrm>
              <a:off x="0" y="3968"/>
              <a:ext cx="130" cy="128"/>
            </a:xfrm>
            <a:custGeom>
              <a:avLst/>
              <a:gdLst>
                <a:gd name="T0" fmla="*/ 103 w 130"/>
                <a:gd name="T1" fmla="*/ 0 h 128"/>
                <a:gd name="T2" fmla="*/ 130 w 130"/>
                <a:gd name="T3" fmla="*/ 128 h 128"/>
                <a:gd name="T4" fmla="*/ 125 w 130"/>
                <a:gd name="T5" fmla="*/ 126 h 128"/>
                <a:gd name="T6" fmla="*/ 111 w 130"/>
                <a:gd name="T7" fmla="*/ 121 h 128"/>
                <a:gd name="T8" fmla="*/ 92 w 130"/>
                <a:gd name="T9" fmla="*/ 111 h 128"/>
                <a:gd name="T10" fmla="*/ 68 w 130"/>
                <a:gd name="T11" fmla="*/ 103 h 128"/>
                <a:gd name="T12" fmla="*/ 41 w 130"/>
                <a:gd name="T13" fmla="*/ 94 h 128"/>
                <a:gd name="T14" fmla="*/ 19 w 130"/>
                <a:gd name="T15" fmla="*/ 90 h 128"/>
                <a:gd name="T16" fmla="*/ 0 w 130"/>
                <a:gd name="T17" fmla="*/ 93 h 128"/>
                <a:gd name="T18" fmla="*/ 0 w 130"/>
                <a:gd name="T19" fmla="*/ 72 h 128"/>
                <a:gd name="T20" fmla="*/ 12 w 130"/>
                <a:gd name="T21" fmla="*/ 70 h 128"/>
                <a:gd name="T22" fmla="*/ 24 w 130"/>
                <a:gd name="T23" fmla="*/ 66 h 128"/>
                <a:gd name="T24" fmla="*/ 38 w 130"/>
                <a:gd name="T25" fmla="*/ 66 h 128"/>
                <a:gd name="T26" fmla="*/ 51 w 130"/>
                <a:gd name="T27" fmla="*/ 67 h 128"/>
                <a:gd name="T28" fmla="*/ 65 w 130"/>
                <a:gd name="T29" fmla="*/ 70 h 128"/>
                <a:gd name="T30" fmla="*/ 78 w 130"/>
                <a:gd name="T31" fmla="*/ 78 h 128"/>
                <a:gd name="T32" fmla="*/ 81 w 130"/>
                <a:gd name="T33" fmla="*/ 74 h 128"/>
                <a:gd name="T34" fmla="*/ 81 w 130"/>
                <a:gd name="T35" fmla="*/ 58 h 128"/>
                <a:gd name="T36" fmla="*/ 82 w 130"/>
                <a:gd name="T37" fmla="*/ 37 h 128"/>
                <a:gd name="T38" fmla="*/ 82 w 130"/>
                <a:gd name="T39" fmla="*/ 29 h 128"/>
                <a:gd name="T40" fmla="*/ 80 w 130"/>
                <a:gd name="T41" fmla="*/ 29 h 128"/>
                <a:gd name="T42" fmla="*/ 77 w 130"/>
                <a:gd name="T43" fmla="*/ 27 h 128"/>
                <a:gd name="T44" fmla="*/ 76 w 130"/>
                <a:gd name="T45" fmla="*/ 22 h 128"/>
                <a:gd name="T46" fmla="*/ 75 w 130"/>
                <a:gd name="T47" fmla="*/ 19 h 128"/>
                <a:gd name="T48" fmla="*/ 76 w 130"/>
                <a:gd name="T49" fmla="*/ 15 h 128"/>
                <a:gd name="T50" fmla="*/ 79 w 130"/>
                <a:gd name="T51" fmla="*/ 10 h 128"/>
                <a:gd name="T52" fmla="*/ 89 w 130"/>
                <a:gd name="T53" fmla="*/ 6 h 128"/>
                <a:gd name="T54" fmla="*/ 103 w 130"/>
                <a:gd name="T55" fmla="*/ 0 h 128"/>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0" t="0" r="r" b="b"/>
              <a:pathLst>
                <a:path w="130" h="128">
                  <a:moveTo>
                    <a:pt x="103" y="0"/>
                  </a:moveTo>
                  <a:lnTo>
                    <a:pt x="130" y="128"/>
                  </a:lnTo>
                  <a:lnTo>
                    <a:pt x="125" y="126"/>
                  </a:lnTo>
                  <a:lnTo>
                    <a:pt x="111" y="121"/>
                  </a:lnTo>
                  <a:lnTo>
                    <a:pt x="92" y="111"/>
                  </a:lnTo>
                  <a:lnTo>
                    <a:pt x="68" y="103"/>
                  </a:lnTo>
                  <a:lnTo>
                    <a:pt x="41" y="94"/>
                  </a:lnTo>
                  <a:lnTo>
                    <a:pt x="19" y="90"/>
                  </a:lnTo>
                  <a:lnTo>
                    <a:pt x="0" y="93"/>
                  </a:lnTo>
                  <a:lnTo>
                    <a:pt x="0" y="72"/>
                  </a:lnTo>
                  <a:lnTo>
                    <a:pt x="12" y="70"/>
                  </a:lnTo>
                  <a:lnTo>
                    <a:pt x="24" y="66"/>
                  </a:lnTo>
                  <a:lnTo>
                    <a:pt x="38" y="66"/>
                  </a:lnTo>
                  <a:lnTo>
                    <a:pt x="51" y="67"/>
                  </a:lnTo>
                  <a:lnTo>
                    <a:pt x="65" y="70"/>
                  </a:lnTo>
                  <a:lnTo>
                    <a:pt x="78" y="78"/>
                  </a:lnTo>
                  <a:lnTo>
                    <a:pt x="81" y="74"/>
                  </a:lnTo>
                  <a:lnTo>
                    <a:pt x="81" y="58"/>
                  </a:lnTo>
                  <a:lnTo>
                    <a:pt x="82" y="37"/>
                  </a:lnTo>
                  <a:lnTo>
                    <a:pt x="82" y="29"/>
                  </a:lnTo>
                  <a:lnTo>
                    <a:pt x="80" y="29"/>
                  </a:lnTo>
                  <a:lnTo>
                    <a:pt x="77" y="27"/>
                  </a:lnTo>
                  <a:lnTo>
                    <a:pt x="76" y="22"/>
                  </a:lnTo>
                  <a:lnTo>
                    <a:pt x="75" y="19"/>
                  </a:lnTo>
                  <a:lnTo>
                    <a:pt x="76" y="15"/>
                  </a:lnTo>
                  <a:lnTo>
                    <a:pt x="79" y="10"/>
                  </a:lnTo>
                  <a:lnTo>
                    <a:pt x="89" y="6"/>
                  </a:lnTo>
                  <a:lnTo>
                    <a:pt x="103"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4" name="Freeform 36"/>
            <p:cNvSpPr>
              <a:spLocks/>
            </p:cNvSpPr>
            <p:nvPr/>
          </p:nvSpPr>
          <p:spPr bwMode="ltGray">
            <a:xfrm>
              <a:off x="0" y="3949"/>
              <a:ext cx="47" cy="86"/>
            </a:xfrm>
            <a:custGeom>
              <a:avLst/>
              <a:gdLst>
                <a:gd name="T0" fmla="*/ 37 w 47"/>
                <a:gd name="T1" fmla="*/ 0 h 86"/>
                <a:gd name="T2" fmla="*/ 15 w 47"/>
                <a:gd name="T3" fmla="*/ 37 h 86"/>
                <a:gd name="T4" fmla="*/ 0 w 47"/>
                <a:gd name="T5" fmla="*/ 59 h 86"/>
                <a:gd name="T6" fmla="*/ 0 w 47"/>
                <a:gd name="T7" fmla="*/ 86 h 86"/>
                <a:gd name="T8" fmla="*/ 8 w 47"/>
                <a:gd name="T9" fmla="*/ 82 h 86"/>
                <a:gd name="T10" fmla="*/ 20 w 47"/>
                <a:gd name="T11" fmla="*/ 73 h 86"/>
                <a:gd name="T12" fmla="*/ 33 w 47"/>
                <a:gd name="T13" fmla="*/ 63 h 86"/>
                <a:gd name="T14" fmla="*/ 42 w 47"/>
                <a:gd name="T15" fmla="*/ 51 h 86"/>
                <a:gd name="T16" fmla="*/ 47 w 47"/>
                <a:gd name="T17" fmla="*/ 36 h 86"/>
                <a:gd name="T18" fmla="*/ 46 w 47"/>
                <a:gd name="T19" fmla="*/ 19 h 86"/>
                <a:gd name="T20" fmla="*/ 37 w 47"/>
                <a:gd name="T21" fmla="*/ 0 h 8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7" h="86">
                  <a:moveTo>
                    <a:pt x="37" y="0"/>
                  </a:moveTo>
                  <a:lnTo>
                    <a:pt x="15" y="37"/>
                  </a:lnTo>
                  <a:lnTo>
                    <a:pt x="0" y="59"/>
                  </a:lnTo>
                  <a:lnTo>
                    <a:pt x="0" y="86"/>
                  </a:lnTo>
                  <a:lnTo>
                    <a:pt x="8" y="82"/>
                  </a:lnTo>
                  <a:lnTo>
                    <a:pt x="20" y="73"/>
                  </a:lnTo>
                  <a:lnTo>
                    <a:pt x="33" y="63"/>
                  </a:lnTo>
                  <a:lnTo>
                    <a:pt x="42" y="51"/>
                  </a:lnTo>
                  <a:lnTo>
                    <a:pt x="47" y="36"/>
                  </a:lnTo>
                  <a:lnTo>
                    <a:pt x="46" y="19"/>
                  </a:lnTo>
                  <a:lnTo>
                    <a:pt x="37"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5" name="Freeform 37"/>
            <p:cNvSpPr>
              <a:spLocks/>
            </p:cNvSpPr>
            <p:nvPr/>
          </p:nvSpPr>
          <p:spPr bwMode="ltGray">
            <a:xfrm>
              <a:off x="0" y="3239"/>
              <a:ext cx="497" cy="740"/>
            </a:xfrm>
            <a:custGeom>
              <a:avLst/>
              <a:gdLst>
                <a:gd name="T0" fmla="*/ 0 w 497"/>
                <a:gd name="T1" fmla="*/ 13 h 740"/>
                <a:gd name="T2" fmla="*/ 41 w 497"/>
                <a:gd name="T3" fmla="*/ 4 h 740"/>
                <a:gd name="T4" fmla="*/ 101 w 497"/>
                <a:gd name="T5" fmla="*/ 0 h 740"/>
                <a:gd name="T6" fmla="*/ 170 w 497"/>
                <a:gd name="T7" fmla="*/ 4 h 740"/>
                <a:gd name="T8" fmla="*/ 248 w 497"/>
                <a:gd name="T9" fmla="*/ 21 h 740"/>
                <a:gd name="T10" fmla="*/ 323 w 497"/>
                <a:gd name="T11" fmla="*/ 50 h 740"/>
                <a:gd name="T12" fmla="*/ 382 w 497"/>
                <a:gd name="T13" fmla="*/ 90 h 740"/>
                <a:gd name="T14" fmla="*/ 428 w 497"/>
                <a:gd name="T15" fmla="*/ 141 h 740"/>
                <a:gd name="T16" fmla="*/ 463 w 497"/>
                <a:gd name="T17" fmla="*/ 199 h 740"/>
                <a:gd name="T18" fmla="*/ 485 w 497"/>
                <a:gd name="T19" fmla="*/ 262 h 740"/>
                <a:gd name="T20" fmla="*/ 496 w 497"/>
                <a:gd name="T21" fmla="*/ 327 h 740"/>
                <a:gd name="T22" fmla="*/ 497 w 497"/>
                <a:gd name="T23" fmla="*/ 396 h 740"/>
                <a:gd name="T24" fmla="*/ 487 w 497"/>
                <a:gd name="T25" fmla="*/ 462 h 740"/>
                <a:gd name="T26" fmla="*/ 470 w 497"/>
                <a:gd name="T27" fmla="*/ 527 h 740"/>
                <a:gd name="T28" fmla="*/ 443 w 497"/>
                <a:gd name="T29" fmla="*/ 586 h 740"/>
                <a:gd name="T30" fmla="*/ 406 w 497"/>
                <a:gd name="T31" fmla="*/ 639 h 740"/>
                <a:gd name="T32" fmla="*/ 364 w 497"/>
                <a:gd name="T33" fmla="*/ 683 h 740"/>
                <a:gd name="T34" fmla="*/ 315 w 497"/>
                <a:gd name="T35" fmla="*/ 715 h 740"/>
                <a:gd name="T36" fmla="*/ 259 w 497"/>
                <a:gd name="T37" fmla="*/ 736 h 740"/>
                <a:gd name="T38" fmla="*/ 198 w 497"/>
                <a:gd name="T39" fmla="*/ 740 h 740"/>
                <a:gd name="T40" fmla="*/ 131 w 497"/>
                <a:gd name="T41" fmla="*/ 727 h 740"/>
                <a:gd name="T42" fmla="*/ 167 w 497"/>
                <a:gd name="T43" fmla="*/ 728 h 740"/>
                <a:gd name="T44" fmla="*/ 204 w 497"/>
                <a:gd name="T45" fmla="*/ 718 h 740"/>
                <a:gd name="T46" fmla="*/ 238 w 497"/>
                <a:gd name="T47" fmla="*/ 700 h 740"/>
                <a:gd name="T48" fmla="*/ 272 w 497"/>
                <a:gd name="T49" fmla="*/ 670 h 740"/>
                <a:gd name="T50" fmla="*/ 304 w 497"/>
                <a:gd name="T51" fmla="*/ 635 h 740"/>
                <a:gd name="T52" fmla="*/ 333 w 497"/>
                <a:gd name="T53" fmla="*/ 594 h 740"/>
                <a:gd name="T54" fmla="*/ 358 w 497"/>
                <a:gd name="T55" fmla="*/ 549 h 740"/>
                <a:gd name="T56" fmla="*/ 381 w 497"/>
                <a:gd name="T57" fmla="*/ 500 h 740"/>
                <a:gd name="T58" fmla="*/ 396 w 497"/>
                <a:gd name="T59" fmla="*/ 449 h 740"/>
                <a:gd name="T60" fmla="*/ 408 w 497"/>
                <a:gd name="T61" fmla="*/ 397 h 740"/>
                <a:gd name="T62" fmla="*/ 414 w 497"/>
                <a:gd name="T63" fmla="*/ 346 h 740"/>
                <a:gd name="T64" fmla="*/ 412 w 497"/>
                <a:gd name="T65" fmla="*/ 296 h 740"/>
                <a:gd name="T66" fmla="*/ 402 w 497"/>
                <a:gd name="T67" fmla="*/ 251 h 740"/>
                <a:gd name="T68" fmla="*/ 384 w 497"/>
                <a:gd name="T69" fmla="*/ 208 h 740"/>
                <a:gd name="T70" fmla="*/ 357 w 497"/>
                <a:gd name="T71" fmla="*/ 172 h 740"/>
                <a:gd name="T72" fmla="*/ 320 w 497"/>
                <a:gd name="T73" fmla="*/ 142 h 740"/>
                <a:gd name="T74" fmla="*/ 260 w 497"/>
                <a:gd name="T75" fmla="*/ 107 h 740"/>
                <a:gd name="T76" fmla="*/ 203 w 497"/>
                <a:gd name="T77" fmla="*/ 82 h 740"/>
                <a:gd name="T78" fmla="*/ 154 w 497"/>
                <a:gd name="T79" fmla="*/ 65 h 740"/>
                <a:gd name="T80" fmla="*/ 108 w 497"/>
                <a:gd name="T81" fmla="*/ 56 h 740"/>
                <a:gd name="T82" fmla="*/ 68 w 497"/>
                <a:gd name="T83" fmla="*/ 55 h 740"/>
                <a:gd name="T84" fmla="*/ 32 w 497"/>
                <a:gd name="T85" fmla="*/ 61 h 740"/>
                <a:gd name="T86" fmla="*/ 0 w 497"/>
                <a:gd name="T87" fmla="*/ 70 h 740"/>
                <a:gd name="T88" fmla="*/ 0 w 497"/>
                <a:gd name="T89" fmla="*/ 13 h 740"/>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497" h="740">
                  <a:moveTo>
                    <a:pt x="0" y="13"/>
                  </a:moveTo>
                  <a:lnTo>
                    <a:pt x="41" y="4"/>
                  </a:lnTo>
                  <a:lnTo>
                    <a:pt x="101" y="0"/>
                  </a:lnTo>
                  <a:lnTo>
                    <a:pt x="170" y="4"/>
                  </a:lnTo>
                  <a:lnTo>
                    <a:pt x="248" y="21"/>
                  </a:lnTo>
                  <a:lnTo>
                    <a:pt x="323" y="50"/>
                  </a:lnTo>
                  <a:lnTo>
                    <a:pt x="382" y="90"/>
                  </a:lnTo>
                  <a:lnTo>
                    <a:pt x="428" y="141"/>
                  </a:lnTo>
                  <a:lnTo>
                    <a:pt x="463" y="199"/>
                  </a:lnTo>
                  <a:lnTo>
                    <a:pt x="485" y="262"/>
                  </a:lnTo>
                  <a:lnTo>
                    <a:pt x="496" y="327"/>
                  </a:lnTo>
                  <a:lnTo>
                    <a:pt x="497" y="396"/>
                  </a:lnTo>
                  <a:lnTo>
                    <a:pt x="487" y="462"/>
                  </a:lnTo>
                  <a:lnTo>
                    <a:pt x="470" y="527"/>
                  </a:lnTo>
                  <a:lnTo>
                    <a:pt x="443" y="586"/>
                  </a:lnTo>
                  <a:lnTo>
                    <a:pt x="406" y="639"/>
                  </a:lnTo>
                  <a:lnTo>
                    <a:pt x="364" y="683"/>
                  </a:lnTo>
                  <a:lnTo>
                    <a:pt x="315" y="715"/>
                  </a:lnTo>
                  <a:lnTo>
                    <a:pt x="259" y="736"/>
                  </a:lnTo>
                  <a:lnTo>
                    <a:pt x="198" y="740"/>
                  </a:lnTo>
                  <a:lnTo>
                    <a:pt x="131" y="727"/>
                  </a:lnTo>
                  <a:lnTo>
                    <a:pt x="167" y="728"/>
                  </a:lnTo>
                  <a:lnTo>
                    <a:pt x="204" y="718"/>
                  </a:lnTo>
                  <a:lnTo>
                    <a:pt x="238" y="700"/>
                  </a:lnTo>
                  <a:lnTo>
                    <a:pt x="272" y="670"/>
                  </a:lnTo>
                  <a:lnTo>
                    <a:pt x="304" y="635"/>
                  </a:lnTo>
                  <a:lnTo>
                    <a:pt x="333" y="594"/>
                  </a:lnTo>
                  <a:lnTo>
                    <a:pt x="358" y="549"/>
                  </a:lnTo>
                  <a:lnTo>
                    <a:pt x="381" y="500"/>
                  </a:lnTo>
                  <a:lnTo>
                    <a:pt x="396" y="449"/>
                  </a:lnTo>
                  <a:lnTo>
                    <a:pt x="408" y="397"/>
                  </a:lnTo>
                  <a:lnTo>
                    <a:pt x="414" y="346"/>
                  </a:lnTo>
                  <a:lnTo>
                    <a:pt x="412" y="296"/>
                  </a:lnTo>
                  <a:lnTo>
                    <a:pt x="402" y="251"/>
                  </a:lnTo>
                  <a:lnTo>
                    <a:pt x="384" y="208"/>
                  </a:lnTo>
                  <a:lnTo>
                    <a:pt x="357" y="172"/>
                  </a:lnTo>
                  <a:lnTo>
                    <a:pt x="320" y="142"/>
                  </a:lnTo>
                  <a:lnTo>
                    <a:pt x="260" y="107"/>
                  </a:lnTo>
                  <a:lnTo>
                    <a:pt x="203" y="82"/>
                  </a:lnTo>
                  <a:lnTo>
                    <a:pt x="154" y="65"/>
                  </a:lnTo>
                  <a:lnTo>
                    <a:pt x="108" y="56"/>
                  </a:lnTo>
                  <a:lnTo>
                    <a:pt x="68" y="55"/>
                  </a:lnTo>
                  <a:lnTo>
                    <a:pt x="32" y="61"/>
                  </a:lnTo>
                  <a:lnTo>
                    <a:pt x="0" y="70"/>
                  </a:lnTo>
                  <a:lnTo>
                    <a:pt x="0" y="13"/>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6" name="Freeform 38"/>
            <p:cNvSpPr>
              <a:spLocks/>
            </p:cNvSpPr>
            <p:nvPr/>
          </p:nvSpPr>
          <p:spPr bwMode="ltGray">
            <a:xfrm rot="1584153">
              <a:off x="20" y="410"/>
              <a:ext cx="344" cy="245"/>
            </a:xfrm>
            <a:custGeom>
              <a:avLst/>
              <a:gdLst>
                <a:gd name="T0" fmla="*/ 0 w 257"/>
                <a:gd name="T1" fmla="*/ 0 h 237"/>
                <a:gd name="T2" fmla="*/ 0 w 257"/>
                <a:gd name="T3" fmla="*/ 27 h 237"/>
                <a:gd name="T4" fmla="*/ 5 w 257"/>
                <a:gd name="T5" fmla="*/ 54 h 237"/>
                <a:gd name="T6" fmla="*/ 11 w 257"/>
                <a:gd name="T7" fmla="*/ 81 h 237"/>
                <a:gd name="T8" fmla="*/ 20 w 257"/>
                <a:gd name="T9" fmla="*/ 104 h 237"/>
                <a:gd name="T10" fmla="*/ 32 w 257"/>
                <a:gd name="T11" fmla="*/ 127 h 237"/>
                <a:gd name="T12" fmla="*/ 48 w 257"/>
                <a:gd name="T13" fmla="*/ 151 h 237"/>
                <a:gd name="T14" fmla="*/ 68 w 257"/>
                <a:gd name="T15" fmla="*/ 172 h 237"/>
                <a:gd name="T16" fmla="*/ 91 w 257"/>
                <a:gd name="T17" fmla="*/ 190 h 237"/>
                <a:gd name="T18" fmla="*/ 120 w 257"/>
                <a:gd name="T19" fmla="*/ 208 h 237"/>
                <a:gd name="T20" fmla="*/ 154 w 257"/>
                <a:gd name="T21" fmla="*/ 222 h 237"/>
                <a:gd name="T22" fmla="*/ 190 w 257"/>
                <a:gd name="T23" fmla="*/ 234 h 237"/>
                <a:gd name="T24" fmla="*/ 234 w 257"/>
                <a:gd name="T25" fmla="*/ 244 h 237"/>
                <a:gd name="T26" fmla="*/ 282 w 257"/>
                <a:gd name="T27" fmla="*/ 250 h 237"/>
                <a:gd name="T28" fmla="*/ 337 w 257"/>
                <a:gd name="T29" fmla="*/ 253 h 237"/>
                <a:gd name="T30" fmla="*/ 394 w 257"/>
                <a:gd name="T31" fmla="*/ 252 h 237"/>
                <a:gd name="T32" fmla="*/ 460 w 257"/>
                <a:gd name="T33" fmla="*/ 248 h 237"/>
                <a:gd name="T34" fmla="*/ 402 w 257"/>
                <a:gd name="T35" fmla="*/ 243 h 237"/>
                <a:gd name="T36" fmla="*/ 349 w 257"/>
                <a:gd name="T37" fmla="*/ 235 h 237"/>
                <a:gd name="T38" fmla="*/ 305 w 257"/>
                <a:gd name="T39" fmla="*/ 226 h 237"/>
                <a:gd name="T40" fmla="*/ 265 w 257"/>
                <a:gd name="T41" fmla="*/ 218 h 237"/>
                <a:gd name="T42" fmla="*/ 229 w 257"/>
                <a:gd name="T43" fmla="*/ 207 h 237"/>
                <a:gd name="T44" fmla="*/ 201 w 257"/>
                <a:gd name="T45" fmla="*/ 194 h 237"/>
                <a:gd name="T46" fmla="*/ 174 w 257"/>
                <a:gd name="T47" fmla="*/ 181 h 237"/>
                <a:gd name="T48" fmla="*/ 150 w 257"/>
                <a:gd name="T49" fmla="*/ 165 h 237"/>
                <a:gd name="T50" fmla="*/ 128 w 257"/>
                <a:gd name="T51" fmla="*/ 151 h 237"/>
                <a:gd name="T52" fmla="*/ 110 w 257"/>
                <a:gd name="T53" fmla="*/ 133 h 237"/>
                <a:gd name="T54" fmla="*/ 94 w 257"/>
                <a:gd name="T55" fmla="*/ 115 h 237"/>
                <a:gd name="T56" fmla="*/ 78 w 257"/>
                <a:gd name="T57" fmla="*/ 94 h 237"/>
                <a:gd name="T58" fmla="*/ 59 w 257"/>
                <a:gd name="T59" fmla="*/ 73 h 237"/>
                <a:gd name="T60" fmla="*/ 41 w 257"/>
                <a:gd name="T61" fmla="*/ 51 h 237"/>
                <a:gd name="T62" fmla="*/ 21 w 257"/>
                <a:gd name="T63" fmla="*/ 26 h 237"/>
                <a:gd name="T64" fmla="*/ 0 w 257"/>
                <a:gd name="T65" fmla="*/ 0 h 23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57" h="237">
                  <a:moveTo>
                    <a:pt x="0" y="0"/>
                  </a:moveTo>
                  <a:lnTo>
                    <a:pt x="0" y="25"/>
                  </a:lnTo>
                  <a:lnTo>
                    <a:pt x="3" y="50"/>
                  </a:lnTo>
                  <a:lnTo>
                    <a:pt x="6" y="75"/>
                  </a:lnTo>
                  <a:lnTo>
                    <a:pt x="11" y="98"/>
                  </a:lnTo>
                  <a:lnTo>
                    <a:pt x="18" y="119"/>
                  </a:lnTo>
                  <a:lnTo>
                    <a:pt x="27" y="141"/>
                  </a:lnTo>
                  <a:lnTo>
                    <a:pt x="38" y="161"/>
                  </a:lnTo>
                  <a:lnTo>
                    <a:pt x="51" y="178"/>
                  </a:lnTo>
                  <a:lnTo>
                    <a:pt x="67" y="194"/>
                  </a:lnTo>
                  <a:lnTo>
                    <a:pt x="86" y="208"/>
                  </a:lnTo>
                  <a:lnTo>
                    <a:pt x="106" y="219"/>
                  </a:lnTo>
                  <a:lnTo>
                    <a:pt x="131" y="228"/>
                  </a:lnTo>
                  <a:lnTo>
                    <a:pt x="158" y="234"/>
                  </a:lnTo>
                  <a:lnTo>
                    <a:pt x="188" y="237"/>
                  </a:lnTo>
                  <a:lnTo>
                    <a:pt x="220" y="236"/>
                  </a:lnTo>
                  <a:lnTo>
                    <a:pt x="257" y="232"/>
                  </a:lnTo>
                  <a:lnTo>
                    <a:pt x="224" y="227"/>
                  </a:lnTo>
                  <a:lnTo>
                    <a:pt x="195" y="220"/>
                  </a:lnTo>
                  <a:lnTo>
                    <a:pt x="170" y="212"/>
                  </a:lnTo>
                  <a:lnTo>
                    <a:pt x="148" y="204"/>
                  </a:lnTo>
                  <a:lnTo>
                    <a:pt x="128" y="193"/>
                  </a:lnTo>
                  <a:lnTo>
                    <a:pt x="112" y="182"/>
                  </a:lnTo>
                  <a:lnTo>
                    <a:pt x="97" y="169"/>
                  </a:lnTo>
                  <a:lnTo>
                    <a:pt x="84" y="155"/>
                  </a:lnTo>
                  <a:lnTo>
                    <a:pt x="72" y="141"/>
                  </a:lnTo>
                  <a:lnTo>
                    <a:pt x="61" y="125"/>
                  </a:lnTo>
                  <a:lnTo>
                    <a:pt x="52" y="107"/>
                  </a:lnTo>
                  <a:lnTo>
                    <a:pt x="43" y="88"/>
                  </a:lnTo>
                  <a:lnTo>
                    <a:pt x="33" y="69"/>
                  </a:lnTo>
                  <a:lnTo>
                    <a:pt x="23" y="47"/>
                  </a:lnTo>
                  <a:lnTo>
                    <a:pt x="12" y="24"/>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7" name="Freeform 39"/>
            <p:cNvSpPr>
              <a:spLocks/>
            </p:cNvSpPr>
            <p:nvPr/>
          </p:nvSpPr>
          <p:spPr bwMode="ltGray">
            <a:xfrm rot="1584153">
              <a:off x="242" y="756"/>
              <a:ext cx="167" cy="115"/>
            </a:xfrm>
            <a:custGeom>
              <a:avLst/>
              <a:gdLst>
                <a:gd name="T0" fmla="*/ 140 w 124"/>
                <a:gd name="T1" fmla="*/ 0 h 110"/>
                <a:gd name="T2" fmla="*/ 225 w 124"/>
                <a:gd name="T3" fmla="*/ 118 h 110"/>
                <a:gd name="T4" fmla="*/ 218 w 124"/>
                <a:gd name="T5" fmla="*/ 117 h 110"/>
                <a:gd name="T6" fmla="*/ 194 w 124"/>
                <a:gd name="T7" fmla="*/ 115 h 110"/>
                <a:gd name="T8" fmla="*/ 162 w 124"/>
                <a:gd name="T9" fmla="*/ 111 h 110"/>
                <a:gd name="T10" fmla="*/ 124 w 124"/>
                <a:gd name="T11" fmla="*/ 109 h 110"/>
                <a:gd name="T12" fmla="*/ 82 w 124"/>
                <a:gd name="T13" fmla="*/ 106 h 110"/>
                <a:gd name="T14" fmla="*/ 46 w 124"/>
                <a:gd name="T15" fmla="*/ 107 h 110"/>
                <a:gd name="T16" fmla="*/ 16 w 124"/>
                <a:gd name="T17" fmla="*/ 112 h 110"/>
                <a:gd name="T18" fmla="*/ 0 w 124"/>
                <a:gd name="T19" fmla="*/ 120 h 110"/>
                <a:gd name="T20" fmla="*/ 7 w 124"/>
                <a:gd name="T21" fmla="*/ 107 h 110"/>
                <a:gd name="T22" fmla="*/ 15 w 124"/>
                <a:gd name="T23" fmla="*/ 97 h 110"/>
                <a:gd name="T24" fmla="*/ 30 w 124"/>
                <a:gd name="T25" fmla="*/ 90 h 110"/>
                <a:gd name="T26" fmla="*/ 46 w 124"/>
                <a:gd name="T27" fmla="*/ 83 h 110"/>
                <a:gd name="T28" fmla="*/ 65 w 124"/>
                <a:gd name="T29" fmla="*/ 78 h 110"/>
                <a:gd name="T30" fmla="*/ 85 w 124"/>
                <a:gd name="T31" fmla="*/ 77 h 110"/>
                <a:gd name="T32" fmla="*/ 106 w 124"/>
                <a:gd name="T33" fmla="*/ 77 h 110"/>
                <a:gd name="T34" fmla="*/ 131 w 124"/>
                <a:gd name="T35" fmla="*/ 81 h 110"/>
                <a:gd name="T36" fmla="*/ 132 w 124"/>
                <a:gd name="T37" fmla="*/ 77 h 110"/>
                <a:gd name="T38" fmla="*/ 127 w 124"/>
                <a:gd name="T39" fmla="*/ 62 h 110"/>
                <a:gd name="T40" fmla="*/ 121 w 124"/>
                <a:gd name="T41" fmla="*/ 42 h 110"/>
                <a:gd name="T42" fmla="*/ 119 w 124"/>
                <a:gd name="T43" fmla="*/ 32 h 110"/>
                <a:gd name="T44" fmla="*/ 114 w 124"/>
                <a:gd name="T45" fmla="*/ 32 h 110"/>
                <a:gd name="T46" fmla="*/ 110 w 124"/>
                <a:gd name="T47" fmla="*/ 31 h 110"/>
                <a:gd name="T48" fmla="*/ 106 w 124"/>
                <a:gd name="T49" fmla="*/ 28 h 110"/>
                <a:gd name="T50" fmla="*/ 104 w 124"/>
                <a:gd name="T51" fmla="*/ 25 h 110"/>
                <a:gd name="T52" fmla="*/ 104 w 124"/>
                <a:gd name="T53" fmla="*/ 21 h 110"/>
                <a:gd name="T54" fmla="*/ 106 w 124"/>
                <a:gd name="T55" fmla="*/ 16 h 110"/>
                <a:gd name="T56" fmla="*/ 120 w 124"/>
                <a:gd name="T57" fmla="*/ 8 h 110"/>
                <a:gd name="T58" fmla="*/ 140 w 124"/>
                <a:gd name="T59" fmla="*/ 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124" h="110">
                  <a:moveTo>
                    <a:pt x="77" y="0"/>
                  </a:moveTo>
                  <a:lnTo>
                    <a:pt x="124" y="108"/>
                  </a:lnTo>
                  <a:lnTo>
                    <a:pt x="120" y="107"/>
                  </a:lnTo>
                  <a:lnTo>
                    <a:pt x="107" y="105"/>
                  </a:lnTo>
                  <a:lnTo>
                    <a:pt x="89" y="101"/>
                  </a:lnTo>
                  <a:lnTo>
                    <a:pt x="68" y="99"/>
                  </a:lnTo>
                  <a:lnTo>
                    <a:pt x="45" y="97"/>
                  </a:lnTo>
                  <a:lnTo>
                    <a:pt x="25" y="98"/>
                  </a:lnTo>
                  <a:lnTo>
                    <a:pt x="9" y="102"/>
                  </a:lnTo>
                  <a:lnTo>
                    <a:pt x="0" y="110"/>
                  </a:lnTo>
                  <a:lnTo>
                    <a:pt x="4" y="98"/>
                  </a:lnTo>
                  <a:lnTo>
                    <a:pt x="8" y="89"/>
                  </a:lnTo>
                  <a:lnTo>
                    <a:pt x="16" y="82"/>
                  </a:lnTo>
                  <a:lnTo>
                    <a:pt x="25" y="76"/>
                  </a:lnTo>
                  <a:lnTo>
                    <a:pt x="36" y="72"/>
                  </a:lnTo>
                  <a:lnTo>
                    <a:pt x="47" y="71"/>
                  </a:lnTo>
                  <a:lnTo>
                    <a:pt x="59" y="71"/>
                  </a:lnTo>
                  <a:lnTo>
                    <a:pt x="72" y="74"/>
                  </a:lnTo>
                  <a:lnTo>
                    <a:pt x="73" y="71"/>
                  </a:lnTo>
                  <a:lnTo>
                    <a:pt x="70" y="56"/>
                  </a:lnTo>
                  <a:lnTo>
                    <a:pt x="67" y="38"/>
                  </a:lnTo>
                  <a:lnTo>
                    <a:pt x="65" y="30"/>
                  </a:lnTo>
                  <a:lnTo>
                    <a:pt x="63" y="30"/>
                  </a:lnTo>
                  <a:lnTo>
                    <a:pt x="61" y="29"/>
                  </a:lnTo>
                  <a:lnTo>
                    <a:pt x="59" y="26"/>
                  </a:lnTo>
                  <a:lnTo>
                    <a:pt x="57" y="23"/>
                  </a:lnTo>
                  <a:lnTo>
                    <a:pt x="57" y="19"/>
                  </a:lnTo>
                  <a:lnTo>
                    <a:pt x="59" y="14"/>
                  </a:lnTo>
                  <a:lnTo>
                    <a:pt x="66" y="8"/>
                  </a:lnTo>
                  <a:lnTo>
                    <a:pt x="77"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8" name="Freeform 40"/>
            <p:cNvSpPr>
              <a:spLocks/>
            </p:cNvSpPr>
            <p:nvPr/>
          </p:nvSpPr>
          <p:spPr bwMode="ltGray">
            <a:xfrm rot="1584153">
              <a:off x="574" y="286"/>
              <a:ext cx="147" cy="160"/>
            </a:xfrm>
            <a:custGeom>
              <a:avLst/>
              <a:gdLst>
                <a:gd name="T0" fmla="*/ 0 w 109"/>
                <a:gd name="T1" fmla="*/ 0 h 156"/>
                <a:gd name="T2" fmla="*/ 9 w 109"/>
                <a:gd name="T3" fmla="*/ 1 h 156"/>
                <a:gd name="T4" fmla="*/ 32 w 109"/>
                <a:gd name="T5" fmla="*/ 5 h 156"/>
                <a:gd name="T6" fmla="*/ 67 w 109"/>
                <a:gd name="T7" fmla="*/ 12 h 156"/>
                <a:gd name="T8" fmla="*/ 105 w 109"/>
                <a:gd name="T9" fmla="*/ 26 h 156"/>
                <a:gd name="T10" fmla="*/ 142 w 109"/>
                <a:gd name="T11" fmla="*/ 46 h 156"/>
                <a:gd name="T12" fmla="*/ 174 w 109"/>
                <a:gd name="T13" fmla="*/ 75 h 156"/>
                <a:gd name="T14" fmla="*/ 194 w 109"/>
                <a:gd name="T15" fmla="*/ 114 h 156"/>
                <a:gd name="T16" fmla="*/ 198 w 109"/>
                <a:gd name="T17" fmla="*/ 164 h 156"/>
                <a:gd name="T18" fmla="*/ 192 w 109"/>
                <a:gd name="T19" fmla="*/ 164 h 156"/>
                <a:gd name="T20" fmla="*/ 181 w 109"/>
                <a:gd name="T21" fmla="*/ 164 h 156"/>
                <a:gd name="T22" fmla="*/ 169 w 109"/>
                <a:gd name="T23" fmla="*/ 164 h 156"/>
                <a:gd name="T24" fmla="*/ 158 w 109"/>
                <a:gd name="T25" fmla="*/ 162 h 156"/>
                <a:gd name="T26" fmla="*/ 147 w 109"/>
                <a:gd name="T27" fmla="*/ 161 h 156"/>
                <a:gd name="T28" fmla="*/ 135 w 109"/>
                <a:gd name="T29" fmla="*/ 158 h 156"/>
                <a:gd name="T30" fmla="*/ 120 w 109"/>
                <a:gd name="T31" fmla="*/ 153 h 156"/>
                <a:gd name="T32" fmla="*/ 105 w 109"/>
                <a:gd name="T33" fmla="*/ 147 h 156"/>
                <a:gd name="T34" fmla="*/ 96 w 109"/>
                <a:gd name="T35" fmla="*/ 132 h 156"/>
                <a:gd name="T36" fmla="*/ 96 w 109"/>
                <a:gd name="T37" fmla="*/ 117 h 156"/>
                <a:gd name="T38" fmla="*/ 102 w 109"/>
                <a:gd name="T39" fmla="*/ 101 h 156"/>
                <a:gd name="T40" fmla="*/ 108 w 109"/>
                <a:gd name="T41" fmla="*/ 84 h 156"/>
                <a:gd name="T42" fmla="*/ 102 w 109"/>
                <a:gd name="T43" fmla="*/ 66 h 156"/>
                <a:gd name="T44" fmla="*/ 88 w 109"/>
                <a:gd name="T45" fmla="*/ 45 h 156"/>
                <a:gd name="T46" fmla="*/ 57 w 109"/>
                <a:gd name="T47" fmla="*/ 25 h 156"/>
                <a:gd name="T48" fmla="*/ 0 w 109"/>
                <a:gd name="T49" fmla="*/ 0 h 15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0" t="0" r="r" b="b"/>
              <a:pathLst>
                <a:path w="109" h="156">
                  <a:moveTo>
                    <a:pt x="0" y="0"/>
                  </a:moveTo>
                  <a:lnTo>
                    <a:pt x="5" y="1"/>
                  </a:lnTo>
                  <a:lnTo>
                    <a:pt x="18" y="5"/>
                  </a:lnTo>
                  <a:lnTo>
                    <a:pt x="37" y="12"/>
                  </a:lnTo>
                  <a:lnTo>
                    <a:pt x="58" y="24"/>
                  </a:lnTo>
                  <a:lnTo>
                    <a:pt x="78" y="44"/>
                  </a:lnTo>
                  <a:lnTo>
                    <a:pt x="96" y="71"/>
                  </a:lnTo>
                  <a:lnTo>
                    <a:pt x="107" y="108"/>
                  </a:lnTo>
                  <a:lnTo>
                    <a:pt x="109" y="156"/>
                  </a:lnTo>
                  <a:lnTo>
                    <a:pt x="105" y="156"/>
                  </a:lnTo>
                  <a:lnTo>
                    <a:pt x="99" y="156"/>
                  </a:lnTo>
                  <a:lnTo>
                    <a:pt x="93" y="156"/>
                  </a:lnTo>
                  <a:lnTo>
                    <a:pt x="87" y="154"/>
                  </a:lnTo>
                  <a:lnTo>
                    <a:pt x="81" y="153"/>
                  </a:lnTo>
                  <a:lnTo>
                    <a:pt x="74" y="150"/>
                  </a:lnTo>
                  <a:lnTo>
                    <a:pt x="66" y="145"/>
                  </a:lnTo>
                  <a:lnTo>
                    <a:pt x="58" y="139"/>
                  </a:lnTo>
                  <a:lnTo>
                    <a:pt x="53" y="126"/>
                  </a:lnTo>
                  <a:lnTo>
                    <a:pt x="53" y="111"/>
                  </a:lnTo>
                  <a:lnTo>
                    <a:pt x="56" y="96"/>
                  </a:lnTo>
                  <a:lnTo>
                    <a:pt x="59" y="80"/>
                  </a:lnTo>
                  <a:lnTo>
                    <a:pt x="56" y="62"/>
                  </a:lnTo>
                  <a:lnTo>
                    <a:pt x="48" y="43"/>
                  </a:lnTo>
                  <a:lnTo>
                    <a:pt x="31" y="23"/>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49" name="Freeform 41"/>
            <p:cNvSpPr>
              <a:spLocks/>
            </p:cNvSpPr>
            <p:nvPr/>
          </p:nvSpPr>
          <p:spPr bwMode="ltGray">
            <a:xfrm rot="1584153">
              <a:off x="236" y="721"/>
              <a:ext cx="62" cy="97"/>
            </a:xfrm>
            <a:custGeom>
              <a:avLst/>
              <a:gdLst>
                <a:gd name="T0" fmla="*/ 57 w 46"/>
                <a:gd name="T1" fmla="*/ 0 h 94"/>
                <a:gd name="T2" fmla="*/ 36 w 46"/>
                <a:gd name="T3" fmla="*/ 40 h 94"/>
                <a:gd name="T4" fmla="*/ 27 w 46"/>
                <a:gd name="T5" fmla="*/ 66 h 94"/>
                <a:gd name="T6" fmla="*/ 20 w 46"/>
                <a:gd name="T7" fmla="*/ 85 h 94"/>
                <a:gd name="T8" fmla="*/ 0 w 46"/>
                <a:gd name="T9" fmla="*/ 100 h 94"/>
                <a:gd name="T10" fmla="*/ 22 w 46"/>
                <a:gd name="T11" fmla="*/ 94 h 94"/>
                <a:gd name="T12" fmla="*/ 42 w 46"/>
                <a:gd name="T13" fmla="*/ 86 h 94"/>
                <a:gd name="T14" fmla="*/ 58 w 46"/>
                <a:gd name="T15" fmla="*/ 73 h 94"/>
                <a:gd name="T16" fmla="*/ 73 w 46"/>
                <a:gd name="T17" fmla="*/ 61 h 94"/>
                <a:gd name="T18" fmla="*/ 82 w 46"/>
                <a:gd name="T19" fmla="*/ 46 h 94"/>
                <a:gd name="T20" fmla="*/ 84 w 46"/>
                <a:gd name="T21" fmla="*/ 32 h 94"/>
                <a:gd name="T22" fmla="*/ 77 w 46"/>
                <a:gd name="T23" fmla="*/ 15 h 94"/>
                <a:gd name="T24" fmla="*/ 57 w 46"/>
                <a:gd name="T25" fmla="*/ 0 h 9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6" h="94">
                  <a:moveTo>
                    <a:pt x="31" y="0"/>
                  </a:moveTo>
                  <a:lnTo>
                    <a:pt x="20" y="38"/>
                  </a:lnTo>
                  <a:lnTo>
                    <a:pt x="15" y="62"/>
                  </a:lnTo>
                  <a:lnTo>
                    <a:pt x="11" y="79"/>
                  </a:lnTo>
                  <a:lnTo>
                    <a:pt x="0" y="94"/>
                  </a:lnTo>
                  <a:lnTo>
                    <a:pt x="12" y="88"/>
                  </a:lnTo>
                  <a:lnTo>
                    <a:pt x="23" y="80"/>
                  </a:lnTo>
                  <a:lnTo>
                    <a:pt x="32" y="69"/>
                  </a:lnTo>
                  <a:lnTo>
                    <a:pt x="40" y="57"/>
                  </a:lnTo>
                  <a:lnTo>
                    <a:pt x="45" y="44"/>
                  </a:lnTo>
                  <a:lnTo>
                    <a:pt x="46" y="30"/>
                  </a:lnTo>
                  <a:lnTo>
                    <a:pt x="42" y="15"/>
                  </a:lnTo>
                  <a:lnTo>
                    <a:pt x="31"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0" name="Freeform 42"/>
            <p:cNvSpPr>
              <a:spLocks/>
            </p:cNvSpPr>
            <p:nvPr/>
          </p:nvSpPr>
          <p:spPr bwMode="ltGray">
            <a:xfrm rot="1584153">
              <a:off x="585" y="466"/>
              <a:ext cx="72" cy="41"/>
            </a:xfrm>
            <a:custGeom>
              <a:avLst/>
              <a:gdLst>
                <a:gd name="T0" fmla="*/ 0 w 54"/>
                <a:gd name="T1" fmla="*/ 0 h 40"/>
                <a:gd name="T2" fmla="*/ 1 w 54"/>
                <a:gd name="T3" fmla="*/ 1 h 40"/>
                <a:gd name="T4" fmla="*/ 11 w 54"/>
                <a:gd name="T5" fmla="*/ 3 h 40"/>
                <a:gd name="T6" fmla="*/ 23 w 54"/>
                <a:gd name="T7" fmla="*/ 8 h 40"/>
                <a:gd name="T8" fmla="*/ 37 w 54"/>
                <a:gd name="T9" fmla="*/ 12 h 40"/>
                <a:gd name="T10" fmla="*/ 52 w 54"/>
                <a:gd name="T11" fmla="*/ 15 h 40"/>
                <a:gd name="T12" fmla="*/ 68 w 54"/>
                <a:gd name="T13" fmla="*/ 17 h 40"/>
                <a:gd name="T14" fmla="*/ 81 w 54"/>
                <a:gd name="T15" fmla="*/ 18 h 40"/>
                <a:gd name="T16" fmla="*/ 96 w 54"/>
                <a:gd name="T17" fmla="*/ 16 h 40"/>
                <a:gd name="T18" fmla="*/ 95 w 54"/>
                <a:gd name="T19" fmla="*/ 27 h 40"/>
                <a:gd name="T20" fmla="*/ 89 w 54"/>
                <a:gd name="T21" fmla="*/ 35 h 40"/>
                <a:gd name="T22" fmla="*/ 79 w 54"/>
                <a:gd name="T23" fmla="*/ 40 h 40"/>
                <a:gd name="T24" fmla="*/ 65 w 54"/>
                <a:gd name="T25" fmla="*/ 42 h 40"/>
                <a:gd name="T26" fmla="*/ 49 w 54"/>
                <a:gd name="T27" fmla="*/ 41 h 40"/>
                <a:gd name="T28" fmla="*/ 33 w 54"/>
                <a:gd name="T29" fmla="*/ 34 h 40"/>
                <a:gd name="T30" fmla="*/ 17 w 54"/>
                <a:gd name="T31" fmla="*/ 22 h 40"/>
                <a:gd name="T32" fmla="*/ 0 w 54"/>
                <a:gd name="T33" fmla="*/ 0 h 4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54" h="40">
                  <a:moveTo>
                    <a:pt x="0" y="0"/>
                  </a:moveTo>
                  <a:lnTo>
                    <a:pt x="1" y="1"/>
                  </a:lnTo>
                  <a:lnTo>
                    <a:pt x="6" y="3"/>
                  </a:lnTo>
                  <a:lnTo>
                    <a:pt x="13" y="8"/>
                  </a:lnTo>
                  <a:lnTo>
                    <a:pt x="21" y="12"/>
                  </a:lnTo>
                  <a:lnTo>
                    <a:pt x="29" y="15"/>
                  </a:lnTo>
                  <a:lnTo>
                    <a:pt x="38" y="17"/>
                  </a:lnTo>
                  <a:lnTo>
                    <a:pt x="46" y="18"/>
                  </a:lnTo>
                  <a:lnTo>
                    <a:pt x="54" y="16"/>
                  </a:lnTo>
                  <a:lnTo>
                    <a:pt x="53" y="25"/>
                  </a:lnTo>
                  <a:lnTo>
                    <a:pt x="50" y="33"/>
                  </a:lnTo>
                  <a:lnTo>
                    <a:pt x="44" y="38"/>
                  </a:lnTo>
                  <a:lnTo>
                    <a:pt x="37" y="40"/>
                  </a:lnTo>
                  <a:lnTo>
                    <a:pt x="28" y="39"/>
                  </a:lnTo>
                  <a:lnTo>
                    <a:pt x="19" y="32"/>
                  </a:lnTo>
                  <a:lnTo>
                    <a:pt x="10" y="2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1" name="Freeform 43"/>
            <p:cNvSpPr>
              <a:spLocks/>
            </p:cNvSpPr>
            <p:nvPr/>
          </p:nvSpPr>
          <p:spPr bwMode="ltGray">
            <a:xfrm>
              <a:off x="0" y="886"/>
              <a:ext cx="360" cy="650"/>
            </a:xfrm>
            <a:custGeom>
              <a:avLst/>
              <a:gdLst>
                <a:gd name="T0" fmla="*/ 264 w 360"/>
                <a:gd name="T1" fmla="*/ 0 h 650"/>
                <a:gd name="T2" fmla="*/ 269 w 360"/>
                <a:gd name="T3" fmla="*/ 9 h 650"/>
                <a:gd name="T4" fmla="*/ 277 w 360"/>
                <a:gd name="T5" fmla="*/ 22 h 650"/>
                <a:gd name="T6" fmla="*/ 286 w 360"/>
                <a:gd name="T7" fmla="*/ 39 h 650"/>
                <a:gd name="T8" fmla="*/ 297 w 360"/>
                <a:gd name="T9" fmla="*/ 58 h 650"/>
                <a:gd name="T10" fmla="*/ 309 w 360"/>
                <a:gd name="T11" fmla="*/ 83 h 650"/>
                <a:gd name="T12" fmla="*/ 319 w 360"/>
                <a:gd name="T13" fmla="*/ 108 h 650"/>
                <a:gd name="T14" fmla="*/ 329 w 360"/>
                <a:gd name="T15" fmla="*/ 136 h 650"/>
                <a:gd name="T16" fmla="*/ 333 w 360"/>
                <a:gd name="T17" fmla="*/ 163 h 650"/>
                <a:gd name="T18" fmla="*/ 336 w 360"/>
                <a:gd name="T19" fmla="*/ 193 h 650"/>
                <a:gd name="T20" fmla="*/ 332 w 360"/>
                <a:gd name="T21" fmla="*/ 223 h 650"/>
                <a:gd name="T22" fmla="*/ 323 w 360"/>
                <a:gd name="T23" fmla="*/ 255 h 650"/>
                <a:gd name="T24" fmla="*/ 310 w 360"/>
                <a:gd name="T25" fmla="*/ 285 h 650"/>
                <a:gd name="T26" fmla="*/ 287 w 360"/>
                <a:gd name="T27" fmla="*/ 315 h 650"/>
                <a:gd name="T28" fmla="*/ 257 w 360"/>
                <a:gd name="T29" fmla="*/ 343 h 650"/>
                <a:gd name="T30" fmla="*/ 218 w 360"/>
                <a:gd name="T31" fmla="*/ 370 h 650"/>
                <a:gd name="T32" fmla="*/ 167 w 360"/>
                <a:gd name="T33" fmla="*/ 396 h 650"/>
                <a:gd name="T34" fmla="*/ 111 w 360"/>
                <a:gd name="T35" fmla="*/ 425 h 650"/>
                <a:gd name="T36" fmla="*/ 69 w 360"/>
                <a:gd name="T37" fmla="*/ 457 h 650"/>
                <a:gd name="T38" fmla="*/ 35 w 360"/>
                <a:gd name="T39" fmla="*/ 490 h 650"/>
                <a:gd name="T40" fmla="*/ 12 w 360"/>
                <a:gd name="T41" fmla="*/ 526 h 650"/>
                <a:gd name="T42" fmla="*/ 0 w 360"/>
                <a:gd name="T43" fmla="*/ 553 h 650"/>
                <a:gd name="T44" fmla="*/ 0 w 360"/>
                <a:gd name="T45" fmla="*/ 650 h 650"/>
                <a:gd name="T46" fmla="*/ 6 w 360"/>
                <a:gd name="T47" fmla="*/ 628 h 650"/>
                <a:gd name="T48" fmla="*/ 19 w 360"/>
                <a:gd name="T49" fmla="*/ 594 h 650"/>
                <a:gd name="T50" fmla="*/ 43 w 360"/>
                <a:gd name="T51" fmla="*/ 551 h 650"/>
                <a:gd name="T52" fmla="*/ 76 w 360"/>
                <a:gd name="T53" fmla="*/ 503 h 650"/>
                <a:gd name="T54" fmla="*/ 125 w 360"/>
                <a:gd name="T55" fmla="*/ 454 h 650"/>
                <a:gd name="T56" fmla="*/ 190 w 360"/>
                <a:gd name="T57" fmla="*/ 408 h 650"/>
                <a:gd name="T58" fmla="*/ 275 w 360"/>
                <a:gd name="T59" fmla="*/ 365 h 650"/>
                <a:gd name="T60" fmla="*/ 308 w 360"/>
                <a:gd name="T61" fmla="*/ 342 h 650"/>
                <a:gd name="T62" fmla="*/ 335 w 360"/>
                <a:gd name="T63" fmla="*/ 305 h 650"/>
                <a:gd name="T64" fmla="*/ 352 w 360"/>
                <a:gd name="T65" fmla="*/ 255 h 650"/>
                <a:gd name="T66" fmla="*/ 360 w 360"/>
                <a:gd name="T67" fmla="*/ 201 h 650"/>
                <a:gd name="T68" fmla="*/ 356 w 360"/>
                <a:gd name="T69" fmla="*/ 144 h 650"/>
                <a:gd name="T70" fmla="*/ 341 w 360"/>
                <a:gd name="T71" fmla="*/ 88 h 650"/>
                <a:gd name="T72" fmla="*/ 311 w 360"/>
                <a:gd name="T73" fmla="*/ 39 h 650"/>
                <a:gd name="T74" fmla="*/ 264 w 360"/>
                <a:gd name="T75" fmla="*/ 0 h 65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360" h="650">
                  <a:moveTo>
                    <a:pt x="264" y="0"/>
                  </a:moveTo>
                  <a:lnTo>
                    <a:pt x="269" y="9"/>
                  </a:lnTo>
                  <a:lnTo>
                    <a:pt x="277" y="22"/>
                  </a:lnTo>
                  <a:lnTo>
                    <a:pt x="286" y="39"/>
                  </a:lnTo>
                  <a:lnTo>
                    <a:pt x="297" y="58"/>
                  </a:lnTo>
                  <a:lnTo>
                    <a:pt x="309" y="83"/>
                  </a:lnTo>
                  <a:lnTo>
                    <a:pt x="319" y="108"/>
                  </a:lnTo>
                  <a:lnTo>
                    <a:pt x="329" y="136"/>
                  </a:lnTo>
                  <a:lnTo>
                    <a:pt x="333" y="163"/>
                  </a:lnTo>
                  <a:lnTo>
                    <a:pt x="336" y="193"/>
                  </a:lnTo>
                  <a:lnTo>
                    <a:pt x="332" y="223"/>
                  </a:lnTo>
                  <a:lnTo>
                    <a:pt x="323" y="255"/>
                  </a:lnTo>
                  <a:lnTo>
                    <a:pt x="310" y="285"/>
                  </a:lnTo>
                  <a:lnTo>
                    <a:pt x="287" y="315"/>
                  </a:lnTo>
                  <a:lnTo>
                    <a:pt x="257" y="343"/>
                  </a:lnTo>
                  <a:lnTo>
                    <a:pt x="218" y="370"/>
                  </a:lnTo>
                  <a:lnTo>
                    <a:pt x="167" y="396"/>
                  </a:lnTo>
                  <a:lnTo>
                    <a:pt x="111" y="425"/>
                  </a:lnTo>
                  <a:lnTo>
                    <a:pt x="69" y="457"/>
                  </a:lnTo>
                  <a:lnTo>
                    <a:pt x="35" y="490"/>
                  </a:lnTo>
                  <a:lnTo>
                    <a:pt x="12" y="526"/>
                  </a:lnTo>
                  <a:lnTo>
                    <a:pt x="0" y="553"/>
                  </a:lnTo>
                  <a:lnTo>
                    <a:pt x="0" y="650"/>
                  </a:lnTo>
                  <a:lnTo>
                    <a:pt x="6" y="628"/>
                  </a:lnTo>
                  <a:lnTo>
                    <a:pt x="19" y="594"/>
                  </a:lnTo>
                  <a:lnTo>
                    <a:pt x="43" y="551"/>
                  </a:lnTo>
                  <a:lnTo>
                    <a:pt x="76" y="503"/>
                  </a:lnTo>
                  <a:lnTo>
                    <a:pt x="125" y="454"/>
                  </a:lnTo>
                  <a:lnTo>
                    <a:pt x="190" y="408"/>
                  </a:lnTo>
                  <a:lnTo>
                    <a:pt x="275" y="365"/>
                  </a:lnTo>
                  <a:lnTo>
                    <a:pt x="308" y="342"/>
                  </a:lnTo>
                  <a:lnTo>
                    <a:pt x="335" y="305"/>
                  </a:lnTo>
                  <a:lnTo>
                    <a:pt x="352" y="255"/>
                  </a:lnTo>
                  <a:lnTo>
                    <a:pt x="360" y="201"/>
                  </a:lnTo>
                  <a:lnTo>
                    <a:pt x="356" y="144"/>
                  </a:lnTo>
                  <a:lnTo>
                    <a:pt x="341" y="88"/>
                  </a:lnTo>
                  <a:lnTo>
                    <a:pt x="311" y="39"/>
                  </a:lnTo>
                  <a:lnTo>
                    <a:pt x="264"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52" name="Freeform 44"/>
            <p:cNvSpPr>
              <a:spLocks/>
            </p:cNvSpPr>
            <p:nvPr/>
          </p:nvSpPr>
          <p:spPr bwMode="ltGray">
            <a:xfrm rot="1584153">
              <a:off x="56" y="84"/>
              <a:ext cx="804" cy="686"/>
            </a:xfrm>
            <a:custGeom>
              <a:avLst/>
              <a:gdLst>
                <a:gd name="T0" fmla="*/ 30 w 596"/>
                <a:gd name="T1" fmla="*/ 392 h 666"/>
                <a:gd name="T2" fmla="*/ 11 w 596"/>
                <a:gd name="T3" fmla="*/ 362 h 666"/>
                <a:gd name="T4" fmla="*/ 0 w 596"/>
                <a:gd name="T5" fmla="*/ 307 h 666"/>
                <a:gd name="T6" fmla="*/ 7 w 596"/>
                <a:gd name="T7" fmla="*/ 236 h 666"/>
                <a:gd name="T8" fmla="*/ 46 w 596"/>
                <a:gd name="T9" fmla="*/ 161 h 666"/>
                <a:gd name="T10" fmla="*/ 125 w 596"/>
                <a:gd name="T11" fmla="*/ 90 h 666"/>
                <a:gd name="T12" fmla="*/ 259 w 596"/>
                <a:gd name="T13" fmla="*/ 33 h 666"/>
                <a:gd name="T14" fmla="*/ 449 w 596"/>
                <a:gd name="T15" fmla="*/ 2 h 666"/>
                <a:gd name="T16" fmla="*/ 692 w 596"/>
                <a:gd name="T17" fmla="*/ 9 h 666"/>
                <a:gd name="T18" fmla="*/ 881 w 596"/>
                <a:gd name="T19" fmla="*/ 72 h 666"/>
                <a:gd name="T20" fmla="*/ 1008 w 596"/>
                <a:gd name="T21" fmla="*/ 175 h 666"/>
                <a:gd name="T22" fmla="*/ 1075 w 596"/>
                <a:gd name="T23" fmla="*/ 302 h 666"/>
                <a:gd name="T24" fmla="*/ 1083 w 596"/>
                <a:gd name="T25" fmla="*/ 434 h 666"/>
                <a:gd name="T26" fmla="*/ 1031 w 596"/>
                <a:gd name="T27" fmla="*/ 557 h 666"/>
                <a:gd name="T28" fmla="*/ 923 w 596"/>
                <a:gd name="T29" fmla="*/ 652 h 666"/>
                <a:gd name="T30" fmla="*/ 759 w 596"/>
                <a:gd name="T31" fmla="*/ 704 h 666"/>
                <a:gd name="T32" fmla="*/ 708 w 596"/>
                <a:gd name="T33" fmla="*/ 699 h 666"/>
                <a:gd name="T34" fmla="*/ 803 w 596"/>
                <a:gd name="T35" fmla="*/ 655 h 666"/>
                <a:gd name="T36" fmla="*/ 877 w 596"/>
                <a:gd name="T37" fmla="*/ 577 h 666"/>
                <a:gd name="T38" fmla="*/ 927 w 596"/>
                <a:gd name="T39" fmla="*/ 482 h 666"/>
                <a:gd name="T40" fmla="*/ 946 w 596"/>
                <a:gd name="T41" fmla="*/ 377 h 666"/>
                <a:gd name="T42" fmla="*/ 935 w 596"/>
                <a:gd name="T43" fmla="*/ 274 h 666"/>
                <a:gd name="T44" fmla="*/ 882 w 596"/>
                <a:gd name="T45" fmla="*/ 184 h 666"/>
                <a:gd name="T46" fmla="*/ 788 w 596"/>
                <a:gd name="T47" fmla="*/ 118 h 666"/>
                <a:gd name="T48" fmla="*/ 621 w 596"/>
                <a:gd name="T49" fmla="*/ 79 h 666"/>
                <a:gd name="T50" fmla="*/ 448 w 596"/>
                <a:gd name="T51" fmla="*/ 65 h 666"/>
                <a:gd name="T52" fmla="*/ 317 w 596"/>
                <a:gd name="T53" fmla="*/ 75 h 666"/>
                <a:gd name="T54" fmla="*/ 220 w 596"/>
                <a:gd name="T55" fmla="*/ 107 h 666"/>
                <a:gd name="T56" fmla="*/ 152 w 596"/>
                <a:gd name="T57" fmla="*/ 158 h 666"/>
                <a:gd name="T58" fmla="*/ 104 w 596"/>
                <a:gd name="T59" fmla="*/ 218 h 666"/>
                <a:gd name="T60" fmla="*/ 73 w 596"/>
                <a:gd name="T61" fmla="*/ 288 h 666"/>
                <a:gd name="T62" fmla="*/ 51 w 596"/>
                <a:gd name="T63" fmla="*/ 359 h 66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596" h="666">
                  <a:moveTo>
                    <a:pt x="22" y="372"/>
                  </a:moveTo>
                  <a:lnTo>
                    <a:pt x="16" y="370"/>
                  </a:lnTo>
                  <a:lnTo>
                    <a:pt x="10" y="360"/>
                  </a:lnTo>
                  <a:lnTo>
                    <a:pt x="6" y="341"/>
                  </a:lnTo>
                  <a:lnTo>
                    <a:pt x="1" y="318"/>
                  </a:lnTo>
                  <a:lnTo>
                    <a:pt x="0" y="289"/>
                  </a:lnTo>
                  <a:lnTo>
                    <a:pt x="0" y="257"/>
                  </a:lnTo>
                  <a:lnTo>
                    <a:pt x="4" y="222"/>
                  </a:lnTo>
                  <a:lnTo>
                    <a:pt x="13" y="187"/>
                  </a:lnTo>
                  <a:lnTo>
                    <a:pt x="25" y="151"/>
                  </a:lnTo>
                  <a:lnTo>
                    <a:pt x="45" y="116"/>
                  </a:lnTo>
                  <a:lnTo>
                    <a:pt x="69" y="84"/>
                  </a:lnTo>
                  <a:lnTo>
                    <a:pt x="101" y="55"/>
                  </a:lnTo>
                  <a:lnTo>
                    <a:pt x="142" y="31"/>
                  </a:lnTo>
                  <a:lnTo>
                    <a:pt x="190" y="13"/>
                  </a:lnTo>
                  <a:lnTo>
                    <a:pt x="247" y="2"/>
                  </a:lnTo>
                  <a:lnTo>
                    <a:pt x="314" y="0"/>
                  </a:lnTo>
                  <a:lnTo>
                    <a:pt x="380" y="9"/>
                  </a:lnTo>
                  <a:lnTo>
                    <a:pt x="436" y="33"/>
                  </a:lnTo>
                  <a:lnTo>
                    <a:pt x="484" y="68"/>
                  </a:lnTo>
                  <a:lnTo>
                    <a:pt x="524" y="113"/>
                  </a:lnTo>
                  <a:lnTo>
                    <a:pt x="554" y="165"/>
                  </a:lnTo>
                  <a:lnTo>
                    <a:pt x="577" y="222"/>
                  </a:lnTo>
                  <a:lnTo>
                    <a:pt x="591" y="284"/>
                  </a:lnTo>
                  <a:lnTo>
                    <a:pt x="596" y="347"/>
                  </a:lnTo>
                  <a:lnTo>
                    <a:pt x="595" y="409"/>
                  </a:lnTo>
                  <a:lnTo>
                    <a:pt x="585" y="469"/>
                  </a:lnTo>
                  <a:lnTo>
                    <a:pt x="566" y="525"/>
                  </a:lnTo>
                  <a:lnTo>
                    <a:pt x="540" y="574"/>
                  </a:lnTo>
                  <a:lnTo>
                    <a:pt x="507" y="615"/>
                  </a:lnTo>
                  <a:lnTo>
                    <a:pt x="465" y="645"/>
                  </a:lnTo>
                  <a:lnTo>
                    <a:pt x="417" y="663"/>
                  </a:lnTo>
                  <a:lnTo>
                    <a:pt x="360" y="666"/>
                  </a:lnTo>
                  <a:lnTo>
                    <a:pt x="389" y="659"/>
                  </a:lnTo>
                  <a:lnTo>
                    <a:pt x="417" y="642"/>
                  </a:lnTo>
                  <a:lnTo>
                    <a:pt x="441" y="617"/>
                  </a:lnTo>
                  <a:lnTo>
                    <a:pt x="463" y="583"/>
                  </a:lnTo>
                  <a:lnTo>
                    <a:pt x="482" y="544"/>
                  </a:lnTo>
                  <a:lnTo>
                    <a:pt x="497" y="501"/>
                  </a:lnTo>
                  <a:lnTo>
                    <a:pt x="509" y="454"/>
                  </a:lnTo>
                  <a:lnTo>
                    <a:pt x="517" y="404"/>
                  </a:lnTo>
                  <a:lnTo>
                    <a:pt x="520" y="355"/>
                  </a:lnTo>
                  <a:lnTo>
                    <a:pt x="519" y="305"/>
                  </a:lnTo>
                  <a:lnTo>
                    <a:pt x="514" y="258"/>
                  </a:lnTo>
                  <a:lnTo>
                    <a:pt x="502" y="213"/>
                  </a:lnTo>
                  <a:lnTo>
                    <a:pt x="485" y="174"/>
                  </a:lnTo>
                  <a:lnTo>
                    <a:pt x="462" y="139"/>
                  </a:lnTo>
                  <a:lnTo>
                    <a:pt x="433" y="112"/>
                  </a:lnTo>
                  <a:lnTo>
                    <a:pt x="397" y="93"/>
                  </a:lnTo>
                  <a:lnTo>
                    <a:pt x="341" y="75"/>
                  </a:lnTo>
                  <a:lnTo>
                    <a:pt x="290" y="65"/>
                  </a:lnTo>
                  <a:lnTo>
                    <a:pt x="246" y="61"/>
                  </a:lnTo>
                  <a:lnTo>
                    <a:pt x="207" y="63"/>
                  </a:lnTo>
                  <a:lnTo>
                    <a:pt x="174" y="71"/>
                  </a:lnTo>
                  <a:lnTo>
                    <a:pt x="146" y="84"/>
                  </a:lnTo>
                  <a:lnTo>
                    <a:pt x="121" y="101"/>
                  </a:lnTo>
                  <a:lnTo>
                    <a:pt x="101" y="123"/>
                  </a:lnTo>
                  <a:lnTo>
                    <a:pt x="84" y="149"/>
                  </a:lnTo>
                  <a:lnTo>
                    <a:pt x="69" y="176"/>
                  </a:lnTo>
                  <a:lnTo>
                    <a:pt x="57" y="206"/>
                  </a:lnTo>
                  <a:lnTo>
                    <a:pt x="48" y="239"/>
                  </a:lnTo>
                  <a:lnTo>
                    <a:pt x="40" y="272"/>
                  </a:lnTo>
                  <a:lnTo>
                    <a:pt x="33" y="305"/>
                  </a:lnTo>
                  <a:lnTo>
                    <a:pt x="28" y="339"/>
                  </a:lnTo>
                  <a:lnTo>
                    <a:pt x="22" y="372"/>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42029" name="Rectangle 45"/>
          <p:cNvSpPr>
            <a:spLocks noGrp="1" noChangeArrowheads="1"/>
          </p:cNvSpPr>
          <p:nvPr>
            <p:ph type="title"/>
          </p:nvPr>
        </p:nvSpPr>
        <p:spPr bwMode="auto">
          <a:xfrm>
            <a:off x="442913" y="85990"/>
            <a:ext cx="8243887" cy="1095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8" name="Rectangle 46"/>
          <p:cNvSpPr>
            <a:spLocks noGrp="1" noChangeArrowheads="1"/>
          </p:cNvSpPr>
          <p:nvPr>
            <p:ph type="body" idx="1"/>
          </p:nvPr>
        </p:nvSpPr>
        <p:spPr bwMode="auto">
          <a:xfrm>
            <a:off x="457200" y="1333500"/>
            <a:ext cx="8229600" cy="371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2031" name="Rectangle 47"/>
          <p:cNvSpPr>
            <a:spLocks noGrp="1" noChangeArrowheads="1"/>
          </p:cNvSpPr>
          <p:nvPr>
            <p:ph type="dt" sz="half" idx="2"/>
          </p:nvPr>
        </p:nvSpPr>
        <p:spPr bwMode="auto">
          <a:xfrm>
            <a:off x="457200" y="5203032"/>
            <a:ext cx="2133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defRPr sz="1400"/>
            </a:lvl1pPr>
          </a:lstStyle>
          <a:p>
            <a:pPr>
              <a:defRPr/>
            </a:pPr>
            <a:endParaRPr lang="en-US" altLang="zh-CN"/>
          </a:p>
        </p:txBody>
      </p:sp>
      <p:sp>
        <p:nvSpPr>
          <p:cNvPr id="42032" name="Rectangle 48"/>
          <p:cNvSpPr>
            <a:spLocks noGrp="1" noChangeArrowheads="1"/>
          </p:cNvSpPr>
          <p:nvPr>
            <p:ph type="ftr" sz="quarter" idx="3"/>
          </p:nvPr>
        </p:nvSpPr>
        <p:spPr bwMode="auto">
          <a:xfrm>
            <a:off x="3124200" y="5207000"/>
            <a:ext cx="2895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a:p>
        </p:txBody>
      </p:sp>
      <p:sp>
        <p:nvSpPr>
          <p:cNvPr id="42033" name="Rectangle 49"/>
          <p:cNvSpPr>
            <a:spLocks noGrp="1" noChangeArrowheads="1"/>
          </p:cNvSpPr>
          <p:nvPr>
            <p:ph type="sldNum" sz="quarter" idx="4"/>
          </p:nvPr>
        </p:nvSpPr>
        <p:spPr bwMode="auto">
          <a:xfrm>
            <a:off x="6553200" y="5203032"/>
            <a:ext cx="2133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sz="1400"/>
            </a:lvl1pPr>
          </a:lstStyle>
          <a:p>
            <a:pPr>
              <a:defRPr/>
            </a:pPr>
            <a:fld id="{4806EF37-F2D2-4C93-96E6-E24CE340A58A}"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749" r:id="rId1"/>
    <p:sldLayoutId id="2147483739" r:id="rId2"/>
    <p:sldLayoutId id="2147483740" r:id="rId3"/>
    <p:sldLayoutId id="2147483741" r:id="rId4"/>
    <p:sldLayoutId id="2147483742" r:id="rId5"/>
    <p:sldLayoutId id="2147483743" r:id="rId6"/>
    <p:sldLayoutId id="2147483744" r:id="rId7"/>
    <p:sldLayoutId id="2147483745" r:id="rId8"/>
    <p:sldLayoutId id="2147483746" r:id="rId9"/>
    <p:sldLayoutId id="2147483747" r:id="rId10"/>
    <p:sldLayoutId id="2147483748" r:id="rId11"/>
    <p:sldLayoutId id="2147483764" r:id="rId12"/>
    <p:sldLayoutId id="2147483765" r:id="rId13"/>
    <p:sldLayoutId id="2147483766" r:id="rId14"/>
    <p:sldLayoutId id="2147483769" r:id="rId15"/>
    <p:sldLayoutId id="2147483770" r:id="rId16"/>
    <p:sldLayoutId id="2147483771" r:id="rId17"/>
    <p:sldLayoutId id="2147483772" r:id="rId18"/>
    <p:sldLayoutId id="2147483773" r:id="rId19"/>
  </p:sldLayoutIdLst>
  <p:txStyles>
    <p:titleStyle>
      <a:lvl1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mj-lt"/>
          <a:ea typeface="+mj-ea"/>
          <a:cs typeface="+mj-cs"/>
        </a:defRPr>
      </a:lvl1pPr>
      <a:lvl2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2pPr>
      <a:lvl3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3pPr>
      <a:lvl4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4pPr>
      <a:lvl5pPr algn="ctr" rtl="0" eaLnBrk="0" fontAlgn="base" hangingPunct="0">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5pPr>
      <a:lvl6pPr marL="4572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6pPr>
      <a:lvl7pPr marL="9144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7pPr>
      <a:lvl8pPr marL="13716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8pPr>
      <a:lvl9pPr marL="1828800" algn="ctr" rtl="0"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2050" name="Rectangle 3"/>
          <p:cNvSpPr>
            <a:spLocks noGrp="1" noChangeArrowheads="1"/>
          </p:cNvSpPr>
          <p:nvPr>
            <p:ph type="title"/>
          </p:nvPr>
        </p:nvSpPr>
        <p:spPr bwMode="auto">
          <a:xfrm>
            <a:off x="685800" y="508000"/>
            <a:ext cx="7772400"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4100" name="Rectangle 4">
            <a:extLst>
              <a:ext uri="{FF2B5EF4-FFF2-40B4-BE49-F238E27FC236}"/>
            </a:extLst>
          </p:cNvPr>
          <p:cNvSpPr>
            <a:spLocks noGrp="1" noChangeArrowheads="1"/>
          </p:cNvSpPr>
          <p:nvPr>
            <p:ph type="body" idx="1"/>
          </p:nvPr>
        </p:nvSpPr>
        <p:spPr bwMode="auto">
          <a:xfrm>
            <a:off x="684213" y="1657615"/>
            <a:ext cx="77724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101" name="Rectangle 5">
            <a:extLst>
              <a:ext uri="{FF2B5EF4-FFF2-40B4-BE49-F238E27FC236}"/>
            </a:extLst>
          </p:cNvPr>
          <p:cNvSpPr>
            <a:spLocks noGrp="1" noChangeArrowheads="1"/>
          </p:cNvSpPr>
          <p:nvPr>
            <p:ph type="dt" sz="half" idx="2"/>
          </p:nvPr>
        </p:nvSpPr>
        <p:spPr bwMode="auto">
          <a:xfrm>
            <a:off x="684213" y="5318125"/>
            <a:ext cx="1905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spcBef>
                <a:spcPct val="0"/>
              </a:spcBef>
              <a:defRPr sz="1400" b="1">
                <a:solidFill>
                  <a:srgbClr val="FF0000"/>
                </a:solidFill>
                <a:latin typeface="黑体" pitchFamily="49" charset="-122"/>
                <a:ea typeface="黑体" pitchFamily="49" charset="-122"/>
              </a:defRPr>
            </a:lvl1pPr>
          </a:lstStyle>
          <a:p>
            <a:pPr>
              <a:defRPr/>
            </a:pPr>
            <a:fld id="{959BCABE-D131-4782-9FAA-F3C6E47CE2A8}" type="datetime1">
              <a:rPr lang="zh-CN" altLang="en-US"/>
              <a:pPr>
                <a:defRPr/>
              </a:pPr>
              <a:t>2021-11-15</a:t>
            </a:fld>
            <a:endParaRPr lang="en-US" altLang="zh-CN"/>
          </a:p>
        </p:txBody>
      </p:sp>
      <p:sp>
        <p:nvSpPr>
          <p:cNvPr id="4102" name="Rectangle 6">
            <a:extLst>
              <a:ext uri="{FF2B5EF4-FFF2-40B4-BE49-F238E27FC236}"/>
            </a:extLst>
          </p:cNvPr>
          <p:cNvSpPr>
            <a:spLocks noGrp="1" noChangeArrowheads="1"/>
          </p:cNvSpPr>
          <p:nvPr>
            <p:ph type="ftr" sz="quarter" idx="3"/>
          </p:nvPr>
        </p:nvSpPr>
        <p:spPr bwMode="auto">
          <a:xfrm>
            <a:off x="3124200" y="5296958"/>
            <a:ext cx="2895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spcBef>
                <a:spcPct val="0"/>
              </a:spcBef>
              <a:defRPr sz="1400" b="1">
                <a:solidFill>
                  <a:srgbClr val="FF0000"/>
                </a:solidFill>
                <a:latin typeface="黑体" pitchFamily="49" charset="-122"/>
                <a:ea typeface="黑体" pitchFamily="49" charset="-122"/>
              </a:defRPr>
            </a:lvl1pPr>
          </a:lstStyle>
          <a:p>
            <a:pPr>
              <a:defRPr/>
            </a:pPr>
            <a:r>
              <a:rPr lang="zh-CN" altLang="en-US"/>
              <a:t>计算机应用技术研究所</a:t>
            </a:r>
          </a:p>
        </p:txBody>
      </p:sp>
      <p:sp>
        <p:nvSpPr>
          <p:cNvPr id="4103" name="Rectangle 7">
            <a:extLst>
              <a:ext uri="{FF2B5EF4-FFF2-40B4-BE49-F238E27FC236}"/>
            </a:extLst>
          </p:cNvPr>
          <p:cNvSpPr>
            <a:spLocks noGrp="1" noChangeArrowheads="1"/>
          </p:cNvSpPr>
          <p:nvPr>
            <p:ph type="sldNum" sz="quarter" idx="4"/>
          </p:nvPr>
        </p:nvSpPr>
        <p:spPr bwMode="auto">
          <a:xfrm>
            <a:off x="6553200" y="5296958"/>
            <a:ext cx="1905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b="1">
                <a:solidFill>
                  <a:srgbClr val="FF0000"/>
                </a:solidFill>
                <a:latin typeface="黑体" panose="02010609060101010101" pitchFamily="49" charset="-122"/>
                <a:ea typeface="黑体" panose="02010609060101010101" pitchFamily="49" charset="-122"/>
              </a:defRPr>
            </a:lvl1pPr>
          </a:lstStyle>
          <a:p>
            <a:pPr>
              <a:defRPr/>
            </a:pPr>
            <a:r>
              <a:rPr lang="en-US" altLang="zh-CN"/>
              <a:t>50</a:t>
            </a:r>
            <a:r>
              <a:rPr lang="zh-CN" altLang="en-US"/>
              <a:t>－</a:t>
            </a:r>
            <a:fld id="{A95CA512-03EF-402B-9BD6-37ED8CE6CDA3}" type="slidenum">
              <a:rPr lang="en-US" altLang="zh-CN" smtClean="0"/>
              <a:pPr>
                <a:defRPr/>
              </a:pPr>
              <a:t>‹#›</a:t>
            </a:fld>
            <a:endParaRPr lang="en-US" altLang="zh-CN"/>
          </a:p>
        </p:txBody>
      </p:sp>
      <p:pic>
        <p:nvPicPr>
          <p:cNvPr id="2055" name="Picture 10" descr="12副本1"/>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128588" y="549011"/>
            <a:ext cx="996950" cy="8083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Lst>
  <p:transition advClick="0"/>
  <p:hf sldNum="0" hdr="0" ftr="0"/>
  <p:txStyles>
    <p:titleStyle>
      <a:lvl1pPr algn="ctr" rtl="0" eaLnBrk="0" fontAlgn="base" hangingPunct="0">
        <a:spcBef>
          <a:spcPct val="0"/>
        </a:spcBef>
        <a:spcAft>
          <a:spcPct val="0"/>
        </a:spcAft>
        <a:defRPr kumimoji="1" sz="4400" kern="12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eaLnBrk="1" fontAlgn="base" hangingPunct="1">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eaLnBrk="1" fontAlgn="base" hangingPunct="1">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eaLnBrk="1" fontAlgn="base" hangingPunct="1">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eaLnBrk="1" fontAlgn="base" hangingPunct="1">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Blip>
          <a:blip r:embed="rId18"/>
        </a:buBlip>
        <a:defRPr kumimoji="1" sz="2400" kern="1200">
          <a:solidFill>
            <a:schemeClr val="tx1"/>
          </a:solidFill>
          <a:effectLst>
            <a:outerShdw blurRad="38100" dist="38100" dir="2700000" algn="tl">
              <a:srgbClr val="C0C0C0"/>
            </a:outerShdw>
          </a:effectLst>
          <a:latin typeface="黑体" panose="02010609060101010101" pitchFamily="49" charset="-122"/>
          <a:ea typeface="黑体" panose="02010609060101010101" pitchFamily="49" charset="-122"/>
          <a:cs typeface="黑体" panose="02010609060101010101" pitchFamily="49" charset="-122"/>
        </a:defRPr>
      </a:lvl1pPr>
      <a:lvl2pPr marL="742950" indent="-285750" algn="l" rtl="0" eaLnBrk="0" fontAlgn="base" hangingPunct="0">
        <a:spcBef>
          <a:spcPct val="20000"/>
        </a:spcBef>
        <a:spcAft>
          <a:spcPct val="0"/>
        </a:spcAft>
        <a:buBlip>
          <a:blip r:embed="rId18"/>
        </a:buBlip>
        <a:defRPr kumimoji="1" sz="2000" kern="1200">
          <a:solidFill>
            <a:schemeClr val="tx1"/>
          </a:solidFill>
          <a:latin typeface="+mj-lt"/>
          <a:ea typeface="+mj-ea"/>
          <a:cs typeface="黑体" panose="02010609060101010101" pitchFamily="49" charset="-122"/>
        </a:defRPr>
      </a:lvl2pPr>
      <a:lvl3pPr marL="1143000" indent="-228600" algn="l" rtl="0" eaLnBrk="0" fontAlgn="base" hangingPunct="0">
        <a:spcBef>
          <a:spcPct val="20000"/>
        </a:spcBef>
        <a:spcAft>
          <a:spcPct val="0"/>
        </a:spcAft>
        <a:buChar char="•"/>
        <a:defRPr kumimoji="1" kern="1200">
          <a:solidFill>
            <a:schemeClr val="tx1"/>
          </a:solidFill>
          <a:latin typeface="+mj-lt"/>
          <a:ea typeface="+mj-ea"/>
          <a:cs typeface="黑体" panose="02010609060101010101" pitchFamily="49" charset="-122"/>
        </a:defRPr>
      </a:lvl3pPr>
      <a:lvl4pPr marL="1600200" indent="-228600" algn="l" rtl="0" eaLnBrk="0" fontAlgn="base" hangingPunct="0">
        <a:spcBef>
          <a:spcPct val="20000"/>
        </a:spcBef>
        <a:spcAft>
          <a:spcPct val="0"/>
        </a:spcAft>
        <a:buChar char="–"/>
        <a:defRPr kumimoji="1" sz="1600" kern="1200">
          <a:solidFill>
            <a:schemeClr val="tx1"/>
          </a:solidFill>
          <a:latin typeface="+mj-lt"/>
          <a:ea typeface="+mj-ea"/>
          <a:cs typeface="黑体" panose="02010609060101010101" pitchFamily="49" charset="-122"/>
        </a:defRPr>
      </a:lvl4pPr>
      <a:lvl5pPr marL="2057400" indent="-228600" algn="l" rtl="0" eaLnBrk="0" fontAlgn="base" hangingPunct="0">
        <a:spcBef>
          <a:spcPct val="20000"/>
        </a:spcBef>
        <a:spcAft>
          <a:spcPct val="0"/>
        </a:spcAft>
        <a:buChar char="»"/>
        <a:defRPr kumimoji="1" sz="1600" kern="1200">
          <a:solidFill>
            <a:schemeClr val="tx1"/>
          </a:solidFill>
          <a:latin typeface="+mj-lt"/>
          <a:ea typeface="+mj-ea"/>
          <a:cs typeface="黑体" panose="02010609060101010101" pitchFamily="49"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wmf"/><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wmf"/><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wmf"/><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7.xml"/><Relationship Id="rId1" Type="http://schemas.openxmlformats.org/officeDocument/2006/relationships/vmlDrawing" Target="../drawings/vmlDrawing1.vml"/><Relationship Id="rId5" Type="http://schemas.openxmlformats.org/officeDocument/2006/relationships/image" Target="../media/image24.emf"/><Relationship Id="rId4" Type="http://schemas.openxmlformats.org/officeDocument/2006/relationships/package" Target="../embeddings/Microsoft_Visio___221111.vsdx"/></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26.wmf"/><Relationship Id="rId5" Type="http://schemas.openxmlformats.org/officeDocument/2006/relationships/oleObject" Target="../embeddings/oleObject3.bin"/><Relationship Id="rId4" Type="http://schemas.openxmlformats.org/officeDocument/2006/relationships/image" Target="../media/image25.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323850" y="497417"/>
            <a:ext cx="8324850" cy="1640417"/>
          </a:xfrm>
        </p:spPr>
        <p:txBody>
          <a:bodyPr/>
          <a:lstStyle/>
          <a:p>
            <a:pPr eaLnBrk="1" hangingPunct="1">
              <a:defRPr/>
            </a:pPr>
            <a:r>
              <a:rPr lang="en-US" altLang="zh-CN" sz="5400" smtClean="0"/>
              <a:t>5.5 </a:t>
            </a:r>
            <a:r>
              <a:rPr lang="zh-CN" altLang="en-US" sz="5400" smtClean="0"/>
              <a:t>随</a:t>
            </a:r>
            <a:r>
              <a:rPr lang="zh-CN" altLang="en-US" sz="5400" dirty="0" smtClean="0"/>
              <a:t>机森林分类算法  </a:t>
            </a:r>
          </a:p>
        </p:txBody>
      </p:sp>
      <p:sp>
        <p:nvSpPr>
          <p:cNvPr id="3" name="TextBox 2"/>
          <p:cNvSpPr txBox="1"/>
          <p:nvPr/>
        </p:nvSpPr>
        <p:spPr>
          <a:xfrm>
            <a:off x="2411760" y="193204"/>
            <a:ext cx="6514898" cy="646331"/>
          </a:xfrm>
          <a:prstGeom prst="rect">
            <a:avLst/>
          </a:prstGeom>
          <a:noFill/>
        </p:spPr>
        <p:txBody>
          <a:bodyPr wrap="square" rtlCol="0">
            <a:spAutoFit/>
          </a:bodyPr>
          <a:lstStyle/>
          <a:p>
            <a:pPr algn="r"/>
            <a:r>
              <a:rPr lang="zh-CN" altLang="en-US" dirty="0" smtClean="0">
                <a:solidFill>
                  <a:schemeClr val="tx2"/>
                </a:solidFill>
              </a:rPr>
              <a:t>机器学习算法入门与编程实现</a:t>
            </a:r>
            <a:r>
              <a:rPr lang="en-US" altLang="zh-CN" dirty="0" smtClean="0">
                <a:solidFill>
                  <a:schemeClr val="tx2"/>
                </a:solidFill>
              </a:rPr>
              <a:t>——</a:t>
            </a:r>
            <a:r>
              <a:rPr lang="zh-CN" altLang="en-US" dirty="0" smtClean="0">
                <a:solidFill>
                  <a:schemeClr val="tx2"/>
                </a:solidFill>
              </a:rPr>
              <a:t>基于</a:t>
            </a:r>
            <a:r>
              <a:rPr lang="en-US" altLang="zh-CN" dirty="0" smtClean="0">
                <a:solidFill>
                  <a:schemeClr val="tx2"/>
                </a:solidFill>
              </a:rPr>
              <a:t>Python</a:t>
            </a:r>
          </a:p>
          <a:p>
            <a:pPr algn="r"/>
            <a:r>
              <a:rPr lang="zh-CN" altLang="en-US" dirty="0" smtClean="0">
                <a:solidFill>
                  <a:schemeClr val="tx2"/>
                </a:solidFill>
              </a:rPr>
              <a:t>唐四薪 编著</a:t>
            </a:r>
            <a:endParaRPr lang="zh-CN" altLang="en-US" dirty="0">
              <a:solidFill>
                <a:schemeClr val="tx2"/>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zh-CN" dirty="0" smtClean="0">
                <a:latin typeface="Cambria" panose="02040503050406030204" pitchFamily="18" charset="0"/>
                <a:sym typeface="+mn-ea"/>
              </a:rPr>
              <a:t>集</a:t>
            </a:r>
            <a:r>
              <a:rPr lang="zh-CN" altLang="zh-CN" dirty="0">
                <a:latin typeface="Cambria" panose="02040503050406030204" pitchFamily="18" charset="0"/>
                <a:sym typeface="+mn-ea"/>
              </a:rPr>
              <a:t>成学习</a:t>
            </a:r>
            <a:r>
              <a:rPr lang="zh-CN" altLang="zh-CN" dirty="0">
                <a:latin typeface="Cambria" panose="02040503050406030204" pitchFamily="18" charset="0"/>
              </a:rPr>
              <a:t>的</a:t>
            </a:r>
            <a:r>
              <a:rPr lang="zh-CN" altLang="en-US" dirty="0">
                <a:latin typeface="Cambria" panose="02040503050406030204" pitchFamily="18" charset="0"/>
              </a:rPr>
              <a:t>组成</a:t>
            </a:r>
            <a:endParaRPr lang="zh-CN" altLang="en-US" dirty="0">
              <a:latin typeface="Cambria" panose="02040503050406030204" pitchFamily="18" charset="0"/>
              <a:ea typeface="宋体" panose="02010600030101010101" pitchFamily="2" charset="-122"/>
            </a:endParaRPr>
          </a:p>
        </p:txBody>
      </p:sp>
      <p:sp>
        <p:nvSpPr>
          <p:cNvPr id="4" name="内容占位符 3"/>
          <p:cNvSpPr>
            <a:spLocks noGrp="1"/>
          </p:cNvSpPr>
          <p:nvPr>
            <p:ph idx="1"/>
          </p:nvPr>
        </p:nvSpPr>
        <p:spPr>
          <a:xfrm>
            <a:off x="251520" y="1597360"/>
            <a:ext cx="8136904" cy="3017736"/>
          </a:xfrm>
        </p:spPr>
        <p:txBody>
          <a:bodyPr>
            <a:noAutofit/>
          </a:bodyPr>
          <a:lstStyle/>
          <a:p>
            <a:r>
              <a:rPr lang="zh-CN" altLang="zh-CN" sz="2800" dirty="0">
                <a:latin typeface="Cambria" panose="02040503050406030204" pitchFamily="18" charset="0"/>
              </a:rPr>
              <a:t>集成学习主</a:t>
            </a:r>
            <a:r>
              <a:rPr lang="zh-CN" altLang="zh-CN" sz="2800" dirty="0" smtClean="0">
                <a:latin typeface="Cambria" panose="02040503050406030204" pitchFamily="18" charset="0"/>
              </a:rPr>
              <a:t>要</a:t>
            </a:r>
            <a:r>
              <a:rPr lang="zh-CN" altLang="en-US" sz="2800" dirty="0" smtClean="0">
                <a:latin typeface="Cambria" panose="02040503050406030204" pitchFamily="18" charset="0"/>
              </a:rPr>
              <a:t>研究</a:t>
            </a:r>
            <a:r>
              <a:rPr lang="zh-CN" altLang="zh-CN" sz="2800" dirty="0" smtClean="0">
                <a:latin typeface="Cambria" panose="02040503050406030204" pitchFamily="18" charset="0"/>
              </a:rPr>
              <a:t>三个</a:t>
            </a:r>
            <a:r>
              <a:rPr lang="zh-CN" altLang="en-US" sz="2800" dirty="0" smtClean="0">
                <a:latin typeface="Cambria" panose="02040503050406030204" pitchFamily="18" charset="0"/>
              </a:rPr>
              <a:t>问题</a:t>
            </a:r>
            <a:r>
              <a:rPr lang="zh-CN" altLang="zh-CN" sz="2800" dirty="0" smtClean="0">
                <a:latin typeface="Cambria" panose="02040503050406030204" pitchFamily="18" charset="0"/>
              </a:rPr>
              <a:t>：</a:t>
            </a:r>
            <a:endParaRPr lang="en-US" altLang="zh-CN" sz="2800" dirty="0" smtClean="0">
              <a:latin typeface="Cambria" panose="02040503050406030204" pitchFamily="18" charset="0"/>
              <a:ea typeface="Cambria" panose="02040503050406030204" pitchFamily="18" charset="0"/>
            </a:endParaRPr>
          </a:p>
          <a:p>
            <a:pPr lvl="1"/>
            <a:r>
              <a:rPr lang="zh-CN" altLang="zh-CN" sz="2400" dirty="0" smtClean="0">
                <a:latin typeface="Cambria" panose="02040503050406030204" pitchFamily="18" charset="0"/>
              </a:rPr>
              <a:t>个体</a:t>
            </a:r>
            <a:r>
              <a:rPr lang="zh-CN" altLang="zh-CN" sz="2400" dirty="0">
                <a:latin typeface="Cambria" panose="02040503050406030204" pitchFamily="18" charset="0"/>
              </a:rPr>
              <a:t>的生成</a:t>
            </a:r>
            <a:r>
              <a:rPr lang="zh-CN" altLang="zh-CN" sz="2400" dirty="0" smtClean="0">
                <a:latin typeface="Cambria" panose="02040503050406030204" pitchFamily="18" charset="0"/>
              </a:rPr>
              <a:t>方法</a:t>
            </a:r>
            <a:endParaRPr lang="en-US" altLang="zh-CN" sz="2400" dirty="0" smtClean="0">
              <a:latin typeface="Cambria" panose="02040503050406030204" pitchFamily="18" charset="0"/>
              <a:ea typeface="Cambria" panose="02040503050406030204" pitchFamily="18" charset="0"/>
            </a:endParaRPr>
          </a:p>
          <a:p>
            <a:pPr lvl="1"/>
            <a:r>
              <a:rPr lang="zh-CN" altLang="zh-CN" sz="2400" dirty="0" smtClean="0">
                <a:latin typeface="Cambria" panose="02040503050406030204" pitchFamily="18" charset="0"/>
              </a:rPr>
              <a:t>个体</a:t>
            </a:r>
            <a:r>
              <a:rPr lang="zh-CN" altLang="zh-CN" sz="2400" dirty="0">
                <a:latin typeface="Cambria" panose="02040503050406030204" pitchFamily="18" charset="0"/>
              </a:rPr>
              <a:t>学习器（基学习器</a:t>
            </a:r>
            <a:r>
              <a:rPr lang="zh-CN" altLang="zh-CN" sz="2400" dirty="0" smtClean="0">
                <a:latin typeface="Cambria" panose="02040503050406030204" pitchFamily="18" charset="0"/>
              </a:rPr>
              <a:t>）</a:t>
            </a:r>
            <a:endParaRPr lang="en-US" altLang="zh-CN" sz="2400" dirty="0" smtClean="0">
              <a:latin typeface="Cambria" panose="02040503050406030204" pitchFamily="18" charset="0"/>
              <a:ea typeface="Cambria" panose="02040503050406030204" pitchFamily="18" charset="0"/>
            </a:endParaRPr>
          </a:p>
          <a:p>
            <a:pPr lvl="1"/>
            <a:r>
              <a:rPr lang="zh-CN" altLang="zh-CN" sz="2400" dirty="0" smtClean="0">
                <a:latin typeface="Cambria" panose="02040503050406030204" pitchFamily="18" charset="0"/>
              </a:rPr>
              <a:t>结论</a:t>
            </a:r>
            <a:r>
              <a:rPr lang="zh-CN" altLang="zh-CN" sz="2400" dirty="0">
                <a:latin typeface="Cambria" panose="02040503050406030204" pitchFamily="18" charset="0"/>
              </a:rPr>
              <a:t>的合（集）成方法</a:t>
            </a:r>
            <a:r>
              <a:rPr lang="zh-CN" altLang="zh-CN" sz="2400" dirty="0" smtClean="0">
                <a:latin typeface="Cambria" panose="02040503050406030204" pitchFamily="18" charset="0"/>
              </a:rPr>
              <a:t>。</a:t>
            </a:r>
            <a:endParaRPr lang="en-US" altLang="zh-CN" sz="2400" dirty="0" smtClean="0">
              <a:latin typeface="Cambria" panose="02040503050406030204" pitchFamily="18" charset="0"/>
            </a:endParaRPr>
          </a:p>
          <a:p>
            <a:pPr lvl="1"/>
            <a:endParaRPr lang="en-US" altLang="zh-CN" sz="2400" dirty="0">
              <a:latin typeface="Cambria" panose="02040503050406030204" pitchFamily="18" charset="0"/>
              <a:ea typeface="Cambria" panose="02040503050406030204" pitchFamily="18" charset="0"/>
            </a:endParaRPr>
          </a:p>
          <a:p>
            <a:pPr lvl="1"/>
            <a:endParaRPr lang="en-US" altLang="zh-CN" sz="2400" dirty="0" smtClean="0">
              <a:latin typeface="Cambria" panose="02040503050406030204" pitchFamily="18" charset="0"/>
              <a:ea typeface="Cambria" panose="02040503050406030204" pitchFamily="18" charset="0"/>
            </a:endParaRPr>
          </a:p>
          <a:p>
            <a:r>
              <a:rPr lang="zh-CN" altLang="zh-CN" sz="2800" dirty="0" smtClean="0">
                <a:latin typeface="Cambria" panose="02040503050406030204" pitchFamily="18" charset="0"/>
              </a:rPr>
              <a:t>集成</a:t>
            </a:r>
            <a:r>
              <a:rPr lang="zh-CN" altLang="zh-CN" sz="2800" dirty="0">
                <a:latin typeface="Cambria" panose="02040503050406030204" pitchFamily="18" charset="0"/>
              </a:rPr>
              <a:t>学习需要很好地解决如下两个问题。</a:t>
            </a:r>
            <a:endParaRPr lang="zh-CN" altLang="zh-CN" dirty="0">
              <a:latin typeface="Cambria" panose="02040503050406030204" pitchFamily="18" charset="0"/>
            </a:endParaRPr>
          </a:p>
          <a:p>
            <a:pPr lvl="1"/>
            <a:r>
              <a:rPr lang="zh-CN" altLang="zh-CN" sz="2400" dirty="0">
                <a:latin typeface="Cambria" panose="02040503050406030204" pitchFamily="18" charset="0"/>
              </a:rPr>
              <a:t>（</a:t>
            </a:r>
            <a:r>
              <a:rPr lang="en-US" altLang="zh-CN" sz="2400" dirty="0">
                <a:latin typeface="Cambria" panose="02040503050406030204" pitchFamily="18" charset="0"/>
                <a:ea typeface="Cambria" panose="02040503050406030204" pitchFamily="18" charset="0"/>
              </a:rPr>
              <a:t>1</a:t>
            </a:r>
            <a:r>
              <a:rPr lang="zh-CN" altLang="zh-CN" sz="2400" dirty="0">
                <a:latin typeface="Cambria" panose="02040503050406030204" pitchFamily="18" charset="0"/>
              </a:rPr>
              <a:t>）如何通过有效地训练，获得若干个基学习器？</a:t>
            </a:r>
            <a:endParaRPr lang="zh-CN" altLang="zh-CN" dirty="0">
              <a:latin typeface="Cambria" panose="02040503050406030204" pitchFamily="18" charset="0"/>
            </a:endParaRPr>
          </a:p>
          <a:p>
            <a:pPr lvl="1"/>
            <a:r>
              <a:rPr lang="zh-CN" altLang="zh-CN" sz="2400" dirty="0">
                <a:latin typeface="Cambria" panose="02040503050406030204" pitchFamily="18" charset="0"/>
              </a:rPr>
              <a:t>（</a:t>
            </a:r>
            <a:r>
              <a:rPr lang="en-US" altLang="zh-CN" sz="2400" dirty="0">
                <a:latin typeface="Cambria" panose="02040503050406030204" pitchFamily="18" charset="0"/>
                <a:ea typeface="Cambria" panose="02040503050406030204" pitchFamily="18" charset="0"/>
              </a:rPr>
              <a:t>2</a:t>
            </a:r>
            <a:r>
              <a:rPr lang="zh-CN" altLang="zh-CN" sz="2400" dirty="0">
                <a:latin typeface="Cambria" panose="02040503050406030204" pitchFamily="18" charset="0"/>
              </a:rPr>
              <a:t>）如何选择一个组合策略，将这些基学习器集合成为一个强学习器？</a:t>
            </a:r>
            <a:endParaRPr lang="zh-CN" altLang="zh-CN" dirty="0">
              <a:latin typeface="Cambria" panose="02040503050406030204" pitchFamily="18" charset="0"/>
            </a:endParaRPr>
          </a:p>
        </p:txBody>
      </p:sp>
      <p:pic>
        <p:nvPicPr>
          <p:cNvPr id="3" name="图片 2"/>
          <p:cNvPicPr>
            <a:picLocks noChangeAspect="1"/>
          </p:cNvPicPr>
          <p:nvPr/>
        </p:nvPicPr>
        <p:blipFill>
          <a:blip r:embed="rId3"/>
          <a:stretch>
            <a:fillRect/>
          </a:stretch>
        </p:blipFill>
        <p:spPr>
          <a:xfrm>
            <a:off x="4361111" y="1273324"/>
            <a:ext cx="4696903" cy="2400267"/>
          </a:xfrm>
          <a:prstGeom prst="rect">
            <a:avLst/>
          </a:prstGeom>
        </p:spPr>
      </p:pic>
    </p:spTree>
    <p:extLst>
      <p:ext uri="{BB962C8B-B14F-4D97-AF65-F5344CB8AC3E}">
        <p14:creationId xmlns:p14="http://schemas.microsoft.com/office/powerpoint/2010/main" val="250380606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2913" y="85990"/>
            <a:ext cx="8243887" cy="791290"/>
          </a:xfrm>
        </p:spPr>
        <p:txBody>
          <a:bodyPr/>
          <a:lstStyle/>
          <a:p>
            <a:r>
              <a:rPr lang="zh-CN" altLang="en-US" dirty="0"/>
              <a:t>集</a:t>
            </a:r>
            <a:r>
              <a:rPr lang="zh-CN" altLang="en-US" dirty="0" smtClean="0"/>
              <a:t>成学习的两种策略</a:t>
            </a:r>
            <a:endParaRPr lang="zh-CN" altLang="en-US" dirty="0"/>
          </a:p>
        </p:txBody>
      </p:sp>
      <p:sp>
        <p:nvSpPr>
          <p:cNvPr id="3" name="内容占位符 2"/>
          <p:cNvSpPr>
            <a:spLocks noGrp="1"/>
          </p:cNvSpPr>
          <p:nvPr>
            <p:ph idx="1"/>
          </p:nvPr>
        </p:nvSpPr>
        <p:spPr/>
        <p:txBody>
          <a:bodyPr/>
          <a:lstStyle/>
          <a:p>
            <a:endParaRPr lang="zh-CN" altLang="en-US"/>
          </a:p>
        </p:txBody>
      </p:sp>
      <p:pic>
        <p:nvPicPr>
          <p:cNvPr id="111618" name="Picture 2" descr="C:\Users\Shinelon\Desktop\QQ截图20201206220606.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729" y="1177313"/>
            <a:ext cx="8712968" cy="41259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24515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99593" y="217207"/>
            <a:ext cx="7704667" cy="817273"/>
          </a:xfrm>
        </p:spPr>
        <p:txBody>
          <a:bodyPr>
            <a:normAutofit/>
          </a:bodyPr>
          <a:lstStyle/>
          <a:p>
            <a:r>
              <a:rPr lang="en-US" altLang="zh-CN" dirty="0" smtClean="0">
                <a:latin typeface="Cambria" panose="02040503050406030204" pitchFamily="18" charset="0"/>
                <a:ea typeface="Cambria" panose="02040503050406030204" pitchFamily="18" charset="0"/>
              </a:rPr>
              <a:t> </a:t>
            </a:r>
            <a:r>
              <a:rPr lang="zh-CN" altLang="zh-CN" dirty="0">
                <a:latin typeface="Cambria" panose="02040503050406030204" pitchFamily="18" charset="0"/>
                <a:sym typeface="+mn-ea"/>
              </a:rPr>
              <a:t>同质个体学习器的分类及算法</a:t>
            </a:r>
            <a:endParaRPr lang="zh-CN" altLang="en-US" dirty="0">
              <a:latin typeface="Cambria" panose="02040503050406030204" pitchFamily="18" charset="0"/>
              <a:ea typeface="宋体" panose="02010600030101010101" pitchFamily="2" charset="-122"/>
            </a:endParaRPr>
          </a:p>
        </p:txBody>
      </p:sp>
      <p:sp>
        <p:nvSpPr>
          <p:cNvPr id="4" name="内容占位符 3"/>
          <p:cNvSpPr>
            <a:spLocks noGrp="1"/>
          </p:cNvSpPr>
          <p:nvPr>
            <p:ph idx="1"/>
          </p:nvPr>
        </p:nvSpPr>
        <p:spPr>
          <a:xfrm>
            <a:off x="179512" y="1357333"/>
            <a:ext cx="8717006" cy="3900433"/>
          </a:xfrm>
        </p:spPr>
        <p:txBody>
          <a:bodyPr>
            <a:noAutofit/>
          </a:bodyPr>
          <a:lstStyle/>
          <a:p>
            <a:pPr marL="0" lvl="1">
              <a:lnSpc>
                <a:spcPct val="120000"/>
              </a:lnSpc>
              <a:spcBef>
                <a:spcPts val="0"/>
              </a:spcBef>
              <a:spcAft>
                <a:spcPts val="0"/>
              </a:spcAft>
              <a:buClr>
                <a:schemeClr val="accent4"/>
              </a:buClr>
              <a:buSzPct val="100000"/>
              <a:buFont typeface="Wingdings" panose="05000000000000000000" pitchFamily="2" charset="2"/>
              <a:buChar char="n"/>
            </a:pPr>
            <a:r>
              <a:rPr lang="zh-CN" altLang="zh-CN" sz="2800" dirty="0" smtClean="0">
                <a:latin typeface="Cambria" panose="02040503050406030204" pitchFamily="18" charset="0"/>
              </a:rPr>
              <a:t>同</a:t>
            </a:r>
            <a:r>
              <a:rPr lang="zh-CN" altLang="zh-CN" sz="2800" dirty="0">
                <a:latin typeface="Cambria" panose="02040503050406030204" pitchFamily="18" charset="0"/>
              </a:rPr>
              <a:t>质个体学习器按照个体学习器之间是否存在依赖关系又可以分为两类：</a:t>
            </a:r>
          </a:p>
          <a:p>
            <a:pPr marL="342900" lvl="3">
              <a:lnSpc>
                <a:spcPct val="120000"/>
              </a:lnSpc>
              <a:spcBef>
                <a:spcPts val="0"/>
              </a:spcBef>
              <a:spcAft>
                <a:spcPts val="0"/>
              </a:spcAft>
            </a:pPr>
            <a:r>
              <a:rPr lang="zh-CN" altLang="zh-CN" sz="2400" dirty="0">
                <a:latin typeface="Cambria" panose="02040503050406030204" pitchFamily="18" charset="0"/>
                <a:sym typeface="+mn-ea"/>
              </a:rPr>
              <a:t>个体学习器之间存在着强依赖关系其代表算法</a:t>
            </a:r>
            <a:r>
              <a:rPr lang="zh-CN" altLang="zh-CN" sz="2400" dirty="0" smtClean="0">
                <a:latin typeface="Cambria" panose="02040503050406030204" pitchFamily="18" charset="0"/>
                <a:sym typeface="+mn-ea"/>
              </a:rPr>
              <a:t>是</a:t>
            </a:r>
            <a:r>
              <a:rPr lang="en-US" altLang="zh-CN" sz="2400" dirty="0" smtClean="0">
                <a:latin typeface="Cambria" panose="02040503050406030204" pitchFamily="18" charset="0"/>
                <a:ea typeface="Cambria" panose="02040503050406030204" pitchFamily="18" charset="0"/>
                <a:sym typeface="+mn-ea"/>
              </a:rPr>
              <a:t>B</a:t>
            </a:r>
            <a:r>
              <a:rPr lang="zh-CN" altLang="zh-CN" sz="2400" dirty="0" smtClean="0">
                <a:latin typeface="Cambria" panose="02040503050406030204" pitchFamily="18" charset="0"/>
                <a:sym typeface="+mn-ea"/>
              </a:rPr>
              <a:t>oosting</a:t>
            </a:r>
            <a:r>
              <a:rPr lang="zh-CN" altLang="zh-CN" sz="2400" dirty="0">
                <a:latin typeface="Cambria" panose="02040503050406030204" pitchFamily="18" charset="0"/>
                <a:sym typeface="+mn-ea"/>
              </a:rPr>
              <a:t>算</a:t>
            </a:r>
            <a:r>
              <a:rPr lang="zh-CN" altLang="zh-CN" sz="2400" dirty="0" smtClean="0">
                <a:latin typeface="Cambria" panose="02040503050406030204" pitchFamily="18" charset="0"/>
                <a:sym typeface="+mn-ea"/>
              </a:rPr>
              <a:t>法</a:t>
            </a:r>
            <a:r>
              <a:rPr lang="zh-CN" altLang="en-US" sz="2400" dirty="0" smtClean="0">
                <a:latin typeface="Cambria" panose="02040503050406030204" pitchFamily="18" charset="0"/>
                <a:sym typeface="+mn-ea"/>
              </a:rPr>
              <a:t>（</a:t>
            </a:r>
            <a:r>
              <a:rPr lang="en-US" altLang="zh-CN" sz="2400" dirty="0" smtClean="0">
                <a:latin typeface="Cambria" panose="02040503050406030204" pitchFamily="18" charset="0"/>
                <a:sym typeface="+mn-ea"/>
              </a:rPr>
              <a:t>AdaBoost </a:t>
            </a:r>
            <a:r>
              <a:rPr lang="zh-CN" altLang="en-US" sz="2400" dirty="0" smtClean="0">
                <a:latin typeface="Cambria" panose="02040503050406030204" pitchFamily="18" charset="0"/>
                <a:sym typeface="+mn-ea"/>
              </a:rPr>
              <a:t>、</a:t>
            </a:r>
            <a:r>
              <a:rPr lang="en-US" altLang="zh-CN" sz="2400" dirty="0" smtClean="0">
                <a:latin typeface="Cambria" panose="02040503050406030204" pitchFamily="18" charset="0"/>
                <a:sym typeface="+mn-ea"/>
              </a:rPr>
              <a:t>XGBoost</a:t>
            </a:r>
            <a:r>
              <a:rPr lang="zh-CN" altLang="en-US" sz="2400" dirty="0" smtClean="0">
                <a:latin typeface="Cambria" panose="02040503050406030204" pitchFamily="18" charset="0"/>
                <a:sym typeface="+mn-ea"/>
              </a:rPr>
              <a:t>）</a:t>
            </a:r>
            <a:endParaRPr lang="zh-CN" altLang="zh-CN" sz="2400" dirty="0">
              <a:latin typeface="Cambria" panose="02040503050406030204" pitchFamily="18" charset="0"/>
            </a:endParaRPr>
          </a:p>
          <a:p>
            <a:pPr marL="342900" lvl="3">
              <a:lnSpc>
                <a:spcPct val="120000"/>
              </a:lnSpc>
              <a:spcBef>
                <a:spcPts val="0"/>
              </a:spcBef>
              <a:spcAft>
                <a:spcPts val="0"/>
              </a:spcAft>
            </a:pPr>
            <a:r>
              <a:rPr lang="zh-CN" altLang="zh-CN" sz="2400" dirty="0">
                <a:latin typeface="Cambria" panose="02040503050406030204" pitchFamily="18" charset="0"/>
                <a:sym typeface="+mn-ea"/>
              </a:rPr>
              <a:t>个体学习器之间不存在强依赖关系，可以并行生成这些个体学习器，其代表算法</a:t>
            </a:r>
            <a:r>
              <a:rPr lang="zh-CN" altLang="zh-CN" sz="2400" dirty="0" smtClean="0">
                <a:latin typeface="Cambria" panose="02040503050406030204" pitchFamily="18" charset="0"/>
                <a:sym typeface="+mn-ea"/>
              </a:rPr>
              <a:t>是随</a:t>
            </a:r>
            <a:r>
              <a:rPr lang="zh-CN" altLang="zh-CN" sz="2400" dirty="0">
                <a:latin typeface="Cambria" panose="02040503050406030204" pitchFamily="18" charset="0"/>
                <a:sym typeface="+mn-ea"/>
              </a:rPr>
              <a:t>机森林（Random Forest）算法。</a:t>
            </a:r>
            <a:endParaRPr lang="zh-CN" altLang="zh-CN" sz="2400" dirty="0">
              <a:latin typeface="Cambria" panose="02040503050406030204" pitchFamily="18" charset="0"/>
            </a:endParaRPr>
          </a:p>
          <a:p>
            <a:pPr marL="0" lvl="1">
              <a:lnSpc>
                <a:spcPct val="120000"/>
              </a:lnSpc>
              <a:spcBef>
                <a:spcPts val="0"/>
              </a:spcBef>
              <a:spcAft>
                <a:spcPts val="0"/>
              </a:spcAft>
              <a:buClr>
                <a:schemeClr val="accent4"/>
              </a:buClr>
              <a:buSzPct val="100000"/>
              <a:buFont typeface="Wingdings" panose="05000000000000000000" pitchFamily="2" charset="2"/>
              <a:buChar char="n"/>
            </a:pPr>
            <a:r>
              <a:rPr lang="zh-CN" altLang="zh-CN" sz="2800" dirty="0" smtClean="0">
                <a:latin typeface="Cambria" panose="02040503050406030204" pitchFamily="18" charset="0"/>
                <a:sym typeface="+mn-ea"/>
              </a:rPr>
              <a:t>集</a:t>
            </a:r>
            <a:r>
              <a:rPr lang="zh-CN" altLang="zh-CN" sz="2800" dirty="0">
                <a:latin typeface="Cambria" panose="02040503050406030204" pitchFamily="18" charset="0"/>
                <a:sym typeface="+mn-ea"/>
              </a:rPr>
              <a:t>成学习的用途不同，结论</a:t>
            </a:r>
            <a:r>
              <a:rPr lang="zh-CN" altLang="zh-CN" sz="2800" dirty="0">
                <a:solidFill>
                  <a:srgbClr val="FF0000"/>
                </a:solidFill>
                <a:latin typeface="Cambria" panose="02040503050406030204" pitchFamily="18" charset="0"/>
                <a:sym typeface="+mn-ea"/>
              </a:rPr>
              <a:t>合成</a:t>
            </a:r>
            <a:r>
              <a:rPr lang="zh-CN" altLang="zh-CN" sz="2800" dirty="0">
                <a:latin typeface="Cambria" panose="02040503050406030204" pitchFamily="18" charset="0"/>
                <a:sym typeface="+mn-ea"/>
              </a:rPr>
              <a:t>的方法也各不相同。</a:t>
            </a:r>
          </a:p>
          <a:p>
            <a:pPr marL="342900" lvl="3">
              <a:lnSpc>
                <a:spcPct val="120000"/>
              </a:lnSpc>
              <a:spcBef>
                <a:spcPts val="0"/>
              </a:spcBef>
              <a:spcAft>
                <a:spcPts val="0"/>
              </a:spcAft>
            </a:pPr>
            <a:r>
              <a:rPr lang="zh-CN" altLang="zh-CN" sz="2400" dirty="0">
                <a:latin typeface="Cambria" panose="02040503050406030204" pitchFamily="18" charset="0"/>
                <a:sym typeface="+mn-ea"/>
              </a:rPr>
              <a:t>集成的输出通常由各个体学习器的输出投票产生。通常采用绝对多数投票法或相对多数投票法</a:t>
            </a:r>
            <a:r>
              <a:rPr lang="zh-CN" altLang="zh-CN" sz="2400" dirty="0" smtClean="0">
                <a:latin typeface="Cambria" panose="02040503050406030204" pitchFamily="18" charset="0"/>
                <a:sym typeface="+mn-ea"/>
              </a:rPr>
              <a:t>。</a:t>
            </a:r>
            <a:endParaRPr lang="zh-CN" altLang="zh-CN" sz="2400" dirty="0">
              <a:latin typeface="Cambria" panose="02040503050406030204" pitchFamily="18" charset="0"/>
              <a:sym typeface="+mn-ea"/>
            </a:endParaRPr>
          </a:p>
        </p:txBody>
      </p:sp>
    </p:spTree>
    <p:extLst>
      <p:ext uri="{BB962C8B-B14F-4D97-AF65-F5344CB8AC3E}">
        <p14:creationId xmlns:p14="http://schemas.microsoft.com/office/powerpoint/2010/main" val="4026918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fade">
                                      <p:cBhvr>
                                        <p:cTn id="20" dur="500"/>
                                        <p:tgtEl>
                                          <p:spTgt spid="4">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fade">
                                      <p:cBhvr>
                                        <p:cTn id="25"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4"/>
          <p:cNvSpPr>
            <a:spLocks noChangeArrowheads="1"/>
          </p:cNvSpPr>
          <p:nvPr/>
        </p:nvSpPr>
        <p:spPr bwMode="auto">
          <a:xfrm>
            <a:off x="457200" y="228865"/>
            <a:ext cx="8229600" cy="5886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lnSpc>
                <a:spcPct val="90000"/>
              </a:lnSpc>
              <a:defRPr sz="4400">
                <a:solidFill>
                  <a:schemeClr val="tx2"/>
                </a:solidFill>
                <a:effectLst>
                  <a:outerShdw blurRad="38100" dist="38100" dir="2700000" algn="tl">
                    <a:srgbClr val="C0C0C0"/>
                  </a:outerShdw>
                </a:effectLst>
                <a:latin typeface="Verdana" pitchFamily="34" charset="0"/>
                <a:ea typeface="宋体" pitchFamily="2" charset="-122"/>
              </a:defRPr>
            </a:lvl1pPr>
            <a:lvl2pPr algn="ctr">
              <a:lnSpc>
                <a:spcPct val="90000"/>
              </a:lnSpc>
              <a:defRPr sz="4400">
                <a:solidFill>
                  <a:schemeClr val="tx2"/>
                </a:solidFill>
                <a:effectLst>
                  <a:outerShdw blurRad="38100" dist="38100" dir="2700000" algn="tl">
                    <a:srgbClr val="C0C0C0"/>
                  </a:outerShdw>
                </a:effectLst>
                <a:latin typeface="Verdana" pitchFamily="34" charset="0"/>
                <a:ea typeface="宋体" pitchFamily="2" charset="-122"/>
              </a:defRPr>
            </a:lvl2pPr>
            <a:lvl3pPr algn="ctr">
              <a:lnSpc>
                <a:spcPct val="90000"/>
              </a:lnSpc>
              <a:defRPr sz="4400">
                <a:solidFill>
                  <a:schemeClr val="tx2"/>
                </a:solidFill>
                <a:effectLst>
                  <a:outerShdw blurRad="38100" dist="38100" dir="2700000" algn="tl">
                    <a:srgbClr val="C0C0C0"/>
                  </a:outerShdw>
                </a:effectLst>
                <a:latin typeface="Verdana" pitchFamily="34" charset="0"/>
                <a:ea typeface="宋体" pitchFamily="2" charset="-122"/>
              </a:defRPr>
            </a:lvl3pPr>
            <a:lvl4pPr algn="ctr">
              <a:lnSpc>
                <a:spcPct val="90000"/>
              </a:lnSpc>
              <a:defRPr sz="4400">
                <a:solidFill>
                  <a:schemeClr val="tx2"/>
                </a:solidFill>
                <a:effectLst>
                  <a:outerShdw blurRad="38100" dist="38100" dir="2700000" algn="tl">
                    <a:srgbClr val="C0C0C0"/>
                  </a:outerShdw>
                </a:effectLst>
                <a:latin typeface="Verdana" pitchFamily="34" charset="0"/>
                <a:ea typeface="宋体" pitchFamily="2" charset="-122"/>
              </a:defRPr>
            </a:lvl4pPr>
            <a:lvl5pPr algn="ctr">
              <a:lnSpc>
                <a:spcPct val="90000"/>
              </a:lnSpc>
              <a:defRPr sz="4400">
                <a:solidFill>
                  <a:schemeClr val="tx2"/>
                </a:solidFill>
                <a:effectLst>
                  <a:outerShdw blurRad="38100" dist="38100" dir="2700000" algn="tl">
                    <a:srgbClr val="C0C0C0"/>
                  </a:outerShdw>
                </a:effectLst>
                <a:latin typeface="Verdana" pitchFamily="34" charset="0"/>
                <a:ea typeface="宋体" pitchFamily="2" charset="-122"/>
              </a:defRPr>
            </a:lvl5pPr>
            <a:lvl6pPr marL="457200" algn="ctr"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6pPr>
            <a:lvl7pPr marL="914400" algn="ctr"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7pPr>
            <a:lvl8pPr marL="1371600" algn="ctr"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8pPr>
            <a:lvl9pPr marL="1828800" algn="ctr"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9pPr>
          </a:lstStyle>
          <a:p>
            <a:pPr>
              <a:defRPr/>
            </a:pPr>
            <a:r>
              <a:rPr lang="zh-CN" altLang="en-US" sz="4000" smtClean="0"/>
              <a:t>分类器组合</a:t>
            </a:r>
          </a:p>
        </p:txBody>
      </p:sp>
      <p:sp>
        <p:nvSpPr>
          <p:cNvPr id="21507" name="Rectangle 5"/>
          <p:cNvSpPr>
            <a:spLocks noChangeArrowheads="1"/>
          </p:cNvSpPr>
          <p:nvPr/>
        </p:nvSpPr>
        <p:spPr bwMode="auto">
          <a:xfrm>
            <a:off x="251520" y="997479"/>
            <a:ext cx="8517830" cy="416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har char="•"/>
              <a:defRPr sz="3200">
                <a:solidFill>
                  <a:schemeClr val="tx1"/>
                </a:solidFill>
                <a:latin typeface="Verdana" pitchFamily="34" charset="0"/>
                <a:ea typeface="宋体" pitchFamily="2" charset="-122"/>
              </a:defRPr>
            </a:lvl1pPr>
            <a:lvl2pPr marL="742950" indent="-285750" eaLnBrk="0" hangingPunct="0">
              <a:spcBef>
                <a:spcPct val="20000"/>
              </a:spcBef>
              <a:buChar char="–"/>
              <a:defRPr sz="2800">
                <a:solidFill>
                  <a:schemeClr val="tx1"/>
                </a:solidFill>
                <a:latin typeface="Verdana" pitchFamily="34" charset="0"/>
                <a:ea typeface="宋体" pitchFamily="2" charset="-122"/>
              </a:defRPr>
            </a:lvl2pPr>
            <a:lvl3pPr marL="1143000" indent="-228600" eaLnBrk="0" hangingPunct="0">
              <a:spcBef>
                <a:spcPct val="20000"/>
              </a:spcBef>
              <a:buChar char="•"/>
              <a:defRPr sz="2400">
                <a:solidFill>
                  <a:schemeClr val="tx1"/>
                </a:solidFill>
                <a:latin typeface="Verdana" pitchFamily="34" charset="0"/>
                <a:ea typeface="宋体" pitchFamily="2" charset="-122"/>
              </a:defRPr>
            </a:lvl3pPr>
            <a:lvl4pPr marL="1600200" indent="-228600" eaLnBrk="0" hangingPunct="0">
              <a:spcBef>
                <a:spcPct val="20000"/>
              </a:spcBef>
              <a:buChar char="–"/>
              <a:defRPr sz="2000">
                <a:solidFill>
                  <a:schemeClr val="tx1"/>
                </a:solidFill>
                <a:latin typeface="Verdana" pitchFamily="34" charset="0"/>
                <a:ea typeface="宋体" pitchFamily="2" charset="-122"/>
              </a:defRPr>
            </a:lvl4pPr>
            <a:lvl5pPr marL="2057400" indent="-228600" eaLnBrk="0" hangingPunct="0">
              <a:spcBef>
                <a:spcPct val="20000"/>
              </a:spcBef>
              <a:buChar char="»"/>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Verdana" pitchFamily="34" charset="0"/>
                <a:ea typeface="宋体" pitchFamily="2" charset="-122"/>
              </a:defRPr>
            </a:lvl9pPr>
          </a:lstStyle>
          <a:p>
            <a:pPr eaLnBrk="1" hangingPunct="1">
              <a:lnSpc>
                <a:spcPct val="80000"/>
              </a:lnSpc>
            </a:pPr>
            <a:r>
              <a:rPr lang="en-US" altLang="zh-CN" sz="2800" dirty="0" smtClean="0"/>
              <a:t>Bagging(Breiman,1996</a:t>
            </a:r>
            <a:r>
              <a:rPr lang="en-US" altLang="zh-CN" sz="2800" dirty="0"/>
              <a:t>)</a:t>
            </a:r>
          </a:p>
          <a:p>
            <a:pPr lvl="1" eaLnBrk="1" hangingPunct="1"/>
            <a:r>
              <a:rPr lang="zh-CN" altLang="en-US" sz="2400" dirty="0"/>
              <a:t>在训练的每一轮中，均从原始样本集</a:t>
            </a:r>
            <a:r>
              <a:rPr lang="en-US" altLang="zh-CN" sz="2400" dirty="0"/>
              <a:t>S</a:t>
            </a:r>
            <a:r>
              <a:rPr lang="zh-CN" altLang="en-US" sz="2400" dirty="0"/>
              <a:t>中有放回地随机抽取训练样本集</a:t>
            </a:r>
            <a:r>
              <a:rPr lang="en-US" altLang="zh-CN" sz="2400" dirty="0"/>
              <a:t>T</a:t>
            </a:r>
            <a:r>
              <a:rPr lang="zh-CN" altLang="en-US" sz="2400" dirty="0"/>
              <a:t>（</a:t>
            </a:r>
            <a:r>
              <a:rPr lang="en-US" altLang="zh-CN" sz="2400" dirty="0"/>
              <a:t>T</a:t>
            </a:r>
            <a:r>
              <a:rPr lang="zh-CN" altLang="en-US" sz="2400" dirty="0"/>
              <a:t>的样本个数同</a:t>
            </a:r>
            <a:r>
              <a:rPr lang="en-US" altLang="zh-CN" sz="2400" dirty="0"/>
              <a:t>S</a:t>
            </a:r>
            <a:r>
              <a:rPr lang="zh-CN" altLang="en-US" sz="2400" dirty="0"/>
              <a:t>），这样一个初始样本在某轮训练中可能出现多次或根本不出现（ </a:t>
            </a:r>
            <a:r>
              <a:rPr lang="en-US" altLang="zh-CN" sz="2400" dirty="0"/>
              <a:t>S</a:t>
            </a:r>
            <a:r>
              <a:rPr lang="zh-CN" altLang="en-US" sz="2400" dirty="0"/>
              <a:t>中每个样本未被抽取的概率为</a:t>
            </a:r>
            <a:r>
              <a:rPr lang="en-US" altLang="zh-CN" sz="2400" dirty="0"/>
              <a:t>(</a:t>
            </a:r>
            <a:r>
              <a:rPr lang="en-US" altLang="zh-CN" sz="2400" dirty="0">
                <a:latin typeface="Times New Roman" pitchFamily="18" charset="0"/>
              </a:rPr>
              <a:t>1-1/|S|)</a:t>
            </a:r>
            <a:r>
              <a:rPr lang="en-US" altLang="zh-CN" sz="2400" baseline="30000" dirty="0">
                <a:latin typeface="Times New Roman" pitchFamily="18" charset="0"/>
              </a:rPr>
              <a:t>|S|</a:t>
            </a:r>
            <a:r>
              <a:rPr lang="en-US" altLang="zh-CN" sz="2400" dirty="0"/>
              <a:t>≈0.368</a:t>
            </a:r>
            <a:r>
              <a:rPr lang="zh-CN" altLang="en-US" sz="2400" dirty="0"/>
              <a:t>，当</a:t>
            </a:r>
            <a:r>
              <a:rPr lang="en-US" altLang="zh-CN" sz="2400" dirty="0">
                <a:latin typeface="Times New Roman" pitchFamily="18" charset="0"/>
              </a:rPr>
              <a:t>|S|</a:t>
            </a:r>
            <a:r>
              <a:rPr lang="zh-CN" altLang="en-US" sz="2400" dirty="0">
                <a:latin typeface="Times New Roman" pitchFamily="18" charset="0"/>
              </a:rPr>
              <a:t>很大时</a:t>
            </a:r>
            <a:r>
              <a:rPr lang="zh-CN" altLang="en-US" sz="2400" dirty="0"/>
              <a:t>）。</a:t>
            </a:r>
          </a:p>
          <a:p>
            <a:pPr lvl="1" eaLnBrk="1" hangingPunct="1"/>
            <a:r>
              <a:rPr lang="zh-CN" altLang="en-US" sz="2400" dirty="0"/>
              <a:t>最终的分类规则为简单多数投票法或简单平均</a:t>
            </a:r>
            <a:r>
              <a:rPr lang="zh-CN" altLang="en-US" sz="2400" dirty="0" smtClean="0"/>
              <a:t>法</a:t>
            </a:r>
            <a:endParaRPr lang="en-US" altLang="zh-CN" sz="2400" dirty="0" smtClean="0"/>
          </a:p>
          <a:p>
            <a:r>
              <a:rPr lang="zh-CN" altLang="en-US" sz="2800" b="1" dirty="0" smtClean="0"/>
              <a:t>为什么要有放回地抽样？</a:t>
            </a:r>
            <a:endParaRPr lang="zh-CN" altLang="en-US" sz="2800" dirty="0" smtClean="0"/>
          </a:p>
          <a:p>
            <a:r>
              <a:rPr lang="zh-CN" altLang="en-US" sz="2800" dirty="0" smtClean="0"/>
              <a:t>　　有放回地抽样才能保证每次抽取时可能的概率时一样的，即为了达到独立同分布，可保证每一颗决策树都是相互独立的</a:t>
            </a:r>
            <a:endParaRPr lang="zh-CN" altLang="en-US" sz="2800" dirty="0"/>
          </a:p>
        </p:txBody>
      </p:sp>
    </p:spTree>
    <p:extLst>
      <p:ext uri="{BB962C8B-B14F-4D97-AF65-F5344CB8AC3E}">
        <p14:creationId xmlns:p14="http://schemas.microsoft.com/office/powerpoint/2010/main" val="2914432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15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50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body" idx="1"/>
          </p:nvPr>
        </p:nvSpPr>
        <p:spPr>
          <a:xfrm>
            <a:off x="179512" y="265212"/>
            <a:ext cx="8784976" cy="4259792"/>
          </a:xfrm>
        </p:spPr>
        <p:txBody>
          <a:bodyPr/>
          <a:lstStyle/>
          <a:p>
            <a:pPr eaLnBrk="1" hangingPunct="1"/>
            <a:r>
              <a:rPr lang="zh-CN" altLang="en-US" dirty="0" smtClean="0"/>
              <a:t>自助法重采样</a:t>
            </a:r>
          </a:p>
          <a:p>
            <a:pPr eaLnBrk="1" hangingPunct="1">
              <a:buFontTx/>
              <a:buNone/>
            </a:pPr>
            <a:r>
              <a:rPr lang="zh-CN" altLang="en-US" dirty="0" smtClean="0"/>
              <a:t>    在统计量重采样技术中，一种新方法是自助法（</a:t>
            </a:r>
            <a:r>
              <a:rPr lang="en-US" altLang="zh-CN" dirty="0" smtClean="0"/>
              <a:t>bootstrap</a:t>
            </a:r>
            <a:r>
              <a:rPr lang="zh-CN" altLang="en-US" dirty="0" smtClean="0"/>
              <a:t>）。</a:t>
            </a:r>
            <a:endParaRPr lang="en-US" altLang="zh-CN" dirty="0" smtClean="0"/>
          </a:p>
          <a:p>
            <a:pPr eaLnBrk="1" hangingPunct="1"/>
            <a:r>
              <a:rPr lang="zh-CN" altLang="en-US" dirty="0" smtClean="0"/>
              <a:t>自助法是从原始的样本容量为</a:t>
            </a:r>
            <a:r>
              <a:rPr lang="en-US" altLang="zh-CN" dirty="0" smtClean="0"/>
              <a:t>N</a:t>
            </a:r>
            <a:r>
              <a:rPr lang="zh-CN" altLang="en-US" dirty="0" smtClean="0"/>
              <a:t>的训练样本集合中随机抽取</a:t>
            </a:r>
            <a:r>
              <a:rPr lang="en-US" altLang="zh-CN" dirty="0" smtClean="0"/>
              <a:t>N</a:t>
            </a:r>
            <a:r>
              <a:rPr lang="zh-CN" altLang="en-US" dirty="0" smtClean="0"/>
              <a:t>个样本生成新的训练样本集，抽样方法为</a:t>
            </a:r>
            <a:r>
              <a:rPr lang="zh-CN" altLang="en-US" dirty="0" smtClean="0">
                <a:solidFill>
                  <a:srgbClr val="FF0000"/>
                </a:solidFill>
              </a:rPr>
              <a:t>有放回抽样</a:t>
            </a:r>
            <a:r>
              <a:rPr lang="zh-CN" altLang="en-US" dirty="0" smtClean="0"/>
              <a:t>，这样重新采样的数据集不可避免地存在着重复的样本。独立抽样</a:t>
            </a:r>
            <a:r>
              <a:rPr lang="en-US" altLang="zh-CN" dirty="0" smtClean="0"/>
              <a:t>k</a:t>
            </a:r>
            <a:r>
              <a:rPr lang="zh-CN" altLang="en-US" dirty="0" smtClean="0"/>
              <a:t>次，生成</a:t>
            </a:r>
            <a:r>
              <a:rPr lang="en-US" altLang="zh-CN" dirty="0" smtClean="0"/>
              <a:t>k</a:t>
            </a:r>
            <a:r>
              <a:rPr lang="zh-CN" altLang="en-US" dirty="0" smtClean="0"/>
              <a:t>个相互独立的自助样本集。</a:t>
            </a:r>
            <a:endParaRPr lang="en-US" altLang="zh-CN" dirty="0" smtClean="0"/>
          </a:p>
          <a:p>
            <a:r>
              <a:rPr lang="zh-CN" altLang="en-US" dirty="0" smtClean="0"/>
              <a:t>，而随机森林最后分类取决于多棵树（弱分类器）的投票表决，这种表决应该是</a:t>
            </a:r>
            <a:r>
              <a:rPr lang="en-US" altLang="zh-CN" dirty="0" smtClean="0"/>
              <a:t>"</a:t>
            </a:r>
            <a:r>
              <a:rPr lang="zh-CN" altLang="en-US" dirty="0" smtClean="0"/>
              <a:t>求同</a:t>
            </a:r>
            <a:r>
              <a:rPr lang="en-US" altLang="zh-CN" dirty="0" smtClean="0"/>
              <a:t>"</a:t>
            </a:r>
          </a:p>
          <a:p>
            <a:pPr eaLnBrk="1" hangingPunct="1"/>
            <a:endParaRPr lang="zh-CN" altLang="en-US" dirty="0" smtClean="0"/>
          </a:p>
          <a:p>
            <a:pPr eaLnBrk="1" hangingPunct="1"/>
            <a:endParaRPr lang="en-US" altLang="zh-CN" dirty="0" smtClean="0"/>
          </a:p>
        </p:txBody>
      </p:sp>
    </p:spTree>
    <p:extLst>
      <p:ext uri="{BB962C8B-B14F-4D97-AF65-F5344CB8AC3E}">
        <p14:creationId xmlns:p14="http://schemas.microsoft.com/office/powerpoint/2010/main" val="398000476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6" name="Picture 6" descr="C:\Program Files\Microsoft Office\MEDIA\CAGCAT10\j0293844.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39113" y="457729"/>
            <a:ext cx="1041400" cy="840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2">
            <a:extLst>
              <a:ext uri="{FF2B5EF4-FFF2-40B4-BE49-F238E27FC236}"/>
            </a:extLst>
          </p:cNvPr>
          <p:cNvSpPr txBox="1">
            <a:spLocks noChangeArrowheads="1"/>
          </p:cNvSpPr>
          <p:nvPr/>
        </p:nvSpPr>
        <p:spPr bwMode="auto">
          <a:xfrm>
            <a:off x="1549400" y="396875"/>
            <a:ext cx="6337300" cy="769441"/>
          </a:xfrm>
          <a:prstGeom prst="rect">
            <a:avLst/>
          </a:prstGeom>
          <a:solidFill>
            <a:srgbClr val="3366FF"/>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81000" indent="-381000">
              <a:spcBef>
                <a:spcPct val="20000"/>
              </a:spcBef>
              <a:buBlip>
                <a:blip r:embed="rId3"/>
              </a:buBlip>
              <a:defRPr kumimoji="1" sz="2400">
                <a:solidFill>
                  <a:schemeClr val="tx1"/>
                </a:solidFill>
                <a:latin typeface="楷体_GB2312" pitchFamily="49" charset="-122"/>
                <a:ea typeface="楷体_GB2312" pitchFamily="49" charset="-122"/>
                <a:cs typeface="楷体_GB2312" pitchFamily="49" charset="-122"/>
              </a:defRPr>
            </a:lvl1pPr>
            <a:lvl2pPr marL="742950" indent="-285750">
              <a:spcBef>
                <a:spcPct val="20000"/>
              </a:spcBef>
              <a:buBlip>
                <a:blip r:embed="rId3"/>
              </a:buBlip>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2pPr>
            <a:lvl3pPr marL="1143000" indent="-228600">
              <a:spcBef>
                <a:spcPct val="20000"/>
              </a:spcBef>
              <a:buChar char="•"/>
              <a:defRPr kumimoji="1">
                <a:solidFill>
                  <a:schemeClr val="tx1"/>
                </a:solidFill>
                <a:latin typeface="Times New Roman" panose="02020603050405020304" pitchFamily="18" charset="0"/>
                <a:ea typeface="宋体" panose="02010600030101010101" pitchFamily="2" charset="-122"/>
                <a:cs typeface="楷体_GB2312" pitchFamily="49" charset="-122"/>
              </a:defRPr>
            </a:lvl3pPr>
            <a:lvl4pPr marL="1600200" indent="-228600">
              <a:spcBef>
                <a:spcPct val="20000"/>
              </a:spcBef>
              <a:buChar char="–"/>
              <a:defRPr kumimoji="1" sz="1600">
                <a:solidFill>
                  <a:schemeClr val="tx1"/>
                </a:solidFill>
                <a:latin typeface="Times New Roman" panose="02020603050405020304" pitchFamily="18" charset="0"/>
                <a:ea typeface="宋体" panose="02010600030101010101" pitchFamily="2" charset="-122"/>
                <a:cs typeface="楷体_GB2312" pitchFamily="49" charset="-122"/>
              </a:defRPr>
            </a:lvl4pPr>
            <a:lvl5pPr marL="2057400" indent="-228600">
              <a:spcBef>
                <a:spcPct val="20000"/>
              </a:spcBef>
              <a:buChar char="»"/>
              <a:defRPr kumimoji="1" sz="1600">
                <a:solidFill>
                  <a:schemeClr val="tx1"/>
                </a:solidFill>
                <a:latin typeface="Times New Roman" panose="02020603050405020304" pitchFamily="18" charset="0"/>
                <a:ea typeface="宋体" panose="02010600030101010101" pitchFamily="2" charset="-122"/>
                <a:cs typeface="楷体_GB2312" pitchFamily="49" charset="-122"/>
              </a:defRPr>
            </a:lvl5pPr>
            <a:lvl6pPr marL="2514600" indent="-228600" eaLnBrk="0" fontAlgn="base" hangingPunct="0">
              <a:spcBef>
                <a:spcPct val="20000"/>
              </a:spcBef>
              <a:spcAft>
                <a:spcPct val="0"/>
              </a:spcAft>
              <a:buChar char="»"/>
              <a:defRPr kumimoji="1" sz="1600">
                <a:solidFill>
                  <a:schemeClr val="tx1"/>
                </a:solidFill>
                <a:latin typeface="Times New Roman" panose="02020603050405020304" pitchFamily="18" charset="0"/>
                <a:ea typeface="宋体" panose="02010600030101010101" pitchFamily="2" charset="-122"/>
                <a:cs typeface="楷体_GB2312" pitchFamily="49" charset="-122"/>
              </a:defRPr>
            </a:lvl6pPr>
            <a:lvl7pPr marL="2971800" indent="-228600" eaLnBrk="0" fontAlgn="base" hangingPunct="0">
              <a:spcBef>
                <a:spcPct val="20000"/>
              </a:spcBef>
              <a:spcAft>
                <a:spcPct val="0"/>
              </a:spcAft>
              <a:buChar char="»"/>
              <a:defRPr kumimoji="1" sz="1600">
                <a:solidFill>
                  <a:schemeClr val="tx1"/>
                </a:solidFill>
                <a:latin typeface="Times New Roman" panose="02020603050405020304" pitchFamily="18" charset="0"/>
                <a:ea typeface="宋体" panose="02010600030101010101" pitchFamily="2" charset="-122"/>
                <a:cs typeface="楷体_GB2312" pitchFamily="49" charset="-122"/>
              </a:defRPr>
            </a:lvl7pPr>
            <a:lvl8pPr marL="3429000" indent="-228600" eaLnBrk="0" fontAlgn="base" hangingPunct="0">
              <a:spcBef>
                <a:spcPct val="20000"/>
              </a:spcBef>
              <a:spcAft>
                <a:spcPct val="0"/>
              </a:spcAft>
              <a:buChar char="»"/>
              <a:defRPr kumimoji="1" sz="1600">
                <a:solidFill>
                  <a:schemeClr val="tx1"/>
                </a:solidFill>
                <a:latin typeface="Times New Roman" panose="02020603050405020304" pitchFamily="18" charset="0"/>
                <a:ea typeface="宋体" panose="02010600030101010101" pitchFamily="2" charset="-122"/>
                <a:cs typeface="楷体_GB2312" pitchFamily="49" charset="-122"/>
              </a:defRPr>
            </a:lvl8pPr>
            <a:lvl9pPr marL="3886200" indent="-228600" eaLnBrk="0" fontAlgn="base" hangingPunct="0">
              <a:spcBef>
                <a:spcPct val="20000"/>
              </a:spcBef>
              <a:spcAft>
                <a:spcPct val="0"/>
              </a:spcAft>
              <a:buChar char="»"/>
              <a:defRPr kumimoji="1" sz="1600">
                <a:solidFill>
                  <a:schemeClr val="tx1"/>
                </a:solidFill>
                <a:latin typeface="Times New Roman" panose="02020603050405020304" pitchFamily="18" charset="0"/>
                <a:ea typeface="宋体" panose="02010600030101010101" pitchFamily="2" charset="-122"/>
                <a:cs typeface="楷体_GB2312" pitchFamily="49" charset="-122"/>
              </a:defRPr>
            </a:lvl9pPr>
          </a:lstStyle>
          <a:p>
            <a:pPr marL="0" indent="0" algn="ctr">
              <a:spcBef>
                <a:spcPct val="0"/>
              </a:spcBef>
              <a:buClr>
                <a:srgbClr val="FFFFFF"/>
              </a:buClr>
              <a:buNone/>
              <a:defRPr/>
            </a:pPr>
            <a:r>
              <a:rPr lang="en-US" altLang="zh-CN" sz="4400" b="1" dirty="0">
                <a:solidFill>
                  <a:srgbClr val="FFFFFF"/>
                </a:solidFill>
                <a:latin typeface="+mn-ea"/>
                <a:ea typeface="楷体_GB2312"/>
                <a:cs typeface="+mn-ea"/>
              </a:rPr>
              <a:t>Bagging</a:t>
            </a:r>
            <a:r>
              <a:rPr lang="zh-CN" altLang="en-US" sz="4400" b="1" dirty="0">
                <a:solidFill>
                  <a:srgbClr val="FFFFFF"/>
                </a:solidFill>
                <a:latin typeface="+mn-ea"/>
                <a:ea typeface="楷体_GB2312"/>
                <a:cs typeface="+mn-ea"/>
              </a:rPr>
              <a:t>集成策略例题</a:t>
            </a:r>
            <a:endParaRPr lang="zh-CN" altLang="en-US" sz="4000" b="1" dirty="0">
              <a:solidFill>
                <a:srgbClr val="000000"/>
              </a:solidFill>
              <a:ea typeface="楷体_GB2312"/>
              <a:cs typeface="+mn-ea"/>
            </a:endParaRPr>
          </a:p>
        </p:txBody>
      </p:sp>
      <p:sp>
        <p:nvSpPr>
          <p:cNvPr id="8" name="内容占位符 3"/>
          <p:cNvSpPr>
            <a:spLocks noGrp="1"/>
          </p:cNvSpPr>
          <p:nvPr>
            <p:ph idx="1"/>
          </p:nvPr>
        </p:nvSpPr>
        <p:spPr>
          <a:xfrm>
            <a:off x="179512" y="1357333"/>
            <a:ext cx="8717006" cy="3900433"/>
          </a:xfrm>
        </p:spPr>
        <p:txBody>
          <a:bodyPr>
            <a:noAutofit/>
          </a:bodyPr>
          <a:lstStyle/>
          <a:p>
            <a:pPr marL="0" lvl="1">
              <a:lnSpc>
                <a:spcPct val="150000"/>
              </a:lnSpc>
              <a:spcBef>
                <a:spcPts val="0"/>
              </a:spcBef>
              <a:spcAft>
                <a:spcPts val="0"/>
              </a:spcAft>
              <a:buClr>
                <a:schemeClr val="accent4"/>
              </a:buClr>
              <a:buSzPct val="100000"/>
              <a:buFont typeface="Wingdings" panose="05000000000000000000" pitchFamily="2" charset="2"/>
              <a:buChar char="n"/>
            </a:pPr>
            <a:r>
              <a:rPr lang="zh-CN" altLang="zh-CN" sz="2800" dirty="0"/>
              <a:t>【例</a:t>
            </a:r>
            <a:r>
              <a:rPr lang="en-US" altLang="zh-CN" sz="2800" dirty="0" smtClean="0"/>
              <a:t>5</a:t>
            </a:r>
            <a:r>
              <a:rPr lang="zh-CN" altLang="zh-CN" sz="2800" dirty="0" smtClean="0"/>
              <a:t>】现</a:t>
            </a:r>
            <a:r>
              <a:rPr lang="zh-CN" altLang="zh-CN" sz="2800" dirty="0"/>
              <a:t>有一组年龄与年收入的统计数据如</a:t>
            </a:r>
            <a:r>
              <a:rPr lang="zh-CN" altLang="zh-CN" sz="2800" dirty="0" smtClean="0"/>
              <a:t>表所</a:t>
            </a:r>
            <a:r>
              <a:rPr lang="zh-CN" altLang="zh-CN" sz="2800" dirty="0"/>
              <a:t>示，试用</a:t>
            </a:r>
            <a:r>
              <a:rPr lang="en-US" altLang="zh-CN" sz="2800" dirty="0"/>
              <a:t>Bagging</a:t>
            </a:r>
            <a:r>
              <a:rPr lang="zh-CN" altLang="zh-CN" sz="2800" dirty="0"/>
              <a:t>集成学习方法构造一个随机森林的训练样本集</a:t>
            </a:r>
            <a:r>
              <a:rPr lang="zh-CN" altLang="zh-CN" sz="2800" dirty="0" smtClean="0"/>
              <a:t>。</a:t>
            </a:r>
            <a:endParaRPr lang="zh-CN" altLang="zh-CN" sz="2400" dirty="0">
              <a:latin typeface="Cambria" panose="02040503050406030204" pitchFamily="18" charset="0"/>
              <a:sym typeface="+mn-ea"/>
            </a:endParaRPr>
          </a:p>
        </p:txBody>
      </p:sp>
      <p:graphicFrame>
        <p:nvGraphicFramePr>
          <p:cNvPr id="4" name="表格 3"/>
          <p:cNvGraphicFramePr>
            <a:graphicFrameLocks noGrp="1"/>
          </p:cNvGraphicFramePr>
          <p:nvPr>
            <p:extLst>
              <p:ext uri="{D42A27DB-BD31-4B8C-83A1-F6EECF244321}">
                <p14:modId xmlns:p14="http://schemas.microsoft.com/office/powerpoint/2010/main" val="3334182103"/>
              </p:ext>
            </p:extLst>
          </p:nvPr>
        </p:nvGraphicFramePr>
        <p:xfrm>
          <a:off x="467544" y="3217540"/>
          <a:ext cx="7959600" cy="1615413"/>
        </p:xfrm>
        <a:graphic>
          <a:graphicData uri="http://schemas.openxmlformats.org/drawingml/2006/table">
            <a:tbl>
              <a:tblPr firstRow="1" firstCol="1" bandRow="1">
                <a:tableStyleId>{5C22544A-7EE6-4342-B048-85BDC9FD1C3A}</a:tableStyleId>
              </a:tblPr>
              <a:tblGrid>
                <a:gridCol w="1296144"/>
                <a:gridCol w="525840"/>
                <a:gridCol w="766977"/>
                <a:gridCol w="766977"/>
                <a:gridCol w="766977"/>
                <a:gridCol w="766977"/>
                <a:gridCol w="766977"/>
                <a:gridCol w="766977"/>
                <a:gridCol w="767877"/>
                <a:gridCol w="767877"/>
              </a:tblGrid>
              <a:tr h="540060">
                <a:tc>
                  <a:txBody>
                    <a:bodyPr/>
                    <a:lstStyle/>
                    <a:p>
                      <a:pPr algn="ctr">
                        <a:spcAft>
                          <a:spcPts val="0"/>
                        </a:spcAft>
                      </a:pPr>
                      <a:r>
                        <a:rPr lang="zh-CN" sz="2000" kern="100" dirty="0">
                          <a:solidFill>
                            <a:schemeClr val="tx1">
                              <a:lumMod val="75000"/>
                            </a:schemeClr>
                          </a:solidFill>
                          <a:effectLst/>
                        </a:rPr>
                        <a:t>编号</a:t>
                      </a:r>
                      <a:endParaRPr lang="zh-CN" sz="2000" kern="100" dirty="0">
                        <a:solidFill>
                          <a:schemeClr val="tx1">
                            <a:lumMod val="75000"/>
                          </a:schemeClr>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solidFill>
                            <a:schemeClr val="tx1">
                              <a:lumMod val="75000"/>
                            </a:schemeClr>
                          </a:solidFill>
                          <a:effectLst/>
                        </a:rPr>
                        <a:t>1</a:t>
                      </a:r>
                      <a:endParaRPr lang="zh-CN" sz="2000" kern="100">
                        <a:solidFill>
                          <a:schemeClr val="tx1">
                            <a:lumMod val="75000"/>
                          </a:schemeClr>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solidFill>
                            <a:schemeClr val="tx1">
                              <a:lumMod val="75000"/>
                            </a:schemeClr>
                          </a:solidFill>
                          <a:effectLst/>
                        </a:rPr>
                        <a:t>2</a:t>
                      </a:r>
                      <a:endParaRPr lang="zh-CN" sz="2000" kern="100">
                        <a:solidFill>
                          <a:schemeClr val="tx1">
                            <a:lumMod val="75000"/>
                          </a:schemeClr>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solidFill>
                            <a:schemeClr val="tx1">
                              <a:lumMod val="75000"/>
                            </a:schemeClr>
                          </a:solidFill>
                          <a:effectLst/>
                        </a:rPr>
                        <a:t>3</a:t>
                      </a:r>
                      <a:endParaRPr lang="zh-CN" sz="2000" kern="100">
                        <a:solidFill>
                          <a:schemeClr val="tx1">
                            <a:lumMod val="75000"/>
                          </a:schemeClr>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solidFill>
                            <a:schemeClr val="tx1">
                              <a:lumMod val="75000"/>
                            </a:schemeClr>
                          </a:solidFill>
                          <a:effectLst/>
                        </a:rPr>
                        <a:t>4</a:t>
                      </a:r>
                      <a:endParaRPr lang="zh-CN" sz="2000" kern="100">
                        <a:solidFill>
                          <a:schemeClr val="tx1">
                            <a:lumMod val="75000"/>
                          </a:schemeClr>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solidFill>
                            <a:schemeClr val="tx1">
                              <a:lumMod val="75000"/>
                            </a:schemeClr>
                          </a:solidFill>
                          <a:effectLst/>
                        </a:rPr>
                        <a:t>5</a:t>
                      </a:r>
                      <a:endParaRPr lang="zh-CN" sz="2000" kern="100">
                        <a:solidFill>
                          <a:schemeClr val="tx1">
                            <a:lumMod val="75000"/>
                          </a:schemeClr>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solidFill>
                            <a:schemeClr val="tx1">
                              <a:lumMod val="75000"/>
                            </a:schemeClr>
                          </a:solidFill>
                          <a:effectLst/>
                        </a:rPr>
                        <a:t>6</a:t>
                      </a:r>
                      <a:endParaRPr lang="zh-CN" sz="2000" kern="100">
                        <a:solidFill>
                          <a:schemeClr val="tx1">
                            <a:lumMod val="75000"/>
                          </a:schemeClr>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solidFill>
                            <a:schemeClr val="tx1">
                              <a:lumMod val="75000"/>
                            </a:schemeClr>
                          </a:solidFill>
                          <a:effectLst/>
                        </a:rPr>
                        <a:t>7</a:t>
                      </a:r>
                      <a:endParaRPr lang="zh-CN" sz="2000" kern="100">
                        <a:solidFill>
                          <a:schemeClr val="tx1">
                            <a:lumMod val="75000"/>
                          </a:schemeClr>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solidFill>
                            <a:schemeClr val="tx1">
                              <a:lumMod val="75000"/>
                            </a:schemeClr>
                          </a:solidFill>
                          <a:effectLst/>
                        </a:rPr>
                        <a:t>8</a:t>
                      </a:r>
                      <a:endParaRPr lang="zh-CN" sz="2000" kern="100">
                        <a:solidFill>
                          <a:schemeClr val="tx1">
                            <a:lumMod val="75000"/>
                          </a:schemeClr>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solidFill>
                            <a:schemeClr val="tx1">
                              <a:lumMod val="75000"/>
                            </a:schemeClr>
                          </a:solidFill>
                          <a:effectLst/>
                        </a:rPr>
                        <a:t>9</a:t>
                      </a:r>
                      <a:endParaRPr lang="zh-CN" sz="2000" kern="100">
                        <a:solidFill>
                          <a:schemeClr val="tx1">
                            <a:lumMod val="75000"/>
                          </a:schemeClr>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80053">
                <a:tc>
                  <a:txBody>
                    <a:bodyPr/>
                    <a:lstStyle/>
                    <a:p>
                      <a:pPr algn="ctr">
                        <a:spcAft>
                          <a:spcPts val="0"/>
                        </a:spcAft>
                      </a:pPr>
                      <a:r>
                        <a:rPr lang="zh-CN" sz="2000" kern="100" dirty="0">
                          <a:solidFill>
                            <a:schemeClr val="tx1">
                              <a:lumMod val="75000"/>
                            </a:schemeClr>
                          </a:solidFill>
                          <a:effectLst/>
                        </a:rPr>
                        <a:t>年龄</a:t>
                      </a:r>
                      <a:endParaRPr lang="zh-CN" sz="2000" kern="100" dirty="0">
                        <a:solidFill>
                          <a:schemeClr val="tx1">
                            <a:lumMod val="75000"/>
                          </a:schemeClr>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solidFill>
                            <a:schemeClr val="tx1">
                              <a:lumMod val="75000"/>
                            </a:schemeClr>
                          </a:solidFill>
                          <a:effectLst/>
                        </a:rPr>
                        <a:t>34</a:t>
                      </a:r>
                      <a:endParaRPr lang="zh-CN" sz="2000" kern="100">
                        <a:solidFill>
                          <a:schemeClr val="tx1">
                            <a:lumMod val="75000"/>
                          </a:schemeClr>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solidFill>
                            <a:schemeClr val="tx1">
                              <a:lumMod val="75000"/>
                            </a:schemeClr>
                          </a:solidFill>
                          <a:effectLst/>
                        </a:rPr>
                        <a:t>21</a:t>
                      </a:r>
                      <a:endParaRPr lang="zh-CN" sz="2000" kern="100">
                        <a:solidFill>
                          <a:schemeClr val="tx1">
                            <a:lumMod val="75000"/>
                          </a:schemeClr>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solidFill>
                            <a:schemeClr val="tx1">
                              <a:lumMod val="75000"/>
                            </a:schemeClr>
                          </a:solidFill>
                          <a:effectLst/>
                        </a:rPr>
                        <a:t>25</a:t>
                      </a:r>
                      <a:endParaRPr lang="zh-CN" sz="2000" kern="100">
                        <a:solidFill>
                          <a:schemeClr val="tx1">
                            <a:lumMod val="75000"/>
                          </a:schemeClr>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solidFill>
                            <a:schemeClr val="tx1">
                              <a:lumMod val="75000"/>
                            </a:schemeClr>
                          </a:solidFill>
                          <a:effectLst/>
                        </a:rPr>
                        <a:t>18</a:t>
                      </a:r>
                      <a:endParaRPr lang="zh-CN" sz="2000" kern="100">
                        <a:solidFill>
                          <a:schemeClr val="tx1">
                            <a:lumMod val="75000"/>
                          </a:schemeClr>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solidFill>
                            <a:schemeClr val="tx1">
                              <a:lumMod val="75000"/>
                            </a:schemeClr>
                          </a:solidFill>
                          <a:effectLst/>
                        </a:rPr>
                        <a:t>30</a:t>
                      </a:r>
                      <a:endParaRPr lang="zh-CN" sz="2000" kern="100">
                        <a:solidFill>
                          <a:schemeClr val="tx1">
                            <a:lumMod val="75000"/>
                          </a:schemeClr>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solidFill>
                            <a:schemeClr val="tx1">
                              <a:lumMod val="75000"/>
                            </a:schemeClr>
                          </a:solidFill>
                          <a:effectLst/>
                        </a:rPr>
                        <a:t>40</a:t>
                      </a:r>
                      <a:endParaRPr lang="zh-CN" sz="2000" kern="100">
                        <a:solidFill>
                          <a:schemeClr val="tx1">
                            <a:lumMod val="75000"/>
                          </a:schemeClr>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solidFill>
                            <a:schemeClr val="tx1">
                              <a:lumMod val="75000"/>
                            </a:schemeClr>
                          </a:solidFill>
                          <a:effectLst/>
                        </a:rPr>
                        <a:t>50</a:t>
                      </a:r>
                      <a:endParaRPr lang="zh-CN" sz="2000" kern="100">
                        <a:solidFill>
                          <a:schemeClr val="tx1">
                            <a:lumMod val="75000"/>
                          </a:schemeClr>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solidFill>
                            <a:schemeClr val="tx1">
                              <a:lumMod val="75000"/>
                            </a:schemeClr>
                          </a:solidFill>
                          <a:effectLst/>
                        </a:rPr>
                        <a:t>55</a:t>
                      </a:r>
                      <a:endParaRPr lang="zh-CN" sz="2000" kern="100">
                        <a:solidFill>
                          <a:schemeClr val="tx1">
                            <a:lumMod val="75000"/>
                          </a:schemeClr>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solidFill>
                            <a:schemeClr val="tx1">
                              <a:lumMod val="75000"/>
                            </a:schemeClr>
                          </a:solidFill>
                          <a:effectLst/>
                        </a:rPr>
                        <a:t>60</a:t>
                      </a:r>
                      <a:endParaRPr lang="zh-CN" sz="2000" kern="100">
                        <a:solidFill>
                          <a:schemeClr val="tx1">
                            <a:lumMod val="75000"/>
                          </a:schemeClr>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95300">
                <a:tc>
                  <a:txBody>
                    <a:bodyPr/>
                    <a:lstStyle/>
                    <a:p>
                      <a:pPr algn="ctr">
                        <a:spcAft>
                          <a:spcPts val="0"/>
                        </a:spcAft>
                      </a:pPr>
                      <a:r>
                        <a:rPr lang="zh-CN" sz="2000" kern="100" dirty="0">
                          <a:solidFill>
                            <a:schemeClr val="tx1">
                              <a:lumMod val="75000"/>
                            </a:schemeClr>
                          </a:solidFill>
                          <a:effectLst/>
                        </a:rPr>
                        <a:t>年收入</a:t>
                      </a:r>
                      <a:endParaRPr lang="zh-CN" sz="2000" kern="100" dirty="0">
                        <a:solidFill>
                          <a:schemeClr val="tx1">
                            <a:lumMod val="75000"/>
                          </a:schemeClr>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dirty="0">
                          <a:solidFill>
                            <a:schemeClr val="tx1">
                              <a:lumMod val="75000"/>
                            </a:schemeClr>
                          </a:solidFill>
                          <a:effectLst/>
                        </a:rPr>
                        <a:t>4</a:t>
                      </a:r>
                      <a:endParaRPr lang="zh-CN" sz="2000" kern="100" dirty="0">
                        <a:solidFill>
                          <a:schemeClr val="tx1">
                            <a:lumMod val="75000"/>
                          </a:schemeClr>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dirty="0">
                          <a:solidFill>
                            <a:schemeClr val="tx1">
                              <a:lumMod val="75000"/>
                            </a:schemeClr>
                          </a:solidFill>
                          <a:effectLst/>
                        </a:rPr>
                        <a:t>2</a:t>
                      </a:r>
                      <a:endParaRPr lang="zh-CN" sz="2000" kern="100" dirty="0">
                        <a:solidFill>
                          <a:schemeClr val="tx1">
                            <a:lumMod val="75000"/>
                          </a:schemeClr>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dirty="0">
                          <a:solidFill>
                            <a:schemeClr val="tx1">
                              <a:lumMod val="75000"/>
                            </a:schemeClr>
                          </a:solidFill>
                          <a:effectLst/>
                        </a:rPr>
                        <a:t>3</a:t>
                      </a:r>
                      <a:endParaRPr lang="zh-CN" sz="2000" kern="100" dirty="0">
                        <a:solidFill>
                          <a:schemeClr val="tx1">
                            <a:lumMod val="75000"/>
                          </a:schemeClr>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dirty="0">
                          <a:solidFill>
                            <a:schemeClr val="tx1">
                              <a:lumMod val="75000"/>
                            </a:schemeClr>
                          </a:solidFill>
                          <a:effectLst/>
                        </a:rPr>
                        <a:t>5</a:t>
                      </a:r>
                      <a:endParaRPr lang="zh-CN" sz="2000" kern="100" dirty="0">
                        <a:solidFill>
                          <a:schemeClr val="tx1">
                            <a:lumMod val="75000"/>
                          </a:schemeClr>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dirty="0">
                          <a:solidFill>
                            <a:schemeClr val="tx1">
                              <a:lumMod val="75000"/>
                            </a:schemeClr>
                          </a:solidFill>
                          <a:effectLst/>
                        </a:rPr>
                        <a:t>6</a:t>
                      </a:r>
                      <a:endParaRPr lang="zh-CN" sz="2000" kern="100" dirty="0">
                        <a:solidFill>
                          <a:schemeClr val="tx1">
                            <a:lumMod val="75000"/>
                          </a:schemeClr>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dirty="0">
                          <a:solidFill>
                            <a:schemeClr val="tx1">
                              <a:lumMod val="75000"/>
                            </a:schemeClr>
                          </a:solidFill>
                          <a:effectLst/>
                        </a:rPr>
                        <a:t>15</a:t>
                      </a:r>
                      <a:endParaRPr lang="zh-CN" sz="2000" kern="100" dirty="0">
                        <a:solidFill>
                          <a:schemeClr val="tx1">
                            <a:lumMod val="75000"/>
                          </a:schemeClr>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dirty="0">
                          <a:solidFill>
                            <a:schemeClr val="tx1">
                              <a:lumMod val="75000"/>
                            </a:schemeClr>
                          </a:solidFill>
                          <a:effectLst/>
                        </a:rPr>
                        <a:t>8</a:t>
                      </a:r>
                      <a:endParaRPr lang="zh-CN" sz="2000" kern="100" dirty="0">
                        <a:solidFill>
                          <a:schemeClr val="tx1">
                            <a:lumMod val="75000"/>
                          </a:schemeClr>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dirty="0">
                          <a:solidFill>
                            <a:schemeClr val="tx1">
                              <a:lumMod val="75000"/>
                            </a:schemeClr>
                          </a:solidFill>
                          <a:effectLst/>
                        </a:rPr>
                        <a:t>10</a:t>
                      </a:r>
                      <a:endParaRPr lang="zh-CN" sz="2000" kern="100" dirty="0">
                        <a:solidFill>
                          <a:schemeClr val="tx1">
                            <a:lumMod val="75000"/>
                          </a:schemeClr>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dirty="0">
                          <a:solidFill>
                            <a:schemeClr val="tx1">
                              <a:lumMod val="75000"/>
                            </a:schemeClr>
                          </a:solidFill>
                          <a:effectLst/>
                        </a:rPr>
                        <a:t>5</a:t>
                      </a:r>
                      <a:endParaRPr lang="zh-CN" sz="2000" kern="100" dirty="0">
                        <a:solidFill>
                          <a:schemeClr val="tx1">
                            <a:lumMod val="75000"/>
                          </a:schemeClr>
                        </a:solidFill>
                        <a:effectLst/>
                        <a:latin typeface="Calibri"/>
                        <a:ea typeface="宋体"/>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25110934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0" name="Picture 6" descr="C:\Program Files\Microsoft Office\MEDIA\CAGCAT10\j0293844.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39113" y="457729"/>
            <a:ext cx="1041400" cy="840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a:extLst>
              <a:ext uri="{FF2B5EF4-FFF2-40B4-BE49-F238E27FC236}"/>
            </a:extLst>
          </p:cNvPr>
          <p:cNvSpPr>
            <a:spLocks noRot="1" noChangeAspect="1" noMove="1" noResize="1" noEditPoints="1" noAdjustHandles="1" noChangeArrowheads="1" noChangeShapeType="1" noTextEdit="1"/>
          </p:cNvSpPr>
          <p:nvPr/>
        </p:nvSpPr>
        <p:spPr>
          <a:xfrm>
            <a:off x="539552" y="1394595"/>
            <a:ext cx="8424936" cy="2871459"/>
          </a:xfrm>
          <a:prstGeom prst="rect">
            <a:avLst/>
          </a:prstGeom>
          <a:blipFill rotWithShape="1">
            <a:blip r:embed="rId3"/>
            <a:stretch>
              <a:fillRect l="-1158" t="-1770"/>
            </a:stretch>
          </a:blipFill>
        </p:spPr>
        <p:txBody>
          <a:bodyPr/>
          <a:lstStyle/>
          <a:p>
            <a:pPr>
              <a:defRPr/>
            </a:pPr>
            <a:r>
              <a:rPr lang="zh-CN" altLang="en-US">
                <a:noFill/>
              </a:rPr>
              <a:t> </a:t>
            </a:r>
          </a:p>
        </p:txBody>
      </p:sp>
      <p:sp>
        <p:nvSpPr>
          <p:cNvPr id="6" name="Text Box 2">
            <a:extLst>
              <a:ext uri="{FF2B5EF4-FFF2-40B4-BE49-F238E27FC236}"/>
            </a:extLst>
          </p:cNvPr>
          <p:cNvSpPr txBox="1">
            <a:spLocks noChangeArrowheads="1"/>
          </p:cNvSpPr>
          <p:nvPr/>
        </p:nvSpPr>
        <p:spPr bwMode="auto">
          <a:xfrm>
            <a:off x="1549400" y="396875"/>
            <a:ext cx="6337300" cy="769441"/>
          </a:xfrm>
          <a:prstGeom prst="rect">
            <a:avLst/>
          </a:prstGeom>
          <a:solidFill>
            <a:srgbClr val="3366FF"/>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81000" indent="-381000">
              <a:spcBef>
                <a:spcPct val="20000"/>
              </a:spcBef>
              <a:buBlip>
                <a:blip r:embed="rId4"/>
              </a:buBlip>
              <a:defRPr kumimoji="1" sz="2400">
                <a:solidFill>
                  <a:schemeClr val="tx1"/>
                </a:solidFill>
                <a:latin typeface="楷体_GB2312" pitchFamily="49" charset="-122"/>
                <a:ea typeface="楷体_GB2312" pitchFamily="49" charset="-122"/>
                <a:cs typeface="楷体_GB2312" pitchFamily="49" charset="-122"/>
              </a:defRPr>
            </a:lvl1pPr>
            <a:lvl2pPr marL="742950" indent="-285750">
              <a:spcBef>
                <a:spcPct val="20000"/>
              </a:spcBef>
              <a:buBlip>
                <a:blip r:embed="rId4"/>
              </a:buBlip>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2pPr>
            <a:lvl3pPr marL="1143000" indent="-228600">
              <a:spcBef>
                <a:spcPct val="20000"/>
              </a:spcBef>
              <a:buChar char="•"/>
              <a:defRPr kumimoji="1">
                <a:solidFill>
                  <a:schemeClr val="tx1"/>
                </a:solidFill>
                <a:latin typeface="Times New Roman" panose="02020603050405020304" pitchFamily="18" charset="0"/>
                <a:ea typeface="宋体" panose="02010600030101010101" pitchFamily="2" charset="-122"/>
                <a:cs typeface="楷体_GB2312" pitchFamily="49" charset="-122"/>
              </a:defRPr>
            </a:lvl3pPr>
            <a:lvl4pPr marL="1600200" indent="-228600">
              <a:spcBef>
                <a:spcPct val="20000"/>
              </a:spcBef>
              <a:buChar char="–"/>
              <a:defRPr kumimoji="1" sz="1600">
                <a:solidFill>
                  <a:schemeClr val="tx1"/>
                </a:solidFill>
                <a:latin typeface="Times New Roman" panose="02020603050405020304" pitchFamily="18" charset="0"/>
                <a:ea typeface="宋体" panose="02010600030101010101" pitchFamily="2" charset="-122"/>
                <a:cs typeface="楷体_GB2312" pitchFamily="49" charset="-122"/>
              </a:defRPr>
            </a:lvl4pPr>
            <a:lvl5pPr marL="2057400" indent="-228600">
              <a:spcBef>
                <a:spcPct val="20000"/>
              </a:spcBef>
              <a:buChar char="»"/>
              <a:defRPr kumimoji="1" sz="1600">
                <a:solidFill>
                  <a:schemeClr val="tx1"/>
                </a:solidFill>
                <a:latin typeface="Times New Roman" panose="02020603050405020304" pitchFamily="18" charset="0"/>
                <a:ea typeface="宋体" panose="02010600030101010101" pitchFamily="2" charset="-122"/>
                <a:cs typeface="楷体_GB2312" pitchFamily="49" charset="-122"/>
              </a:defRPr>
            </a:lvl5pPr>
            <a:lvl6pPr marL="2514600" indent="-228600" eaLnBrk="0" fontAlgn="base" hangingPunct="0">
              <a:spcBef>
                <a:spcPct val="20000"/>
              </a:spcBef>
              <a:spcAft>
                <a:spcPct val="0"/>
              </a:spcAft>
              <a:buChar char="»"/>
              <a:defRPr kumimoji="1" sz="1600">
                <a:solidFill>
                  <a:schemeClr val="tx1"/>
                </a:solidFill>
                <a:latin typeface="Times New Roman" panose="02020603050405020304" pitchFamily="18" charset="0"/>
                <a:ea typeface="宋体" panose="02010600030101010101" pitchFamily="2" charset="-122"/>
                <a:cs typeface="楷体_GB2312" pitchFamily="49" charset="-122"/>
              </a:defRPr>
            </a:lvl6pPr>
            <a:lvl7pPr marL="2971800" indent="-228600" eaLnBrk="0" fontAlgn="base" hangingPunct="0">
              <a:spcBef>
                <a:spcPct val="20000"/>
              </a:spcBef>
              <a:spcAft>
                <a:spcPct val="0"/>
              </a:spcAft>
              <a:buChar char="»"/>
              <a:defRPr kumimoji="1" sz="1600">
                <a:solidFill>
                  <a:schemeClr val="tx1"/>
                </a:solidFill>
                <a:latin typeface="Times New Roman" panose="02020603050405020304" pitchFamily="18" charset="0"/>
                <a:ea typeface="宋体" panose="02010600030101010101" pitchFamily="2" charset="-122"/>
                <a:cs typeface="楷体_GB2312" pitchFamily="49" charset="-122"/>
              </a:defRPr>
            </a:lvl7pPr>
            <a:lvl8pPr marL="3429000" indent="-228600" eaLnBrk="0" fontAlgn="base" hangingPunct="0">
              <a:spcBef>
                <a:spcPct val="20000"/>
              </a:spcBef>
              <a:spcAft>
                <a:spcPct val="0"/>
              </a:spcAft>
              <a:buChar char="»"/>
              <a:defRPr kumimoji="1" sz="1600">
                <a:solidFill>
                  <a:schemeClr val="tx1"/>
                </a:solidFill>
                <a:latin typeface="Times New Roman" panose="02020603050405020304" pitchFamily="18" charset="0"/>
                <a:ea typeface="宋体" panose="02010600030101010101" pitchFamily="2" charset="-122"/>
                <a:cs typeface="楷体_GB2312" pitchFamily="49" charset="-122"/>
              </a:defRPr>
            </a:lvl8pPr>
            <a:lvl9pPr marL="3886200" indent="-228600" eaLnBrk="0" fontAlgn="base" hangingPunct="0">
              <a:spcBef>
                <a:spcPct val="20000"/>
              </a:spcBef>
              <a:spcAft>
                <a:spcPct val="0"/>
              </a:spcAft>
              <a:buChar char="»"/>
              <a:defRPr kumimoji="1" sz="1600">
                <a:solidFill>
                  <a:schemeClr val="tx1"/>
                </a:solidFill>
                <a:latin typeface="Times New Roman" panose="02020603050405020304" pitchFamily="18" charset="0"/>
                <a:ea typeface="宋体" panose="02010600030101010101" pitchFamily="2" charset="-122"/>
                <a:cs typeface="楷体_GB2312" pitchFamily="49" charset="-122"/>
              </a:defRPr>
            </a:lvl9pPr>
          </a:lstStyle>
          <a:p>
            <a:pPr marL="0" indent="0" algn="ctr">
              <a:spcBef>
                <a:spcPct val="0"/>
              </a:spcBef>
              <a:buClr>
                <a:srgbClr val="FFFFFF"/>
              </a:buClr>
              <a:buNone/>
              <a:defRPr/>
            </a:pPr>
            <a:r>
              <a:rPr lang="en-US" altLang="zh-CN" sz="4400" b="1" dirty="0">
                <a:solidFill>
                  <a:srgbClr val="FFFFFF"/>
                </a:solidFill>
                <a:latin typeface="+mn-ea"/>
                <a:ea typeface="楷体_GB2312"/>
                <a:cs typeface="+mn-ea"/>
              </a:rPr>
              <a:t>Bagging</a:t>
            </a:r>
            <a:r>
              <a:rPr lang="zh-CN" altLang="en-US" sz="4400" b="1" dirty="0">
                <a:solidFill>
                  <a:srgbClr val="FFFFFF"/>
                </a:solidFill>
                <a:latin typeface="+mn-ea"/>
                <a:ea typeface="楷体_GB2312"/>
                <a:cs typeface="+mn-ea"/>
              </a:rPr>
              <a:t>集成策略例题</a:t>
            </a:r>
            <a:endParaRPr lang="zh-CN" altLang="en-US" sz="4000" b="1" dirty="0">
              <a:solidFill>
                <a:srgbClr val="000000"/>
              </a:solidFill>
              <a:ea typeface="楷体_GB2312"/>
              <a:cs typeface="+mn-ea"/>
            </a:endParaRPr>
          </a:p>
        </p:txBody>
      </p:sp>
    </p:spTree>
    <p:extLst>
      <p:ext uri="{BB962C8B-B14F-4D97-AF65-F5344CB8AC3E}">
        <p14:creationId xmlns:p14="http://schemas.microsoft.com/office/powerpoint/2010/main" val="17244092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6" descr="C:\Program Files\Microsoft Office\MEDIA\CAGCAT10\j0293844.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39113" y="457729"/>
            <a:ext cx="1041400" cy="840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 name="内容占位符 2"/>
          <p:cNvGraphicFramePr>
            <a:graphicFrameLocks noGrp="1"/>
          </p:cNvGraphicFramePr>
          <p:nvPr>
            <p:ph sz="half" idx="1"/>
            <p:extLst>
              <p:ext uri="{D42A27DB-BD31-4B8C-83A1-F6EECF244321}">
                <p14:modId xmlns:p14="http://schemas.microsoft.com/office/powerpoint/2010/main" val="2694202899"/>
              </p:ext>
            </p:extLst>
          </p:nvPr>
        </p:nvGraphicFramePr>
        <p:xfrm>
          <a:off x="467544" y="1297781"/>
          <a:ext cx="7992888" cy="4214767"/>
        </p:xfrm>
        <a:graphic>
          <a:graphicData uri="http://schemas.openxmlformats.org/drawingml/2006/table">
            <a:tbl>
              <a:tblPr firstRow="1" firstCol="1" bandRow="1">
                <a:tableStyleId>{5C22544A-7EE6-4342-B048-85BDC9FD1C3A}</a:tableStyleId>
              </a:tblPr>
              <a:tblGrid>
                <a:gridCol w="1429341"/>
                <a:gridCol w="720080"/>
                <a:gridCol w="144016"/>
                <a:gridCol w="658891"/>
                <a:gridCol w="133197"/>
                <a:gridCol w="792088"/>
                <a:gridCol w="648072"/>
                <a:gridCol w="144016"/>
                <a:gridCol w="648072"/>
                <a:gridCol w="648072"/>
                <a:gridCol w="576064"/>
                <a:gridCol w="144016"/>
                <a:gridCol w="648072"/>
                <a:gridCol w="658891"/>
              </a:tblGrid>
              <a:tr h="304800">
                <a:tc gridSpan="14">
                  <a:txBody>
                    <a:bodyPr/>
                    <a:lstStyle/>
                    <a:p>
                      <a:pPr algn="ctr">
                        <a:spcAft>
                          <a:spcPts val="0"/>
                        </a:spcAft>
                      </a:pPr>
                      <a:r>
                        <a:rPr lang="zh-CN" sz="2000" kern="100" dirty="0">
                          <a:solidFill>
                            <a:schemeClr val="tx1">
                              <a:lumMod val="75000"/>
                            </a:schemeClr>
                          </a:solidFill>
                          <a:effectLst/>
                        </a:rPr>
                        <a:t>训练样本子集</a:t>
                      </a:r>
                      <a:r>
                        <a:rPr lang="en-US" sz="2000" kern="100" dirty="0">
                          <a:solidFill>
                            <a:schemeClr val="tx1">
                              <a:lumMod val="75000"/>
                            </a:schemeClr>
                          </a:solidFill>
                          <a:effectLst/>
                        </a:rPr>
                        <a:t>D</a:t>
                      </a:r>
                      <a:r>
                        <a:rPr lang="en-US" sz="2000" kern="100" baseline="-25000" dirty="0">
                          <a:solidFill>
                            <a:schemeClr val="tx1">
                              <a:lumMod val="75000"/>
                            </a:schemeClr>
                          </a:solidFill>
                          <a:effectLst/>
                        </a:rPr>
                        <a:t>1</a:t>
                      </a:r>
                      <a:endParaRPr lang="zh-CN" sz="2000" kern="100" dirty="0">
                        <a:solidFill>
                          <a:schemeClr val="tx1">
                            <a:lumMod val="75000"/>
                          </a:schemeClr>
                        </a:solidFill>
                        <a:effectLst/>
                        <a:latin typeface="Calibri"/>
                        <a:ea typeface="宋体"/>
                        <a:cs typeface="Times New Roman"/>
                      </a:endParaRPr>
                    </a:p>
                  </a:txBody>
                  <a:tcPr marL="51182" marR="511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04800">
                <a:tc>
                  <a:txBody>
                    <a:bodyPr/>
                    <a:lstStyle/>
                    <a:p>
                      <a:pPr algn="l">
                        <a:spcAft>
                          <a:spcPts val="0"/>
                        </a:spcAft>
                      </a:pPr>
                      <a:r>
                        <a:rPr lang="zh-CN" sz="2000" kern="100" dirty="0">
                          <a:solidFill>
                            <a:schemeClr val="tx1">
                              <a:lumMod val="75000"/>
                            </a:schemeClr>
                          </a:solidFill>
                          <a:effectLst/>
                        </a:rPr>
                        <a:t>编号</a:t>
                      </a:r>
                      <a:endParaRPr lang="zh-CN" sz="2000" kern="100" dirty="0">
                        <a:solidFill>
                          <a:schemeClr val="tx1">
                            <a:lumMod val="75000"/>
                          </a:schemeClr>
                        </a:solidFill>
                        <a:effectLst/>
                        <a:latin typeface="Calibri"/>
                        <a:ea typeface="宋体"/>
                        <a:cs typeface="Times New Roman"/>
                      </a:endParaRPr>
                    </a:p>
                  </a:txBody>
                  <a:tcPr marL="51182" marR="511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dirty="0">
                          <a:solidFill>
                            <a:schemeClr val="bg2">
                              <a:lumMod val="10000"/>
                            </a:schemeClr>
                          </a:solidFill>
                          <a:effectLst/>
                        </a:rPr>
                        <a:t>1</a:t>
                      </a:r>
                      <a:endParaRPr lang="zh-CN" sz="2000" kern="100" dirty="0">
                        <a:solidFill>
                          <a:schemeClr val="bg2">
                            <a:lumMod val="10000"/>
                          </a:schemeClr>
                        </a:solidFill>
                        <a:effectLst/>
                        <a:latin typeface="Calibri"/>
                        <a:ea typeface="宋体"/>
                        <a:cs typeface="Times New Roman"/>
                      </a:endParaRPr>
                    </a:p>
                  </a:txBody>
                  <a:tcPr marL="51182" marR="511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spcAft>
                          <a:spcPts val="0"/>
                        </a:spcAft>
                      </a:pPr>
                      <a:r>
                        <a:rPr lang="en-US" sz="2000" kern="100" dirty="0">
                          <a:solidFill>
                            <a:schemeClr val="bg2">
                              <a:lumMod val="10000"/>
                            </a:schemeClr>
                          </a:solidFill>
                          <a:effectLst/>
                        </a:rPr>
                        <a:t>2</a:t>
                      </a:r>
                      <a:endParaRPr lang="zh-CN" sz="2000" kern="100" dirty="0">
                        <a:solidFill>
                          <a:schemeClr val="bg2">
                            <a:lumMod val="10000"/>
                          </a:schemeClr>
                        </a:solidFill>
                        <a:effectLst/>
                        <a:latin typeface="Calibri"/>
                        <a:ea typeface="宋体"/>
                        <a:cs typeface="Times New Roman"/>
                      </a:endParaRPr>
                    </a:p>
                  </a:txBody>
                  <a:tcPr marL="51182" marR="511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spcAft>
                          <a:spcPts val="0"/>
                        </a:spcAft>
                      </a:pPr>
                      <a:r>
                        <a:rPr lang="en-US" sz="2000" kern="100" dirty="0">
                          <a:solidFill>
                            <a:schemeClr val="bg2">
                              <a:lumMod val="10000"/>
                            </a:schemeClr>
                          </a:solidFill>
                          <a:effectLst/>
                        </a:rPr>
                        <a:t>3</a:t>
                      </a:r>
                      <a:endParaRPr lang="zh-CN" sz="2000" kern="100" dirty="0">
                        <a:solidFill>
                          <a:schemeClr val="bg2">
                            <a:lumMod val="10000"/>
                          </a:schemeClr>
                        </a:solidFill>
                        <a:effectLst/>
                        <a:latin typeface="Calibri"/>
                        <a:ea typeface="宋体"/>
                        <a:cs typeface="Times New Roman"/>
                      </a:endParaRPr>
                    </a:p>
                  </a:txBody>
                  <a:tcPr marL="51182" marR="511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spcAft>
                          <a:spcPts val="0"/>
                        </a:spcAft>
                      </a:pPr>
                      <a:r>
                        <a:rPr lang="en-US" sz="2000" kern="100" dirty="0">
                          <a:solidFill>
                            <a:schemeClr val="bg2">
                              <a:lumMod val="10000"/>
                            </a:schemeClr>
                          </a:solidFill>
                          <a:effectLst/>
                        </a:rPr>
                        <a:t>4</a:t>
                      </a:r>
                      <a:endParaRPr lang="zh-CN" sz="2000" kern="100" dirty="0">
                        <a:solidFill>
                          <a:schemeClr val="bg2">
                            <a:lumMod val="10000"/>
                          </a:schemeClr>
                        </a:solidFill>
                        <a:effectLst/>
                        <a:latin typeface="Calibri"/>
                        <a:ea typeface="宋体"/>
                        <a:cs typeface="Times New Roman"/>
                      </a:endParaRPr>
                    </a:p>
                  </a:txBody>
                  <a:tcPr marL="51182" marR="511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a:txBody>
                    <a:bodyPr/>
                    <a:lstStyle/>
                    <a:p>
                      <a:pPr algn="ctr">
                        <a:spcAft>
                          <a:spcPts val="0"/>
                        </a:spcAft>
                      </a:pPr>
                      <a:r>
                        <a:rPr lang="en-US" sz="2000" kern="100" dirty="0">
                          <a:solidFill>
                            <a:schemeClr val="bg2">
                              <a:lumMod val="10000"/>
                            </a:schemeClr>
                          </a:solidFill>
                          <a:effectLst/>
                        </a:rPr>
                        <a:t>5</a:t>
                      </a:r>
                      <a:endParaRPr lang="zh-CN" sz="2000" kern="100" dirty="0">
                        <a:solidFill>
                          <a:schemeClr val="bg2">
                            <a:lumMod val="10000"/>
                          </a:schemeClr>
                        </a:solidFill>
                        <a:effectLst/>
                        <a:latin typeface="Calibri"/>
                        <a:ea typeface="宋体"/>
                        <a:cs typeface="Times New Roman"/>
                      </a:endParaRPr>
                    </a:p>
                  </a:txBody>
                  <a:tcPr marL="51182" marR="511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dirty="0">
                          <a:solidFill>
                            <a:schemeClr val="bg2">
                              <a:lumMod val="10000"/>
                            </a:schemeClr>
                          </a:solidFill>
                          <a:effectLst/>
                        </a:rPr>
                        <a:t>6</a:t>
                      </a:r>
                      <a:endParaRPr lang="zh-CN" sz="2000" kern="100" dirty="0">
                        <a:solidFill>
                          <a:schemeClr val="bg2">
                            <a:lumMod val="10000"/>
                          </a:schemeClr>
                        </a:solidFill>
                        <a:effectLst/>
                        <a:latin typeface="Calibri"/>
                        <a:ea typeface="宋体"/>
                        <a:cs typeface="Times New Roman"/>
                      </a:endParaRPr>
                    </a:p>
                  </a:txBody>
                  <a:tcPr marL="51182" marR="511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dirty="0">
                          <a:solidFill>
                            <a:schemeClr val="bg2">
                              <a:lumMod val="10000"/>
                            </a:schemeClr>
                          </a:solidFill>
                          <a:effectLst/>
                        </a:rPr>
                        <a:t>7</a:t>
                      </a:r>
                      <a:endParaRPr lang="zh-CN" sz="2000" kern="100" dirty="0">
                        <a:solidFill>
                          <a:schemeClr val="bg2">
                            <a:lumMod val="10000"/>
                          </a:schemeClr>
                        </a:solidFill>
                        <a:effectLst/>
                        <a:latin typeface="Calibri"/>
                        <a:ea typeface="宋体"/>
                        <a:cs typeface="Times New Roman"/>
                      </a:endParaRPr>
                    </a:p>
                  </a:txBody>
                  <a:tcPr marL="51182" marR="511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spcAft>
                          <a:spcPts val="0"/>
                        </a:spcAft>
                      </a:pPr>
                      <a:r>
                        <a:rPr lang="en-US" sz="2000" kern="100" dirty="0">
                          <a:solidFill>
                            <a:schemeClr val="bg2">
                              <a:lumMod val="10000"/>
                            </a:schemeClr>
                          </a:solidFill>
                          <a:effectLst/>
                        </a:rPr>
                        <a:t>8</a:t>
                      </a:r>
                      <a:endParaRPr lang="zh-CN" sz="2000" kern="100" dirty="0">
                        <a:solidFill>
                          <a:schemeClr val="bg2">
                            <a:lumMod val="10000"/>
                          </a:schemeClr>
                        </a:solidFill>
                        <a:effectLst/>
                        <a:latin typeface="Calibri"/>
                        <a:ea typeface="宋体"/>
                        <a:cs typeface="Times New Roman"/>
                      </a:endParaRPr>
                    </a:p>
                  </a:txBody>
                  <a:tcPr marL="51182" marR="511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a:txBody>
                    <a:bodyPr/>
                    <a:lstStyle/>
                    <a:p>
                      <a:pPr algn="ctr">
                        <a:spcAft>
                          <a:spcPts val="0"/>
                        </a:spcAft>
                      </a:pPr>
                      <a:r>
                        <a:rPr lang="en-US" sz="2000" kern="100" dirty="0">
                          <a:solidFill>
                            <a:schemeClr val="bg2">
                              <a:lumMod val="10000"/>
                            </a:schemeClr>
                          </a:solidFill>
                          <a:effectLst/>
                        </a:rPr>
                        <a:t>9</a:t>
                      </a:r>
                      <a:endParaRPr lang="zh-CN" sz="2000" kern="100" dirty="0">
                        <a:solidFill>
                          <a:schemeClr val="bg2">
                            <a:lumMod val="10000"/>
                          </a:schemeClr>
                        </a:solidFill>
                        <a:effectLst/>
                        <a:latin typeface="Calibri"/>
                        <a:ea typeface="宋体"/>
                        <a:cs typeface="Times New Roman"/>
                      </a:endParaRPr>
                    </a:p>
                  </a:txBody>
                  <a:tcPr marL="51182" marR="511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800">
                <a:tc>
                  <a:txBody>
                    <a:bodyPr/>
                    <a:lstStyle/>
                    <a:p>
                      <a:pPr algn="l">
                        <a:spcAft>
                          <a:spcPts val="0"/>
                        </a:spcAft>
                      </a:pPr>
                      <a:r>
                        <a:rPr lang="zh-CN" sz="2000" kern="100" dirty="0">
                          <a:solidFill>
                            <a:schemeClr val="tx1">
                              <a:lumMod val="75000"/>
                            </a:schemeClr>
                          </a:solidFill>
                          <a:effectLst/>
                        </a:rPr>
                        <a:t>年龄</a:t>
                      </a:r>
                      <a:endParaRPr lang="zh-CN" sz="2000" kern="100" dirty="0">
                        <a:solidFill>
                          <a:schemeClr val="tx1">
                            <a:lumMod val="75000"/>
                          </a:schemeClr>
                        </a:solidFill>
                        <a:effectLst/>
                        <a:latin typeface="Calibri"/>
                        <a:ea typeface="宋体"/>
                        <a:cs typeface="Times New Roman"/>
                      </a:endParaRPr>
                    </a:p>
                  </a:txBody>
                  <a:tcPr marL="51182" marR="511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effectLst/>
                        </a:rPr>
                        <a:t>21</a:t>
                      </a:r>
                      <a:endParaRPr lang="zh-CN" sz="2000" kern="100">
                        <a:effectLst/>
                        <a:latin typeface="Calibri"/>
                        <a:ea typeface="宋体"/>
                        <a:cs typeface="Times New Roman"/>
                      </a:endParaRPr>
                    </a:p>
                  </a:txBody>
                  <a:tcPr marL="51182" marR="511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spcAft>
                          <a:spcPts val="0"/>
                        </a:spcAft>
                      </a:pPr>
                      <a:r>
                        <a:rPr lang="en-US" sz="2000" kern="100" dirty="0">
                          <a:effectLst/>
                        </a:rPr>
                        <a:t>21</a:t>
                      </a:r>
                      <a:endParaRPr lang="zh-CN" sz="2000" kern="100" dirty="0">
                        <a:effectLst/>
                        <a:latin typeface="Calibri"/>
                        <a:ea typeface="宋体"/>
                        <a:cs typeface="Times New Roman"/>
                      </a:endParaRPr>
                    </a:p>
                  </a:txBody>
                  <a:tcPr marL="51182" marR="511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spcAft>
                          <a:spcPts val="0"/>
                        </a:spcAft>
                      </a:pPr>
                      <a:r>
                        <a:rPr lang="en-US" sz="2000" kern="100">
                          <a:effectLst/>
                        </a:rPr>
                        <a:t>25</a:t>
                      </a:r>
                      <a:endParaRPr lang="zh-CN" sz="2000" kern="100">
                        <a:effectLst/>
                        <a:latin typeface="Calibri"/>
                        <a:ea typeface="宋体"/>
                        <a:cs typeface="Times New Roman"/>
                      </a:endParaRPr>
                    </a:p>
                  </a:txBody>
                  <a:tcPr marL="51182" marR="511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spcAft>
                          <a:spcPts val="0"/>
                        </a:spcAft>
                      </a:pPr>
                      <a:r>
                        <a:rPr lang="en-US" sz="2000" kern="100">
                          <a:effectLst/>
                        </a:rPr>
                        <a:t>25</a:t>
                      </a:r>
                      <a:endParaRPr lang="zh-CN" sz="2000" kern="100">
                        <a:effectLst/>
                        <a:latin typeface="Calibri"/>
                        <a:ea typeface="宋体"/>
                        <a:cs typeface="Times New Roman"/>
                      </a:endParaRPr>
                    </a:p>
                  </a:txBody>
                  <a:tcPr marL="51182" marR="511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a:txBody>
                    <a:bodyPr/>
                    <a:lstStyle/>
                    <a:p>
                      <a:pPr algn="ctr">
                        <a:spcAft>
                          <a:spcPts val="0"/>
                        </a:spcAft>
                      </a:pPr>
                      <a:r>
                        <a:rPr lang="en-US" sz="2000" kern="100">
                          <a:effectLst/>
                        </a:rPr>
                        <a:t>30</a:t>
                      </a:r>
                      <a:endParaRPr lang="zh-CN" sz="2000" kern="100">
                        <a:effectLst/>
                        <a:latin typeface="Calibri"/>
                        <a:ea typeface="宋体"/>
                        <a:cs typeface="Times New Roman"/>
                      </a:endParaRPr>
                    </a:p>
                  </a:txBody>
                  <a:tcPr marL="51182" marR="511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effectLst/>
                        </a:rPr>
                        <a:t>40</a:t>
                      </a:r>
                      <a:endParaRPr lang="zh-CN" sz="2000" kern="100">
                        <a:effectLst/>
                        <a:latin typeface="Calibri"/>
                        <a:ea typeface="宋体"/>
                        <a:cs typeface="Times New Roman"/>
                      </a:endParaRPr>
                    </a:p>
                  </a:txBody>
                  <a:tcPr marL="51182" marR="511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effectLst/>
                        </a:rPr>
                        <a:t>50</a:t>
                      </a:r>
                      <a:endParaRPr lang="zh-CN" sz="2000" kern="100">
                        <a:effectLst/>
                        <a:latin typeface="Calibri"/>
                        <a:ea typeface="宋体"/>
                        <a:cs typeface="Times New Roman"/>
                      </a:endParaRPr>
                    </a:p>
                  </a:txBody>
                  <a:tcPr marL="51182" marR="511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spcAft>
                          <a:spcPts val="0"/>
                        </a:spcAft>
                      </a:pPr>
                      <a:r>
                        <a:rPr lang="en-US" sz="2000" kern="100">
                          <a:effectLst/>
                        </a:rPr>
                        <a:t>50</a:t>
                      </a:r>
                      <a:endParaRPr lang="zh-CN" sz="2000" kern="100">
                        <a:effectLst/>
                        <a:latin typeface="Calibri"/>
                        <a:ea typeface="宋体"/>
                        <a:cs typeface="Times New Roman"/>
                      </a:endParaRPr>
                    </a:p>
                  </a:txBody>
                  <a:tcPr marL="51182" marR="511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a:txBody>
                    <a:bodyPr/>
                    <a:lstStyle/>
                    <a:p>
                      <a:pPr algn="ctr">
                        <a:spcAft>
                          <a:spcPts val="0"/>
                        </a:spcAft>
                      </a:pPr>
                      <a:r>
                        <a:rPr lang="en-US" sz="2000" kern="100">
                          <a:effectLst/>
                        </a:rPr>
                        <a:t>60</a:t>
                      </a:r>
                      <a:endParaRPr lang="zh-CN" sz="2000" kern="100">
                        <a:effectLst/>
                        <a:latin typeface="Calibri"/>
                        <a:ea typeface="宋体"/>
                        <a:cs typeface="Times New Roman"/>
                      </a:endParaRPr>
                    </a:p>
                  </a:txBody>
                  <a:tcPr marL="51182" marR="511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67668">
                <a:tc>
                  <a:txBody>
                    <a:bodyPr/>
                    <a:lstStyle/>
                    <a:p>
                      <a:pPr algn="l">
                        <a:spcAft>
                          <a:spcPts val="0"/>
                        </a:spcAft>
                      </a:pPr>
                      <a:r>
                        <a:rPr lang="zh-CN" sz="2000" kern="100" dirty="0">
                          <a:solidFill>
                            <a:schemeClr val="tx1">
                              <a:lumMod val="75000"/>
                            </a:schemeClr>
                          </a:solidFill>
                          <a:effectLst/>
                        </a:rPr>
                        <a:t>年收入</a:t>
                      </a:r>
                      <a:endParaRPr lang="zh-CN" sz="2000" kern="100" dirty="0">
                        <a:solidFill>
                          <a:schemeClr val="tx1">
                            <a:lumMod val="75000"/>
                          </a:schemeClr>
                        </a:solidFill>
                        <a:effectLst/>
                        <a:latin typeface="Calibri"/>
                        <a:ea typeface="宋体"/>
                        <a:cs typeface="Times New Roman"/>
                      </a:endParaRPr>
                    </a:p>
                  </a:txBody>
                  <a:tcPr marL="51182" marR="511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effectLst/>
                        </a:rPr>
                        <a:t>2</a:t>
                      </a:r>
                      <a:endParaRPr lang="zh-CN" sz="2000" kern="100">
                        <a:effectLst/>
                        <a:latin typeface="Calibri"/>
                        <a:ea typeface="宋体"/>
                        <a:cs typeface="Times New Roman"/>
                      </a:endParaRPr>
                    </a:p>
                  </a:txBody>
                  <a:tcPr marL="51182" marR="511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spcAft>
                          <a:spcPts val="0"/>
                        </a:spcAft>
                      </a:pPr>
                      <a:r>
                        <a:rPr lang="en-US" sz="2000" kern="100">
                          <a:effectLst/>
                        </a:rPr>
                        <a:t>2</a:t>
                      </a:r>
                      <a:endParaRPr lang="zh-CN" sz="2000" kern="100">
                        <a:effectLst/>
                        <a:latin typeface="Calibri"/>
                        <a:ea typeface="宋体"/>
                        <a:cs typeface="Times New Roman"/>
                      </a:endParaRPr>
                    </a:p>
                  </a:txBody>
                  <a:tcPr marL="51182" marR="511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spcAft>
                          <a:spcPts val="0"/>
                        </a:spcAft>
                      </a:pPr>
                      <a:r>
                        <a:rPr lang="en-US" sz="2000" kern="100" dirty="0">
                          <a:effectLst/>
                        </a:rPr>
                        <a:t>3</a:t>
                      </a:r>
                      <a:endParaRPr lang="zh-CN" sz="2000" kern="100" dirty="0">
                        <a:effectLst/>
                        <a:latin typeface="Calibri"/>
                        <a:ea typeface="宋体"/>
                        <a:cs typeface="Times New Roman"/>
                      </a:endParaRPr>
                    </a:p>
                  </a:txBody>
                  <a:tcPr marL="51182" marR="511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spcAft>
                          <a:spcPts val="0"/>
                        </a:spcAft>
                      </a:pPr>
                      <a:r>
                        <a:rPr lang="en-US" sz="2000" kern="100" dirty="0">
                          <a:effectLst/>
                        </a:rPr>
                        <a:t>3</a:t>
                      </a:r>
                      <a:endParaRPr lang="zh-CN" sz="2000" kern="100" dirty="0">
                        <a:effectLst/>
                        <a:latin typeface="Calibri"/>
                        <a:ea typeface="宋体"/>
                        <a:cs typeface="Times New Roman"/>
                      </a:endParaRPr>
                    </a:p>
                  </a:txBody>
                  <a:tcPr marL="51182" marR="511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a:txBody>
                    <a:bodyPr/>
                    <a:lstStyle/>
                    <a:p>
                      <a:pPr algn="ctr">
                        <a:spcAft>
                          <a:spcPts val="0"/>
                        </a:spcAft>
                      </a:pPr>
                      <a:r>
                        <a:rPr lang="en-US" sz="2000" kern="100" dirty="0">
                          <a:effectLst/>
                        </a:rPr>
                        <a:t>6</a:t>
                      </a:r>
                      <a:endParaRPr lang="zh-CN" sz="2000" kern="100" dirty="0">
                        <a:effectLst/>
                        <a:latin typeface="Calibri"/>
                        <a:ea typeface="宋体"/>
                        <a:cs typeface="Times New Roman"/>
                      </a:endParaRPr>
                    </a:p>
                  </a:txBody>
                  <a:tcPr marL="51182" marR="511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effectLst/>
                        </a:rPr>
                        <a:t>15</a:t>
                      </a:r>
                      <a:endParaRPr lang="zh-CN" sz="2000" kern="100">
                        <a:effectLst/>
                        <a:latin typeface="Calibri"/>
                        <a:ea typeface="宋体"/>
                        <a:cs typeface="Times New Roman"/>
                      </a:endParaRPr>
                    </a:p>
                  </a:txBody>
                  <a:tcPr marL="51182" marR="511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dirty="0">
                          <a:effectLst/>
                        </a:rPr>
                        <a:t>8</a:t>
                      </a:r>
                      <a:endParaRPr lang="zh-CN" sz="2000" kern="100" dirty="0">
                        <a:effectLst/>
                        <a:latin typeface="Calibri"/>
                        <a:ea typeface="宋体"/>
                        <a:cs typeface="Times New Roman"/>
                      </a:endParaRPr>
                    </a:p>
                  </a:txBody>
                  <a:tcPr marL="51182" marR="511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spcAft>
                          <a:spcPts val="0"/>
                        </a:spcAft>
                      </a:pPr>
                      <a:r>
                        <a:rPr lang="en-US" sz="2000" kern="100">
                          <a:effectLst/>
                        </a:rPr>
                        <a:t>8</a:t>
                      </a:r>
                      <a:endParaRPr lang="zh-CN" sz="2000" kern="100">
                        <a:effectLst/>
                        <a:latin typeface="Calibri"/>
                        <a:ea typeface="宋体"/>
                        <a:cs typeface="Times New Roman"/>
                      </a:endParaRPr>
                    </a:p>
                  </a:txBody>
                  <a:tcPr marL="51182" marR="511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a:txBody>
                    <a:bodyPr/>
                    <a:lstStyle/>
                    <a:p>
                      <a:pPr algn="ctr">
                        <a:spcAft>
                          <a:spcPts val="0"/>
                        </a:spcAft>
                      </a:pPr>
                      <a:r>
                        <a:rPr lang="en-US" sz="2000" kern="100" dirty="0">
                          <a:effectLst/>
                        </a:rPr>
                        <a:t>5</a:t>
                      </a:r>
                      <a:endParaRPr lang="zh-CN" sz="2000" kern="100" dirty="0">
                        <a:effectLst/>
                        <a:latin typeface="Calibri"/>
                        <a:ea typeface="宋体"/>
                        <a:cs typeface="Times New Roman"/>
                      </a:endParaRPr>
                    </a:p>
                  </a:txBody>
                  <a:tcPr marL="51182" marR="511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78139">
                <a:tc gridSpan="14">
                  <a:txBody>
                    <a:bodyPr/>
                    <a:lstStyle/>
                    <a:p>
                      <a:pPr algn="ctr">
                        <a:spcAft>
                          <a:spcPts val="0"/>
                        </a:spcAft>
                      </a:pPr>
                      <a:r>
                        <a:rPr lang="zh-CN" sz="2000" kern="100" dirty="0">
                          <a:solidFill>
                            <a:schemeClr val="tx1">
                              <a:lumMod val="75000"/>
                            </a:schemeClr>
                          </a:solidFill>
                          <a:effectLst/>
                        </a:rPr>
                        <a:t>训练样本子集</a:t>
                      </a:r>
                      <a:r>
                        <a:rPr lang="en-US" sz="2000" kern="100" dirty="0">
                          <a:solidFill>
                            <a:schemeClr val="tx1">
                              <a:lumMod val="75000"/>
                            </a:schemeClr>
                          </a:solidFill>
                          <a:effectLst/>
                        </a:rPr>
                        <a:t>D</a:t>
                      </a:r>
                      <a:r>
                        <a:rPr lang="en-US" sz="2000" kern="100" baseline="-25000" dirty="0">
                          <a:solidFill>
                            <a:schemeClr val="tx1">
                              <a:lumMod val="75000"/>
                            </a:schemeClr>
                          </a:solidFill>
                          <a:effectLst/>
                        </a:rPr>
                        <a:t>2</a:t>
                      </a:r>
                      <a:endParaRPr lang="zh-CN" sz="2000" kern="100" dirty="0">
                        <a:solidFill>
                          <a:schemeClr val="tx1">
                            <a:lumMod val="75000"/>
                          </a:schemeClr>
                        </a:solidFill>
                        <a:effectLst/>
                        <a:latin typeface="Calibri"/>
                        <a:ea typeface="宋体"/>
                        <a:cs typeface="Times New Roman"/>
                      </a:endParaRPr>
                    </a:p>
                  </a:txBody>
                  <a:tcPr marL="51182" marR="511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04800">
                <a:tc>
                  <a:txBody>
                    <a:bodyPr/>
                    <a:lstStyle/>
                    <a:p>
                      <a:pPr algn="l">
                        <a:spcAft>
                          <a:spcPts val="0"/>
                        </a:spcAft>
                      </a:pPr>
                      <a:r>
                        <a:rPr lang="zh-CN" sz="2000" kern="100" dirty="0">
                          <a:solidFill>
                            <a:schemeClr val="tx1">
                              <a:lumMod val="75000"/>
                            </a:schemeClr>
                          </a:solidFill>
                          <a:effectLst/>
                        </a:rPr>
                        <a:t>编号</a:t>
                      </a:r>
                      <a:endParaRPr lang="zh-CN" sz="2000" kern="100" dirty="0">
                        <a:solidFill>
                          <a:schemeClr val="tx1">
                            <a:lumMod val="75000"/>
                          </a:schemeClr>
                        </a:solidFill>
                        <a:effectLst/>
                        <a:latin typeface="Calibri"/>
                        <a:ea typeface="宋体"/>
                        <a:cs typeface="Times New Roman"/>
                      </a:endParaRPr>
                    </a:p>
                  </a:txBody>
                  <a:tcPr marL="51182" marR="511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spcAft>
                          <a:spcPts val="0"/>
                        </a:spcAft>
                      </a:pPr>
                      <a:r>
                        <a:rPr lang="en-US" sz="2000" kern="100" dirty="0">
                          <a:solidFill>
                            <a:schemeClr val="bg2">
                              <a:lumMod val="10000"/>
                            </a:schemeClr>
                          </a:solidFill>
                          <a:effectLst/>
                        </a:rPr>
                        <a:t>1</a:t>
                      </a:r>
                      <a:endParaRPr lang="zh-CN" sz="2000" kern="100" dirty="0">
                        <a:solidFill>
                          <a:schemeClr val="bg2">
                            <a:lumMod val="10000"/>
                          </a:schemeClr>
                        </a:solidFill>
                        <a:effectLst/>
                        <a:latin typeface="Calibri"/>
                        <a:ea typeface="宋体"/>
                        <a:cs typeface="Times New Roman"/>
                      </a:endParaRPr>
                    </a:p>
                  </a:txBody>
                  <a:tcPr marL="51182" marR="511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spcAft>
                          <a:spcPts val="0"/>
                        </a:spcAft>
                      </a:pPr>
                      <a:r>
                        <a:rPr lang="en-US" sz="2000" kern="100" dirty="0">
                          <a:solidFill>
                            <a:schemeClr val="bg2">
                              <a:lumMod val="10000"/>
                            </a:schemeClr>
                          </a:solidFill>
                          <a:effectLst/>
                        </a:rPr>
                        <a:t>2</a:t>
                      </a:r>
                      <a:endParaRPr lang="zh-CN" sz="2000" kern="100" dirty="0">
                        <a:solidFill>
                          <a:schemeClr val="bg2">
                            <a:lumMod val="10000"/>
                          </a:schemeClr>
                        </a:solidFill>
                        <a:effectLst/>
                        <a:latin typeface="Calibri"/>
                        <a:ea typeface="宋体"/>
                        <a:cs typeface="Times New Roman"/>
                      </a:endParaRPr>
                    </a:p>
                  </a:txBody>
                  <a:tcPr marL="51182" marR="511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l">
                        <a:spcAft>
                          <a:spcPts val="0"/>
                        </a:spcAft>
                      </a:pPr>
                      <a:endParaRPr lang="zh-CN" sz="1800" kern="100">
                        <a:effectLst/>
                        <a:latin typeface="Calibri"/>
                        <a:ea typeface="宋体"/>
                        <a:cs typeface="Times New Roman"/>
                      </a:endParaRPr>
                    </a:p>
                  </a:txBody>
                  <a:tcPr marL="51182" marR="511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dirty="0">
                          <a:solidFill>
                            <a:schemeClr val="bg2">
                              <a:lumMod val="10000"/>
                            </a:schemeClr>
                          </a:solidFill>
                          <a:effectLst/>
                        </a:rPr>
                        <a:t>3</a:t>
                      </a:r>
                      <a:endParaRPr lang="zh-CN" sz="2000" kern="100" dirty="0">
                        <a:solidFill>
                          <a:schemeClr val="bg2">
                            <a:lumMod val="10000"/>
                          </a:schemeClr>
                        </a:solidFill>
                        <a:effectLst/>
                        <a:latin typeface="Calibri"/>
                        <a:ea typeface="宋体"/>
                        <a:cs typeface="Times New Roman"/>
                      </a:endParaRPr>
                    </a:p>
                  </a:txBody>
                  <a:tcPr marL="51182" marR="511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spcAft>
                          <a:spcPts val="0"/>
                        </a:spcAft>
                      </a:pPr>
                      <a:r>
                        <a:rPr lang="en-US" sz="2000" kern="100" dirty="0">
                          <a:solidFill>
                            <a:schemeClr val="bg2">
                              <a:lumMod val="10000"/>
                            </a:schemeClr>
                          </a:solidFill>
                          <a:effectLst/>
                        </a:rPr>
                        <a:t>4</a:t>
                      </a:r>
                      <a:endParaRPr lang="zh-CN" sz="2000" kern="100" dirty="0">
                        <a:solidFill>
                          <a:schemeClr val="bg2">
                            <a:lumMod val="10000"/>
                          </a:schemeClr>
                        </a:solidFill>
                        <a:effectLst/>
                        <a:latin typeface="Calibri"/>
                        <a:ea typeface="宋体"/>
                        <a:cs typeface="Times New Roman"/>
                      </a:endParaRPr>
                    </a:p>
                  </a:txBody>
                  <a:tcPr marL="51182" marR="511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a:txBody>
                    <a:bodyPr/>
                    <a:lstStyle/>
                    <a:p>
                      <a:pPr algn="ctr">
                        <a:spcAft>
                          <a:spcPts val="0"/>
                        </a:spcAft>
                      </a:pPr>
                      <a:r>
                        <a:rPr lang="en-US" sz="2000" kern="100" dirty="0">
                          <a:solidFill>
                            <a:schemeClr val="bg2">
                              <a:lumMod val="10000"/>
                            </a:schemeClr>
                          </a:solidFill>
                          <a:effectLst/>
                        </a:rPr>
                        <a:t>5</a:t>
                      </a:r>
                      <a:endParaRPr lang="zh-CN" sz="2000" kern="100" dirty="0">
                        <a:solidFill>
                          <a:schemeClr val="bg2">
                            <a:lumMod val="10000"/>
                          </a:schemeClr>
                        </a:solidFill>
                        <a:effectLst/>
                        <a:latin typeface="Calibri"/>
                        <a:ea typeface="宋体"/>
                        <a:cs typeface="Times New Roman"/>
                      </a:endParaRPr>
                    </a:p>
                  </a:txBody>
                  <a:tcPr marL="51182" marR="511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dirty="0">
                          <a:solidFill>
                            <a:schemeClr val="bg2">
                              <a:lumMod val="10000"/>
                            </a:schemeClr>
                          </a:solidFill>
                          <a:effectLst/>
                        </a:rPr>
                        <a:t>6</a:t>
                      </a:r>
                      <a:endParaRPr lang="zh-CN" sz="2000" kern="100" dirty="0">
                        <a:solidFill>
                          <a:schemeClr val="bg2">
                            <a:lumMod val="10000"/>
                          </a:schemeClr>
                        </a:solidFill>
                        <a:effectLst/>
                        <a:latin typeface="Calibri"/>
                        <a:ea typeface="宋体"/>
                        <a:cs typeface="Times New Roman"/>
                      </a:endParaRPr>
                    </a:p>
                  </a:txBody>
                  <a:tcPr marL="51182" marR="511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spcAft>
                          <a:spcPts val="0"/>
                        </a:spcAft>
                      </a:pPr>
                      <a:r>
                        <a:rPr lang="en-US" sz="2000" kern="100" dirty="0">
                          <a:solidFill>
                            <a:schemeClr val="bg2">
                              <a:lumMod val="10000"/>
                            </a:schemeClr>
                          </a:solidFill>
                          <a:effectLst/>
                        </a:rPr>
                        <a:t>7</a:t>
                      </a:r>
                      <a:endParaRPr lang="zh-CN" sz="2000" kern="100" dirty="0">
                        <a:solidFill>
                          <a:schemeClr val="bg2">
                            <a:lumMod val="10000"/>
                          </a:schemeClr>
                        </a:solidFill>
                        <a:effectLst/>
                        <a:latin typeface="Calibri"/>
                        <a:ea typeface="宋体"/>
                        <a:cs typeface="Times New Roman"/>
                      </a:endParaRPr>
                    </a:p>
                  </a:txBody>
                  <a:tcPr marL="51182" marR="511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a:txBody>
                    <a:bodyPr/>
                    <a:lstStyle/>
                    <a:p>
                      <a:pPr algn="ctr">
                        <a:spcAft>
                          <a:spcPts val="0"/>
                        </a:spcAft>
                      </a:pPr>
                      <a:r>
                        <a:rPr lang="en-US" sz="2000" kern="100" dirty="0">
                          <a:solidFill>
                            <a:schemeClr val="bg2">
                              <a:lumMod val="10000"/>
                            </a:schemeClr>
                          </a:solidFill>
                          <a:effectLst/>
                        </a:rPr>
                        <a:t>8</a:t>
                      </a:r>
                      <a:endParaRPr lang="zh-CN" sz="2000" kern="100" dirty="0">
                        <a:solidFill>
                          <a:schemeClr val="bg2">
                            <a:lumMod val="10000"/>
                          </a:schemeClr>
                        </a:solidFill>
                        <a:effectLst/>
                        <a:latin typeface="Calibri"/>
                        <a:ea typeface="宋体"/>
                        <a:cs typeface="Times New Roman"/>
                      </a:endParaRPr>
                    </a:p>
                  </a:txBody>
                  <a:tcPr marL="51182" marR="511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dirty="0">
                          <a:solidFill>
                            <a:schemeClr val="bg2">
                              <a:lumMod val="10000"/>
                            </a:schemeClr>
                          </a:solidFill>
                          <a:effectLst/>
                        </a:rPr>
                        <a:t>9</a:t>
                      </a:r>
                      <a:endParaRPr lang="zh-CN" sz="2000" kern="100" dirty="0">
                        <a:solidFill>
                          <a:schemeClr val="bg2">
                            <a:lumMod val="10000"/>
                          </a:schemeClr>
                        </a:solidFill>
                        <a:effectLst/>
                        <a:latin typeface="Calibri"/>
                        <a:ea typeface="宋体"/>
                        <a:cs typeface="Times New Roman"/>
                      </a:endParaRPr>
                    </a:p>
                  </a:txBody>
                  <a:tcPr marL="51182" marR="511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800">
                <a:tc>
                  <a:txBody>
                    <a:bodyPr/>
                    <a:lstStyle/>
                    <a:p>
                      <a:pPr algn="l">
                        <a:spcAft>
                          <a:spcPts val="0"/>
                        </a:spcAft>
                      </a:pPr>
                      <a:r>
                        <a:rPr lang="zh-CN" sz="2000" kern="100" dirty="0">
                          <a:solidFill>
                            <a:schemeClr val="tx1">
                              <a:lumMod val="75000"/>
                            </a:schemeClr>
                          </a:solidFill>
                          <a:effectLst/>
                        </a:rPr>
                        <a:t>年龄</a:t>
                      </a:r>
                      <a:endParaRPr lang="zh-CN" sz="2000" kern="100" dirty="0">
                        <a:solidFill>
                          <a:schemeClr val="tx1">
                            <a:lumMod val="75000"/>
                          </a:schemeClr>
                        </a:solidFill>
                        <a:effectLst/>
                        <a:latin typeface="Calibri"/>
                        <a:ea typeface="宋体"/>
                        <a:cs typeface="Times New Roman"/>
                      </a:endParaRPr>
                    </a:p>
                  </a:txBody>
                  <a:tcPr marL="51182" marR="511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spcAft>
                          <a:spcPts val="0"/>
                        </a:spcAft>
                      </a:pPr>
                      <a:r>
                        <a:rPr lang="en-US" sz="2000" kern="100">
                          <a:effectLst/>
                        </a:rPr>
                        <a:t>34</a:t>
                      </a:r>
                      <a:endParaRPr lang="zh-CN" sz="2000" kern="100">
                        <a:effectLst/>
                        <a:latin typeface="Calibri"/>
                        <a:ea typeface="宋体"/>
                        <a:cs typeface="Times New Roman"/>
                      </a:endParaRPr>
                    </a:p>
                  </a:txBody>
                  <a:tcPr marL="51182" marR="511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spcAft>
                          <a:spcPts val="0"/>
                        </a:spcAft>
                      </a:pPr>
                      <a:r>
                        <a:rPr lang="en-US" sz="2000" kern="100">
                          <a:effectLst/>
                        </a:rPr>
                        <a:t>34</a:t>
                      </a:r>
                      <a:endParaRPr lang="zh-CN" sz="2000" kern="100">
                        <a:effectLst/>
                        <a:latin typeface="Calibri"/>
                        <a:ea typeface="宋体"/>
                        <a:cs typeface="Times New Roman"/>
                      </a:endParaRPr>
                    </a:p>
                  </a:txBody>
                  <a:tcPr marL="51182" marR="511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l">
                        <a:spcAft>
                          <a:spcPts val="0"/>
                        </a:spcAft>
                      </a:pPr>
                      <a:endParaRPr lang="zh-CN" sz="1800" kern="100">
                        <a:effectLst/>
                        <a:latin typeface="Calibri"/>
                        <a:ea typeface="宋体"/>
                        <a:cs typeface="Times New Roman"/>
                      </a:endParaRPr>
                    </a:p>
                  </a:txBody>
                  <a:tcPr marL="51182" marR="511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effectLst/>
                        </a:rPr>
                        <a:t>34</a:t>
                      </a:r>
                      <a:endParaRPr lang="zh-CN" sz="2000" kern="100">
                        <a:effectLst/>
                        <a:latin typeface="Calibri"/>
                        <a:ea typeface="宋体"/>
                        <a:cs typeface="Times New Roman"/>
                      </a:endParaRPr>
                    </a:p>
                  </a:txBody>
                  <a:tcPr marL="51182" marR="511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spcAft>
                          <a:spcPts val="0"/>
                        </a:spcAft>
                      </a:pPr>
                      <a:r>
                        <a:rPr lang="en-US" sz="2000" kern="100">
                          <a:effectLst/>
                        </a:rPr>
                        <a:t>18</a:t>
                      </a:r>
                      <a:endParaRPr lang="zh-CN" sz="2000" kern="100">
                        <a:effectLst/>
                        <a:latin typeface="Calibri"/>
                        <a:ea typeface="宋体"/>
                        <a:cs typeface="Times New Roman"/>
                      </a:endParaRPr>
                    </a:p>
                  </a:txBody>
                  <a:tcPr marL="51182" marR="511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a:txBody>
                    <a:bodyPr/>
                    <a:lstStyle/>
                    <a:p>
                      <a:pPr algn="ctr">
                        <a:spcAft>
                          <a:spcPts val="0"/>
                        </a:spcAft>
                      </a:pPr>
                      <a:r>
                        <a:rPr lang="en-US" sz="2000" kern="100" dirty="0">
                          <a:effectLst/>
                        </a:rPr>
                        <a:t>18</a:t>
                      </a:r>
                      <a:endParaRPr lang="zh-CN" sz="2000" kern="100" dirty="0">
                        <a:effectLst/>
                        <a:latin typeface="Calibri"/>
                        <a:ea typeface="宋体"/>
                        <a:cs typeface="Times New Roman"/>
                      </a:endParaRPr>
                    </a:p>
                  </a:txBody>
                  <a:tcPr marL="51182" marR="511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dirty="0">
                          <a:effectLst/>
                        </a:rPr>
                        <a:t>40</a:t>
                      </a:r>
                      <a:endParaRPr lang="zh-CN" sz="2000" kern="100" dirty="0">
                        <a:effectLst/>
                        <a:latin typeface="Calibri"/>
                        <a:ea typeface="宋体"/>
                        <a:cs typeface="Times New Roman"/>
                      </a:endParaRPr>
                    </a:p>
                  </a:txBody>
                  <a:tcPr marL="51182" marR="511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spcAft>
                          <a:spcPts val="0"/>
                        </a:spcAft>
                      </a:pPr>
                      <a:r>
                        <a:rPr lang="en-US" sz="2000" kern="100">
                          <a:effectLst/>
                        </a:rPr>
                        <a:t>50</a:t>
                      </a:r>
                      <a:endParaRPr lang="zh-CN" sz="2000" kern="100">
                        <a:effectLst/>
                        <a:latin typeface="Calibri"/>
                        <a:ea typeface="宋体"/>
                        <a:cs typeface="Times New Roman"/>
                      </a:endParaRPr>
                    </a:p>
                  </a:txBody>
                  <a:tcPr marL="51182" marR="511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a:txBody>
                    <a:bodyPr/>
                    <a:lstStyle/>
                    <a:p>
                      <a:pPr algn="ctr">
                        <a:spcAft>
                          <a:spcPts val="0"/>
                        </a:spcAft>
                      </a:pPr>
                      <a:r>
                        <a:rPr lang="en-US" sz="2000" kern="100">
                          <a:effectLst/>
                        </a:rPr>
                        <a:t>55</a:t>
                      </a:r>
                      <a:endParaRPr lang="zh-CN" sz="2000" kern="100">
                        <a:effectLst/>
                        <a:latin typeface="Calibri"/>
                        <a:ea typeface="宋体"/>
                        <a:cs typeface="Times New Roman"/>
                      </a:endParaRPr>
                    </a:p>
                  </a:txBody>
                  <a:tcPr marL="51182" marR="511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dirty="0">
                          <a:effectLst/>
                        </a:rPr>
                        <a:t>55</a:t>
                      </a:r>
                      <a:endParaRPr lang="zh-CN" sz="2000" kern="100" dirty="0">
                        <a:effectLst/>
                        <a:latin typeface="Calibri"/>
                        <a:ea typeface="宋体"/>
                        <a:cs typeface="Times New Roman"/>
                      </a:endParaRPr>
                    </a:p>
                  </a:txBody>
                  <a:tcPr marL="51182" marR="511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800">
                <a:tc>
                  <a:txBody>
                    <a:bodyPr/>
                    <a:lstStyle/>
                    <a:p>
                      <a:pPr algn="l">
                        <a:spcAft>
                          <a:spcPts val="0"/>
                        </a:spcAft>
                      </a:pPr>
                      <a:r>
                        <a:rPr lang="zh-CN" sz="2000" kern="100" dirty="0">
                          <a:solidFill>
                            <a:schemeClr val="tx1">
                              <a:lumMod val="75000"/>
                            </a:schemeClr>
                          </a:solidFill>
                          <a:effectLst/>
                        </a:rPr>
                        <a:t>年收入</a:t>
                      </a:r>
                      <a:endParaRPr lang="zh-CN" sz="2000" kern="100" dirty="0">
                        <a:solidFill>
                          <a:schemeClr val="tx1">
                            <a:lumMod val="75000"/>
                          </a:schemeClr>
                        </a:solidFill>
                        <a:effectLst/>
                        <a:latin typeface="Calibri"/>
                        <a:ea typeface="宋体"/>
                        <a:cs typeface="Times New Roman"/>
                      </a:endParaRPr>
                    </a:p>
                  </a:txBody>
                  <a:tcPr marL="51182" marR="511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spcAft>
                          <a:spcPts val="0"/>
                        </a:spcAft>
                      </a:pPr>
                      <a:r>
                        <a:rPr lang="en-US" sz="2000" kern="100">
                          <a:effectLst/>
                        </a:rPr>
                        <a:t>4</a:t>
                      </a:r>
                      <a:endParaRPr lang="zh-CN" sz="2000" kern="100">
                        <a:effectLst/>
                        <a:latin typeface="Calibri"/>
                        <a:ea typeface="宋体"/>
                        <a:cs typeface="Times New Roman"/>
                      </a:endParaRPr>
                    </a:p>
                  </a:txBody>
                  <a:tcPr marL="51182" marR="511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spcAft>
                          <a:spcPts val="0"/>
                        </a:spcAft>
                      </a:pPr>
                      <a:r>
                        <a:rPr lang="en-US" sz="2000" kern="100">
                          <a:effectLst/>
                        </a:rPr>
                        <a:t>4</a:t>
                      </a:r>
                      <a:endParaRPr lang="zh-CN" sz="2000" kern="100">
                        <a:effectLst/>
                        <a:latin typeface="Calibri"/>
                        <a:ea typeface="宋体"/>
                        <a:cs typeface="Times New Roman"/>
                      </a:endParaRPr>
                    </a:p>
                  </a:txBody>
                  <a:tcPr marL="51182" marR="511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l">
                        <a:spcAft>
                          <a:spcPts val="0"/>
                        </a:spcAft>
                      </a:pPr>
                      <a:endParaRPr lang="zh-CN" sz="1800" kern="100" dirty="0">
                        <a:effectLst/>
                        <a:latin typeface="Calibri"/>
                        <a:ea typeface="宋体"/>
                        <a:cs typeface="Times New Roman"/>
                      </a:endParaRPr>
                    </a:p>
                  </a:txBody>
                  <a:tcPr marL="51182" marR="511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effectLst/>
                        </a:rPr>
                        <a:t>4</a:t>
                      </a:r>
                      <a:endParaRPr lang="zh-CN" sz="2000" kern="100">
                        <a:effectLst/>
                        <a:latin typeface="Calibri"/>
                        <a:ea typeface="宋体"/>
                        <a:cs typeface="Times New Roman"/>
                      </a:endParaRPr>
                    </a:p>
                  </a:txBody>
                  <a:tcPr marL="51182" marR="511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spcAft>
                          <a:spcPts val="0"/>
                        </a:spcAft>
                      </a:pPr>
                      <a:r>
                        <a:rPr lang="en-US" sz="2000" kern="100">
                          <a:effectLst/>
                        </a:rPr>
                        <a:t>5</a:t>
                      </a:r>
                      <a:endParaRPr lang="zh-CN" sz="2000" kern="100">
                        <a:effectLst/>
                        <a:latin typeface="Calibri"/>
                        <a:ea typeface="宋体"/>
                        <a:cs typeface="Times New Roman"/>
                      </a:endParaRPr>
                    </a:p>
                  </a:txBody>
                  <a:tcPr marL="51182" marR="511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a:txBody>
                    <a:bodyPr/>
                    <a:lstStyle/>
                    <a:p>
                      <a:pPr algn="ctr">
                        <a:spcAft>
                          <a:spcPts val="0"/>
                        </a:spcAft>
                      </a:pPr>
                      <a:r>
                        <a:rPr lang="en-US" sz="2000" kern="100">
                          <a:effectLst/>
                        </a:rPr>
                        <a:t>5</a:t>
                      </a:r>
                      <a:endParaRPr lang="zh-CN" sz="2000" kern="100">
                        <a:effectLst/>
                        <a:latin typeface="Calibri"/>
                        <a:ea typeface="宋体"/>
                        <a:cs typeface="Times New Roman"/>
                      </a:endParaRPr>
                    </a:p>
                  </a:txBody>
                  <a:tcPr marL="51182" marR="511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dirty="0">
                          <a:effectLst/>
                        </a:rPr>
                        <a:t>15</a:t>
                      </a:r>
                      <a:endParaRPr lang="zh-CN" sz="2000" kern="100" dirty="0">
                        <a:effectLst/>
                        <a:latin typeface="Calibri"/>
                        <a:ea typeface="宋体"/>
                        <a:cs typeface="Times New Roman"/>
                      </a:endParaRPr>
                    </a:p>
                  </a:txBody>
                  <a:tcPr marL="51182" marR="511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spcAft>
                          <a:spcPts val="0"/>
                        </a:spcAft>
                      </a:pPr>
                      <a:r>
                        <a:rPr lang="en-US" sz="2000" kern="100" dirty="0">
                          <a:effectLst/>
                        </a:rPr>
                        <a:t>8</a:t>
                      </a:r>
                      <a:endParaRPr lang="zh-CN" sz="2000" kern="100" dirty="0">
                        <a:effectLst/>
                        <a:latin typeface="Calibri"/>
                        <a:ea typeface="宋体"/>
                        <a:cs typeface="Times New Roman"/>
                      </a:endParaRPr>
                    </a:p>
                  </a:txBody>
                  <a:tcPr marL="51182" marR="511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a:txBody>
                    <a:bodyPr/>
                    <a:lstStyle/>
                    <a:p>
                      <a:pPr algn="ctr">
                        <a:spcAft>
                          <a:spcPts val="0"/>
                        </a:spcAft>
                      </a:pPr>
                      <a:r>
                        <a:rPr lang="en-US" sz="2000" kern="100" dirty="0">
                          <a:effectLst/>
                        </a:rPr>
                        <a:t>10</a:t>
                      </a:r>
                      <a:endParaRPr lang="zh-CN" sz="2000" kern="100" dirty="0">
                        <a:effectLst/>
                        <a:latin typeface="Calibri"/>
                        <a:ea typeface="宋体"/>
                        <a:cs typeface="Times New Roman"/>
                      </a:endParaRPr>
                    </a:p>
                  </a:txBody>
                  <a:tcPr marL="51182" marR="511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effectLst/>
                        </a:rPr>
                        <a:t>10</a:t>
                      </a:r>
                      <a:endParaRPr lang="zh-CN" sz="2000" kern="100">
                        <a:effectLst/>
                        <a:latin typeface="Calibri"/>
                        <a:ea typeface="宋体"/>
                        <a:cs typeface="Times New Roman"/>
                      </a:endParaRPr>
                    </a:p>
                  </a:txBody>
                  <a:tcPr marL="51182" marR="511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25760">
                <a:tc gridSpan="14">
                  <a:txBody>
                    <a:bodyPr/>
                    <a:lstStyle/>
                    <a:p>
                      <a:pPr algn="ctr">
                        <a:spcAft>
                          <a:spcPts val="0"/>
                        </a:spcAft>
                      </a:pPr>
                      <a:r>
                        <a:rPr lang="zh-CN" sz="2000" kern="100" dirty="0">
                          <a:solidFill>
                            <a:schemeClr val="tx1">
                              <a:lumMod val="75000"/>
                            </a:schemeClr>
                          </a:solidFill>
                          <a:effectLst/>
                        </a:rPr>
                        <a:t>训练样本子集</a:t>
                      </a:r>
                      <a:r>
                        <a:rPr lang="en-US" sz="2000" kern="100" dirty="0">
                          <a:solidFill>
                            <a:schemeClr val="tx1">
                              <a:lumMod val="75000"/>
                            </a:schemeClr>
                          </a:solidFill>
                          <a:effectLst/>
                        </a:rPr>
                        <a:t>D</a:t>
                      </a:r>
                      <a:r>
                        <a:rPr lang="en-US" sz="2000" kern="100" baseline="-25000" dirty="0">
                          <a:solidFill>
                            <a:schemeClr val="tx1">
                              <a:lumMod val="75000"/>
                            </a:schemeClr>
                          </a:solidFill>
                          <a:effectLst/>
                        </a:rPr>
                        <a:t>3</a:t>
                      </a:r>
                      <a:endParaRPr lang="zh-CN" sz="2000" kern="100" dirty="0">
                        <a:solidFill>
                          <a:schemeClr val="tx1">
                            <a:lumMod val="75000"/>
                          </a:schemeClr>
                        </a:solidFill>
                        <a:effectLst/>
                        <a:latin typeface="Calibri"/>
                        <a:ea typeface="宋体"/>
                        <a:cs typeface="Times New Roman"/>
                      </a:endParaRPr>
                    </a:p>
                  </a:txBody>
                  <a:tcPr marL="51182" marR="511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304800">
                <a:tc>
                  <a:txBody>
                    <a:bodyPr/>
                    <a:lstStyle/>
                    <a:p>
                      <a:pPr algn="l">
                        <a:spcAft>
                          <a:spcPts val="0"/>
                        </a:spcAft>
                      </a:pPr>
                      <a:r>
                        <a:rPr lang="zh-CN" sz="2000" kern="100" dirty="0">
                          <a:solidFill>
                            <a:schemeClr val="bg2">
                              <a:lumMod val="10000"/>
                            </a:schemeClr>
                          </a:solidFill>
                          <a:effectLst/>
                        </a:rPr>
                        <a:t>编号</a:t>
                      </a:r>
                      <a:endParaRPr lang="zh-CN" sz="2000" kern="100" dirty="0">
                        <a:solidFill>
                          <a:schemeClr val="bg2">
                            <a:lumMod val="10000"/>
                          </a:schemeClr>
                        </a:solidFill>
                        <a:effectLst/>
                        <a:latin typeface="Calibri"/>
                        <a:ea typeface="宋体"/>
                        <a:cs typeface="Times New Roman"/>
                      </a:endParaRPr>
                    </a:p>
                  </a:txBody>
                  <a:tcPr marL="51182" marR="511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spcAft>
                          <a:spcPts val="0"/>
                        </a:spcAft>
                      </a:pPr>
                      <a:r>
                        <a:rPr lang="en-US" sz="2000" kern="100" dirty="0" smtClean="0">
                          <a:solidFill>
                            <a:schemeClr val="bg2">
                              <a:lumMod val="10000"/>
                            </a:schemeClr>
                          </a:solidFill>
                          <a:effectLst/>
                        </a:rPr>
                        <a:t>1</a:t>
                      </a:r>
                      <a:endParaRPr lang="zh-CN" sz="2000" kern="100" dirty="0">
                        <a:solidFill>
                          <a:schemeClr val="bg2">
                            <a:lumMod val="10000"/>
                          </a:schemeClr>
                        </a:solidFill>
                        <a:effectLst/>
                        <a:latin typeface="Calibri"/>
                        <a:ea typeface="宋体"/>
                        <a:cs typeface="Times New Roman"/>
                      </a:endParaRPr>
                    </a:p>
                  </a:txBody>
                  <a:tcPr marL="51182" marR="511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tc>
                <a:tc gridSpan="2">
                  <a:txBody>
                    <a:bodyPr/>
                    <a:lstStyle/>
                    <a:p>
                      <a:pPr algn="ctr">
                        <a:spcAft>
                          <a:spcPts val="0"/>
                        </a:spcAft>
                      </a:pPr>
                      <a:r>
                        <a:rPr lang="en-US" sz="2000" kern="100" dirty="0">
                          <a:solidFill>
                            <a:schemeClr val="bg2">
                              <a:lumMod val="10000"/>
                            </a:schemeClr>
                          </a:solidFill>
                          <a:effectLst/>
                        </a:rPr>
                        <a:t>2</a:t>
                      </a:r>
                      <a:endParaRPr lang="zh-CN" sz="2000" kern="100" dirty="0">
                        <a:solidFill>
                          <a:schemeClr val="bg2">
                            <a:lumMod val="10000"/>
                          </a:schemeClr>
                        </a:solidFill>
                        <a:effectLst/>
                        <a:latin typeface="Calibri"/>
                        <a:ea typeface="宋体"/>
                        <a:cs typeface="Times New Roman"/>
                      </a:endParaRPr>
                    </a:p>
                  </a:txBody>
                  <a:tcPr marL="51182" marR="511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l">
                        <a:spcAft>
                          <a:spcPts val="0"/>
                        </a:spcAft>
                      </a:pPr>
                      <a:endParaRPr lang="zh-CN" sz="1800" kern="100">
                        <a:effectLst/>
                        <a:latin typeface="Calibri"/>
                        <a:ea typeface="宋体"/>
                        <a:cs typeface="Times New Roman"/>
                      </a:endParaRPr>
                    </a:p>
                  </a:txBody>
                  <a:tcPr marL="51182" marR="511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dirty="0">
                          <a:solidFill>
                            <a:schemeClr val="bg2">
                              <a:lumMod val="10000"/>
                            </a:schemeClr>
                          </a:solidFill>
                          <a:effectLst/>
                        </a:rPr>
                        <a:t>3</a:t>
                      </a:r>
                      <a:endParaRPr lang="zh-CN" sz="2000" kern="100" dirty="0">
                        <a:solidFill>
                          <a:schemeClr val="bg2">
                            <a:lumMod val="10000"/>
                          </a:schemeClr>
                        </a:solidFill>
                        <a:effectLst/>
                        <a:latin typeface="Calibri"/>
                        <a:ea typeface="宋体"/>
                        <a:cs typeface="Times New Roman"/>
                      </a:endParaRPr>
                    </a:p>
                  </a:txBody>
                  <a:tcPr marL="51182" marR="511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kern="100" dirty="0">
                          <a:solidFill>
                            <a:schemeClr val="bg2">
                              <a:lumMod val="10000"/>
                            </a:schemeClr>
                          </a:solidFill>
                          <a:effectLst/>
                        </a:rPr>
                        <a:t>4</a:t>
                      </a:r>
                      <a:endParaRPr lang="zh-CN" sz="2000" kern="100" dirty="0">
                        <a:solidFill>
                          <a:schemeClr val="bg2">
                            <a:lumMod val="10000"/>
                          </a:schemeClr>
                        </a:solidFill>
                        <a:effectLst/>
                        <a:latin typeface="Calibri"/>
                        <a:ea typeface="宋体"/>
                        <a:cs typeface="Times New Roman"/>
                      </a:endParaRPr>
                    </a:p>
                  </a:txBody>
                  <a:tcPr marL="51182" marR="511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spcAft>
                          <a:spcPts val="0"/>
                        </a:spcAft>
                      </a:pPr>
                      <a:r>
                        <a:rPr lang="en-US" sz="2000" kern="100" dirty="0">
                          <a:solidFill>
                            <a:schemeClr val="bg2">
                              <a:lumMod val="10000"/>
                            </a:schemeClr>
                          </a:solidFill>
                          <a:effectLst/>
                        </a:rPr>
                        <a:t>5</a:t>
                      </a:r>
                      <a:endParaRPr lang="zh-CN" sz="2000" kern="100" dirty="0">
                        <a:solidFill>
                          <a:schemeClr val="bg2">
                            <a:lumMod val="10000"/>
                          </a:schemeClr>
                        </a:solidFill>
                        <a:effectLst/>
                        <a:latin typeface="Calibri"/>
                        <a:ea typeface="宋体"/>
                        <a:cs typeface="Times New Roman"/>
                      </a:endParaRPr>
                    </a:p>
                  </a:txBody>
                  <a:tcPr marL="51182" marR="511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tc>
                <a:tc>
                  <a:txBody>
                    <a:bodyPr/>
                    <a:lstStyle/>
                    <a:p>
                      <a:pPr algn="ctr">
                        <a:spcAft>
                          <a:spcPts val="0"/>
                        </a:spcAft>
                      </a:pPr>
                      <a:r>
                        <a:rPr lang="en-US" sz="2000" kern="100" dirty="0">
                          <a:solidFill>
                            <a:schemeClr val="bg2">
                              <a:lumMod val="10000"/>
                            </a:schemeClr>
                          </a:solidFill>
                          <a:effectLst/>
                        </a:rPr>
                        <a:t>6</a:t>
                      </a:r>
                      <a:endParaRPr lang="zh-CN" sz="2000" kern="100" dirty="0">
                        <a:solidFill>
                          <a:schemeClr val="bg2">
                            <a:lumMod val="10000"/>
                          </a:schemeClr>
                        </a:solidFill>
                        <a:effectLst/>
                        <a:latin typeface="Calibri"/>
                        <a:ea typeface="宋体"/>
                        <a:cs typeface="Times New Roman"/>
                      </a:endParaRPr>
                    </a:p>
                  </a:txBody>
                  <a:tcPr marL="51182" marR="511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spcAft>
                          <a:spcPts val="0"/>
                        </a:spcAft>
                      </a:pPr>
                      <a:r>
                        <a:rPr lang="en-US" sz="2000" kern="100" dirty="0">
                          <a:solidFill>
                            <a:schemeClr val="bg2">
                              <a:lumMod val="10000"/>
                            </a:schemeClr>
                          </a:solidFill>
                          <a:effectLst/>
                        </a:rPr>
                        <a:t>7</a:t>
                      </a:r>
                      <a:endParaRPr lang="zh-CN" sz="2000" kern="100" dirty="0">
                        <a:solidFill>
                          <a:schemeClr val="bg2">
                            <a:lumMod val="10000"/>
                          </a:schemeClr>
                        </a:solidFill>
                        <a:effectLst/>
                        <a:latin typeface="Calibri"/>
                        <a:ea typeface="宋体"/>
                        <a:cs typeface="Times New Roman"/>
                      </a:endParaRPr>
                    </a:p>
                  </a:txBody>
                  <a:tcPr marL="51182" marR="511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zh-CN" altLang="en-US"/>
                    </a:p>
                  </a:txBody>
                  <a:tcPr/>
                </a:tc>
                <a:tc>
                  <a:txBody>
                    <a:bodyPr/>
                    <a:lstStyle/>
                    <a:p>
                      <a:pPr algn="ctr">
                        <a:spcAft>
                          <a:spcPts val="0"/>
                        </a:spcAft>
                      </a:pPr>
                      <a:r>
                        <a:rPr lang="en-US" sz="2000" kern="100" dirty="0">
                          <a:solidFill>
                            <a:schemeClr val="bg2">
                              <a:lumMod val="10000"/>
                            </a:schemeClr>
                          </a:solidFill>
                          <a:effectLst/>
                        </a:rPr>
                        <a:t>8</a:t>
                      </a:r>
                      <a:endParaRPr lang="zh-CN" sz="2000" kern="100" dirty="0">
                        <a:solidFill>
                          <a:schemeClr val="bg2">
                            <a:lumMod val="10000"/>
                          </a:schemeClr>
                        </a:solidFill>
                        <a:effectLst/>
                        <a:latin typeface="Calibri"/>
                        <a:ea typeface="宋体"/>
                        <a:cs typeface="Times New Roman"/>
                      </a:endParaRPr>
                    </a:p>
                  </a:txBody>
                  <a:tcPr marL="51182" marR="511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spcAft>
                          <a:spcPts val="0"/>
                        </a:spcAft>
                      </a:pPr>
                      <a:r>
                        <a:rPr lang="en-US" sz="2000" kern="100" dirty="0" smtClean="0">
                          <a:solidFill>
                            <a:schemeClr val="bg2">
                              <a:lumMod val="10000"/>
                            </a:schemeClr>
                          </a:solidFill>
                          <a:effectLst/>
                        </a:rPr>
                        <a:t>9</a:t>
                      </a:r>
                      <a:endParaRPr lang="zh-CN" sz="2000" kern="100" dirty="0">
                        <a:solidFill>
                          <a:schemeClr val="bg2">
                            <a:lumMod val="10000"/>
                          </a:schemeClr>
                        </a:solidFill>
                        <a:effectLst/>
                        <a:latin typeface="Calibri"/>
                        <a:ea typeface="宋体"/>
                        <a:cs typeface="Times New Roman"/>
                      </a:endParaRPr>
                    </a:p>
                  </a:txBody>
                  <a:tcPr marL="51182" marR="511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04800">
                <a:tc>
                  <a:txBody>
                    <a:bodyPr/>
                    <a:lstStyle/>
                    <a:p>
                      <a:pPr algn="l">
                        <a:spcAft>
                          <a:spcPts val="0"/>
                        </a:spcAft>
                      </a:pPr>
                      <a:r>
                        <a:rPr lang="zh-CN" sz="2000" kern="100" dirty="0">
                          <a:solidFill>
                            <a:schemeClr val="tx1">
                              <a:lumMod val="75000"/>
                            </a:schemeClr>
                          </a:solidFill>
                          <a:effectLst/>
                        </a:rPr>
                        <a:t>年龄</a:t>
                      </a:r>
                      <a:endParaRPr lang="zh-CN" sz="2000" kern="100" dirty="0">
                        <a:solidFill>
                          <a:schemeClr val="tx1">
                            <a:lumMod val="75000"/>
                          </a:schemeClr>
                        </a:solidFill>
                        <a:effectLst/>
                        <a:latin typeface="Calibri"/>
                        <a:ea typeface="宋体"/>
                        <a:cs typeface="Times New Roman"/>
                      </a:endParaRPr>
                    </a:p>
                  </a:txBody>
                  <a:tcPr marL="51182" marR="511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spcAft>
                          <a:spcPts val="0"/>
                        </a:spcAft>
                      </a:pPr>
                      <a:r>
                        <a:rPr lang="en-US" sz="2000" kern="100">
                          <a:effectLst/>
                        </a:rPr>
                        <a:t>34</a:t>
                      </a:r>
                      <a:endParaRPr lang="zh-CN" sz="2000" kern="100">
                        <a:effectLst/>
                        <a:latin typeface="Calibri"/>
                        <a:ea typeface="宋体"/>
                        <a:cs typeface="Times New Roman"/>
                      </a:endParaRPr>
                    </a:p>
                  </a:txBody>
                  <a:tcPr marL="51182" marR="511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spcAft>
                          <a:spcPts val="0"/>
                        </a:spcAft>
                      </a:pPr>
                      <a:r>
                        <a:rPr lang="en-US" sz="2000" kern="100">
                          <a:effectLst/>
                        </a:rPr>
                        <a:t>25</a:t>
                      </a:r>
                      <a:endParaRPr lang="zh-CN" sz="2000" kern="100">
                        <a:effectLst/>
                        <a:latin typeface="Calibri"/>
                        <a:ea typeface="宋体"/>
                        <a:cs typeface="Times New Roman"/>
                      </a:endParaRPr>
                    </a:p>
                  </a:txBody>
                  <a:tcPr marL="51182" marR="511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l">
                        <a:spcAft>
                          <a:spcPts val="0"/>
                        </a:spcAft>
                      </a:pPr>
                      <a:endParaRPr lang="zh-CN" sz="1800" kern="100">
                        <a:effectLst/>
                        <a:latin typeface="Calibri"/>
                        <a:ea typeface="宋体"/>
                        <a:cs typeface="Times New Roman"/>
                      </a:endParaRPr>
                    </a:p>
                  </a:txBody>
                  <a:tcPr marL="51182" marR="511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effectLst/>
                        </a:rPr>
                        <a:t>25</a:t>
                      </a:r>
                      <a:endParaRPr lang="zh-CN" sz="2000" kern="100">
                        <a:effectLst/>
                        <a:latin typeface="Calibri"/>
                        <a:ea typeface="宋体"/>
                        <a:cs typeface="Times New Roman"/>
                      </a:endParaRPr>
                    </a:p>
                  </a:txBody>
                  <a:tcPr marL="51182" marR="511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effectLst/>
                        </a:rPr>
                        <a:t>30</a:t>
                      </a:r>
                      <a:endParaRPr lang="zh-CN" sz="2000" kern="100">
                        <a:effectLst/>
                        <a:latin typeface="Calibri"/>
                        <a:ea typeface="宋体"/>
                        <a:cs typeface="Times New Roman"/>
                      </a:endParaRPr>
                    </a:p>
                  </a:txBody>
                  <a:tcPr marL="51182" marR="511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spcAft>
                          <a:spcPts val="0"/>
                        </a:spcAft>
                      </a:pPr>
                      <a:r>
                        <a:rPr lang="en-US" sz="2000" kern="100">
                          <a:effectLst/>
                        </a:rPr>
                        <a:t>30</a:t>
                      </a:r>
                      <a:endParaRPr lang="zh-CN" sz="2000" kern="100">
                        <a:effectLst/>
                        <a:latin typeface="Calibri"/>
                        <a:ea typeface="宋体"/>
                        <a:cs typeface="Times New Roman"/>
                      </a:endParaRPr>
                    </a:p>
                  </a:txBody>
                  <a:tcPr marL="51182" marR="511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a:txBody>
                    <a:bodyPr/>
                    <a:lstStyle/>
                    <a:p>
                      <a:pPr algn="ctr">
                        <a:spcAft>
                          <a:spcPts val="0"/>
                        </a:spcAft>
                      </a:pPr>
                      <a:r>
                        <a:rPr lang="en-US" sz="2000" kern="100">
                          <a:effectLst/>
                        </a:rPr>
                        <a:t>30</a:t>
                      </a:r>
                      <a:endParaRPr lang="zh-CN" sz="2000" kern="100">
                        <a:effectLst/>
                        <a:latin typeface="Calibri"/>
                        <a:ea typeface="宋体"/>
                        <a:cs typeface="Times New Roman"/>
                      </a:endParaRPr>
                    </a:p>
                  </a:txBody>
                  <a:tcPr marL="51182" marR="511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spcAft>
                          <a:spcPts val="0"/>
                        </a:spcAft>
                      </a:pPr>
                      <a:r>
                        <a:rPr lang="en-US" sz="2000" kern="100">
                          <a:effectLst/>
                        </a:rPr>
                        <a:t>55</a:t>
                      </a:r>
                      <a:endParaRPr lang="zh-CN" sz="2000" kern="100">
                        <a:effectLst/>
                        <a:latin typeface="Calibri"/>
                        <a:ea typeface="宋体"/>
                        <a:cs typeface="Times New Roman"/>
                      </a:endParaRPr>
                    </a:p>
                  </a:txBody>
                  <a:tcPr marL="51182" marR="511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a:txBody>
                    <a:bodyPr/>
                    <a:lstStyle/>
                    <a:p>
                      <a:pPr algn="ctr">
                        <a:spcAft>
                          <a:spcPts val="0"/>
                        </a:spcAft>
                      </a:pPr>
                      <a:r>
                        <a:rPr lang="en-US" sz="2000" kern="100">
                          <a:effectLst/>
                        </a:rPr>
                        <a:t>55</a:t>
                      </a:r>
                      <a:endParaRPr lang="zh-CN" sz="2000" kern="100">
                        <a:effectLst/>
                        <a:latin typeface="Calibri"/>
                        <a:ea typeface="宋体"/>
                        <a:cs typeface="Times New Roman"/>
                      </a:endParaRPr>
                    </a:p>
                  </a:txBody>
                  <a:tcPr marL="51182" marR="511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dirty="0">
                          <a:effectLst/>
                        </a:rPr>
                        <a:t>60</a:t>
                      </a:r>
                      <a:endParaRPr lang="zh-CN" sz="2000" kern="100" dirty="0">
                        <a:effectLst/>
                        <a:latin typeface="Calibri"/>
                        <a:ea typeface="宋体"/>
                        <a:cs typeface="Times New Roman"/>
                      </a:endParaRPr>
                    </a:p>
                  </a:txBody>
                  <a:tcPr marL="51182" marR="511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304800">
                <a:tc>
                  <a:txBody>
                    <a:bodyPr/>
                    <a:lstStyle/>
                    <a:p>
                      <a:pPr algn="l">
                        <a:spcAft>
                          <a:spcPts val="0"/>
                        </a:spcAft>
                      </a:pPr>
                      <a:r>
                        <a:rPr lang="zh-CN" sz="2000" kern="100" dirty="0">
                          <a:solidFill>
                            <a:schemeClr val="tx1">
                              <a:lumMod val="75000"/>
                            </a:schemeClr>
                          </a:solidFill>
                          <a:effectLst/>
                        </a:rPr>
                        <a:t>年收入</a:t>
                      </a:r>
                      <a:endParaRPr lang="zh-CN" sz="2000" kern="100" dirty="0">
                        <a:solidFill>
                          <a:schemeClr val="tx1">
                            <a:lumMod val="75000"/>
                          </a:schemeClr>
                        </a:solidFill>
                        <a:effectLst/>
                        <a:latin typeface="Calibri"/>
                        <a:ea typeface="宋体"/>
                        <a:cs typeface="Times New Roman"/>
                      </a:endParaRPr>
                    </a:p>
                  </a:txBody>
                  <a:tcPr marL="51182" marR="511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spcAft>
                          <a:spcPts val="0"/>
                        </a:spcAft>
                      </a:pPr>
                      <a:r>
                        <a:rPr lang="en-US" sz="2000" kern="100">
                          <a:effectLst/>
                        </a:rPr>
                        <a:t>4</a:t>
                      </a:r>
                      <a:endParaRPr lang="zh-CN" sz="2000" kern="100">
                        <a:effectLst/>
                        <a:latin typeface="Calibri"/>
                        <a:ea typeface="宋体"/>
                        <a:cs typeface="Times New Roman"/>
                      </a:endParaRPr>
                    </a:p>
                  </a:txBody>
                  <a:tcPr marL="51182" marR="511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gridSpan="2">
                  <a:txBody>
                    <a:bodyPr/>
                    <a:lstStyle/>
                    <a:p>
                      <a:pPr algn="ctr">
                        <a:spcAft>
                          <a:spcPts val="0"/>
                        </a:spcAft>
                      </a:pPr>
                      <a:r>
                        <a:rPr lang="en-US" sz="2000" kern="100">
                          <a:effectLst/>
                        </a:rPr>
                        <a:t>3</a:t>
                      </a:r>
                      <a:endParaRPr lang="zh-CN" sz="2000" kern="100">
                        <a:effectLst/>
                        <a:latin typeface="Calibri"/>
                        <a:ea typeface="宋体"/>
                        <a:cs typeface="Times New Roman"/>
                      </a:endParaRPr>
                    </a:p>
                  </a:txBody>
                  <a:tcPr marL="51182" marR="511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l">
                        <a:spcAft>
                          <a:spcPts val="0"/>
                        </a:spcAft>
                      </a:pPr>
                      <a:endParaRPr lang="zh-CN" sz="1800" kern="100">
                        <a:effectLst/>
                        <a:latin typeface="Calibri"/>
                        <a:ea typeface="宋体"/>
                        <a:cs typeface="Times New Roman"/>
                      </a:endParaRPr>
                    </a:p>
                  </a:txBody>
                  <a:tcPr marL="51182" marR="511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effectLst/>
                        </a:rPr>
                        <a:t>3</a:t>
                      </a:r>
                      <a:endParaRPr lang="zh-CN" sz="2000" kern="100">
                        <a:effectLst/>
                        <a:latin typeface="Calibri"/>
                        <a:ea typeface="宋体"/>
                        <a:cs typeface="Times New Roman"/>
                      </a:endParaRPr>
                    </a:p>
                  </a:txBody>
                  <a:tcPr marL="51182" marR="511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a:effectLst/>
                        </a:rPr>
                        <a:t>6</a:t>
                      </a:r>
                      <a:endParaRPr lang="zh-CN" sz="2000" kern="100">
                        <a:effectLst/>
                        <a:latin typeface="Calibri"/>
                        <a:ea typeface="宋体"/>
                        <a:cs typeface="Times New Roman"/>
                      </a:endParaRPr>
                    </a:p>
                  </a:txBody>
                  <a:tcPr marL="51182" marR="511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spcAft>
                          <a:spcPts val="0"/>
                        </a:spcAft>
                      </a:pPr>
                      <a:r>
                        <a:rPr lang="en-US" sz="2000" kern="100">
                          <a:effectLst/>
                        </a:rPr>
                        <a:t>6</a:t>
                      </a:r>
                      <a:endParaRPr lang="zh-CN" sz="2000" kern="100">
                        <a:effectLst/>
                        <a:latin typeface="Calibri"/>
                        <a:ea typeface="宋体"/>
                        <a:cs typeface="Times New Roman"/>
                      </a:endParaRPr>
                    </a:p>
                  </a:txBody>
                  <a:tcPr marL="51182" marR="511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a:txBody>
                    <a:bodyPr/>
                    <a:lstStyle/>
                    <a:p>
                      <a:pPr algn="ctr">
                        <a:spcAft>
                          <a:spcPts val="0"/>
                        </a:spcAft>
                      </a:pPr>
                      <a:r>
                        <a:rPr lang="en-US" sz="2000" kern="100">
                          <a:effectLst/>
                        </a:rPr>
                        <a:t>6</a:t>
                      </a:r>
                      <a:endParaRPr lang="zh-CN" sz="2000" kern="100">
                        <a:effectLst/>
                        <a:latin typeface="Calibri"/>
                        <a:ea typeface="宋体"/>
                        <a:cs typeface="Times New Roman"/>
                      </a:endParaRPr>
                    </a:p>
                  </a:txBody>
                  <a:tcPr marL="51182" marR="511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spcAft>
                          <a:spcPts val="0"/>
                        </a:spcAft>
                      </a:pPr>
                      <a:r>
                        <a:rPr lang="en-US" sz="2000" kern="100">
                          <a:effectLst/>
                        </a:rPr>
                        <a:t>10</a:t>
                      </a:r>
                      <a:endParaRPr lang="zh-CN" sz="2000" kern="100">
                        <a:effectLst/>
                        <a:latin typeface="Calibri"/>
                        <a:ea typeface="宋体"/>
                        <a:cs typeface="Times New Roman"/>
                      </a:endParaRPr>
                    </a:p>
                  </a:txBody>
                  <a:tcPr marL="51182" marR="511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a:txBody>
                    <a:bodyPr/>
                    <a:lstStyle/>
                    <a:p>
                      <a:pPr algn="ctr">
                        <a:spcAft>
                          <a:spcPts val="0"/>
                        </a:spcAft>
                      </a:pPr>
                      <a:r>
                        <a:rPr lang="en-US" sz="2000" kern="100">
                          <a:effectLst/>
                        </a:rPr>
                        <a:t>10</a:t>
                      </a:r>
                      <a:endParaRPr lang="zh-CN" sz="2000" kern="100">
                        <a:effectLst/>
                        <a:latin typeface="Calibri"/>
                        <a:ea typeface="宋体"/>
                        <a:cs typeface="Times New Roman"/>
                      </a:endParaRPr>
                    </a:p>
                  </a:txBody>
                  <a:tcPr marL="51182" marR="511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2000" kern="100" dirty="0">
                          <a:effectLst/>
                        </a:rPr>
                        <a:t>5</a:t>
                      </a:r>
                      <a:endParaRPr lang="zh-CN" sz="2000" kern="100" dirty="0">
                        <a:effectLst/>
                        <a:latin typeface="Calibri"/>
                        <a:ea typeface="宋体"/>
                        <a:cs typeface="Times New Roman"/>
                      </a:endParaRPr>
                    </a:p>
                  </a:txBody>
                  <a:tcPr marL="51182" marR="51182"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Text Box 2">
            <a:extLst>
              <a:ext uri="{FF2B5EF4-FFF2-40B4-BE49-F238E27FC236}"/>
            </a:extLst>
          </p:cNvPr>
          <p:cNvSpPr txBox="1">
            <a:spLocks noChangeArrowheads="1"/>
          </p:cNvSpPr>
          <p:nvPr/>
        </p:nvSpPr>
        <p:spPr bwMode="auto">
          <a:xfrm>
            <a:off x="1549400" y="396875"/>
            <a:ext cx="6337300" cy="769441"/>
          </a:xfrm>
          <a:prstGeom prst="rect">
            <a:avLst/>
          </a:prstGeom>
          <a:solidFill>
            <a:srgbClr val="3366FF"/>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81000" indent="-381000">
              <a:spcBef>
                <a:spcPct val="20000"/>
              </a:spcBef>
              <a:buBlip>
                <a:blip r:embed="rId3"/>
              </a:buBlip>
              <a:defRPr kumimoji="1" sz="2400">
                <a:solidFill>
                  <a:schemeClr val="tx1"/>
                </a:solidFill>
                <a:latin typeface="楷体_GB2312" pitchFamily="49" charset="-122"/>
                <a:ea typeface="楷体_GB2312" pitchFamily="49" charset="-122"/>
                <a:cs typeface="楷体_GB2312" pitchFamily="49" charset="-122"/>
              </a:defRPr>
            </a:lvl1pPr>
            <a:lvl2pPr marL="742950" indent="-285750">
              <a:spcBef>
                <a:spcPct val="20000"/>
              </a:spcBef>
              <a:buBlip>
                <a:blip r:embed="rId3"/>
              </a:buBlip>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2pPr>
            <a:lvl3pPr marL="1143000" indent="-228600">
              <a:spcBef>
                <a:spcPct val="20000"/>
              </a:spcBef>
              <a:buChar char="•"/>
              <a:defRPr kumimoji="1">
                <a:solidFill>
                  <a:schemeClr val="tx1"/>
                </a:solidFill>
                <a:latin typeface="Times New Roman" panose="02020603050405020304" pitchFamily="18" charset="0"/>
                <a:ea typeface="宋体" panose="02010600030101010101" pitchFamily="2" charset="-122"/>
                <a:cs typeface="楷体_GB2312" pitchFamily="49" charset="-122"/>
              </a:defRPr>
            </a:lvl3pPr>
            <a:lvl4pPr marL="1600200" indent="-228600">
              <a:spcBef>
                <a:spcPct val="20000"/>
              </a:spcBef>
              <a:buChar char="–"/>
              <a:defRPr kumimoji="1" sz="1600">
                <a:solidFill>
                  <a:schemeClr val="tx1"/>
                </a:solidFill>
                <a:latin typeface="Times New Roman" panose="02020603050405020304" pitchFamily="18" charset="0"/>
                <a:ea typeface="宋体" panose="02010600030101010101" pitchFamily="2" charset="-122"/>
                <a:cs typeface="楷体_GB2312" pitchFamily="49" charset="-122"/>
              </a:defRPr>
            </a:lvl4pPr>
            <a:lvl5pPr marL="2057400" indent="-228600">
              <a:spcBef>
                <a:spcPct val="20000"/>
              </a:spcBef>
              <a:buChar char="»"/>
              <a:defRPr kumimoji="1" sz="1600">
                <a:solidFill>
                  <a:schemeClr val="tx1"/>
                </a:solidFill>
                <a:latin typeface="Times New Roman" panose="02020603050405020304" pitchFamily="18" charset="0"/>
                <a:ea typeface="宋体" panose="02010600030101010101" pitchFamily="2" charset="-122"/>
                <a:cs typeface="楷体_GB2312" pitchFamily="49" charset="-122"/>
              </a:defRPr>
            </a:lvl5pPr>
            <a:lvl6pPr marL="2514600" indent="-228600" eaLnBrk="0" fontAlgn="base" hangingPunct="0">
              <a:spcBef>
                <a:spcPct val="20000"/>
              </a:spcBef>
              <a:spcAft>
                <a:spcPct val="0"/>
              </a:spcAft>
              <a:buChar char="»"/>
              <a:defRPr kumimoji="1" sz="1600">
                <a:solidFill>
                  <a:schemeClr val="tx1"/>
                </a:solidFill>
                <a:latin typeface="Times New Roman" panose="02020603050405020304" pitchFamily="18" charset="0"/>
                <a:ea typeface="宋体" panose="02010600030101010101" pitchFamily="2" charset="-122"/>
                <a:cs typeface="楷体_GB2312" pitchFamily="49" charset="-122"/>
              </a:defRPr>
            </a:lvl6pPr>
            <a:lvl7pPr marL="2971800" indent="-228600" eaLnBrk="0" fontAlgn="base" hangingPunct="0">
              <a:spcBef>
                <a:spcPct val="20000"/>
              </a:spcBef>
              <a:spcAft>
                <a:spcPct val="0"/>
              </a:spcAft>
              <a:buChar char="»"/>
              <a:defRPr kumimoji="1" sz="1600">
                <a:solidFill>
                  <a:schemeClr val="tx1"/>
                </a:solidFill>
                <a:latin typeface="Times New Roman" panose="02020603050405020304" pitchFamily="18" charset="0"/>
                <a:ea typeface="宋体" panose="02010600030101010101" pitchFamily="2" charset="-122"/>
                <a:cs typeface="楷体_GB2312" pitchFamily="49" charset="-122"/>
              </a:defRPr>
            </a:lvl7pPr>
            <a:lvl8pPr marL="3429000" indent="-228600" eaLnBrk="0" fontAlgn="base" hangingPunct="0">
              <a:spcBef>
                <a:spcPct val="20000"/>
              </a:spcBef>
              <a:spcAft>
                <a:spcPct val="0"/>
              </a:spcAft>
              <a:buChar char="»"/>
              <a:defRPr kumimoji="1" sz="1600">
                <a:solidFill>
                  <a:schemeClr val="tx1"/>
                </a:solidFill>
                <a:latin typeface="Times New Roman" panose="02020603050405020304" pitchFamily="18" charset="0"/>
                <a:ea typeface="宋体" panose="02010600030101010101" pitchFamily="2" charset="-122"/>
                <a:cs typeface="楷体_GB2312" pitchFamily="49" charset="-122"/>
              </a:defRPr>
            </a:lvl8pPr>
            <a:lvl9pPr marL="3886200" indent="-228600" eaLnBrk="0" fontAlgn="base" hangingPunct="0">
              <a:spcBef>
                <a:spcPct val="20000"/>
              </a:spcBef>
              <a:spcAft>
                <a:spcPct val="0"/>
              </a:spcAft>
              <a:buChar char="»"/>
              <a:defRPr kumimoji="1" sz="1600">
                <a:solidFill>
                  <a:schemeClr val="tx1"/>
                </a:solidFill>
                <a:latin typeface="Times New Roman" panose="02020603050405020304" pitchFamily="18" charset="0"/>
                <a:ea typeface="宋体" panose="02010600030101010101" pitchFamily="2" charset="-122"/>
                <a:cs typeface="楷体_GB2312" pitchFamily="49" charset="-122"/>
              </a:defRPr>
            </a:lvl9pPr>
          </a:lstStyle>
          <a:p>
            <a:pPr marL="0" indent="0" algn="ctr">
              <a:spcBef>
                <a:spcPct val="0"/>
              </a:spcBef>
              <a:buClr>
                <a:srgbClr val="FFFFFF"/>
              </a:buClr>
              <a:buNone/>
              <a:defRPr/>
            </a:pPr>
            <a:r>
              <a:rPr lang="en-US" altLang="zh-CN" sz="4400" b="1" dirty="0">
                <a:solidFill>
                  <a:srgbClr val="FFFFFF"/>
                </a:solidFill>
                <a:latin typeface="+mn-ea"/>
                <a:ea typeface="楷体_GB2312"/>
                <a:cs typeface="+mn-ea"/>
              </a:rPr>
              <a:t>Bagging</a:t>
            </a:r>
            <a:r>
              <a:rPr lang="zh-CN" altLang="en-US" sz="4400" b="1" dirty="0">
                <a:solidFill>
                  <a:srgbClr val="FFFFFF"/>
                </a:solidFill>
                <a:latin typeface="+mn-ea"/>
                <a:ea typeface="楷体_GB2312"/>
                <a:cs typeface="+mn-ea"/>
              </a:rPr>
              <a:t>集成策略例题</a:t>
            </a:r>
            <a:endParaRPr lang="zh-CN" altLang="en-US" sz="4000" b="1" dirty="0">
              <a:solidFill>
                <a:srgbClr val="000000"/>
              </a:solidFill>
              <a:ea typeface="楷体_GB2312"/>
              <a:cs typeface="+mn-ea"/>
            </a:endParaRPr>
          </a:p>
        </p:txBody>
      </p:sp>
    </p:spTree>
    <p:extLst>
      <p:ext uri="{BB962C8B-B14F-4D97-AF65-F5344CB8AC3E}">
        <p14:creationId xmlns:p14="http://schemas.microsoft.com/office/powerpoint/2010/main" val="13225708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zh-CN" altLang="en-US" smtClean="0">
                <a:effectLst/>
              </a:rPr>
              <a:t>随机森林算法</a:t>
            </a:r>
          </a:p>
        </p:txBody>
      </p:sp>
      <p:sp>
        <p:nvSpPr>
          <p:cNvPr id="19459" name="Rectangle 3"/>
          <p:cNvSpPr>
            <a:spLocks noGrp="1" noChangeArrowheads="1"/>
          </p:cNvSpPr>
          <p:nvPr>
            <p:ph type="body" idx="1"/>
          </p:nvPr>
        </p:nvSpPr>
        <p:spPr>
          <a:xfrm>
            <a:off x="457200" y="1236928"/>
            <a:ext cx="8229600" cy="3779573"/>
          </a:xfrm>
        </p:spPr>
        <p:txBody>
          <a:bodyPr/>
          <a:lstStyle/>
          <a:p>
            <a:pPr eaLnBrk="1" hangingPunct="1">
              <a:lnSpc>
                <a:spcPct val="90000"/>
              </a:lnSpc>
            </a:pPr>
            <a:r>
              <a:rPr lang="zh-CN" altLang="en-US" smtClean="0"/>
              <a:t>随机森林算法是</a:t>
            </a:r>
            <a:r>
              <a:rPr lang="en-US" altLang="zh-CN" smtClean="0"/>
              <a:t>Leo Breiman</a:t>
            </a:r>
            <a:r>
              <a:rPr lang="zh-CN" altLang="en-US" smtClean="0"/>
              <a:t>于</a:t>
            </a:r>
            <a:r>
              <a:rPr lang="en-US" altLang="zh-CN" smtClean="0"/>
              <a:t>2001</a:t>
            </a:r>
            <a:r>
              <a:rPr lang="zh-CN" altLang="en-US" smtClean="0"/>
              <a:t>年提出的一种新型分类和预测模型</a:t>
            </a:r>
            <a:r>
              <a:rPr lang="en-US" altLang="zh-CN" smtClean="0"/>
              <a:t>,</a:t>
            </a:r>
            <a:r>
              <a:rPr lang="zh-CN" altLang="en-US" smtClean="0"/>
              <a:t>它具有需要调整的参数较少、不必担心过度拟合、分类速度很快</a:t>
            </a:r>
            <a:r>
              <a:rPr lang="en-US" altLang="zh-CN" smtClean="0"/>
              <a:t>, </a:t>
            </a:r>
            <a:r>
              <a:rPr lang="zh-CN" altLang="en-US" smtClean="0"/>
              <a:t>能高效处理大样本数据、能估计哪个特征在分类中更重要以及较强的抗噪音能力等特点</a:t>
            </a:r>
            <a:endParaRPr lang="en-US" altLang="zh-CN" smtClean="0"/>
          </a:p>
          <a:p>
            <a:pPr eaLnBrk="1" hangingPunct="1">
              <a:lnSpc>
                <a:spcPct val="90000"/>
              </a:lnSpc>
            </a:pPr>
            <a:r>
              <a:rPr lang="zh-CN" altLang="en-US" smtClean="0"/>
              <a:t>该方法是基于决策树（</a:t>
            </a:r>
            <a:r>
              <a:rPr lang="en-US" altLang="zh-CN" smtClean="0"/>
              <a:t>decision tree</a:t>
            </a:r>
            <a:r>
              <a:rPr lang="zh-CN" altLang="en-US" smtClean="0"/>
              <a:t>） 的分类器集成算法。</a:t>
            </a:r>
          </a:p>
        </p:txBody>
      </p:sp>
    </p:spTree>
    <p:extLst>
      <p:ext uri="{BB962C8B-B14F-4D97-AF65-F5344CB8AC3E}">
        <p14:creationId xmlns:p14="http://schemas.microsoft.com/office/powerpoint/2010/main" val="23694548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body" idx="1"/>
          </p:nvPr>
        </p:nvSpPr>
        <p:spPr>
          <a:xfrm>
            <a:off x="457200" y="937948"/>
            <a:ext cx="8229600" cy="4078552"/>
          </a:xfrm>
        </p:spPr>
        <p:txBody>
          <a:bodyPr/>
          <a:lstStyle/>
          <a:p>
            <a:pPr eaLnBrk="1" hangingPunct="1">
              <a:lnSpc>
                <a:spcPct val="90000"/>
              </a:lnSpc>
              <a:buFontTx/>
              <a:buNone/>
            </a:pPr>
            <a:r>
              <a:rPr lang="en-US" altLang="zh-CN" sz="2800" b="1" dirty="0" smtClean="0">
                <a:latin typeface="宋体" pitchFamily="2" charset="-122"/>
              </a:rPr>
              <a:t>  </a:t>
            </a:r>
            <a:r>
              <a:rPr lang="zh-CN" altLang="en-US" sz="2800" b="1" dirty="0" smtClean="0">
                <a:latin typeface="宋体" pitchFamily="2" charset="-122"/>
              </a:rPr>
              <a:t>随机森林的基本思想：</a:t>
            </a:r>
          </a:p>
          <a:p>
            <a:pPr eaLnBrk="1" hangingPunct="1">
              <a:lnSpc>
                <a:spcPct val="90000"/>
              </a:lnSpc>
              <a:buFontTx/>
              <a:buNone/>
            </a:pPr>
            <a:r>
              <a:rPr lang="zh-CN" altLang="en-US" sz="2800" b="1" dirty="0" smtClean="0">
                <a:latin typeface="宋体" pitchFamily="2" charset="-122"/>
              </a:rPr>
              <a:t>      通过自助法</a:t>
            </a:r>
            <a:r>
              <a:rPr lang="en-US" altLang="zh-CN" sz="2800" b="1" dirty="0" smtClean="0">
                <a:latin typeface="宋体" pitchFamily="2" charset="-122"/>
              </a:rPr>
              <a:t>(Bootstrap)</a:t>
            </a:r>
            <a:r>
              <a:rPr lang="zh-CN" altLang="en-US" sz="2800" b="1" dirty="0" smtClean="0">
                <a:latin typeface="宋体" pitchFamily="2" charset="-122"/>
              </a:rPr>
              <a:t>重采样技术</a:t>
            </a:r>
            <a:r>
              <a:rPr lang="en-US" altLang="zh-CN" sz="2800" b="1" dirty="0" smtClean="0">
                <a:latin typeface="宋体" pitchFamily="2" charset="-122"/>
              </a:rPr>
              <a:t>,</a:t>
            </a:r>
            <a:r>
              <a:rPr lang="zh-CN" altLang="en-US" sz="2800" b="1" dirty="0" smtClean="0">
                <a:latin typeface="宋体" pitchFamily="2" charset="-122"/>
              </a:rPr>
              <a:t>不断生成训练样本和测试样本</a:t>
            </a:r>
            <a:r>
              <a:rPr lang="en-US" altLang="zh-CN" sz="2800" b="1" dirty="0" smtClean="0">
                <a:latin typeface="宋体" pitchFamily="2" charset="-122"/>
              </a:rPr>
              <a:t>,</a:t>
            </a:r>
            <a:r>
              <a:rPr lang="zh-CN" altLang="en-US" sz="2800" b="1" dirty="0" smtClean="0">
                <a:latin typeface="宋体" pitchFamily="2" charset="-122"/>
              </a:rPr>
              <a:t>由训练样本生成多个分类树组成随机森林</a:t>
            </a:r>
            <a:r>
              <a:rPr lang="en-US" altLang="zh-CN" sz="2800" b="1" dirty="0" smtClean="0">
                <a:latin typeface="宋体" pitchFamily="2" charset="-122"/>
              </a:rPr>
              <a:t>,</a:t>
            </a:r>
            <a:r>
              <a:rPr lang="zh-CN" altLang="en-US" sz="2800" b="1" dirty="0" smtClean="0">
                <a:latin typeface="宋体" pitchFamily="2" charset="-122"/>
              </a:rPr>
              <a:t>测试数据的分类结果按分类树投票多少形成的分数而定。</a:t>
            </a:r>
          </a:p>
          <a:p>
            <a:pPr eaLnBrk="1" hangingPunct="1">
              <a:lnSpc>
                <a:spcPct val="90000"/>
              </a:lnSpc>
              <a:buFontTx/>
              <a:buNone/>
            </a:pPr>
            <a:r>
              <a:rPr lang="zh-CN" altLang="en-US" sz="2800" b="1" dirty="0" smtClean="0">
                <a:latin typeface="宋体" pitchFamily="2" charset="-122"/>
              </a:rPr>
              <a:t>       </a:t>
            </a:r>
          </a:p>
          <a:p>
            <a:pPr eaLnBrk="1" hangingPunct="1">
              <a:lnSpc>
                <a:spcPct val="90000"/>
              </a:lnSpc>
              <a:buFontTx/>
              <a:buNone/>
            </a:pPr>
            <a:r>
              <a:rPr lang="zh-CN" altLang="en-US" sz="2800" b="1" dirty="0" smtClean="0">
                <a:latin typeface="宋体" pitchFamily="2" charset="-122"/>
              </a:rPr>
              <a:t>  随机森林有两个重要参数：</a:t>
            </a:r>
          </a:p>
          <a:p>
            <a:pPr eaLnBrk="1" hangingPunct="1">
              <a:lnSpc>
                <a:spcPct val="90000"/>
              </a:lnSpc>
              <a:buFontTx/>
              <a:buNone/>
            </a:pPr>
            <a:r>
              <a:rPr lang="zh-CN" altLang="en-US" sz="2800" b="1" dirty="0" smtClean="0">
                <a:latin typeface="宋体" pitchFamily="2" charset="-122"/>
              </a:rPr>
              <a:t>     一是树节点预选的</a:t>
            </a:r>
            <a:r>
              <a:rPr lang="zh-CN" altLang="en-US" sz="2800" b="1" dirty="0" smtClean="0">
                <a:solidFill>
                  <a:srgbClr val="FF0000"/>
                </a:solidFill>
                <a:latin typeface="宋体" pitchFamily="2" charset="-122"/>
              </a:rPr>
              <a:t>特征属性</a:t>
            </a:r>
            <a:r>
              <a:rPr lang="zh-CN" altLang="en-US" sz="2800" b="1" dirty="0" smtClean="0">
                <a:latin typeface="宋体" pitchFamily="2" charset="-122"/>
              </a:rPr>
              <a:t>个数；</a:t>
            </a:r>
          </a:p>
          <a:p>
            <a:pPr eaLnBrk="1" hangingPunct="1">
              <a:lnSpc>
                <a:spcPct val="90000"/>
              </a:lnSpc>
              <a:buFontTx/>
              <a:buNone/>
            </a:pPr>
            <a:r>
              <a:rPr lang="zh-CN" altLang="en-US" sz="2800" b="1" dirty="0" smtClean="0">
                <a:latin typeface="宋体" pitchFamily="2" charset="-122"/>
              </a:rPr>
              <a:t>     二是随机森林中</a:t>
            </a:r>
            <a:r>
              <a:rPr lang="zh-CN" altLang="en-US" sz="2800" b="1" dirty="0" smtClean="0">
                <a:solidFill>
                  <a:srgbClr val="FF0000"/>
                </a:solidFill>
                <a:latin typeface="宋体" pitchFamily="2" charset="-122"/>
              </a:rPr>
              <a:t>树的个数</a:t>
            </a:r>
            <a:r>
              <a:rPr lang="zh-CN" altLang="en-US" sz="2800" b="1" dirty="0" smtClean="0">
                <a:latin typeface="宋体" pitchFamily="2" charset="-122"/>
              </a:rPr>
              <a:t>。</a:t>
            </a:r>
          </a:p>
        </p:txBody>
      </p:sp>
      <p:sp>
        <p:nvSpPr>
          <p:cNvPr id="20483" name="Rectangle 5"/>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har char="•"/>
              <a:defRPr sz="3200">
                <a:solidFill>
                  <a:schemeClr val="tx1"/>
                </a:solidFill>
                <a:latin typeface="Verdana" pitchFamily="34" charset="0"/>
                <a:ea typeface="宋体" pitchFamily="2" charset="-122"/>
              </a:defRPr>
            </a:lvl1pPr>
            <a:lvl2pPr marL="742950" indent="-285750" eaLnBrk="0" hangingPunct="0">
              <a:spcBef>
                <a:spcPct val="20000"/>
              </a:spcBef>
              <a:buChar char="–"/>
              <a:defRPr sz="2800">
                <a:solidFill>
                  <a:schemeClr val="tx1"/>
                </a:solidFill>
                <a:latin typeface="Verdana" pitchFamily="34" charset="0"/>
                <a:ea typeface="宋体" pitchFamily="2" charset="-122"/>
              </a:defRPr>
            </a:lvl2pPr>
            <a:lvl3pPr marL="1143000" indent="-228600" eaLnBrk="0" hangingPunct="0">
              <a:spcBef>
                <a:spcPct val="20000"/>
              </a:spcBef>
              <a:buChar char="•"/>
              <a:defRPr sz="2400">
                <a:solidFill>
                  <a:schemeClr val="tx1"/>
                </a:solidFill>
                <a:latin typeface="Verdana" pitchFamily="34" charset="0"/>
                <a:ea typeface="宋体" pitchFamily="2" charset="-122"/>
              </a:defRPr>
            </a:lvl3pPr>
            <a:lvl4pPr marL="1600200" indent="-228600" eaLnBrk="0" hangingPunct="0">
              <a:spcBef>
                <a:spcPct val="20000"/>
              </a:spcBef>
              <a:buChar char="–"/>
              <a:defRPr sz="2000">
                <a:solidFill>
                  <a:schemeClr val="tx1"/>
                </a:solidFill>
                <a:latin typeface="Verdana" pitchFamily="34" charset="0"/>
                <a:ea typeface="宋体" pitchFamily="2" charset="-122"/>
              </a:defRPr>
            </a:lvl4pPr>
            <a:lvl5pPr marL="2057400" indent="-228600" eaLnBrk="0" hangingPunct="0">
              <a:spcBef>
                <a:spcPct val="20000"/>
              </a:spcBef>
              <a:buChar char="»"/>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Verdana" pitchFamily="34" charset="0"/>
                <a:ea typeface="宋体" pitchFamily="2" charset="-122"/>
              </a:defRPr>
            </a:lvl9pPr>
          </a:lstStyle>
          <a:p>
            <a:pPr eaLnBrk="1" hangingPunct="1">
              <a:spcBef>
                <a:spcPct val="0"/>
              </a:spcBef>
              <a:buFontTx/>
              <a:buNone/>
            </a:pPr>
            <a:endParaRPr lang="zh-CN" altLang="en-US" sz="1800"/>
          </a:p>
        </p:txBody>
      </p:sp>
      <p:sp>
        <p:nvSpPr>
          <p:cNvPr id="20484" name="Rectangle 6"/>
          <p:cNvSpPr>
            <a:spLocks noChangeArrowheads="1"/>
          </p:cNvSpPr>
          <p:nvPr/>
        </p:nvSpPr>
        <p:spPr bwMode="auto">
          <a:xfrm>
            <a:off x="3552537" y="396875"/>
            <a:ext cx="183255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sz="3200">
                <a:solidFill>
                  <a:schemeClr val="tx1"/>
                </a:solidFill>
                <a:latin typeface="Verdana" pitchFamily="34" charset="0"/>
                <a:ea typeface="宋体" pitchFamily="2" charset="-122"/>
              </a:defRPr>
            </a:lvl1pPr>
            <a:lvl2pPr marL="742950" indent="-285750" eaLnBrk="0" hangingPunct="0">
              <a:spcBef>
                <a:spcPct val="20000"/>
              </a:spcBef>
              <a:buChar char="–"/>
              <a:defRPr sz="2800">
                <a:solidFill>
                  <a:schemeClr val="tx1"/>
                </a:solidFill>
                <a:latin typeface="Verdana" pitchFamily="34" charset="0"/>
                <a:ea typeface="宋体" pitchFamily="2" charset="-122"/>
              </a:defRPr>
            </a:lvl2pPr>
            <a:lvl3pPr marL="1143000" indent="-228600" eaLnBrk="0" hangingPunct="0">
              <a:spcBef>
                <a:spcPct val="20000"/>
              </a:spcBef>
              <a:buChar char="•"/>
              <a:defRPr sz="2400">
                <a:solidFill>
                  <a:schemeClr val="tx1"/>
                </a:solidFill>
                <a:latin typeface="Verdana" pitchFamily="34" charset="0"/>
                <a:ea typeface="宋体" pitchFamily="2" charset="-122"/>
              </a:defRPr>
            </a:lvl3pPr>
            <a:lvl4pPr marL="1600200" indent="-228600" eaLnBrk="0" hangingPunct="0">
              <a:spcBef>
                <a:spcPct val="20000"/>
              </a:spcBef>
              <a:buChar char="–"/>
              <a:defRPr sz="2000">
                <a:solidFill>
                  <a:schemeClr val="tx1"/>
                </a:solidFill>
                <a:latin typeface="Verdana" pitchFamily="34" charset="0"/>
                <a:ea typeface="宋体" pitchFamily="2" charset="-122"/>
              </a:defRPr>
            </a:lvl4pPr>
            <a:lvl5pPr marL="2057400" indent="-228600" eaLnBrk="0" hangingPunct="0">
              <a:spcBef>
                <a:spcPct val="20000"/>
              </a:spcBef>
              <a:buChar char="»"/>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Verdana" pitchFamily="34" charset="0"/>
                <a:ea typeface="宋体" pitchFamily="2" charset="-122"/>
              </a:defRPr>
            </a:lvl9pPr>
          </a:lstStyle>
          <a:p>
            <a:pPr algn="ctr" eaLnBrk="1" hangingPunct="1">
              <a:spcBef>
                <a:spcPct val="0"/>
              </a:spcBef>
              <a:buFontTx/>
              <a:buNone/>
            </a:pPr>
            <a:r>
              <a:rPr lang="zh-CN" altLang="en-US" b="1"/>
              <a:t>随机森林</a:t>
            </a:r>
          </a:p>
        </p:txBody>
      </p:sp>
    </p:spTree>
    <p:extLst>
      <p:ext uri="{BB962C8B-B14F-4D97-AF65-F5344CB8AC3E}">
        <p14:creationId xmlns:p14="http://schemas.microsoft.com/office/powerpoint/2010/main" val="5381773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导入</a:t>
            </a:r>
            <a:endParaRPr lang="zh-CN" altLang="en-US" dirty="0"/>
          </a:p>
        </p:txBody>
      </p:sp>
      <p:sp>
        <p:nvSpPr>
          <p:cNvPr id="3" name="内容占位符 2"/>
          <p:cNvSpPr>
            <a:spLocks noGrp="1"/>
          </p:cNvSpPr>
          <p:nvPr>
            <p:ph idx="1"/>
          </p:nvPr>
        </p:nvSpPr>
        <p:spPr>
          <a:xfrm>
            <a:off x="457200" y="1333500"/>
            <a:ext cx="3898776" cy="3713428"/>
          </a:xfrm>
        </p:spPr>
        <p:txBody>
          <a:bodyPr/>
          <a:lstStyle/>
          <a:p>
            <a:r>
              <a:rPr lang="zh-CN" altLang="en-US" dirty="0" smtClean="0"/>
              <a:t>论文评审</a:t>
            </a:r>
            <a:endParaRPr lang="en-US" altLang="zh-CN" dirty="0" smtClean="0"/>
          </a:p>
          <a:p>
            <a:r>
              <a:rPr lang="zh-CN" altLang="en-US" dirty="0" smtClean="0"/>
              <a:t>两种方法：</a:t>
            </a:r>
            <a:endParaRPr lang="en-US" altLang="zh-CN" dirty="0"/>
          </a:p>
          <a:p>
            <a:r>
              <a:rPr lang="zh-CN" altLang="en-US" sz="2800" dirty="0" smtClean="0"/>
              <a:t>一位同行专家</a:t>
            </a:r>
            <a:r>
              <a:rPr lang="en-US" altLang="zh-CN" sz="2800" dirty="0" smtClean="0"/>
              <a:t>(reviewer</a:t>
            </a:r>
            <a:r>
              <a:rPr lang="en-US" altLang="zh-CN" sz="2800" dirty="0"/>
              <a:t>)</a:t>
            </a:r>
            <a:r>
              <a:rPr lang="zh-CN" altLang="en-US" sz="2800" dirty="0" smtClean="0"/>
              <a:t>评审</a:t>
            </a:r>
            <a:r>
              <a:rPr lang="en-US" altLang="zh-CN" sz="2800" dirty="0" smtClean="0"/>
              <a:t>(Accept</a:t>
            </a:r>
            <a:r>
              <a:rPr lang="zh-CN" altLang="en-US" sz="2800" dirty="0" smtClean="0"/>
              <a:t>，</a:t>
            </a:r>
            <a:r>
              <a:rPr lang="en-US" altLang="zh-CN" sz="2800" dirty="0" smtClean="0"/>
              <a:t>rejected)</a:t>
            </a:r>
            <a:endParaRPr lang="en-US" altLang="zh-CN" sz="2800" dirty="0"/>
          </a:p>
          <a:p>
            <a:endParaRPr lang="en-US" altLang="zh-CN" sz="2800" dirty="0" smtClean="0"/>
          </a:p>
          <a:p>
            <a:r>
              <a:rPr lang="zh-CN" altLang="en-US" sz="2800" dirty="0" smtClean="0"/>
              <a:t>三位专家评审</a:t>
            </a:r>
            <a:endParaRPr lang="en-US" altLang="zh-CN" sz="2800" dirty="0" smtClean="0"/>
          </a:p>
          <a:p>
            <a:endParaRPr lang="en-US" altLang="zh-CN" dirty="0"/>
          </a:p>
          <a:p>
            <a:endParaRPr lang="zh-CN" altLang="en-US" dirty="0"/>
          </a:p>
        </p:txBody>
      </p:sp>
      <p:sp>
        <p:nvSpPr>
          <p:cNvPr id="4" name="内容占位符 2"/>
          <p:cNvSpPr txBox="1">
            <a:spLocks/>
          </p:cNvSpPr>
          <p:nvPr/>
        </p:nvSpPr>
        <p:spPr bwMode="auto">
          <a:xfrm>
            <a:off x="4788024" y="1357334"/>
            <a:ext cx="4248472" cy="371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r>
              <a:rPr lang="zh-CN" altLang="en-US" kern="0" dirty="0" smtClean="0"/>
              <a:t>分类算法</a:t>
            </a:r>
            <a:endParaRPr lang="en-US" altLang="zh-CN" kern="0" dirty="0" smtClean="0"/>
          </a:p>
          <a:p>
            <a:r>
              <a:rPr lang="zh-CN" altLang="en-US" kern="0" dirty="0" smtClean="0"/>
              <a:t>两种方法：</a:t>
            </a:r>
            <a:endParaRPr lang="en-US" altLang="zh-CN" kern="0" dirty="0" smtClean="0"/>
          </a:p>
          <a:p>
            <a:r>
              <a:rPr lang="zh-CN" altLang="en-US" kern="0" dirty="0" smtClean="0"/>
              <a:t>决策树</a:t>
            </a:r>
            <a:r>
              <a:rPr lang="en-US" altLang="zh-CN" kern="0" dirty="0" smtClean="0"/>
              <a:t>(</a:t>
            </a:r>
            <a:r>
              <a:rPr lang="zh-CN" altLang="en-US" kern="0" dirty="0" smtClean="0"/>
              <a:t>基学习器</a:t>
            </a:r>
            <a:r>
              <a:rPr lang="en-US" altLang="zh-CN" kern="0" dirty="0" smtClean="0"/>
              <a:t>)</a:t>
            </a:r>
          </a:p>
          <a:p>
            <a:endParaRPr lang="en-US" altLang="zh-CN" kern="0" dirty="0" smtClean="0"/>
          </a:p>
          <a:p>
            <a:endParaRPr lang="en-US" altLang="zh-CN" kern="0" dirty="0" smtClean="0"/>
          </a:p>
          <a:p>
            <a:r>
              <a:rPr lang="zh-CN" altLang="en-US" kern="0" dirty="0" smtClean="0"/>
              <a:t>随机森林</a:t>
            </a:r>
            <a:r>
              <a:rPr lang="en-US" altLang="zh-CN" kern="0" dirty="0" smtClean="0"/>
              <a:t>(</a:t>
            </a:r>
            <a:r>
              <a:rPr lang="zh-CN" altLang="en-US" kern="0" dirty="0" smtClean="0"/>
              <a:t>集成学习</a:t>
            </a:r>
            <a:r>
              <a:rPr lang="en-US" altLang="zh-CN" kern="0" dirty="0" smtClean="0"/>
              <a:t>)</a:t>
            </a:r>
          </a:p>
          <a:p>
            <a:endParaRPr lang="en-US" altLang="zh-CN" kern="0" dirty="0" smtClean="0"/>
          </a:p>
          <a:p>
            <a:endParaRPr lang="zh-CN" altLang="en-US" kern="0" dirty="0"/>
          </a:p>
        </p:txBody>
      </p:sp>
    </p:spTree>
    <p:extLst>
      <p:ext uri="{BB962C8B-B14F-4D97-AF65-F5344CB8AC3E}">
        <p14:creationId xmlns:p14="http://schemas.microsoft.com/office/powerpoint/2010/main" val="881592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a:xfrm>
            <a:off x="930814" y="-212195"/>
            <a:ext cx="7282375" cy="1395413"/>
          </a:xfrm>
        </p:spPr>
        <p:txBody>
          <a:bodyPr>
            <a:noAutofit/>
          </a:bodyPr>
          <a:lstStyle/>
          <a:p>
            <a:r>
              <a:rPr lang="zh-CN" altLang="en-US" dirty="0" smtClean="0">
                <a:latin typeface="Cambria" panose="02040503050406030204" pitchFamily="18" charset="0"/>
              </a:rPr>
              <a:t> 随机森林算法</a:t>
            </a:r>
            <a:r>
              <a:rPr lang="zh-CN" altLang="en-US" sz="2000" dirty="0">
                <a:latin typeface="Cambria" panose="02040503050406030204" pitchFamily="18" charset="0"/>
              </a:rPr>
              <a:t/>
            </a:r>
            <a:br>
              <a:rPr lang="zh-CN" altLang="en-US" sz="2000" dirty="0">
                <a:latin typeface="Cambria" panose="02040503050406030204" pitchFamily="18" charset="0"/>
              </a:rPr>
            </a:br>
            <a:endParaRPr lang="zh-CN" altLang="en-US" sz="2000" dirty="0">
              <a:latin typeface="Cambria" panose="02040503050406030204" pitchFamily="18" charset="0"/>
            </a:endParaRPr>
          </a:p>
        </p:txBody>
      </p:sp>
      <p:sp>
        <p:nvSpPr>
          <p:cNvPr id="3" name="内容占位符 7"/>
          <p:cNvSpPr>
            <a:spLocks noGrp="1"/>
          </p:cNvSpPr>
          <p:nvPr/>
        </p:nvSpPr>
        <p:spPr>
          <a:xfrm>
            <a:off x="539552" y="1148557"/>
            <a:ext cx="8136904" cy="259622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1800" kern="1200">
                <a:solidFill>
                  <a:schemeClr val="tx1">
                    <a:lumMod val="75000"/>
                    <a:lumOff val="25000"/>
                  </a:schemeClr>
                </a:solidFill>
                <a:effectLst/>
                <a:latin typeface="+mj-lt"/>
                <a:ea typeface="+mj-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50000"/>
              </a:lnSpc>
              <a:spcBef>
                <a:spcPts val="200"/>
              </a:spcBef>
              <a:spcAft>
                <a:spcPts val="200"/>
              </a:spcAft>
              <a:buClr>
                <a:schemeClr val="accent4"/>
              </a:buClr>
              <a:buSzPct val="100000"/>
              <a:buFont typeface="Wingdings" panose="05000000000000000000" pitchFamily="2" charset="2"/>
              <a:buChar char="n"/>
            </a:pPr>
            <a:r>
              <a:rPr lang="en-US" altLang="zh-CN" sz="2600" b="1" dirty="0">
                <a:latin typeface="Cambria" panose="02040503050406030204" pitchFamily="18" charset="0"/>
                <a:ea typeface="Cambria" panose="02040503050406030204" pitchFamily="18" charset="0"/>
                <a:sym typeface="+mn-ea"/>
              </a:rPr>
              <a:t>  </a:t>
            </a:r>
            <a:r>
              <a:rPr lang="zh-CN" sz="2600" b="1" dirty="0">
                <a:latin typeface="Cambria" panose="02040503050406030204" pitchFamily="18" charset="0"/>
                <a:sym typeface="+mn-ea"/>
              </a:rPr>
              <a:t>随机森林（Random Froest，RF）的基学习器是决策树。对于一个输入样本，</a:t>
            </a:r>
            <a:r>
              <a:rPr lang="zh-CN" sz="2600" b="1" i="1" dirty="0">
                <a:latin typeface="Cambria" panose="02040503050406030204" pitchFamily="18" charset="0"/>
                <a:sym typeface="+mn-ea"/>
              </a:rPr>
              <a:t>N</a:t>
            </a:r>
            <a:r>
              <a:rPr lang="zh-CN" sz="2600" b="1" dirty="0">
                <a:latin typeface="Cambria" panose="02040503050406030204" pitchFamily="18" charset="0"/>
                <a:sym typeface="+mn-ea"/>
              </a:rPr>
              <a:t>棵决策树就会有</a:t>
            </a:r>
            <a:r>
              <a:rPr lang="zh-CN" sz="2600" b="1" i="1" dirty="0">
                <a:latin typeface="Cambria" panose="02040503050406030204" pitchFamily="18" charset="0"/>
                <a:sym typeface="+mn-ea"/>
              </a:rPr>
              <a:t>N</a:t>
            </a:r>
            <a:r>
              <a:rPr lang="zh-CN" sz="2600" b="1" dirty="0">
                <a:latin typeface="Cambria" panose="02040503050406030204" pitchFamily="18" charset="0"/>
                <a:sym typeface="+mn-ea"/>
              </a:rPr>
              <a:t>个分类结果，随机森林集成了所有分类投票结果，将投票次数最多的类别作为最终的输出。</a:t>
            </a:r>
          </a:p>
        </p:txBody>
      </p:sp>
      <p:sp>
        <p:nvSpPr>
          <p:cNvPr id="10" name="内容占位符 2"/>
          <p:cNvSpPr txBox="1"/>
          <p:nvPr/>
        </p:nvSpPr>
        <p:spPr>
          <a:xfrm>
            <a:off x="930813" y="2429140"/>
            <a:ext cx="7895199" cy="2631281"/>
          </a:xfrm>
          <a:prstGeom prst="rect">
            <a:avLst/>
          </a:prstGeom>
        </p:spPr>
        <p:txBody>
          <a:bodyPr vert="horz" lIns="91440" tIns="45720" rIns="91440" bIns="45720" rtlCol="0" anchor="ctr">
            <a:noAutofit/>
          </a:bodyPr>
          <a:lstStyle>
            <a:lvl1pPr marL="285750" indent="-285750" algn="l" defTabSz="457200" rtl="0" eaLnBrk="1" latinLnBrk="0" hangingPunct="1">
              <a:lnSpc>
                <a:spcPct val="120000"/>
              </a:lnSpc>
              <a:spcBef>
                <a:spcPct val="20000"/>
              </a:spcBef>
              <a:spcAft>
                <a:spcPts val="600"/>
              </a:spcAft>
              <a:buClr>
                <a:srgbClr val="83AA67"/>
              </a:buClr>
              <a:buSzPct val="100000"/>
              <a:buFont typeface="Wingdings" panose="05000000000000000000" pitchFamily="2" charset="2"/>
              <a:buChar char="n"/>
              <a:defRPr sz="2000" kern="1200" cap="none" baseline="0">
                <a:solidFill>
                  <a:schemeClr val="accent3">
                    <a:lumMod val="50000"/>
                  </a:schemeClr>
                </a:solidFill>
                <a:effectLst/>
                <a:latin typeface="Microsoft Sans Serif" panose="020B0604020202020204" pitchFamily="34" charset="0"/>
                <a:ea typeface="华文楷体" panose="02010600040101010101" pitchFamily="2" charset="-122"/>
                <a:cs typeface="+mn-cs"/>
              </a:defRPr>
            </a:lvl1pPr>
            <a:lvl2pPr marL="742950" indent="-285750" algn="l" defTabSz="457200" rtl="0" eaLnBrk="1" latinLnBrk="0" hangingPunct="1">
              <a:spcBef>
                <a:spcPct val="20000"/>
              </a:spcBef>
              <a:spcAft>
                <a:spcPts val="600"/>
              </a:spcAft>
              <a:buClr>
                <a:srgbClr val="CD4223"/>
              </a:buClr>
              <a:buSzPct val="144000"/>
              <a:buFont typeface="Arial" panose="020B0604020202020204"/>
              <a:buChar char="•"/>
              <a:defRPr sz="1800" kern="1200" cap="none" baseline="0">
                <a:solidFill>
                  <a:schemeClr val="tx1"/>
                </a:solidFill>
                <a:effectLst/>
                <a:latin typeface="Microsoft Sans Serif" panose="020B0604020202020204" pitchFamily="34" charset="0"/>
                <a:ea typeface="华文楷体" panose="02010600040101010101" pitchFamily="2" charset="-122"/>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panose="020B0604020202020204"/>
              <a:buChar char="•"/>
              <a:defRPr sz="1400" kern="1200" cap="none">
                <a:solidFill>
                  <a:schemeClr val="tx1"/>
                </a:solidFill>
                <a:effectLst/>
                <a:latin typeface="+mn-lt"/>
                <a:ea typeface="+mn-ea"/>
                <a:cs typeface="+mn-cs"/>
              </a:defRPr>
            </a:lvl9pPr>
          </a:lstStyle>
          <a:p>
            <a:pPr lvl="1">
              <a:lnSpc>
                <a:spcPct val="150000"/>
              </a:lnSpc>
              <a:spcBef>
                <a:spcPts val="0"/>
              </a:spcBef>
              <a:spcAft>
                <a:spcPts val="0"/>
              </a:spcAft>
            </a:pPr>
            <a:endParaRPr lang="zh-CN" altLang="en-US" sz="2000" dirty="0">
              <a:latin typeface="Cambria" panose="02040503050406030204" pitchFamily="18" charset="0"/>
              <a:ea typeface="楷体" pitchFamily="49" charset="-122"/>
            </a:endParaRPr>
          </a:p>
        </p:txBody>
      </p:sp>
    </p:spTree>
    <p:extLst>
      <p:ext uri="{BB962C8B-B14F-4D97-AF65-F5344CB8AC3E}">
        <p14:creationId xmlns:p14="http://schemas.microsoft.com/office/powerpoint/2010/main" val="258796571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49148" y="1"/>
            <a:ext cx="7704667" cy="625252"/>
          </a:xfrm>
        </p:spPr>
        <p:txBody>
          <a:bodyPr/>
          <a:lstStyle/>
          <a:p>
            <a:r>
              <a:rPr lang="zh-CN" altLang="zh-CN" dirty="0">
                <a:latin typeface="Cambria" panose="02040503050406030204" pitchFamily="18" charset="0"/>
                <a:sym typeface="+mn-ea"/>
              </a:rPr>
              <a:t>随机森林的生成过程</a:t>
            </a:r>
            <a:endParaRPr lang="zh-CN" altLang="en-US" dirty="0"/>
          </a:p>
        </p:txBody>
      </p:sp>
      <p:sp>
        <p:nvSpPr>
          <p:cNvPr id="3" name="内容占位符 2"/>
          <p:cNvSpPr>
            <a:spLocks noGrp="1"/>
          </p:cNvSpPr>
          <p:nvPr>
            <p:ph idx="1"/>
          </p:nvPr>
        </p:nvSpPr>
        <p:spPr>
          <a:xfrm>
            <a:off x="179512" y="974473"/>
            <a:ext cx="8568952" cy="4740527"/>
          </a:xfrm>
        </p:spPr>
        <p:txBody>
          <a:bodyPr/>
          <a:lstStyle/>
          <a:p>
            <a:pPr>
              <a:lnSpc>
                <a:spcPct val="150000"/>
              </a:lnSpc>
              <a:spcBef>
                <a:spcPts val="0"/>
              </a:spcBef>
              <a:spcAft>
                <a:spcPts val="0"/>
              </a:spcAft>
            </a:pPr>
            <a:r>
              <a:rPr lang="zh-CN" altLang="en-US" sz="2600" b="1" dirty="0">
                <a:latin typeface="+mn-ea"/>
                <a:ea typeface="+mn-ea"/>
              </a:rPr>
              <a:t>（</a:t>
            </a:r>
            <a:r>
              <a:rPr lang="en-US" altLang="zh-CN" sz="2600" b="1" dirty="0">
                <a:latin typeface="+mn-ea"/>
                <a:ea typeface="+mn-ea"/>
              </a:rPr>
              <a:t>1</a:t>
            </a:r>
            <a:r>
              <a:rPr lang="zh-CN" altLang="en-US" sz="2600" b="1" dirty="0">
                <a:latin typeface="+mn-ea"/>
                <a:ea typeface="+mn-ea"/>
              </a:rPr>
              <a:t>）</a:t>
            </a:r>
            <a:r>
              <a:rPr lang="en-US" altLang="zh-CN" sz="2600" b="1" dirty="0">
                <a:latin typeface="+mn-ea"/>
                <a:ea typeface="+mn-ea"/>
              </a:rPr>
              <a:t>抽样产生每棵决策树的训练数据集</a:t>
            </a:r>
            <a:r>
              <a:rPr lang="zh-CN" altLang="en-US" sz="2600" b="1" dirty="0">
                <a:latin typeface="+mn-ea"/>
                <a:ea typeface="+mn-ea"/>
              </a:rPr>
              <a:t>。</a:t>
            </a:r>
            <a:r>
              <a:rPr lang="en-US" altLang="zh-CN" sz="2600" b="1" dirty="0">
                <a:latin typeface="+mn-ea"/>
                <a:ea typeface="+mn-ea"/>
              </a:rPr>
              <a:t>RF</a:t>
            </a:r>
            <a:r>
              <a:rPr lang="zh-CN" altLang="en-US" sz="2600" b="1" dirty="0">
                <a:latin typeface="+mn-ea"/>
                <a:ea typeface="+mn-ea"/>
              </a:rPr>
              <a:t>采用</a:t>
            </a:r>
            <a:r>
              <a:rPr lang="en-US" altLang="zh-CN" sz="2600" b="1" dirty="0">
                <a:latin typeface="+mn-ea"/>
                <a:ea typeface="+mn-ea"/>
              </a:rPr>
              <a:t>Bagging</a:t>
            </a:r>
            <a:r>
              <a:rPr lang="zh-CN" altLang="en-US" sz="2600" b="1" dirty="0">
                <a:latin typeface="+mn-ea"/>
                <a:ea typeface="+mn-ea"/>
              </a:rPr>
              <a:t>抽</a:t>
            </a:r>
            <a:r>
              <a:rPr lang="zh-CN" altLang="en-US" sz="2600" b="1" dirty="0" smtClean="0">
                <a:latin typeface="+mn-ea"/>
                <a:ea typeface="+mn-ea"/>
              </a:rPr>
              <a:t>样从</a:t>
            </a:r>
            <a:r>
              <a:rPr lang="zh-CN" altLang="en-US" sz="2600" b="1" dirty="0">
                <a:latin typeface="+mn-ea"/>
                <a:ea typeface="+mn-ea"/>
              </a:rPr>
              <a:t>原始训练数据集中产生</a:t>
            </a:r>
            <a:r>
              <a:rPr lang="en-US" altLang="zh-CN" sz="2600" b="1" i="1" dirty="0">
                <a:latin typeface="+mn-ea"/>
                <a:ea typeface="+mn-ea"/>
              </a:rPr>
              <a:t>N</a:t>
            </a:r>
            <a:r>
              <a:rPr lang="zh-CN" altLang="en-US" sz="2600" b="1" dirty="0">
                <a:latin typeface="+mn-ea"/>
                <a:ea typeface="+mn-ea"/>
              </a:rPr>
              <a:t>个训练子集。</a:t>
            </a:r>
            <a:endParaRPr lang="en-US" altLang="zh-CN" sz="2600" b="1" dirty="0">
              <a:latin typeface="+mn-ea"/>
              <a:ea typeface="+mn-ea"/>
            </a:endParaRPr>
          </a:p>
          <a:p>
            <a:pPr>
              <a:lnSpc>
                <a:spcPct val="150000"/>
              </a:lnSpc>
              <a:spcBef>
                <a:spcPts val="0"/>
              </a:spcBef>
              <a:spcAft>
                <a:spcPts val="0"/>
              </a:spcAft>
            </a:pPr>
            <a:r>
              <a:rPr lang="zh-CN" altLang="en-US" sz="2600" b="1" dirty="0">
                <a:latin typeface="+mn-ea"/>
                <a:ea typeface="+mn-ea"/>
              </a:rPr>
              <a:t>（</a:t>
            </a:r>
            <a:r>
              <a:rPr lang="en-US" altLang="zh-CN" sz="2600" b="1" dirty="0">
                <a:latin typeface="+mn-ea"/>
                <a:ea typeface="+mn-ea"/>
              </a:rPr>
              <a:t>2</a:t>
            </a:r>
            <a:r>
              <a:rPr lang="zh-CN" altLang="en-US" sz="2600" b="1" dirty="0">
                <a:latin typeface="+mn-ea"/>
                <a:ea typeface="+mn-ea"/>
              </a:rPr>
              <a:t>）</a:t>
            </a:r>
            <a:r>
              <a:rPr lang="en-US" altLang="zh-CN" sz="2600" b="1" dirty="0">
                <a:latin typeface="+mn-ea"/>
                <a:ea typeface="+mn-ea"/>
              </a:rPr>
              <a:t>构建</a:t>
            </a:r>
            <a:r>
              <a:rPr lang="en-US" altLang="zh-CN" sz="2600" b="1" i="1" dirty="0">
                <a:latin typeface="+mn-ea"/>
                <a:ea typeface="+mn-ea"/>
              </a:rPr>
              <a:t>N</a:t>
            </a:r>
            <a:r>
              <a:rPr lang="en-US" altLang="zh-CN" sz="2600" b="1" dirty="0">
                <a:latin typeface="+mn-ea"/>
                <a:ea typeface="+mn-ea"/>
              </a:rPr>
              <a:t>棵决策树（基学习器）</a:t>
            </a:r>
            <a:r>
              <a:rPr lang="zh-CN" altLang="en-US" sz="2600" b="1" dirty="0">
                <a:latin typeface="+mn-ea"/>
                <a:ea typeface="+mn-ea"/>
              </a:rPr>
              <a:t>。每一个训练子集生成一棵决策树，从而产生</a:t>
            </a:r>
            <a:r>
              <a:rPr lang="en-US" altLang="zh-CN" sz="2600" b="1" i="1" dirty="0">
                <a:latin typeface="+mn-ea"/>
                <a:ea typeface="+mn-ea"/>
              </a:rPr>
              <a:t>N</a:t>
            </a:r>
            <a:r>
              <a:rPr lang="zh-CN" altLang="en-US" sz="2600" b="1" dirty="0">
                <a:latin typeface="+mn-ea"/>
                <a:ea typeface="+mn-ea"/>
              </a:rPr>
              <a:t>棵决策树形成森林，每棵决策树不需要剪枝处理。</a:t>
            </a:r>
            <a:endParaRPr lang="en-US" altLang="zh-CN" sz="2600" b="1" dirty="0">
              <a:latin typeface="+mn-ea"/>
              <a:ea typeface="+mn-ea"/>
            </a:endParaRPr>
          </a:p>
          <a:p>
            <a:pPr>
              <a:lnSpc>
                <a:spcPct val="150000"/>
              </a:lnSpc>
              <a:spcBef>
                <a:spcPts val="0"/>
              </a:spcBef>
              <a:spcAft>
                <a:spcPts val="0"/>
              </a:spcAft>
            </a:pPr>
            <a:r>
              <a:rPr lang="zh-CN" altLang="en-US" sz="2600" b="1" dirty="0">
                <a:latin typeface="+mn-ea"/>
                <a:ea typeface="+mn-ea"/>
              </a:rPr>
              <a:t>（</a:t>
            </a:r>
            <a:r>
              <a:rPr lang="en-US" altLang="zh-CN" sz="2600" b="1" dirty="0">
                <a:latin typeface="+mn-ea"/>
                <a:ea typeface="+mn-ea"/>
              </a:rPr>
              <a:t>3</a:t>
            </a:r>
            <a:r>
              <a:rPr lang="zh-CN" altLang="en-US" sz="2600" b="1" dirty="0">
                <a:latin typeface="+mn-ea"/>
                <a:ea typeface="+mn-ea"/>
              </a:rPr>
              <a:t>）</a:t>
            </a:r>
            <a:r>
              <a:rPr lang="en-US" altLang="zh-CN" sz="2600" b="1" dirty="0">
                <a:latin typeface="+mn-ea"/>
                <a:ea typeface="+mn-ea"/>
              </a:rPr>
              <a:t>生成随机森林</a:t>
            </a:r>
            <a:r>
              <a:rPr lang="zh-CN" altLang="en-US" sz="2600" b="1" dirty="0">
                <a:latin typeface="+mn-ea"/>
                <a:ea typeface="+mn-ea"/>
              </a:rPr>
              <a:t>，以简单多数的原则决定该样本是哪个类别。使用</a:t>
            </a:r>
            <a:r>
              <a:rPr lang="en-US" altLang="zh-CN" sz="2600" b="1" i="1" dirty="0">
                <a:latin typeface="+mn-ea"/>
                <a:ea typeface="+mn-ea"/>
              </a:rPr>
              <a:t>N</a:t>
            </a:r>
            <a:r>
              <a:rPr lang="zh-CN" altLang="en-US" sz="2600" b="1" dirty="0">
                <a:latin typeface="+mn-ea"/>
                <a:ea typeface="+mn-ea"/>
              </a:rPr>
              <a:t>棵决策树对测试样本进行分类，随机森林将每棵子树的结果汇总，以简单多数的原则决定该样本是哪个类别。</a:t>
            </a:r>
          </a:p>
          <a:p>
            <a:endParaRPr lang="zh-CN" altLang="en-US" sz="2600" b="1" dirty="0">
              <a:latin typeface="+mn-ea"/>
              <a:ea typeface="+mn-ea"/>
            </a:endParaRPr>
          </a:p>
        </p:txBody>
      </p:sp>
    </p:spTree>
    <p:extLst>
      <p:ext uri="{BB962C8B-B14F-4D97-AF65-F5344CB8AC3E}">
        <p14:creationId xmlns:p14="http://schemas.microsoft.com/office/powerpoint/2010/main" val="1331731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95936" y="3035698"/>
            <a:ext cx="4614858" cy="2441533"/>
          </a:xfrm>
          <a:prstGeom prst="rect">
            <a:avLst/>
          </a:prstGeom>
        </p:spPr>
      </p:pic>
      <p:sp>
        <p:nvSpPr>
          <p:cNvPr id="8" name="标题 7"/>
          <p:cNvSpPr>
            <a:spLocks noGrp="1"/>
          </p:cNvSpPr>
          <p:nvPr>
            <p:ph type="title"/>
          </p:nvPr>
        </p:nvSpPr>
        <p:spPr>
          <a:xfrm>
            <a:off x="930814" y="-212195"/>
            <a:ext cx="7282375" cy="1395413"/>
          </a:xfrm>
        </p:spPr>
        <p:txBody>
          <a:bodyPr>
            <a:noAutofit/>
          </a:bodyPr>
          <a:lstStyle/>
          <a:p>
            <a:r>
              <a:rPr lang="zh-CN" altLang="zh-CN" dirty="0">
                <a:latin typeface="Cambria" panose="02040503050406030204" pitchFamily="18" charset="0"/>
                <a:sym typeface="+mn-ea"/>
              </a:rPr>
              <a:t> 随机森林的生成过程</a:t>
            </a:r>
            <a:r>
              <a:rPr lang="zh-CN" altLang="en-US" sz="2000" dirty="0">
                <a:latin typeface="Cambria" panose="02040503050406030204" pitchFamily="18" charset="0"/>
              </a:rPr>
              <a:t/>
            </a:r>
            <a:br>
              <a:rPr lang="zh-CN" altLang="en-US" sz="2000" dirty="0">
                <a:latin typeface="Cambria" panose="02040503050406030204" pitchFamily="18" charset="0"/>
              </a:rPr>
            </a:br>
            <a:endParaRPr lang="zh-CN" altLang="en-US" sz="2000" dirty="0">
              <a:latin typeface="Cambria" panose="02040503050406030204" pitchFamily="18" charset="0"/>
            </a:endParaRPr>
          </a:p>
        </p:txBody>
      </p:sp>
      <p:sp>
        <p:nvSpPr>
          <p:cNvPr id="4" name="文本框 3"/>
          <p:cNvSpPr txBox="1"/>
          <p:nvPr/>
        </p:nvSpPr>
        <p:spPr>
          <a:xfrm>
            <a:off x="949874" y="877280"/>
            <a:ext cx="7438549" cy="2862322"/>
          </a:xfrm>
          <a:prstGeom prst="rect">
            <a:avLst/>
          </a:prstGeom>
          <a:noFill/>
        </p:spPr>
        <p:txBody>
          <a:bodyPr wrap="square" rtlCol="0" anchor="t">
            <a:spAutoFit/>
          </a:bodyPr>
          <a:lstStyle/>
          <a:p>
            <a:pPr>
              <a:lnSpc>
                <a:spcPct val="150000"/>
              </a:lnSpc>
            </a:pPr>
            <a:r>
              <a:rPr lang="zh-CN" altLang="en-US" sz="2400" dirty="0" smtClean="0">
                <a:latin typeface="Cambria" panose="02040503050406030204" pitchFamily="18" charset="0"/>
              </a:rPr>
              <a:t>（</a:t>
            </a:r>
            <a:r>
              <a:rPr lang="en-US" altLang="zh-CN" sz="2400" dirty="0" smtClean="0">
                <a:latin typeface="Cambria" panose="02040503050406030204" pitchFamily="18" charset="0"/>
              </a:rPr>
              <a:t>4</a:t>
            </a:r>
            <a:r>
              <a:rPr lang="zh-CN" altLang="en-US" sz="2400" dirty="0" smtClean="0">
                <a:latin typeface="Cambria" panose="02040503050406030204" pitchFamily="18" charset="0"/>
              </a:rPr>
              <a:t>）从</a:t>
            </a:r>
            <a:r>
              <a:rPr lang="zh-CN" altLang="en-US" sz="2400" dirty="0">
                <a:latin typeface="Cambria" panose="02040503050406030204" pitchFamily="18" charset="0"/>
              </a:rPr>
              <a:t>原始训练集中随机产生</a:t>
            </a:r>
            <a:r>
              <a:rPr lang="zh-CN" altLang="en-US" sz="2400" i="1" dirty="0">
                <a:latin typeface="Cambria" panose="02040503050406030204" pitchFamily="18" charset="0"/>
              </a:rPr>
              <a:t>N</a:t>
            </a:r>
            <a:r>
              <a:rPr lang="zh-CN" altLang="en-US" sz="2400" dirty="0">
                <a:latin typeface="Cambria" panose="02040503050406030204" pitchFamily="18" charset="0"/>
              </a:rPr>
              <a:t>个训练子集用于随机生成</a:t>
            </a:r>
            <a:r>
              <a:rPr lang="zh-CN" altLang="en-US" sz="2400" i="1" dirty="0">
                <a:latin typeface="Cambria" panose="02040503050406030204" pitchFamily="18" charset="0"/>
              </a:rPr>
              <a:t>N</a:t>
            </a:r>
            <a:r>
              <a:rPr lang="zh-CN" altLang="en-US" sz="2400" dirty="0">
                <a:latin typeface="Cambria" panose="02040503050406030204" pitchFamily="18" charset="0"/>
              </a:rPr>
              <a:t>颗</a:t>
            </a:r>
            <a:r>
              <a:rPr lang="zh-CN" altLang="en-US" sz="2400" dirty="0" smtClean="0">
                <a:latin typeface="Cambria" panose="02040503050406030204" pitchFamily="18" charset="0"/>
              </a:rPr>
              <a:t>决策树。</a:t>
            </a:r>
            <a:endParaRPr lang="zh-CN" altLang="en-US" sz="2400" dirty="0">
              <a:latin typeface="Cambria" panose="02040503050406030204" pitchFamily="18" charset="0"/>
            </a:endParaRPr>
          </a:p>
          <a:p>
            <a:pPr>
              <a:lnSpc>
                <a:spcPct val="150000"/>
              </a:lnSpc>
            </a:pPr>
            <a:r>
              <a:rPr lang="zh-CN" altLang="en-US" sz="2400" dirty="0" smtClean="0">
                <a:latin typeface="Cambria" panose="02040503050406030204" pitchFamily="18" charset="0"/>
              </a:rPr>
              <a:t>（</a:t>
            </a:r>
            <a:r>
              <a:rPr lang="en-US" altLang="zh-CN" sz="2400" dirty="0" smtClean="0">
                <a:latin typeface="Cambria" panose="02040503050406030204" pitchFamily="18" charset="0"/>
              </a:rPr>
              <a:t>5</a:t>
            </a:r>
            <a:r>
              <a:rPr lang="zh-CN" altLang="en-US" sz="2400" dirty="0" smtClean="0">
                <a:latin typeface="Cambria" panose="02040503050406030204" pitchFamily="18" charset="0"/>
              </a:rPr>
              <a:t>）在</a:t>
            </a:r>
            <a:r>
              <a:rPr lang="zh-CN" altLang="en-US" sz="2400" dirty="0">
                <a:latin typeface="Cambria" panose="02040503050406030204" pitchFamily="18" charset="0"/>
              </a:rPr>
              <a:t>构建具体的决策树过程中随机地选择m个属性，随机森林的生成过程中这两个随机性，可以确保不会出现过拟合（over-fitting）。</a:t>
            </a:r>
          </a:p>
        </p:txBody>
      </p:sp>
    </p:spTree>
    <p:extLst>
      <p:ext uri="{BB962C8B-B14F-4D97-AF65-F5344CB8AC3E}">
        <p14:creationId xmlns:p14="http://schemas.microsoft.com/office/powerpoint/2010/main" val="19788649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内容占位符 1"/>
          <p:cNvSpPr>
            <a:spLocks noGrp="1"/>
          </p:cNvSpPr>
          <p:nvPr>
            <p:ph idx="1"/>
          </p:nvPr>
        </p:nvSpPr>
        <p:spPr/>
        <p:txBody>
          <a:bodyPr/>
          <a:lstStyle/>
          <a:p>
            <a:pPr eaLnBrk="1" hangingPunct="1"/>
            <a:endParaRPr lang="zh-CN" altLang="en-US" smtClean="0"/>
          </a:p>
        </p:txBody>
      </p:sp>
      <p:grpSp>
        <p:nvGrpSpPr>
          <p:cNvPr id="26627" name="Group 6"/>
          <p:cNvGrpSpPr>
            <a:grpSpLocks noChangeAspect="1"/>
          </p:cNvGrpSpPr>
          <p:nvPr/>
        </p:nvGrpSpPr>
        <p:grpSpPr bwMode="auto">
          <a:xfrm>
            <a:off x="-1373188" y="1136386"/>
            <a:ext cx="11139488" cy="3810000"/>
            <a:chOff x="-477" y="1162"/>
            <a:chExt cx="6426" cy="2637"/>
          </a:xfrm>
        </p:grpSpPr>
        <p:sp>
          <p:nvSpPr>
            <p:cNvPr id="26628" name="AutoShape 5"/>
            <p:cNvSpPr>
              <a:spLocks noChangeAspect="1" noChangeArrowheads="1" noTextEdit="1"/>
            </p:cNvSpPr>
            <p:nvPr/>
          </p:nvSpPr>
          <p:spPr bwMode="auto">
            <a:xfrm>
              <a:off x="-477" y="1162"/>
              <a:ext cx="6426" cy="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6629" name="Rectangle 7"/>
            <p:cNvSpPr>
              <a:spLocks noChangeArrowheads="1"/>
            </p:cNvSpPr>
            <p:nvPr/>
          </p:nvSpPr>
          <p:spPr bwMode="auto">
            <a:xfrm>
              <a:off x="5506" y="3389"/>
              <a:ext cx="37" cy="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sz="3200">
                  <a:solidFill>
                    <a:schemeClr val="tx1"/>
                  </a:solidFill>
                  <a:latin typeface="Verdana" pitchFamily="34" charset="0"/>
                  <a:ea typeface="宋体" pitchFamily="2" charset="-122"/>
                </a:defRPr>
              </a:lvl1pPr>
              <a:lvl2pPr marL="742950" indent="-285750" eaLnBrk="0" hangingPunct="0">
                <a:spcBef>
                  <a:spcPct val="20000"/>
                </a:spcBef>
                <a:buChar char="–"/>
                <a:defRPr sz="2800">
                  <a:solidFill>
                    <a:schemeClr val="tx1"/>
                  </a:solidFill>
                  <a:latin typeface="Verdana" pitchFamily="34" charset="0"/>
                  <a:ea typeface="宋体" pitchFamily="2" charset="-122"/>
                </a:defRPr>
              </a:lvl2pPr>
              <a:lvl3pPr marL="1143000" indent="-228600" eaLnBrk="0" hangingPunct="0">
                <a:spcBef>
                  <a:spcPct val="20000"/>
                </a:spcBef>
                <a:buChar char="•"/>
                <a:defRPr sz="2400">
                  <a:solidFill>
                    <a:schemeClr val="tx1"/>
                  </a:solidFill>
                  <a:latin typeface="Verdana" pitchFamily="34" charset="0"/>
                  <a:ea typeface="宋体" pitchFamily="2" charset="-122"/>
                </a:defRPr>
              </a:lvl3pPr>
              <a:lvl4pPr marL="1600200" indent="-228600" eaLnBrk="0" hangingPunct="0">
                <a:spcBef>
                  <a:spcPct val="20000"/>
                </a:spcBef>
                <a:buChar char="–"/>
                <a:defRPr sz="2000">
                  <a:solidFill>
                    <a:schemeClr val="tx1"/>
                  </a:solidFill>
                  <a:latin typeface="Verdana" pitchFamily="34" charset="0"/>
                  <a:ea typeface="宋体" pitchFamily="2" charset="-122"/>
                </a:defRPr>
              </a:lvl4pPr>
              <a:lvl5pPr marL="2057400" indent="-228600" eaLnBrk="0" hangingPunct="0">
                <a:spcBef>
                  <a:spcPct val="20000"/>
                </a:spcBef>
                <a:buChar char="»"/>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Verdana" pitchFamily="34" charset="0"/>
                  <a:ea typeface="宋体" pitchFamily="2" charset="-122"/>
                </a:defRPr>
              </a:lvl9pPr>
            </a:lstStyle>
            <a:p>
              <a:pPr eaLnBrk="1" hangingPunct="1">
                <a:spcBef>
                  <a:spcPct val="0"/>
                </a:spcBef>
                <a:buFontTx/>
                <a:buNone/>
              </a:pPr>
              <a:r>
                <a:rPr lang="zh-CN" altLang="zh-CN" sz="2000">
                  <a:solidFill>
                    <a:srgbClr val="000000"/>
                  </a:solidFill>
                  <a:latin typeface="Times New Roman" pitchFamily="18" charset="0"/>
                </a:rPr>
                <a:t> </a:t>
              </a:r>
              <a:endParaRPr lang="zh-CN" altLang="zh-CN" sz="1800"/>
            </a:p>
          </p:txBody>
        </p:sp>
        <p:sp>
          <p:nvSpPr>
            <p:cNvPr id="26630" name="Rectangle 8"/>
            <p:cNvSpPr>
              <a:spLocks noChangeArrowheads="1"/>
            </p:cNvSpPr>
            <p:nvPr/>
          </p:nvSpPr>
          <p:spPr bwMode="auto">
            <a:xfrm>
              <a:off x="2203" y="3607"/>
              <a:ext cx="127"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sz="3200">
                  <a:solidFill>
                    <a:schemeClr val="tx1"/>
                  </a:solidFill>
                  <a:latin typeface="Verdana" pitchFamily="34" charset="0"/>
                  <a:ea typeface="宋体" pitchFamily="2" charset="-122"/>
                </a:defRPr>
              </a:lvl1pPr>
              <a:lvl2pPr marL="742950" indent="-285750" eaLnBrk="0" hangingPunct="0">
                <a:spcBef>
                  <a:spcPct val="20000"/>
                </a:spcBef>
                <a:buChar char="–"/>
                <a:defRPr sz="2800">
                  <a:solidFill>
                    <a:schemeClr val="tx1"/>
                  </a:solidFill>
                  <a:latin typeface="Verdana" pitchFamily="34" charset="0"/>
                  <a:ea typeface="宋体" pitchFamily="2" charset="-122"/>
                </a:defRPr>
              </a:lvl2pPr>
              <a:lvl3pPr marL="1143000" indent="-228600" eaLnBrk="0" hangingPunct="0">
                <a:spcBef>
                  <a:spcPct val="20000"/>
                </a:spcBef>
                <a:buChar char="•"/>
                <a:defRPr sz="2400">
                  <a:solidFill>
                    <a:schemeClr val="tx1"/>
                  </a:solidFill>
                  <a:latin typeface="Verdana" pitchFamily="34" charset="0"/>
                  <a:ea typeface="宋体" pitchFamily="2" charset="-122"/>
                </a:defRPr>
              </a:lvl3pPr>
              <a:lvl4pPr marL="1600200" indent="-228600" eaLnBrk="0" hangingPunct="0">
                <a:spcBef>
                  <a:spcPct val="20000"/>
                </a:spcBef>
                <a:buChar char="–"/>
                <a:defRPr sz="2000">
                  <a:solidFill>
                    <a:schemeClr val="tx1"/>
                  </a:solidFill>
                  <a:latin typeface="Verdana" pitchFamily="34" charset="0"/>
                  <a:ea typeface="宋体" pitchFamily="2" charset="-122"/>
                </a:defRPr>
              </a:lvl4pPr>
              <a:lvl5pPr marL="2057400" indent="-228600" eaLnBrk="0" hangingPunct="0">
                <a:spcBef>
                  <a:spcPct val="20000"/>
                </a:spcBef>
                <a:buChar char="»"/>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Verdana" pitchFamily="34" charset="0"/>
                  <a:ea typeface="宋体" pitchFamily="2" charset="-122"/>
                </a:defRPr>
              </a:lvl9pPr>
            </a:lstStyle>
            <a:p>
              <a:pPr eaLnBrk="1" hangingPunct="1">
                <a:spcBef>
                  <a:spcPct val="0"/>
                </a:spcBef>
                <a:buFontTx/>
                <a:buNone/>
              </a:pPr>
              <a:r>
                <a:rPr lang="zh-CN" altLang="zh-CN" sz="1700" b="1">
                  <a:solidFill>
                    <a:srgbClr val="000000"/>
                  </a:solidFill>
                  <a:latin typeface="宋体" pitchFamily="2" charset="-122"/>
                </a:rPr>
                <a:t>图</a:t>
              </a:r>
              <a:endParaRPr lang="zh-CN" altLang="zh-CN" sz="1800"/>
            </a:p>
          </p:txBody>
        </p:sp>
        <p:sp>
          <p:nvSpPr>
            <p:cNvPr id="26631" name="Rectangle 9"/>
            <p:cNvSpPr>
              <a:spLocks noChangeArrowheads="1"/>
            </p:cNvSpPr>
            <p:nvPr/>
          </p:nvSpPr>
          <p:spPr bwMode="auto">
            <a:xfrm>
              <a:off x="2378" y="3602"/>
              <a:ext cx="63"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sz="3200">
                  <a:solidFill>
                    <a:schemeClr val="tx1"/>
                  </a:solidFill>
                  <a:latin typeface="Verdana" pitchFamily="34" charset="0"/>
                  <a:ea typeface="宋体" pitchFamily="2" charset="-122"/>
                </a:defRPr>
              </a:lvl1pPr>
              <a:lvl2pPr marL="742950" indent="-285750" eaLnBrk="0" hangingPunct="0">
                <a:spcBef>
                  <a:spcPct val="20000"/>
                </a:spcBef>
                <a:buChar char="–"/>
                <a:defRPr sz="2800">
                  <a:solidFill>
                    <a:schemeClr val="tx1"/>
                  </a:solidFill>
                  <a:latin typeface="Verdana" pitchFamily="34" charset="0"/>
                  <a:ea typeface="宋体" pitchFamily="2" charset="-122"/>
                </a:defRPr>
              </a:lvl2pPr>
              <a:lvl3pPr marL="1143000" indent="-228600" eaLnBrk="0" hangingPunct="0">
                <a:spcBef>
                  <a:spcPct val="20000"/>
                </a:spcBef>
                <a:buChar char="•"/>
                <a:defRPr sz="2400">
                  <a:solidFill>
                    <a:schemeClr val="tx1"/>
                  </a:solidFill>
                  <a:latin typeface="Verdana" pitchFamily="34" charset="0"/>
                  <a:ea typeface="宋体" pitchFamily="2" charset="-122"/>
                </a:defRPr>
              </a:lvl3pPr>
              <a:lvl4pPr marL="1600200" indent="-228600" eaLnBrk="0" hangingPunct="0">
                <a:spcBef>
                  <a:spcPct val="20000"/>
                </a:spcBef>
                <a:buChar char="–"/>
                <a:defRPr sz="2000">
                  <a:solidFill>
                    <a:schemeClr val="tx1"/>
                  </a:solidFill>
                  <a:latin typeface="Verdana" pitchFamily="34" charset="0"/>
                  <a:ea typeface="宋体" pitchFamily="2" charset="-122"/>
                </a:defRPr>
              </a:lvl4pPr>
              <a:lvl5pPr marL="2057400" indent="-228600" eaLnBrk="0" hangingPunct="0">
                <a:spcBef>
                  <a:spcPct val="20000"/>
                </a:spcBef>
                <a:buChar char="»"/>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Verdana" pitchFamily="34" charset="0"/>
                  <a:ea typeface="宋体" pitchFamily="2" charset="-122"/>
                </a:defRPr>
              </a:lvl9pPr>
            </a:lstStyle>
            <a:p>
              <a:pPr eaLnBrk="1" hangingPunct="1">
                <a:spcBef>
                  <a:spcPct val="0"/>
                </a:spcBef>
                <a:buFontTx/>
                <a:buNone/>
              </a:pPr>
              <a:r>
                <a:rPr lang="zh-CN" altLang="zh-CN" sz="1700" b="1">
                  <a:solidFill>
                    <a:srgbClr val="000000"/>
                  </a:solidFill>
                  <a:latin typeface="Times New Roman" pitchFamily="18" charset="0"/>
                </a:rPr>
                <a:t>7</a:t>
              </a:r>
              <a:endParaRPr lang="zh-CN" altLang="zh-CN" sz="1800"/>
            </a:p>
          </p:txBody>
        </p:sp>
        <p:sp>
          <p:nvSpPr>
            <p:cNvPr id="26632" name="Rectangle 10"/>
            <p:cNvSpPr>
              <a:spLocks noChangeArrowheads="1"/>
            </p:cNvSpPr>
            <p:nvPr/>
          </p:nvSpPr>
          <p:spPr bwMode="auto">
            <a:xfrm>
              <a:off x="2448" y="3602"/>
              <a:ext cx="42"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sz="3200">
                  <a:solidFill>
                    <a:schemeClr val="tx1"/>
                  </a:solidFill>
                  <a:latin typeface="Verdana" pitchFamily="34" charset="0"/>
                  <a:ea typeface="宋体" pitchFamily="2" charset="-122"/>
                </a:defRPr>
              </a:lvl1pPr>
              <a:lvl2pPr marL="742950" indent="-285750" eaLnBrk="0" hangingPunct="0">
                <a:spcBef>
                  <a:spcPct val="20000"/>
                </a:spcBef>
                <a:buChar char="–"/>
                <a:defRPr sz="2800">
                  <a:solidFill>
                    <a:schemeClr val="tx1"/>
                  </a:solidFill>
                  <a:latin typeface="Verdana" pitchFamily="34" charset="0"/>
                  <a:ea typeface="宋体" pitchFamily="2" charset="-122"/>
                </a:defRPr>
              </a:lvl2pPr>
              <a:lvl3pPr marL="1143000" indent="-228600" eaLnBrk="0" hangingPunct="0">
                <a:spcBef>
                  <a:spcPct val="20000"/>
                </a:spcBef>
                <a:buChar char="•"/>
                <a:defRPr sz="2400">
                  <a:solidFill>
                    <a:schemeClr val="tx1"/>
                  </a:solidFill>
                  <a:latin typeface="Verdana" pitchFamily="34" charset="0"/>
                  <a:ea typeface="宋体" pitchFamily="2" charset="-122"/>
                </a:defRPr>
              </a:lvl3pPr>
              <a:lvl4pPr marL="1600200" indent="-228600" eaLnBrk="0" hangingPunct="0">
                <a:spcBef>
                  <a:spcPct val="20000"/>
                </a:spcBef>
                <a:buChar char="–"/>
                <a:defRPr sz="2000">
                  <a:solidFill>
                    <a:schemeClr val="tx1"/>
                  </a:solidFill>
                  <a:latin typeface="Verdana" pitchFamily="34" charset="0"/>
                  <a:ea typeface="宋体" pitchFamily="2" charset="-122"/>
                </a:defRPr>
              </a:lvl4pPr>
              <a:lvl5pPr marL="2057400" indent="-228600" eaLnBrk="0" hangingPunct="0">
                <a:spcBef>
                  <a:spcPct val="20000"/>
                </a:spcBef>
                <a:buChar char="»"/>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Verdana" pitchFamily="34" charset="0"/>
                  <a:ea typeface="宋体" pitchFamily="2" charset="-122"/>
                </a:defRPr>
              </a:lvl9pPr>
            </a:lstStyle>
            <a:p>
              <a:pPr eaLnBrk="1" hangingPunct="1">
                <a:spcBef>
                  <a:spcPct val="0"/>
                </a:spcBef>
                <a:buFontTx/>
                <a:buNone/>
              </a:pPr>
              <a:r>
                <a:rPr lang="zh-CN" altLang="zh-CN" sz="1700" b="1">
                  <a:solidFill>
                    <a:srgbClr val="000000"/>
                  </a:solidFill>
                  <a:latin typeface="Times New Roman" pitchFamily="18" charset="0"/>
                </a:rPr>
                <a:t>-</a:t>
              </a:r>
              <a:endParaRPr lang="zh-CN" altLang="zh-CN" sz="1800"/>
            </a:p>
          </p:txBody>
        </p:sp>
        <p:sp>
          <p:nvSpPr>
            <p:cNvPr id="26633" name="Rectangle 11"/>
            <p:cNvSpPr>
              <a:spLocks noChangeArrowheads="1"/>
            </p:cNvSpPr>
            <p:nvPr/>
          </p:nvSpPr>
          <p:spPr bwMode="auto">
            <a:xfrm>
              <a:off x="2492" y="3602"/>
              <a:ext cx="262"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sz="3200">
                  <a:solidFill>
                    <a:schemeClr val="tx1"/>
                  </a:solidFill>
                  <a:latin typeface="Verdana" pitchFamily="34" charset="0"/>
                  <a:ea typeface="宋体" pitchFamily="2" charset="-122"/>
                </a:defRPr>
              </a:lvl1pPr>
              <a:lvl2pPr marL="742950" indent="-285750" eaLnBrk="0" hangingPunct="0">
                <a:spcBef>
                  <a:spcPct val="20000"/>
                </a:spcBef>
                <a:buChar char="–"/>
                <a:defRPr sz="2800">
                  <a:solidFill>
                    <a:schemeClr val="tx1"/>
                  </a:solidFill>
                  <a:latin typeface="Verdana" pitchFamily="34" charset="0"/>
                  <a:ea typeface="宋体" pitchFamily="2" charset="-122"/>
                </a:defRPr>
              </a:lvl2pPr>
              <a:lvl3pPr marL="1143000" indent="-228600" eaLnBrk="0" hangingPunct="0">
                <a:spcBef>
                  <a:spcPct val="20000"/>
                </a:spcBef>
                <a:buChar char="•"/>
                <a:defRPr sz="2400">
                  <a:solidFill>
                    <a:schemeClr val="tx1"/>
                  </a:solidFill>
                  <a:latin typeface="Verdana" pitchFamily="34" charset="0"/>
                  <a:ea typeface="宋体" pitchFamily="2" charset="-122"/>
                </a:defRPr>
              </a:lvl3pPr>
              <a:lvl4pPr marL="1600200" indent="-228600" eaLnBrk="0" hangingPunct="0">
                <a:spcBef>
                  <a:spcPct val="20000"/>
                </a:spcBef>
                <a:buChar char="–"/>
                <a:defRPr sz="2000">
                  <a:solidFill>
                    <a:schemeClr val="tx1"/>
                  </a:solidFill>
                  <a:latin typeface="Verdana" pitchFamily="34" charset="0"/>
                  <a:ea typeface="宋体" pitchFamily="2" charset="-122"/>
                </a:defRPr>
              </a:lvl4pPr>
              <a:lvl5pPr marL="2057400" indent="-228600" eaLnBrk="0" hangingPunct="0">
                <a:spcBef>
                  <a:spcPct val="20000"/>
                </a:spcBef>
                <a:buChar char="»"/>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Verdana" pitchFamily="34" charset="0"/>
                  <a:ea typeface="宋体" pitchFamily="2" charset="-122"/>
                </a:defRPr>
              </a:lvl9pPr>
            </a:lstStyle>
            <a:p>
              <a:pPr eaLnBrk="1" hangingPunct="1">
                <a:spcBef>
                  <a:spcPct val="0"/>
                </a:spcBef>
                <a:buFontTx/>
                <a:buNone/>
              </a:pPr>
              <a:r>
                <a:rPr lang="zh-CN" altLang="zh-CN" sz="1700" b="1">
                  <a:solidFill>
                    <a:srgbClr val="000000"/>
                  </a:solidFill>
                  <a:latin typeface="Times New Roman" pitchFamily="18" charset="0"/>
                </a:rPr>
                <a:t>1 RF</a:t>
              </a:r>
              <a:endParaRPr lang="zh-CN" altLang="zh-CN" sz="1800"/>
            </a:p>
          </p:txBody>
        </p:sp>
        <p:sp>
          <p:nvSpPr>
            <p:cNvPr id="26634" name="Rectangle 12"/>
            <p:cNvSpPr>
              <a:spLocks noChangeArrowheads="1"/>
            </p:cNvSpPr>
            <p:nvPr/>
          </p:nvSpPr>
          <p:spPr bwMode="auto">
            <a:xfrm>
              <a:off x="2815" y="3607"/>
              <a:ext cx="633"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sz="3200">
                  <a:solidFill>
                    <a:schemeClr val="tx1"/>
                  </a:solidFill>
                  <a:latin typeface="Verdana" pitchFamily="34" charset="0"/>
                  <a:ea typeface="宋体" pitchFamily="2" charset="-122"/>
                </a:defRPr>
              </a:lvl1pPr>
              <a:lvl2pPr marL="742950" indent="-285750" eaLnBrk="0" hangingPunct="0">
                <a:spcBef>
                  <a:spcPct val="20000"/>
                </a:spcBef>
                <a:buChar char="–"/>
                <a:defRPr sz="2800">
                  <a:solidFill>
                    <a:schemeClr val="tx1"/>
                  </a:solidFill>
                  <a:latin typeface="Verdana" pitchFamily="34" charset="0"/>
                  <a:ea typeface="宋体" pitchFamily="2" charset="-122"/>
                </a:defRPr>
              </a:lvl2pPr>
              <a:lvl3pPr marL="1143000" indent="-228600" eaLnBrk="0" hangingPunct="0">
                <a:spcBef>
                  <a:spcPct val="20000"/>
                </a:spcBef>
                <a:buChar char="•"/>
                <a:defRPr sz="2400">
                  <a:solidFill>
                    <a:schemeClr val="tx1"/>
                  </a:solidFill>
                  <a:latin typeface="Verdana" pitchFamily="34" charset="0"/>
                  <a:ea typeface="宋体" pitchFamily="2" charset="-122"/>
                </a:defRPr>
              </a:lvl3pPr>
              <a:lvl4pPr marL="1600200" indent="-228600" eaLnBrk="0" hangingPunct="0">
                <a:spcBef>
                  <a:spcPct val="20000"/>
                </a:spcBef>
                <a:buChar char="–"/>
                <a:defRPr sz="2000">
                  <a:solidFill>
                    <a:schemeClr val="tx1"/>
                  </a:solidFill>
                  <a:latin typeface="Verdana" pitchFamily="34" charset="0"/>
                  <a:ea typeface="宋体" pitchFamily="2" charset="-122"/>
                </a:defRPr>
              </a:lvl4pPr>
              <a:lvl5pPr marL="2057400" indent="-228600" eaLnBrk="0" hangingPunct="0">
                <a:spcBef>
                  <a:spcPct val="20000"/>
                </a:spcBef>
                <a:buChar char="»"/>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Verdana" pitchFamily="34" charset="0"/>
                  <a:ea typeface="宋体" pitchFamily="2" charset="-122"/>
                </a:defRPr>
              </a:lvl9pPr>
            </a:lstStyle>
            <a:p>
              <a:pPr eaLnBrk="1" hangingPunct="1">
                <a:spcBef>
                  <a:spcPct val="0"/>
                </a:spcBef>
                <a:buFontTx/>
                <a:buNone/>
              </a:pPr>
              <a:r>
                <a:rPr lang="zh-CN" altLang="zh-CN" sz="1700" b="1">
                  <a:solidFill>
                    <a:srgbClr val="000000"/>
                  </a:solidFill>
                  <a:latin typeface="宋体" pitchFamily="2" charset="-122"/>
                </a:rPr>
                <a:t>算法原理图</a:t>
              </a:r>
              <a:endParaRPr lang="zh-CN" altLang="zh-CN" sz="1800"/>
            </a:p>
          </p:txBody>
        </p:sp>
        <p:sp>
          <p:nvSpPr>
            <p:cNvPr id="26635" name="Rectangle 13"/>
            <p:cNvSpPr>
              <a:spLocks noChangeArrowheads="1"/>
            </p:cNvSpPr>
            <p:nvPr/>
          </p:nvSpPr>
          <p:spPr bwMode="auto">
            <a:xfrm>
              <a:off x="3508" y="3602"/>
              <a:ext cx="31" cy="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eaLnBrk="0" hangingPunct="0">
                <a:spcBef>
                  <a:spcPct val="20000"/>
                </a:spcBef>
                <a:buChar char="•"/>
                <a:defRPr sz="3200">
                  <a:solidFill>
                    <a:schemeClr val="tx1"/>
                  </a:solidFill>
                  <a:latin typeface="Verdana" pitchFamily="34" charset="0"/>
                  <a:ea typeface="宋体" pitchFamily="2" charset="-122"/>
                </a:defRPr>
              </a:lvl1pPr>
              <a:lvl2pPr marL="742950" indent="-285750" eaLnBrk="0" hangingPunct="0">
                <a:spcBef>
                  <a:spcPct val="20000"/>
                </a:spcBef>
                <a:buChar char="–"/>
                <a:defRPr sz="2800">
                  <a:solidFill>
                    <a:schemeClr val="tx1"/>
                  </a:solidFill>
                  <a:latin typeface="Verdana" pitchFamily="34" charset="0"/>
                  <a:ea typeface="宋体" pitchFamily="2" charset="-122"/>
                </a:defRPr>
              </a:lvl2pPr>
              <a:lvl3pPr marL="1143000" indent="-228600" eaLnBrk="0" hangingPunct="0">
                <a:spcBef>
                  <a:spcPct val="20000"/>
                </a:spcBef>
                <a:buChar char="•"/>
                <a:defRPr sz="2400">
                  <a:solidFill>
                    <a:schemeClr val="tx1"/>
                  </a:solidFill>
                  <a:latin typeface="Verdana" pitchFamily="34" charset="0"/>
                  <a:ea typeface="宋体" pitchFamily="2" charset="-122"/>
                </a:defRPr>
              </a:lvl3pPr>
              <a:lvl4pPr marL="1600200" indent="-228600" eaLnBrk="0" hangingPunct="0">
                <a:spcBef>
                  <a:spcPct val="20000"/>
                </a:spcBef>
                <a:buChar char="–"/>
                <a:defRPr sz="2000">
                  <a:solidFill>
                    <a:schemeClr val="tx1"/>
                  </a:solidFill>
                  <a:latin typeface="Verdana" pitchFamily="34" charset="0"/>
                  <a:ea typeface="宋体" pitchFamily="2" charset="-122"/>
                </a:defRPr>
              </a:lvl4pPr>
              <a:lvl5pPr marL="2057400" indent="-228600" eaLnBrk="0" hangingPunct="0">
                <a:spcBef>
                  <a:spcPct val="20000"/>
                </a:spcBef>
                <a:buChar char="»"/>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Verdana" pitchFamily="34" charset="0"/>
                  <a:ea typeface="宋体" pitchFamily="2" charset="-122"/>
                </a:defRPr>
              </a:lvl9pPr>
            </a:lstStyle>
            <a:p>
              <a:pPr eaLnBrk="1" hangingPunct="1">
                <a:spcBef>
                  <a:spcPct val="0"/>
                </a:spcBef>
                <a:buFontTx/>
                <a:buNone/>
              </a:pPr>
              <a:r>
                <a:rPr lang="zh-CN" altLang="zh-CN" sz="1700" b="1">
                  <a:solidFill>
                    <a:srgbClr val="000000"/>
                  </a:solidFill>
                  <a:latin typeface="Times New Roman" pitchFamily="18" charset="0"/>
                </a:rPr>
                <a:t> </a:t>
              </a:r>
              <a:endParaRPr lang="zh-CN" altLang="zh-CN" sz="1800"/>
            </a:p>
          </p:txBody>
        </p:sp>
        <p:pic>
          <p:nvPicPr>
            <p:cNvPr id="26636" name="Picture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 y="1184"/>
              <a:ext cx="5254" cy="2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3138618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p:cNvSpPr>
            <a:spLocks noGrp="1" noChangeArrowheads="1"/>
          </p:cNvSpPr>
          <p:nvPr>
            <p:ph type="body" idx="1"/>
          </p:nvPr>
        </p:nvSpPr>
        <p:spPr>
          <a:xfrm>
            <a:off x="395288" y="1177396"/>
            <a:ext cx="8229600" cy="2820458"/>
          </a:xfrm>
        </p:spPr>
        <p:txBody>
          <a:bodyPr/>
          <a:lstStyle/>
          <a:p>
            <a:pPr eaLnBrk="1" hangingPunct="1"/>
            <a:r>
              <a:rPr lang="zh-CN" altLang="en-US" smtClean="0"/>
              <a:t>随机森林通过在每个节点处随机选择特征进行分支，最小化了各棵分类树之间的相关性，提高了分类精确度。因为每棵树的生长很快，所以随机森林的分类速度很快，并且很容易实现并行化。</a:t>
            </a:r>
          </a:p>
          <a:p>
            <a:pPr eaLnBrk="1" hangingPunct="1"/>
            <a:endParaRPr lang="en-US" altLang="zh-CN" smtClean="0"/>
          </a:p>
        </p:txBody>
      </p:sp>
    </p:spTree>
    <p:extLst>
      <p:ext uri="{BB962C8B-B14F-4D97-AF65-F5344CB8AC3E}">
        <p14:creationId xmlns:p14="http://schemas.microsoft.com/office/powerpoint/2010/main" val="398839671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zh-CN" altLang="en-US" smtClean="0">
                <a:effectLst/>
              </a:rPr>
              <a:t>随机森林算法基本原理</a:t>
            </a:r>
          </a:p>
        </p:txBody>
      </p:sp>
      <p:sp>
        <p:nvSpPr>
          <p:cNvPr id="23555" name="Rectangle 3"/>
          <p:cNvSpPr>
            <a:spLocks noGrp="1" noChangeArrowheads="1"/>
          </p:cNvSpPr>
          <p:nvPr>
            <p:ph type="body" idx="1"/>
          </p:nvPr>
        </p:nvSpPr>
        <p:spPr>
          <a:xfrm>
            <a:off x="457200" y="1236928"/>
            <a:ext cx="8229600" cy="3779573"/>
          </a:xfrm>
        </p:spPr>
        <p:txBody>
          <a:bodyPr/>
          <a:lstStyle/>
          <a:p>
            <a:pPr eaLnBrk="1" hangingPunct="1"/>
            <a:r>
              <a:rPr lang="zh-CN" altLang="en-US" sz="2800" smtClean="0"/>
              <a:t>随机森林是通过一种新的自助法重采样技术生成很多个树分类器</a:t>
            </a:r>
            <a:r>
              <a:rPr lang="en-US" altLang="zh-CN" sz="2800" smtClean="0"/>
              <a:t>, </a:t>
            </a:r>
            <a:r>
              <a:rPr lang="zh-CN" altLang="en-US" sz="2800" smtClean="0"/>
              <a:t>其步骤如下：</a:t>
            </a:r>
          </a:p>
          <a:p>
            <a:pPr eaLnBrk="1" hangingPunct="1">
              <a:buFontTx/>
              <a:buNone/>
            </a:pPr>
            <a:r>
              <a:rPr lang="zh-CN" altLang="en-US" sz="2800" smtClean="0"/>
              <a:t>　</a:t>
            </a:r>
            <a:r>
              <a:rPr lang="en-US" altLang="zh-CN" sz="2800" smtClean="0"/>
              <a:t>1. </a:t>
            </a:r>
            <a:r>
              <a:rPr lang="zh-CN" altLang="en-US" sz="2800" smtClean="0"/>
              <a:t>从原始训练数据中生成ｋ个自助样本集</a:t>
            </a:r>
            <a:r>
              <a:rPr lang="en-US" altLang="zh-CN" sz="2800" smtClean="0"/>
              <a:t>, </a:t>
            </a:r>
            <a:r>
              <a:rPr lang="zh-CN" altLang="en-US" sz="2800" smtClean="0"/>
              <a:t>每个自助样本集是每棵分类树的全部训练数据。</a:t>
            </a:r>
          </a:p>
          <a:p>
            <a:pPr eaLnBrk="1" hangingPunct="1">
              <a:buFontTx/>
              <a:buNone/>
            </a:pPr>
            <a:r>
              <a:rPr lang="zh-CN" altLang="en-US" sz="2800" smtClean="0"/>
              <a:t>　</a:t>
            </a:r>
            <a:r>
              <a:rPr lang="en-US" altLang="zh-CN" sz="2800" smtClean="0"/>
              <a:t>2. </a:t>
            </a:r>
            <a:r>
              <a:rPr lang="zh-CN" altLang="en-US" sz="2800" smtClean="0"/>
              <a:t>每个自助样本集生长为单棵分类树。在树的</a:t>
            </a:r>
            <a:r>
              <a:rPr lang="zh-CN" altLang="en-US" sz="2800" smtClean="0">
                <a:solidFill>
                  <a:srgbClr val="FF0000"/>
                </a:solidFill>
              </a:rPr>
              <a:t>每个节点处</a:t>
            </a:r>
            <a:r>
              <a:rPr lang="zh-CN" altLang="en-US" sz="2800" smtClean="0"/>
              <a:t>从Ｍ个特征中随机挑选ｍ个特征      （ｍ</a:t>
            </a:r>
            <a:r>
              <a:rPr lang="en-US" altLang="zh-CN" sz="2800" smtClean="0"/>
              <a:t>&lt;</a:t>
            </a:r>
            <a:r>
              <a:rPr lang="zh-CN" altLang="en-US" sz="2800" smtClean="0"/>
              <a:t>Ｍ）</a:t>
            </a:r>
            <a:r>
              <a:rPr lang="en-US" altLang="zh-CN" sz="2800" smtClean="0"/>
              <a:t>, </a:t>
            </a:r>
            <a:r>
              <a:rPr lang="zh-CN" altLang="en-US" sz="2800" smtClean="0"/>
              <a:t>按照节点不纯度最小的原则从这个ｍ特征中选出一个特征进行分支生长。这棵分类树进行充分生长</a:t>
            </a:r>
            <a:r>
              <a:rPr lang="en-US" altLang="zh-CN" sz="2800" smtClean="0"/>
              <a:t>, </a:t>
            </a:r>
            <a:r>
              <a:rPr lang="zh-CN" altLang="en-US" sz="2800" smtClean="0"/>
              <a:t>使每个节点的不纯度达到最小</a:t>
            </a:r>
            <a:r>
              <a:rPr lang="en-US" altLang="zh-CN" sz="2800" smtClean="0"/>
              <a:t>, </a:t>
            </a:r>
            <a:r>
              <a:rPr lang="zh-CN" altLang="en-US" sz="2800" smtClean="0"/>
              <a:t>不进行通常的剪枝操作。</a:t>
            </a:r>
          </a:p>
        </p:txBody>
      </p:sp>
    </p:spTree>
    <p:extLst>
      <p:ext uri="{BB962C8B-B14F-4D97-AF65-F5344CB8AC3E}">
        <p14:creationId xmlns:p14="http://schemas.microsoft.com/office/powerpoint/2010/main" val="309142785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endParaRPr lang="zh-CN" altLang="en-US" smtClean="0"/>
          </a:p>
        </p:txBody>
      </p:sp>
      <p:sp>
        <p:nvSpPr>
          <p:cNvPr id="3" name="内容占位符 2"/>
          <p:cNvSpPr>
            <a:spLocks noGrp="1"/>
          </p:cNvSpPr>
          <p:nvPr>
            <p:ph idx="1"/>
          </p:nvPr>
        </p:nvSpPr>
        <p:spPr/>
        <p:txBody>
          <a:bodyPr/>
          <a:lstStyle/>
          <a:p>
            <a:pPr marL="430213" indent="-323850" eaLnBrk="1" hangingPunct="1">
              <a:lnSpc>
                <a:spcPct val="90000"/>
              </a:lnSpc>
              <a:spcBef>
                <a:spcPts val="800"/>
              </a:spcBef>
              <a:buClr>
                <a:srgbClr val="F57900"/>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zh-CN" altLang="zh-CN" dirty="0" smtClean="0"/>
              <a:t>随机选取训练样本集：使用</a:t>
            </a:r>
            <a:r>
              <a:rPr lang="en-US" altLang="zh-CN" sz="2900" dirty="0" smtClean="0"/>
              <a:t>Bagging</a:t>
            </a:r>
            <a:r>
              <a:rPr lang="zh-CN" altLang="zh-CN" dirty="0" smtClean="0"/>
              <a:t>方法形成每颗树的训练集</a:t>
            </a:r>
          </a:p>
          <a:p>
            <a:pPr marL="430213" indent="-323850" eaLnBrk="1" hangingPunct="1">
              <a:lnSpc>
                <a:spcPct val="90000"/>
              </a:lnSpc>
              <a:spcBef>
                <a:spcPts val="800"/>
              </a:spcBef>
              <a:buClr>
                <a:srgbClr val="F57900"/>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zh-CN" altLang="zh-CN" dirty="0" smtClean="0"/>
              <a:t>随机选取分裂属性集：假设共有</a:t>
            </a:r>
            <a:r>
              <a:rPr lang="en-US" altLang="zh-CN" sz="2900" dirty="0" smtClean="0"/>
              <a:t>M</a:t>
            </a:r>
            <a:r>
              <a:rPr lang="zh-CN" altLang="zh-CN" dirty="0" smtClean="0"/>
              <a:t>个属性，指定一个属性数</a:t>
            </a:r>
            <a:r>
              <a:rPr lang="en-US" altLang="zh-CN" sz="2900" dirty="0" smtClean="0"/>
              <a:t>F≤M</a:t>
            </a:r>
            <a:r>
              <a:rPr lang="zh-CN" altLang="zh-CN" dirty="0" smtClean="0"/>
              <a:t>，在每个内部结点，从</a:t>
            </a:r>
            <a:r>
              <a:rPr lang="en-US" altLang="zh-CN" sz="2900" dirty="0" smtClean="0"/>
              <a:t>M</a:t>
            </a:r>
            <a:r>
              <a:rPr lang="zh-CN" altLang="zh-CN" dirty="0" smtClean="0"/>
              <a:t>个属性中随机抽取</a:t>
            </a:r>
            <a:r>
              <a:rPr lang="en-US" altLang="zh-CN" sz="2900" dirty="0" smtClean="0"/>
              <a:t>F</a:t>
            </a:r>
            <a:r>
              <a:rPr lang="zh-CN" altLang="zh-CN" dirty="0" smtClean="0"/>
              <a:t>个属性作分裂属性集，以这</a:t>
            </a:r>
            <a:r>
              <a:rPr lang="en-US" altLang="zh-CN" sz="2900" dirty="0" smtClean="0"/>
              <a:t>F</a:t>
            </a:r>
            <a:r>
              <a:rPr lang="zh-CN" altLang="zh-CN" dirty="0" smtClean="0"/>
              <a:t>个属性上最好的分裂方式对结点进行分裂（在整个森林的生长过程中， </a:t>
            </a:r>
            <a:r>
              <a:rPr lang="en-US" altLang="zh-CN" sz="2900" dirty="0" smtClean="0"/>
              <a:t>F</a:t>
            </a:r>
            <a:r>
              <a:rPr lang="zh-CN" altLang="zh-CN" dirty="0" smtClean="0"/>
              <a:t>的值一般维持不变）</a:t>
            </a:r>
          </a:p>
          <a:p>
            <a:pPr marL="430213" indent="-323850" eaLnBrk="1" hangingPunct="1">
              <a:lnSpc>
                <a:spcPct val="90000"/>
              </a:lnSpc>
              <a:spcBef>
                <a:spcPts val="800"/>
              </a:spcBef>
              <a:buClr>
                <a:srgbClr val="F57900"/>
              </a:buClr>
              <a:buSzPct val="45000"/>
              <a:buFont typeface="Wingdings" charset="2"/>
              <a:buChar char=""/>
              <a:tabLst>
                <a:tab pos="723900" algn="l"/>
                <a:tab pos="1447800" algn="l"/>
                <a:tab pos="2171700" algn="l"/>
                <a:tab pos="2895600" algn="l"/>
                <a:tab pos="3619500" algn="l"/>
                <a:tab pos="4343400" algn="l"/>
                <a:tab pos="5067300" algn="l"/>
                <a:tab pos="5791200" algn="l"/>
                <a:tab pos="6515100" algn="l"/>
                <a:tab pos="7239000" algn="l"/>
                <a:tab pos="7962900" algn="l"/>
              </a:tabLst>
              <a:defRPr/>
            </a:pPr>
            <a:r>
              <a:rPr lang="zh-CN" altLang="zh-CN" dirty="0" smtClean="0"/>
              <a:t>每颗树任其生长，不进行剪枝</a:t>
            </a:r>
          </a:p>
          <a:p>
            <a:pPr eaLnBrk="1" hangingPunct="1">
              <a:defRPr/>
            </a:pPr>
            <a:endParaRPr lang="zh-CN" altLang="en-US" dirty="0" smtClean="0"/>
          </a:p>
        </p:txBody>
      </p:sp>
    </p:spTree>
    <p:extLst>
      <p:ext uri="{BB962C8B-B14F-4D97-AF65-F5344CB8AC3E}">
        <p14:creationId xmlns:p14="http://schemas.microsoft.com/office/powerpoint/2010/main" val="189022743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body" idx="1"/>
          </p:nvPr>
        </p:nvSpPr>
        <p:spPr>
          <a:xfrm>
            <a:off x="457200" y="937949"/>
            <a:ext cx="8229600" cy="3239823"/>
          </a:xfrm>
        </p:spPr>
        <p:txBody>
          <a:bodyPr/>
          <a:lstStyle/>
          <a:p>
            <a:pPr eaLnBrk="1" hangingPunct="1"/>
            <a:r>
              <a:rPr lang="zh-CN" altLang="en-US" smtClean="0"/>
              <a:t>根据生成的多个树分类器对新的数据进行预测</a:t>
            </a:r>
            <a:r>
              <a:rPr lang="en-US" altLang="zh-CN" smtClean="0"/>
              <a:t>,</a:t>
            </a:r>
            <a:r>
              <a:rPr lang="zh-CN" altLang="en-US" smtClean="0"/>
              <a:t>分类结果按每个</a:t>
            </a:r>
            <a:r>
              <a:rPr lang="zh-CN" altLang="en-US" smtClean="0">
                <a:solidFill>
                  <a:srgbClr val="FF0000"/>
                </a:solidFill>
              </a:rPr>
              <a:t>树分类器的投票</a:t>
            </a:r>
            <a:r>
              <a:rPr lang="zh-CN" altLang="en-US" smtClean="0"/>
              <a:t>多少而定。</a:t>
            </a:r>
          </a:p>
        </p:txBody>
      </p:sp>
    </p:spTree>
    <p:extLst>
      <p:ext uri="{BB962C8B-B14F-4D97-AF65-F5344CB8AC3E}">
        <p14:creationId xmlns:p14="http://schemas.microsoft.com/office/powerpoint/2010/main" val="109645750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日期占位符 3"/>
          <p:cNvSpPr txBox="1">
            <a:spLocks noGrp="1"/>
          </p:cNvSpPr>
          <p:nvPr/>
        </p:nvSpPr>
        <p:spPr bwMode="auto">
          <a:xfrm>
            <a:off x="684213" y="5318125"/>
            <a:ext cx="1905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Blip>
                <a:blip r:embed="rId2"/>
              </a:buBlip>
              <a:defRPr kumimoji="1" sz="2400">
                <a:solidFill>
                  <a:schemeClr val="tx1"/>
                </a:solidFill>
                <a:latin typeface="黑体" pitchFamily="49" charset="-122"/>
                <a:ea typeface="黑体" pitchFamily="49" charset="-122"/>
                <a:cs typeface="黑体" pitchFamily="49" charset="-122"/>
              </a:defRPr>
            </a:lvl1pPr>
            <a:lvl2pPr marL="742950" indent="-285750" eaLnBrk="0" hangingPunct="0">
              <a:spcBef>
                <a:spcPct val="20000"/>
              </a:spcBef>
              <a:buBlip>
                <a:blip r:embed="rId2"/>
              </a:buBlip>
              <a:defRPr kumimoji="1" sz="2000">
                <a:solidFill>
                  <a:schemeClr val="tx1"/>
                </a:solidFill>
                <a:latin typeface="Times New Roman" pitchFamily="18" charset="0"/>
                <a:ea typeface="宋体" pitchFamily="2" charset="-122"/>
                <a:cs typeface="黑体" pitchFamily="49" charset="-122"/>
              </a:defRPr>
            </a:lvl2pPr>
            <a:lvl3pPr marL="1143000" indent="-228600" eaLnBrk="0" hangingPunct="0">
              <a:spcBef>
                <a:spcPct val="20000"/>
              </a:spcBef>
              <a:buChar char="•"/>
              <a:defRPr kumimoji="1">
                <a:solidFill>
                  <a:schemeClr val="tx1"/>
                </a:solidFill>
                <a:latin typeface="Times New Roman" pitchFamily="18" charset="0"/>
                <a:ea typeface="宋体" pitchFamily="2" charset="-122"/>
                <a:cs typeface="黑体" pitchFamily="49" charset="-122"/>
              </a:defRPr>
            </a:lvl3pPr>
            <a:lvl4pPr marL="1600200" indent="-228600" eaLnBrk="0" hangingPunct="0">
              <a:spcBef>
                <a:spcPct val="20000"/>
              </a:spcBef>
              <a:buChar char="–"/>
              <a:defRPr kumimoji="1" sz="1600">
                <a:solidFill>
                  <a:schemeClr val="tx1"/>
                </a:solidFill>
                <a:latin typeface="Times New Roman" pitchFamily="18" charset="0"/>
                <a:ea typeface="宋体" pitchFamily="2" charset="-122"/>
                <a:cs typeface="黑体" pitchFamily="49" charset="-122"/>
              </a:defRPr>
            </a:lvl4pPr>
            <a:lvl5pPr marL="2057400" indent="-228600" eaLnBrk="0" hangingPunct="0">
              <a:spcBef>
                <a:spcPct val="20000"/>
              </a:spcBef>
              <a:buChar char="»"/>
              <a:defRPr kumimoji="1" sz="1600">
                <a:solidFill>
                  <a:schemeClr val="tx1"/>
                </a:solidFill>
                <a:latin typeface="Times New Roman" pitchFamily="18" charset="0"/>
                <a:ea typeface="宋体" pitchFamily="2" charset="-122"/>
                <a:cs typeface="黑体" pitchFamily="49" charset="-122"/>
              </a:defRPr>
            </a:lvl5pPr>
            <a:lvl6pPr marL="25146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6pPr>
            <a:lvl7pPr marL="29718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7pPr>
            <a:lvl8pPr marL="34290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8pPr>
            <a:lvl9pPr marL="38862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9pPr>
          </a:lstStyle>
          <a:p>
            <a:pPr eaLnBrk="1" hangingPunct="1">
              <a:lnSpc>
                <a:spcPct val="110000"/>
              </a:lnSpc>
              <a:spcAft>
                <a:spcPct val="20000"/>
              </a:spcAft>
              <a:buFontTx/>
              <a:buNone/>
            </a:pPr>
            <a:fld id="{1D9C16B1-12D3-4DA0-8F7F-E611658ADFC6}" type="datetime1">
              <a:rPr lang="zh-CN" altLang="en-US" sz="1400" b="1">
                <a:solidFill>
                  <a:srgbClr val="000000"/>
                </a:solidFill>
                <a:latin typeface="Times New Roman" pitchFamily="18" charset="0"/>
                <a:ea typeface="宋体" pitchFamily="2" charset="-122"/>
                <a:cs typeface="楷体_GB2312" pitchFamily="49" charset="-122"/>
              </a:rPr>
              <a:pPr eaLnBrk="1" hangingPunct="1">
                <a:lnSpc>
                  <a:spcPct val="110000"/>
                </a:lnSpc>
                <a:spcAft>
                  <a:spcPct val="20000"/>
                </a:spcAft>
                <a:buFontTx/>
                <a:buNone/>
              </a:pPr>
              <a:t>2021-11-15</a:t>
            </a:fld>
            <a:endParaRPr lang="en-US" altLang="zh-CN" sz="1400" b="1">
              <a:solidFill>
                <a:srgbClr val="000000"/>
              </a:solidFill>
              <a:latin typeface="Times New Roman" pitchFamily="18" charset="0"/>
              <a:ea typeface="宋体" pitchFamily="2" charset="-122"/>
              <a:cs typeface="楷体_GB2312" pitchFamily="49" charset="-122"/>
            </a:endParaRPr>
          </a:p>
        </p:txBody>
      </p:sp>
      <p:sp>
        <p:nvSpPr>
          <p:cNvPr id="70659" name="页脚占位符 4"/>
          <p:cNvSpPr txBox="1">
            <a:spLocks noGrp="1"/>
          </p:cNvSpPr>
          <p:nvPr/>
        </p:nvSpPr>
        <p:spPr bwMode="auto">
          <a:xfrm>
            <a:off x="3124200" y="5296958"/>
            <a:ext cx="2895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Blip>
                <a:blip r:embed="rId2"/>
              </a:buBlip>
              <a:defRPr kumimoji="1" sz="2400">
                <a:solidFill>
                  <a:schemeClr val="tx1"/>
                </a:solidFill>
                <a:latin typeface="黑体" pitchFamily="49" charset="-122"/>
                <a:ea typeface="黑体" pitchFamily="49" charset="-122"/>
                <a:cs typeface="黑体" pitchFamily="49" charset="-122"/>
              </a:defRPr>
            </a:lvl1pPr>
            <a:lvl2pPr marL="742950" indent="-285750" eaLnBrk="0" hangingPunct="0">
              <a:spcBef>
                <a:spcPct val="20000"/>
              </a:spcBef>
              <a:buBlip>
                <a:blip r:embed="rId2"/>
              </a:buBlip>
              <a:defRPr kumimoji="1" sz="2000">
                <a:solidFill>
                  <a:schemeClr val="tx1"/>
                </a:solidFill>
                <a:latin typeface="Times New Roman" pitchFamily="18" charset="0"/>
                <a:ea typeface="宋体" pitchFamily="2" charset="-122"/>
                <a:cs typeface="黑体" pitchFamily="49" charset="-122"/>
              </a:defRPr>
            </a:lvl2pPr>
            <a:lvl3pPr marL="1143000" indent="-228600" eaLnBrk="0" hangingPunct="0">
              <a:spcBef>
                <a:spcPct val="20000"/>
              </a:spcBef>
              <a:buChar char="•"/>
              <a:defRPr kumimoji="1">
                <a:solidFill>
                  <a:schemeClr val="tx1"/>
                </a:solidFill>
                <a:latin typeface="Times New Roman" pitchFamily="18" charset="0"/>
                <a:ea typeface="宋体" pitchFamily="2" charset="-122"/>
                <a:cs typeface="黑体" pitchFamily="49" charset="-122"/>
              </a:defRPr>
            </a:lvl3pPr>
            <a:lvl4pPr marL="1600200" indent="-228600" eaLnBrk="0" hangingPunct="0">
              <a:spcBef>
                <a:spcPct val="20000"/>
              </a:spcBef>
              <a:buChar char="–"/>
              <a:defRPr kumimoji="1" sz="1600">
                <a:solidFill>
                  <a:schemeClr val="tx1"/>
                </a:solidFill>
                <a:latin typeface="Times New Roman" pitchFamily="18" charset="0"/>
                <a:ea typeface="宋体" pitchFamily="2" charset="-122"/>
                <a:cs typeface="黑体" pitchFamily="49" charset="-122"/>
              </a:defRPr>
            </a:lvl4pPr>
            <a:lvl5pPr marL="2057400" indent="-228600" eaLnBrk="0" hangingPunct="0">
              <a:spcBef>
                <a:spcPct val="20000"/>
              </a:spcBef>
              <a:buChar char="»"/>
              <a:defRPr kumimoji="1" sz="1600">
                <a:solidFill>
                  <a:schemeClr val="tx1"/>
                </a:solidFill>
                <a:latin typeface="Times New Roman" pitchFamily="18" charset="0"/>
                <a:ea typeface="宋体" pitchFamily="2" charset="-122"/>
                <a:cs typeface="黑体" pitchFamily="49" charset="-122"/>
              </a:defRPr>
            </a:lvl5pPr>
            <a:lvl6pPr marL="25146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6pPr>
            <a:lvl7pPr marL="29718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7pPr>
            <a:lvl8pPr marL="34290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8pPr>
            <a:lvl9pPr marL="38862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9pPr>
          </a:lstStyle>
          <a:p>
            <a:pPr algn="ctr" eaLnBrk="1" hangingPunct="1">
              <a:lnSpc>
                <a:spcPct val="110000"/>
              </a:lnSpc>
              <a:spcAft>
                <a:spcPct val="20000"/>
              </a:spcAft>
              <a:buFontTx/>
              <a:buNone/>
            </a:pPr>
            <a:r>
              <a:rPr lang="zh-CN" altLang="en-US" sz="1400" b="1">
                <a:solidFill>
                  <a:srgbClr val="000000"/>
                </a:solidFill>
                <a:latin typeface="Times New Roman" pitchFamily="18" charset="0"/>
                <a:ea typeface="宋体" pitchFamily="2" charset="-122"/>
                <a:cs typeface="楷体_GB2312" pitchFamily="49" charset="-122"/>
              </a:rPr>
              <a:t>计算机应用技术研究所</a:t>
            </a:r>
          </a:p>
        </p:txBody>
      </p:sp>
      <p:sp>
        <p:nvSpPr>
          <p:cNvPr id="70660" name="灯片编号占位符 5"/>
          <p:cNvSpPr txBox="1">
            <a:spLocks noGrp="1"/>
          </p:cNvSpPr>
          <p:nvPr/>
        </p:nvSpPr>
        <p:spPr bwMode="auto">
          <a:xfrm>
            <a:off x="6553200" y="5296958"/>
            <a:ext cx="1905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Blip>
                <a:blip r:embed="rId2"/>
              </a:buBlip>
              <a:defRPr kumimoji="1" sz="2400">
                <a:solidFill>
                  <a:schemeClr val="tx1"/>
                </a:solidFill>
                <a:latin typeface="黑体" pitchFamily="49" charset="-122"/>
                <a:ea typeface="黑体" pitchFamily="49" charset="-122"/>
                <a:cs typeface="黑体" pitchFamily="49" charset="-122"/>
              </a:defRPr>
            </a:lvl1pPr>
            <a:lvl2pPr marL="742950" indent="-285750" eaLnBrk="0" hangingPunct="0">
              <a:spcBef>
                <a:spcPct val="20000"/>
              </a:spcBef>
              <a:buBlip>
                <a:blip r:embed="rId2"/>
              </a:buBlip>
              <a:defRPr kumimoji="1" sz="2000">
                <a:solidFill>
                  <a:schemeClr val="tx1"/>
                </a:solidFill>
                <a:latin typeface="Times New Roman" pitchFamily="18" charset="0"/>
                <a:ea typeface="宋体" pitchFamily="2" charset="-122"/>
                <a:cs typeface="黑体" pitchFamily="49" charset="-122"/>
              </a:defRPr>
            </a:lvl2pPr>
            <a:lvl3pPr marL="1143000" indent="-228600" eaLnBrk="0" hangingPunct="0">
              <a:spcBef>
                <a:spcPct val="20000"/>
              </a:spcBef>
              <a:buChar char="•"/>
              <a:defRPr kumimoji="1">
                <a:solidFill>
                  <a:schemeClr val="tx1"/>
                </a:solidFill>
                <a:latin typeface="Times New Roman" pitchFamily="18" charset="0"/>
                <a:ea typeface="宋体" pitchFamily="2" charset="-122"/>
                <a:cs typeface="黑体" pitchFamily="49" charset="-122"/>
              </a:defRPr>
            </a:lvl3pPr>
            <a:lvl4pPr marL="1600200" indent="-228600" eaLnBrk="0" hangingPunct="0">
              <a:spcBef>
                <a:spcPct val="20000"/>
              </a:spcBef>
              <a:buChar char="–"/>
              <a:defRPr kumimoji="1" sz="1600">
                <a:solidFill>
                  <a:schemeClr val="tx1"/>
                </a:solidFill>
                <a:latin typeface="Times New Roman" pitchFamily="18" charset="0"/>
                <a:ea typeface="宋体" pitchFamily="2" charset="-122"/>
                <a:cs typeface="黑体" pitchFamily="49" charset="-122"/>
              </a:defRPr>
            </a:lvl4pPr>
            <a:lvl5pPr marL="2057400" indent="-228600" eaLnBrk="0" hangingPunct="0">
              <a:spcBef>
                <a:spcPct val="20000"/>
              </a:spcBef>
              <a:buChar char="»"/>
              <a:defRPr kumimoji="1" sz="1600">
                <a:solidFill>
                  <a:schemeClr val="tx1"/>
                </a:solidFill>
                <a:latin typeface="Times New Roman" pitchFamily="18" charset="0"/>
                <a:ea typeface="宋体" pitchFamily="2" charset="-122"/>
                <a:cs typeface="黑体" pitchFamily="49" charset="-122"/>
              </a:defRPr>
            </a:lvl5pPr>
            <a:lvl6pPr marL="25146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6pPr>
            <a:lvl7pPr marL="29718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7pPr>
            <a:lvl8pPr marL="34290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8pPr>
            <a:lvl9pPr marL="38862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9pPr>
          </a:lstStyle>
          <a:p>
            <a:pPr algn="r" eaLnBrk="1" hangingPunct="1">
              <a:lnSpc>
                <a:spcPct val="110000"/>
              </a:lnSpc>
              <a:spcAft>
                <a:spcPct val="20000"/>
              </a:spcAft>
              <a:buFontTx/>
              <a:buNone/>
            </a:pPr>
            <a:fld id="{008F09FE-7712-42D8-8AC8-8C5CB48D24FB}" type="slidenum">
              <a:rPr lang="en-US" altLang="zh-CN" sz="1400" b="1">
                <a:solidFill>
                  <a:srgbClr val="000000"/>
                </a:solidFill>
                <a:latin typeface="Times New Roman" pitchFamily="18" charset="0"/>
                <a:ea typeface="宋体" pitchFamily="2" charset="-122"/>
                <a:cs typeface="楷体_GB2312" pitchFamily="49" charset="-122"/>
              </a:rPr>
              <a:pPr algn="r" eaLnBrk="1" hangingPunct="1">
                <a:lnSpc>
                  <a:spcPct val="110000"/>
                </a:lnSpc>
                <a:spcAft>
                  <a:spcPct val="20000"/>
                </a:spcAft>
                <a:buFontTx/>
                <a:buNone/>
              </a:pPr>
              <a:t>28</a:t>
            </a:fld>
            <a:endParaRPr lang="en-US" altLang="zh-CN" sz="1400" b="1">
              <a:solidFill>
                <a:srgbClr val="000000"/>
              </a:solidFill>
              <a:latin typeface="Times New Roman" pitchFamily="18" charset="0"/>
              <a:ea typeface="宋体" pitchFamily="2" charset="-122"/>
              <a:cs typeface="楷体_GB2312" pitchFamily="49" charset="-122"/>
            </a:endParaRPr>
          </a:p>
        </p:txBody>
      </p:sp>
      <p:sp>
        <p:nvSpPr>
          <p:cNvPr id="70661" name="Text Box 2"/>
          <p:cNvSpPr txBox="1">
            <a:spLocks noChangeArrowheads="1"/>
          </p:cNvSpPr>
          <p:nvPr/>
        </p:nvSpPr>
        <p:spPr bwMode="auto">
          <a:xfrm>
            <a:off x="1454150" y="444500"/>
            <a:ext cx="7000875" cy="1006429"/>
          </a:xfrm>
          <a:prstGeom prst="rect">
            <a:avLst/>
          </a:prstGeom>
          <a:solidFill>
            <a:srgbClr val="3366FF"/>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81000" indent="-381000" eaLnBrk="0" hangingPunct="0">
              <a:spcBef>
                <a:spcPct val="20000"/>
              </a:spcBef>
              <a:buBlip>
                <a:blip r:embed="rId2"/>
              </a:buBlip>
              <a:defRPr kumimoji="1" sz="2400">
                <a:solidFill>
                  <a:schemeClr val="tx1"/>
                </a:solidFill>
                <a:latin typeface="黑体" pitchFamily="49" charset="-122"/>
                <a:ea typeface="黑体" pitchFamily="49" charset="-122"/>
                <a:cs typeface="黑体" pitchFamily="49" charset="-122"/>
              </a:defRPr>
            </a:lvl1pPr>
            <a:lvl2pPr marL="742950" indent="-285750" eaLnBrk="0" hangingPunct="0">
              <a:spcBef>
                <a:spcPct val="20000"/>
              </a:spcBef>
              <a:buBlip>
                <a:blip r:embed="rId2"/>
              </a:buBlip>
              <a:defRPr kumimoji="1" sz="2000">
                <a:solidFill>
                  <a:schemeClr val="tx1"/>
                </a:solidFill>
                <a:latin typeface="Times New Roman" pitchFamily="18" charset="0"/>
                <a:ea typeface="宋体" pitchFamily="2" charset="-122"/>
                <a:cs typeface="黑体" pitchFamily="49" charset="-122"/>
              </a:defRPr>
            </a:lvl2pPr>
            <a:lvl3pPr marL="1143000" indent="-228600" eaLnBrk="0" hangingPunct="0">
              <a:spcBef>
                <a:spcPct val="20000"/>
              </a:spcBef>
              <a:buChar char="•"/>
              <a:defRPr kumimoji="1">
                <a:solidFill>
                  <a:schemeClr val="tx1"/>
                </a:solidFill>
                <a:latin typeface="Times New Roman" pitchFamily="18" charset="0"/>
                <a:ea typeface="宋体" pitchFamily="2" charset="-122"/>
                <a:cs typeface="黑体" pitchFamily="49" charset="-122"/>
              </a:defRPr>
            </a:lvl3pPr>
            <a:lvl4pPr marL="1600200" indent="-228600" eaLnBrk="0" hangingPunct="0">
              <a:spcBef>
                <a:spcPct val="20000"/>
              </a:spcBef>
              <a:buChar char="–"/>
              <a:defRPr kumimoji="1" sz="1600">
                <a:solidFill>
                  <a:schemeClr val="tx1"/>
                </a:solidFill>
                <a:latin typeface="Times New Roman" pitchFamily="18" charset="0"/>
                <a:ea typeface="宋体" pitchFamily="2" charset="-122"/>
                <a:cs typeface="黑体" pitchFamily="49" charset="-122"/>
              </a:defRPr>
            </a:lvl4pPr>
            <a:lvl5pPr marL="2057400" indent="-228600" eaLnBrk="0" hangingPunct="0">
              <a:spcBef>
                <a:spcPct val="20000"/>
              </a:spcBef>
              <a:buChar char="»"/>
              <a:defRPr kumimoji="1" sz="1600">
                <a:solidFill>
                  <a:schemeClr val="tx1"/>
                </a:solidFill>
                <a:latin typeface="Times New Roman" pitchFamily="18" charset="0"/>
                <a:ea typeface="宋体" pitchFamily="2" charset="-122"/>
                <a:cs typeface="黑体" pitchFamily="49" charset="-122"/>
              </a:defRPr>
            </a:lvl5pPr>
            <a:lvl6pPr marL="25146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6pPr>
            <a:lvl7pPr marL="29718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7pPr>
            <a:lvl8pPr marL="34290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8pPr>
            <a:lvl9pPr marL="38862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9pPr>
          </a:lstStyle>
          <a:p>
            <a:pPr algn="ctr" eaLnBrk="1" hangingPunct="1">
              <a:lnSpc>
                <a:spcPct val="110000"/>
              </a:lnSpc>
              <a:spcAft>
                <a:spcPct val="20000"/>
              </a:spcAft>
              <a:buClr>
                <a:srgbClr val="FFFFFF"/>
              </a:buClr>
              <a:buFont typeface="Wingdings" pitchFamily="2" charset="2"/>
              <a:buChar char="&amp;"/>
            </a:pPr>
            <a:r>
              <a:rPr kumimoji="0" lang="zh-CN" altLang="en-US" sz="5400" b="1">
                <a:solidFill>
                  <a:srgbClr val="FFFFFF"/>
                </a:solidFill>
                <a:ea typeface="楷体_GB2312" pitchFamily="49" charset="-122"/>
              </a:rPr>
              <a:t> 随机森林模型结构</a:t>
            </a:r>
            <a:endParaRPr kumimoji="0" lang="en-US" altLang="zh-CN" sz="5400" b="1">
              <a:solidFill>
                <a:srgbClr val="FFFFFF"/>
              </a:solidFill>
              <a:ea typeface="楷体_GB2312" pitchFamily="49" charset="-122"/>
            </a:endParaRPr>
          </a:p>
        </p:txBody>
      </p:sp>
      <p:pic>
        <p:nvPicPr>
          <p:cNvPr id="70662" name="图片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8520" y="1362605"/>
            <a:ext cx="9361040" cy="2394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663" name="矩形 1"/>
          <p:cNvSpPr>
            <a:spLocks noChangeArrowheads="1"/>
          </p:cNvSpPr>
          <p:nvPr/>
        </p:nvSpPr>
        <p:spPr bwMode="auto">
          <a:xfrm>
            <a:off x="749815" y="3906573"/>
            <a:ext cx="7489825" cy="1717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Blip>
                <a:blip r:embed="rId2"/>
              </a:buBlip>
              <a:defRPr kumimoji="1" sz="2400">
                <a:solidFill>
                  <a:schemeClr val="tx1"/>
                </a:solidFill>
                <a:latin typeface="黑体" pitchFamily="49" charset="-122"/>
                <a:ea typeface="黑体" pitchFamily="49" charset="-122"/>
                <a:cs typeface="黑体" pitchFamily="49" charset="-122"/>
              </a:defRPr>
            </a:lvl1pPr>
            <a:lvl2pPr marL="742950" indent="-285750" eaLnBrk="0" hangingPunct="0">
              <a:spcBef>
                <a:spcPct val="20000"/>
              </a:spcBef>
              <a:buBlip>
                <a:blip r:embed="rId2"/>
              </a:buBlip>
              <a:defRPr kumimoji="1" sz="2000">
                <a:solidFill>
                  <a:schemeClr val="tx1"/>
                </a:solidFill>
                <a:latin typeface="Times New Roman" pitchFamily="18" charset="0"/>
                <a:ea typeface="宋体" pitchFamily="2" charset="-122"/>
                <a:cs typeface="黑体" pitchFamily="49" charset="-122"/>
              </a:defRPr>
            </a:lvl2pPr>
            <a:lvl3pPr marL="1143000" indent="-228600" eaLnBrk="0" hangingPunct="0">
              <a:spcBef>
                <a:spcPct val="20000"/>
              </a:spcBef>
              <a:buChar char="•"/>
              <a:defRPr kumimoji="1">
                <a:solidFill>
                  <a:schemeClr val="tx1"/>
                </a:solidFill>
                <a:latin typeface="Times New Roman" pitchFamily="18" charset="0"/>
                <a:ea typeface="宋体" pitchFamily="2" charset="-122"/>
                <a:cs typeface="黑体" pitchFamily="49" charset="-122"/>
              </a:defRPr>
            </a:lvl3pPr>
            <a:lvl4pPr marL="1600200" indent="-228600" eaLnBrk="0" hangingPunct="0">
              <a:spcBef>
                <a:spcPct val="20000"/>
              </a:spcBef>
              <a:buChar char="–"/>
              <a:defRPr kumimoji="1" sz="1600">
                <a:solidFill>
                  <a:schemeClr val="tx1"/>
                </a:solidFill>
                <a:latin typeface="Times New Roman" pitchFamily="18" charset="0"/>
                <a:ea typeface="宋体" pitchFamily="2" charset="-122"/>
                <a:cs typeface="黑体" pitchFamily="49" charset="-122"/>
              </a:defRPr>
            </a:lvl4pPr>
            <a:lvl5pPr marL="2057400" indent="-228600" eaLnBrk="0" hangingPunct="0">
              <a:spcBef>
                <a:spcPct val="20000"/>
              </a:spcBef>
              <a:buChar char="»"/>
              <a:defRPr kumimoji="1" sz="1600">
                <a:solidFill>
                  <a:schemeClr val="tx1"/>
                </a:solidFill>
                <a:latin typeface="Times New Roman" pitchFamily="18" charset="0"/>
                <a:ea typeface="宋体" pitchFamily="2" charset="-122"/>
                <a:cs typeface="黑体" pitchFamily="49" charset="-122"/>
              </a:defRPr>
            </a:lvl5pPr>
            <a:lvl6pPr marL="25146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6pPr>
            <a:lvl7pPr marL="29718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7pPr>
            <a:lvl8pPr marL="34290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8pPr>
            <a:lvl9pPr marL="38862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9pPr>
          </a:lstStyle>
          <a:p>
            <a:pPr eaLnBrk="1" hangingPunct="1">
              <a:lnSpc>
                <a:spcPct val="110000"/>
              </a:lnSpc>
              <a:spcBef>
                <a:spcPts val="600"/>
              </a:spcBef>
              <a:spcAft>
                <a:spcPts val="600"/>
              </a:spcAft>
              <a:buFontTx/>
              <a:buNone/>
            </a:pPr>
            <a:r>
              <a:rPr kumimoji="0" lang="zh-CN" altLang="en-US" sz="1800" dirty="0">
                <a:solidFill>
                  <a:srgbClr val="000000"/>
                </a:solidFill>
              </a:rPr>
              <a:t>    </a:t>
            </a:r>
            <a:r>
              <a:rPr kumimoji="0" lang="zh-CN" altLang="en-US" dirty="0">
                <a:solidFill>
                  <a:srgbClr val="000000"/>
                </a:solidFill>
              </a:rPr>
              <a:t>图 </a:t>
            </a:r>
            <a:r>
              <a:rPr kumimoji="0" lang="en-US" altLang="zh-CN" dirty="0">
                <a:solidFill>
                  <a:srgbClr val="000000"/>
                </a:solidFill>
              </a:rPr>
              <a:t>5-7 </a:t>
            </a:r>
            <a:r>
              <a:rPr kumimoji="0" lang="zh-CN" altLang="en-US" dirty="0">
                <a:solidFill>
                  <a:srgbClr val="000000"/>
                </a:solidFill>
              </a:rPr>
              <a:t>表示由某个贷款数据集通过随机性自助采样方式构造而成三个决策树模型。这三个决策树模型的结构有一定差异，对新客户是否会拖欠贷款的预测也有所不同。</a:t>
            </a:r>
            <a:endParaRPr kumimoji="0" lang="en-US" altLang="zh-CN" sz="1800" dirty="0">
              <a:solidFill>
                <a:srgbClr val="000000"/>
              </a:solidFill>
            </a:endParaRPr>
          </a:p>
        </p:txBody>
      </p:sp>
    </p:spTree>
    <p:extLst>
      <p:ext uri="{BB962C8B-B14F-4D97-AF65-F5344CB8AC3E}">
        <p14:creationId xmlns:p14="http://schemas.microsoft.com/office/powerpoint/2010/main" val="15392829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内容占位符 3"/>
          <p:cNvSpPr>
            <a:spLocks noGrp="1"/>
          </p:cNvSpPr>
          <p:nvPr>
            <p:ph idx="1"/>
          </p:nvPr>
        </p:nvSpPr>
        <p:spPr>
          <a:xfrm>
            <a:off x="684213" y="1543844"/>
            <a:ext cx="7772400" cy="3429000"/>
          </a:xfrm>
        </p:spPr>
        <p:txBody>
          <a:bodyPr/>
          <a:lstStyle/>
          <a:p>
            <a:pPr marL="0" indent="0">
              <a:lnSpc>
                <a:spcPct val="110000"/>
              </a:lnSpc>
              <a:spcAft>
                <a:spcPct val="20000"/>
              </a:spcAft>
              <a:buFontTx/>
              <a:buNone/>
            </a:pPr>
            <a:r>
              <a:rPr lang="zh-CN" altLang="en-US" dirty="0" smtClean="0">
                <a:solidFill>
                  <a:srgbClr val="000000"/>
                </a:solidFill>
                <a:effectLst/>
              </a:rPr>
              <a:t>可用相对多数投票法将这三个决策树模型作为弱学习器进行集成，构建一个如图 </a:t>
            </a:r>
            <a:r>
              <a:rPr lang="en-US" altLang="zh-CN" dirty="0" smtClean="0">
                <a:solidFill>
                  <a:srgbClr val="000000"/>
                </a:solidFill>
                <a:effectLst/>
              </a:rPr>
              <a:t>5-8 </a:t>
            </a:r>
            <a:r>
              <a:rPr lang="zh-CN" altLang="en-US" dirty="0" smtClean="0">
                <a:solidFill>
                  <a:srgbClr val="000000"/>
                </a:solidFill>
                <a:effectLst/>
              </a:rPr>
              <a:t>所示具有更高预测性能的随机森林模型。</a:t>
            </a:r>
            <a:endParaRPr lang="zh-CN" altLang="en-US" dirty="0" smtClean="0">
              <a:effectLst/>
            </a:endParaRPr>
          </a:p>
        </p:txBody>
      </p:sp>
      <p:sp>
        <p:nvSpPr>
          <p:cNvPr id="71683" name="日期占位符 1"/>
          <p:cNvSpPr>
            <a:spLocks noGrp="1"/>
          </p:cNvSpPr>
          <p:nvPr>
            <p:ph type="dt" sz="quarter" idx="10"/>
          </p:nvPr>
        </p:nvSpPr>
        <p:spPr>
          <a:noFill/>
        </p:spPr>
        <p:txBody>
          <a:bodyPr/>
          <a:lstStyle>
            <a:lvl1pPr eaLnBrk="0" hangingPunct="0">
              <a:spcBef>
                <a:spcPct val="20000"/>
              </a:spcBef>
              <a:buBlip>
                <a:blip r:embed="rId2"/>
              </a:buBlip>
              <a:defRPr kumimoji="1" sz="2400">
                <a:solidFill>
                  <a:schemeClr val="tx1"/>
                </a:solidFill>
                <a:latin typeface="黑体" pitchFamily="49" charset="-122"/>
                <a:ea typeface="黑体" pitchFamily="49" charset="-122"/>
                <a:cs typeface="黑体" pitchFamily="49" charset="-122"/>
              </a:defRPr>
            </a:lvl1pPr>
            <a:lvl2pPr marL="742950" indent="-285750" eaLnBrk="0" hangingPunct="0">
              <a:spcBef>
                <a:spcPct val="20000"/>
              </a:spcBef>
              <a:buBlip>
                <a:blip r:embed="rId2"/>
              </a:buBlip>
              <a:defRPr kumimoji="1" sz="2000">
                <a:solidFill>
                  <a:schemeClr val="tx1"/>
                </a:solidFill>
                <a:latin typeface="Times New Roman" pitchFamily="18" charset="0"/>
                <a:ea typeface="宋体" pitchFamily="2" charset="-122"/>
                <a:cs typeface="黑体" pitchFamily="49" charset="-122"/>
              </a:defRPr>
            </a:lvl2pPr>
            <a:lvl3pPr marL="1143000" indent="-228600" eaLnBrk="0" hangingPunct="0">
              <a:spcBef>
                <a:spcPct val="20000"/>
              </a:spcBef>
              <a:buChar char="•"/>
              <a:defRPr kumimoji="1">
                <a:solidFill>
                  <a:schemeClr val="tx1"/>
                </a:solidFill>
                <a:latin typeface="Times New Roman" pitchFamily="18" charset="0"/>
                <a:ea typeface="宋体" pitchFamily="2" charset="-122"/>
                <a:cs typeface="黑体" pitchFamily="49" charset="-122"/>
              </a:defRPr>
            </a:lvl3pPr>
            <a:lvl4pPr marL="1600200" indent="-228600" eaLnBrk="0" hangingPunct="0">
              <a:spcBef>
                <a:spcPct val="20000"/>
              </a:spcBef>
              <a:buChar char="–"/>
              <a:defRPr kumimoji="1" sz="1600">
                <a:solidFill>
                  <a:schemeClr val="tx1"/>
                </a:solidFill>
                <a:latin typeface="Times New Roman" pitchFamily="18" charset="0"/>
                <a:ea typeface="宋体" pitchFamily="2" charset="-122"/>
                <a:cs typeface="黑体" pitchFamily="49" charset="-122"/>
              </a:defRPr>
            </a:lvl4pPr>
            <a:lvl5pPr marL="2057400" indent="-228600" eaLnBrk="0" hangingPunct="0">
              <a:spcBef>
                <a:spcPct val="20000"/>
              </a:spcBef>
              <a:buChar char="»"/>
              <a:defRPr kumimoji="1" sz="1600">
                <a:solidFill>
                  <a:schemeClr val="tx1"/>
                </a:solidFill>
                <a:latin typeface="Times New Roman" pitchFamily="18" charset="0"/>
                <a:ea typeface="宋体" pitchFamily="2" charset="-122"/>
                <a:cs typeface="黑体" pitchFamily="49" charset="-122"/>
              </a:defRPr>
            </a:lvl5pPr>
            <a:lvl6pPr marL="25146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6pPr>
            <a:lvl7pPr marL="29718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7pPr>
            <a:lvl8pPr marL="34290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8pPr>
            <a:lvl9pPr marL="38862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9pPr>
          </a:lstStyle>
          <a:p>
            <a:pPr eaLnBrk="1" hangingPunct="1">
              <a:lnSpc>
                <a:spcPct val="110000"/>
              </a:lnSpc>
              <a:spcAft>
                <a:spcPct val="20000"/>
              </a:spcAft>
              <a:buFontTx/>
              <a:buNone/>
            </a:pPr>
            <a:fld id="{CD6D122C-3129-40E7-AF4E-BAB525605CA5}" type="datetime1">
              <a:rPr kumimoji="0" lang="zh-CN" altLang="en-US" sz="1400" smtClean="0"/>
              <a:pPr eaLnBrk="1" hangingPunct="1">
                <a:lnSpc>
                  <a:spcPct val="110000"/>
                </a:lnSpc>
                <a:spcAft>
                  <a:spcPct val="20000"/>
                </a:spcAft>
                <a:buFontTx/>
                <a:buNone/>
              </a:pPr>
              <a:t>2021-11-15</a:t>
            </a:fld>
            <a:endParaRPr kumimoji="0" lang="en-US" altLang="zh-CN" sz="1400" smtClean="0"/>
          </a:p>
        </p:txBody>
      </p:sp>
      <p:sp>
        <p:nvSpPr>
          <p:cNvPr id="71684" name="Text Box 2"/>
          <p:cNvSpPr txBox="1">
            <a:spLocks noChangeArrowheads="1"/>
          </p:cNvSpPr>
          <p:nvPr/>
        </p:nvSpPr>
        <p:spPr bwMode="auto">
          <a:xfrm>
            <a:off x="1476375" y="517261"/>
            <a:ext cx="6902450" cy="1006429"/>
          </a:xfrm>
          <a:prstGeom prst="rect">
            <a:avLst/>
          </a:prstGeom>
          <a:solidFill>
            <a:srgbClr val="3366FF"/>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81000" indent="-381000" eaLnBrk="0" hangingPunct="0">
              <a:spcBef>
                <a:spcPct val="20000"/>
              </a:spcBef>
              <a:buBlip>
                <a:blip r:embed="rId2"/>
              </a:buBlip>
              <a:defRPr kumimoji="1" sz="2400">
                <a:solidFill>
                  <a:schemeClr val="tx1"/>
                </a:solidFill>
                <a:latin typeface="黑体" pitchFamily="49" charset="-122"/>
                <a:ea typeface="黑体" pitchFamily="49" charset="-122"/>
                <a:cs typeface="黑体" pitchFamily="49" charset="-122"/>
              </a:defRPr>
            </a:lvl1pPr>
            <a:lvl2pPr marL="742950" indent="-285750" eaLnBrk="0" hangingPunct="0">
              <a:spcBef>
                <a:spcPct val="20000"/>
              </a:spcBef>
              <a:buBlip>
                <a:blip r:embed="rId2"/>
              </a:buBlip>
              <a:defRPr kumimoji="1" sz="2000">
                <a:solidFill>
                  <a:schemeClr val="tx1"/>
                </a:solidFill>
                <a:latin typeface="Times New Roman" pitchFamily="18" charset="0"/>
                <a:ea typeface="宋体" pitchFamily="2" charset="-122"/>
                <a:cs typeface="黑体" pitchFamily="49" charset="-122"/>
              </a:defRPr>
            </a:lvl2pPr>
            <a:lvl3pPr marL="1143000" indent="-228600" eaLnBrk="0" hangingPunct="0">
              <a:spcBef>
                <a:spcPct val="20000"/>
              </a:spcBef>
              <a:buChar char="•"/>
              <a:defRPr kumimoji="1">
                <a:solidFill>
                  <a:schemeClr val="tx1"/>
                </a:solidFill>
                <a:latin typeface="Times New Roman" pitchFamily="18" charset="0"/>
                <a:ea typeface="宋体" pitchFamily="2" charset="-122"/>
                <a:cs typeface="黑体" pitchFamily="49" charset="-122"/>
              </a:defRPr>
            </a:lvl3pPr>
            <a:lvl4pPr marL="1600200" indent="-228600" eaLnBrk="0" hangingPunct="0">
              <a:spcBef>
                <a:spcPct val="20000"/>
              </a:spcBef>
              <a:buChar char="–"/>
              <a:defRPr kumimoji="1" sz="1600">
                <a:solidFill>
                  <a:schemeClr val="tx1"/>
                </a:solidFill>
                <a:latin typeface="Times New Roman" pitchFamily="18" charset="0"/>
                <a:ea typeface="宋体" pitchFamily="2" charset="-122"/>
                <a:cs typeface="黑体" pitchFamily="49" charset="-122"/>
              </a:defRPr>
            </a:lvl4pPr>
            <a:lvl5pPr marL="2057400" indent="-228600" eaLnBrk="0" hangingPunct="0">
              <a:spcBef>
                <a:spcPct val="20000"/>
              </a:spcBef>
              <a:buChar char="»"/>
              <a:defRPr kumimoji="1" sz="1600">
                <a:solidFill>
                  <a:schemeClr val="tx1"/>
                </a:solidFill>
                <a:latin typeface="Times New Roman" pitchFamily="18" charset="0"/>
                <a:ea typeface="宋体" pitchFamily="2" charset="-122"/>
                <a:cs typeface="黑体" pitchFamily="49" charset="-122"/>
              </a:defRPr>
            </a:lvl5pPr>
            <a:lvl6pPr marL="25146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6pPr>
            <a:lvl7pPr marL="29718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7pPr>
            <a:lvl8pPr marL="34290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8pPr>
            <a:lvl9pPr marL="38862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9pPr>
          </a:lstStyle>
          <a:p>
            <a:pPr algn="ctr" eaLnBrk="1" hangingPunct="1">
              <a:lnSpc>
                <a:spcPct val="110000"/>
              </a:lnSpc>
              <a:spcAft>
                <a:spcPct val="20000"/>
              </a:spcAft>
              <a:buClr>
                <a:srgbClr val="FFFFFF"/>
              </a:buClr>
              <a:buFont typeface="Wingdings" pitchFamily="2" charset="2"/>
              <a:buChar char="&amp;"/>
            </a:pPr>
            <a:r>
              <a:rPr kumimoji="0" lang="zh-CN" altLang="en-US" sz="5400" b="1">
                <a:solidFill>
                  <a:srgbClr val="FFFFFF"/>
                </a:solidFill>
                <a:ea typeface="楷体_GB2312" pitchFamily="49" charset="-122"/>
              </a:rPr>
              <a:t> 随机森林模型结构</a:t>
            </a:r>
            <a:endParaRPr kumimoji="0" lang="en-US" altLang="zh-CN" sz="5400" b="1">
              <a:solidFill>
                <a:srgbClr val="FFFFFF"/>
              </a:solidFill>
              <a:ea typeface="楷体_GB2312" pitchFamily="49" charset="-122"/>
            </a:endParaRPr>
          </a:p>
        </p:txBody>
      </p:sp>
      <p:pic>
        <p:nvPicPr>
          <p:cNvPr id="71685" name="图片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05152" y="3149865"/>
            <a:ext cx="7297737" cy="2565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828922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2913" y="85990"/>
            <a:ext cx="8243887" cy="671277"/>
          </a:xfrm>
        </p:spPr>
        <p:txBody>
          <a:bodyPr/>
          <a:lstStyle/>
          <a:p>
            <a:r>
              <a:rPr lang="zh-CN" altLang="en-US" dirty="0"/>
              <a:t>随</a:t>
            </a:r>
            <a:r>
              <a:rPr lang="zh-CN" altLang="en-US" dirty="0" smtClean="0"/>
              <a:t>机森林</a:t>
            </a:r>
            <a:endParaRPr lang="zh-CN" altLang="en-US" dirty="0"/>
          </a:p>
        </p:txBody>
      </p:sp>
      <p:sp>
        <p:nvSpPr>
          <p:cNvPr id="3" name="内容占位符 2"/>
          <p:cNvSpPr>
            <a:spLocks noGrp="1"/>
          </p:cNvSpPr>
          <p:nvPr>
            <p:ph idx="1"/>
          </p:nvPr>
        </p:nvSpPr>
        <p:spPr/>
        <p:txBody>
          <a:bodyPr/>
          <a:lstStyle/>
          <a:p>
            <a:endParaRPr lang="zh-CN" altLang="en-US"/>
          </a:p>
        </p:txBody>
      </p:sp>
      <p:pic>
        <p:nvPicPr>
          <p:cNvPr id="108546" name="Picture 2" descr="C:\Users\Shinelon\Desktop\28f73a8b32ec4ef68430c568dd37285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757266"/>
            <a:ext cx="8280920" cy="4830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586055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日期占位符 3"/>
          <p:cNvSpPr txBox="1">
            <a:spLocks noGrp="1"/>
          </p:cNvSpPr>
          <p:nvPr/>
        </p:nvSpPr>
        <p:spPr bwMode="auto">
          <a:xfrm>
            <a:off x="684213" y="5318125"/>
            <a:ext cx="1905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Blip>
                <a:blip r:embed="rId2"/>
              </a:buBlip>
              <a:defRPr kumimoji="1" sz="2400">
                <a:solidFill>
                  <a:schemeClr val="tx1"/>
                </a:solidFill>
                <a:latin typeface="黑体" pitchFamily="49" charset="-122"/>
                <a:ea typeface="黑体" pitchFamily="49" charset="-122"/>
                <a:cs typeface="黑体" pitchFamily="49" charset="-122"/>
              </a:defRPr>
            </a:lvl1pPr>
            <a:lvl2pPr marL="742950" indent="-285750" eaLnBrk="0" hangingPunct="0">
              <a:spcBef>
                <a:spcPct val="20000"/>
              </a:spcBef>
              <a:buBlip>
                <a:blip r:embed="rId2"/>
              </a:buBlip>
              <a:defRPr kumimoji="1" sz="2000">
                <a:solidFill>
                  <a:schemeClr val="tx1"/>
                </a:solidFill>
                <a:latin typeface="Times New Roman" pitchFamily="18" charset="0"/>
                <a:ea typeface="宋体" pitchFamily="2" charset="-122"/>
                <a:cs typeface="黑体" pitchFamily="49" charset="-122"/>
              </a:defRPr>
            </a:lvl2pPr>
            <a:lvl3pPr marL="1143000" indent="-228600" eaLnBrk="0" hangingPunct="0">
              <a:spcBef>
                <a:spcPct val="20000"/>
              </a:spcBef>
              <a:buChar char="•"/>
              <a:defRPr kumimoji="1">
                <a:solidFill>
                  <a:schemeClr val="tx1"/>
                </a:solidFill>
                <a:latin typeface="Times New Roman" pitchFamily="18" charset="0"/>
                <a:ea typeface="宋体" pitchFamily="2" charset="-122"/>
                <a:cs typeface="黑体" pitchFamily="49" charset="-122"/>
              </a:defRPr>
            </a:lvl3pPr>
            <a:lvl4pPr marL="1600200" indent="-228600" eaLnBrk="0" hangingPunct="0">
              <a:spcBef>
                <a:spcPct val="20000"/>
              </a:spcBef>
              <a:buChar char="–"/>
              <a:defRPr kumimoji="1" sz="1600">
                <a:solidFill>
                  <a:schemeClr val="tx1"/>
                </a:solidFill>
                <a:latin typeface="Times New Roman" pitchFamily="18" charset="0"/>
                <a:ea typeface="宋体" pitchFamily="2" charset="-122"/>
                <a:cs typeface="黑体" pitchFamily="49" charset="-122"/>
              </a:defRPr>
            </a:lvl4pPr>
            <a:lvl5pPr marL="2057400" indent="-228600" eaLnBrk="0" hangingPunct="0">
              <a:spcBef>
                <a:spcPct val="20000"/>
              </a:spcBef>
              <a:buChar char="»"/>
              <a:defRPr kumimoji="1" sz="1600">
                <a:solidFill>
                  <a:schemeClr val="tx1"/>
                </a:solidFill>
                <a:latin typeface="Times New Roman" pitchFamily="18" charset="0"/>
                <a:ea typeface="宋体" pitchFamily="2" charset="-122"/>
                <a:cs typeface="黑体" pitchFamily="49" charset="-122"/>
              </a:defRPr>
            </a:lvl5pPr>
            <a:lvl6pPr marL="25146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6pPr>
            <a:lvl7pPr marL="29718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7pPr>
            <a:lvl8pPr marL="34290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8pPr>
            <a:lvl9pPr marL="38862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9pPr>
          </a:lstStyle>
          <a:p>
            <a:pPr eaLnBrk="1" hangingPunct="1">
              <a:lnSpc>
                <a:spcPct val="110000"/>
              </a:lnSpc>
              <a:spcAft>
                <a:spcPct val="20000"/>
              </a:spcAft>
              <a:buFontTx/>
              <a:buNone/>
            </a:pPr>
            <a:fld id="{4615D048-E5BD-4710-B0A6-AD3183AD4BCD}" type="datetime1">
              <a:rPr lang="zh-CN" altLang="en-US" sz="1400" b="1">
                <a:solidFill>
                  <a:srgbClr val="000000"/>
                </a:solidFill>
                <a:latin typeface="Times New Roman" pitchFamily="18" charset="0"/>
                <a:ea typeface="宋体" pitchFamily="2" charset="-122"/>
                <a:cs typeface="楷体_GB2312" pitchFamily="49" charset="-122"/>
              </a:rPr>
              <a:pPr eaLnBrk="1" hangingPunct="1">
                <a:lnSpc>
                  <a:spcPct val="110000"/>
                </a:lnSpc>
                <a:spcAft>
                  <a:spcPct val="20000"/>
                </a:spcAft>
                <a:buFontTx/>
                <a:buNone/>
              </a:pPr>
              <a:t>2021-11-15</a:t>
            </a:fld>
            <a:endParaRPr lang="en-US" altLang="zh-CN" sz="1400" b="1">
              <a:solidFill>
                <a:srgbClr val="000000"/>
              </a:solidFill>
              <a:latin typeface="Times New Roman" pitchFamily="18" charset="0"/>
              <a:ea typeface="宋体" pitchFamily="2" charset="-122"/>
              <a:cs typeface="楷体_GB2312" pitchFamily="49" charset="-122"/>
            </a:endParaRPr>
          </a:p>
        </p:txBody>
      </p:sp>
      <p:sp>
        <p:nvSpPr>
          <p:cNvPr id="72707" name="页脚占位符 4"/>
          <p:cNvSpPr txBox="1">
            <a:spLocks noGrp="1"/>
          </p:cNvSpPr>
          <p:nvPr/>
        </p:nvSpPr>
        <p:spPr bwMode="auto">
          <a:xfrm>
            <a:off x="3124200" y="5296958"/>
            <a:ext cx="2895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Blip>
                <a:blip r:embed="rId2"/>
              </a:buBlip>
              <a:defRPr kumimoji="1" sz="2400">
                <a:solidFill>
                  <a:schemeClr val="tx1"/>
                </a:solidFill>
                <a:latin typeface="黑体" pitchFamily="49" charset="-122"/>
                <a:ea typeface="黑体" pitchFamily="49" charset="-122"/>
                <a:cs typeface="黑体" pitchFamily="49" charset="-122"/>
              </a:defRPr>
            </a:lvl1pPr>
            <a:lvl2pPr marL="742950" indent="-285750" eaLnBrk="0" hangingPunct="0">
              <a:spcBef>
                <a:spcPct val="20000"/>
              </a:spcBef>
              <a:buBlip>
                <a:blip r:embed="rId2"/>
              </a:buBlip>
              <a:defRPr kumimoji="1" sz="2000">
                <a:solidFill>
                  <a:schemeClr val="tx1"/>
                </a:solidFill>
                <a:latin typeface="Times New Roman" pitchFamily="18" charset="0"/>
                <a:ea typeface="宋体" pitchFamily="2" charset="-122"/>
                <a:cs typeface="黑体" pitchFamily="49" charset="-122"/>
              </a:defRPr>
            </a:lvl2pPr>
            <a:lvl3pPr marL="1143000" indent="-228600" eaLnBrk="0" hangingPunct="0">
              <a:spcBef>
                <a:spcPct val="20000"/>
              </a:spcBef>
              <a:buChar char="•"/>
              <a:defRPr kumimoji="1">
                <a:solidFill>
                  <a:schemeClr val="tx1"/>
                </a:solidFill>
                <a:latin typeface="Times New Roman" pitchFamily="18" charset="0"/>
                <a:ea typeface="宋体" pitchFamily="2" charset="-122"/>
                <a:cs typeface="黑体" pitchFamily="49" charset="-122"/>
              </a:defRPr>
            </a:lvl3pPr>
            <a:lvl4pPr marL="1600200" indent="-228600" eaLnBrk="0" hangingPunct="0">
              <a:spcBef>
                <a:spcPct val="20000"/>
              </a:spcBef>
              <a:buChar char="–"/>
              <a:defRPr kumimoji="1" sz="1600">
                <a:solidFill>
                  <a:schemeClr val="tx1"/>
                </a:solidFill>
                <a:latin typeface="Times New Roman" pitchFamily="18" charset="0"/>
                <a:ea typeface="宋体" pitchFamily="2" charset="-122"/>
                <a:cs typeface="黑体" pitchFamily="49" charset="-122"/>
              </a:defRPr>
            </a:lvl4pPr>
            <a:lvl5pPr marL="2057400" indent="-228600" eaLnBrk="0" hangingPunct="0">
              <a:spcBef>
                <a:spcPct val="20000"/>
              </a:spcBef>
              <a:buChar char="»"/>
              <a:defRPr kumimoji="1" sz="1600">
                <a:solidFill>
                  <a:schemeClr val="tx1"/>
                </a:solidFill>
                <a:latin typeface="Times New Roman" pitchFamily="18" charset="0"/>
                <a:ea typeface="宋体" pitchFamily="2" charset="-122"/>
                <a:cs typeface="黑体" pitchFamily="49" charset="-122"/>
              </a:defRPr>
            </a:lvl5pPr>
            <a:lvl6pPr marL="25146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6pPr>
            <a:lvl7pPr marL="29718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7pPr>
            <a:lvl8pPr marL="34290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8pPr>
            <a:lvl9pPr marL="38862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9pPr>
          </a:lstStyle>
          <a:p>
            <a:pPr algn="ctr" eaLnBrk="1" hangingPunct="1">
              <a:lnSpc>
                <a:spcPct val="110000"/>
              </a:lnSpc>
              <a:spcAft>
                <a:spcPct val="20000"/>
              </a:spcAft>
              <a:buFontTx/>
              <a:buNone/>
            </a:pPr>
            <a:r>
              <a:rPr lang="zh-CN" altLang="en-US" sz="1400" b="1">
                <a:solidFill>
                  <a:srgbClr val="000000"/>
                </a:solidFill>
                <a:latin typeface="Times New Roman" pitchFamily="18" charset="0"/>
                <a:ea typeface="宋体" pitchFamily="2" charset="-122"/>
                <a:cs typeface="楷体_GB2312" pitchFamily="49" charset="-122"/>
              </a:rPr>
              <a:t>计算机应用技术研究所</a:t>
            </a:r>
          </a:p>
        </p:txBody>
      </p:sp>
      <p:sp>
        <p:nvSpPr>
          <p:cNvPr id="72708" name="灯片编号占位符 5"/>
          <p:cNvSpPr txBox="1">
            <a:spLocks noGrp="1"/>
          </p:cNvSpPr>
          <p:nvPr/>
        </p:nvSpPr>
        <p:spPr bwMode="auto">
          <a:xfrm>
            <a:off x="6553200" y="5296958"/>
            <a:ext cx="1905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Blip>
                <a:blip r:embed="rId2"/>
              </a:buBlip>
              <a:defRPr kumimoji="1" sz="2400">
                <a:solidFill>
                  <a:schemeClr val="tx1"/>
                </a:solidFill>
                <a:latin typeface="黑体" pitchFamily="49" charset="-122"/>
                <a:ea typeface="黑体" pitchFamily="49" charset="-122"/>
                <a:cs typeface="黑体" pitchFamily="49" charset="-122"/>
              </a:defRPr>
            </a:lvl1pPr>
            <a:lvl2pPr marL="742950" indent="-285750" eaLnBrk="0" hangingPunct="0">
              <a:spcBef>
                <a:spcPct val="20000"/>
              </a:spcBef>
              <a:buBlip>
                <a:blip r:embed="rId2"/>
              </a:buBlip>
              <a:defRPr kumimoji="1" sz="2000">
                <a:solidFill>
                  <a:schemeClr val="tx1"/>
                </a:solidFill>
                <a:latin typeface="Times New Roman" pitchFamily="18" charset="0"/>
                <a:ea typeface="宋体" pitchFamily="2" charset="-122"/>
                <a:cs typeface="黑体" pitchFamily="49" charset="-122"/>
              </a:defRPr>
            </a:lvl2pPr>
            <a:lvl3pPr marL="1143000" indent="-228600" eaLnBrk="0" hangingPunct="0">
              <a:spcBef>
                <a:spcPct val="20000"/>
              </a:spcBef>
              <a:buChar char="•"/>
              <a:defRPr kumimoji="1">
                <a:solidFill>
                  <a:schemeClr val="tx1"/>
                </a:solidFill>
                <a:latin typeface="Times New Roman" pitchFamily="18" charset="0"/>
                <a:ea typeface="宋体" pitchFamily="2" charset="-122"/>
                <a:cs typeface="黑体" pitchFamily="49" charset="-122"/>
              </a:defRPr>
            </a:lvl3pPr>
            <a:lvl4pPr marL="1600200" indent="-228600" eaLnBrk="0" hangingPunct="0">
              <a:spcBef>
                <a:spcPct val="20000"/>
              </a:spcBef>
              <a:buChar char="–"/>
              <a:defRPr kumimoji="1" sz="1600">
                <a:solidFill>
                  <a:schemeClr val="tx1"/>
                </a:solidFill>
                <a:latin typeface="Times New Roman" pitchFamily="18" charset="0"/>
                <a:ea typeface="宋体" pitchFamily="2" charset="-122"/>
                <a:cs typeface="黑体" pitchFamily="49" charset="-122"/>
              </a:defRPr>
            </a:lvl4pPr>
            <a:lvl5pPr marL="2057400" indent="-228600" eaLnBrk="0" hangingPunct="0">
              <a:spcBef>
                <a:spcPct val="20000"/>
              </a:spcBef>
              <a:buChar char="»"/>
              <a:defRPr kumimoji="1" sz="1600">
                <a:solidFill>
                  <a:schemeClr val="tx1"/>
                </a:solidFill>
                <a:latin typeface="Times New Roman" pitchFamily="18" charset="0"/>
                <a:ea typeface="宋体" pitchFamily="2" charset="-122"/>
                <a:cs typeface="黑体" pitchFamily="49" charset="-122"/>
              </a:defRPr>
            </a:lvl5pPr>
            <a:lvl6pPr marL="25146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6pPr>
            <a:lvl7pPr marL="29718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7pPr>
            <a:lvl8pPr marL="34290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8pPr>
            <a:lvl9pPr marL="38862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9pPr>
          </a:lstStyle>
          <a:p>
            <a:pPr algn="r" eaLnBrk="1" hangingPunct="1">
              <a:lnSpc>
                <a:spcPct val="110000"/>
              </a:lnSpc>
              <a:spcAft>
                <a:spcPct val="20000"/>
              </a:spcAft>
              <a:buFontTx/>
              <a:buNone/>
            </a:pPr>
            <a:fld id="{9DD88ED4-7815-441A-8796-AEB05CD09B46}" type="slidenum">
              <a:rPr lang="en-US" altLang="zh-CN" sz="1400" b="1">
                <a:solidFill>
                  <a:srgbClr val="000000"/>
                </a:solidFill>
                <a:latin typeface="Times New Roman" pitchFamily="18" charset="0"/>
                <a:ea typeface="宋体" pitchFamily="2" charset="-122"/>
                <a:cs typeface="楷体_GB2312" pitchFamily="49" charset="-122"/>
              </a:rPr>
              <a:pPr algn="r" eaLnBrk="1" hangingPunct="1">
                <a:lnSpc>
                  <a:spcPct val="110000"/>
                </a:lnSpc>
                <a:spcAft>
                  <a:spcPct val="20000"/>
                </a:spcAft>
                <a:buFontTx/>
                <a:buNone/>
              </a:pPr>
              <a:t>30</a:t>
            </a:fld>
            <a:endParaRPr lang="en-US" altLang="zh-CN" sz="1400" b="1">
              <a:solidFill>
                <a:srgbClr val="000000"/>
              </a:solidFill>
              <a:latin typeface="Times New Roman" pitchFamily="18" charset="0"/>
              <a:ea typeface="宋体" pitchFamily="2" charset="-122"/>
              <a:cs typeface="楷体_GB2312" pitchFamily="49" charset="-122"/>
            </a:endParaRPr>
          </a:p>
        </p:txBody>
      </p:sp>
      <p:sp>
        <p:nvSpPr>
          <p:cNvPr id="72709" name="Text Box 2"/>
          <p:cNvSpPr txBox="1">
            <a:spLocks noChangeArrowheads="1"/>
          </p:cNvSpPr>
          <p:nvPr/>
        </p:nvSpPr>
        <p:spPr bwMode="auto">
          <a:xfrm>
            <a:off x="1439813" y="265212"/>
            <a:ext cx="7000875" cy="746166"/>
          </a:xfrm>
          <a:prstGeom prst="rect">
            <a:avLst/>
          </a:prstGeom>
          <a:solidFill>
            <a:srgbClr val="3366FF"/>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81000" indent="-381000" eaLnBrk="0" hangingPunct="0">
              <a:spcBef>
                <a:spcPct val="20000"/>
              </a:spcBef>
              <a:buBlip>
                <a:blip r:embed="rId2"/>
              </a:buBlip>
              <a:defRPr kumimoji="1" sz="2400">
                <a:solidFill>
                  <a:schemeClr val="tx1"/>
                </a:solidFill>
                <a:latin typeface="黑体" pitchFamily="49" charset="-122"/>
                <a:ea typeface="黑体" pitchFamily="49" charset="-122"/>
                <a:cs typeface="黑体" pitchFamily="49" charset="-122"/>
              </a:defRPr>
            </a:lvl1pPr>
            <a:lvl2pPr marL="742950" indent="-285750" eaLnBrk="0" hangingPunct="0">
              <a:spcBef>
                <a:spcPct val="20000"/>
              </a:spcBef>
              <a:buBlip>
                <a:blip r:embed="rId2"/>
              </a:buBlip>
              <a:defRPr kumimoji="1" sz="2000">
                <a:solidFill>
                  <a:schemeClr val="tx1"/>
                </a:solidFill>
                <a:latin typeface="Times New Roman" pitchFamily="18" charset="0"/>
                <a:ea typeface="宋体" pitchFamily="2" charset="-122"/>
                <a:cs typeface="黑体" pitchFamily="49" charset="-122"/>
              </a:defRPr>
            </a:lvl2pPr>
            <a:lvl3pPr marL="1143000" indent="-228600" eaLnBrk="0" hangingPunct="0">
              <a:spcBef>
                <a:spcPct val="20000"/>
              </a:spcBef>
              <a:buChar char="•"/>
              <a:defRPr kumimoji="1">
                <a:solidFill>
                  <a:schemeClr val="tx1"/>
                </a:solidFill>
                <a:latin typeface="Times New Roman" pitchFamily="18" charset="0"/>
                <a:ea typeface="宋体" pitchFamily="2" charset="-122"/>
                <a:cs typeface="黑体" pitchFamily="49" charset="-122"/>
              </a:defRPr>
            </a:lvl3pPr>
            <a:lvl4pPr marL="1600200" indent="-228600" eaLnBrk="0" hangingPunct="0">
              <a:spcBef>
                <a:spcPct val="20000"/>
              </a:spcBef>
              <a:buChar char="–"/>
              <a:defRPr kumimoji="1" sz="1600">
                <a:solidFill>
                  <a:schemeClr val="tx1"/>
                </a:solidFill>
                <a:latin typeface="Times New Roman" pitchFamily="18" charset="0"/>
                <a:ea typeface="宋体" pitchFamily="2" charset="-122"/>
                <a:cs typeface="黑体" pitchFamily="49" charset="-122"/>
              </a:defRPr>
            </a:lvl4pPr>
            <a:lvl5pPr marL="2057400" indent="-228600" eaLnBrk="0" hangingPunct="0">
              <a:spcBef>
                <a:spcPct val="20000"/>
              </a:spcBef>
              <a:buChar char="»"/>
              <a:defRPr kumimoji="1" sz="1600">
                <a:solidFill>
                  <a:schemeClr val="tx1"/>
                </a:solidFill>
                <a:latin typeface="Times New Roman" pitchFamily="18" charset="0"/>
                <a:ea typeface="宋体" pitchFamily="2" charset="-122"/>
                <a:cs typeface="黑体" pitchFamily="49" charset="-122"/>
              </a:defRPr>
            </a:lvl5pPr>
            <a:lvl6pPr marL="25146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6pPr>
            <a:lvl7pPr marL="29718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7pPr>
            <a:lvl8pPr marL="34290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8pPr>
            <a:lvl9pPr marL="38862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9pPr>
          </a:lstStyle>
          <a:p>
            <a:pPr algn="ctr" eaLnBrk="1" hangingPunct="1">
              <a:lnSpc>
                <a:spcPct val="110000"/>
              </a:lnSpc>
              <a:spcAft>
                <a:spcPct val="20000"/>
              </a:spcAft>
              <a:buClr>
                <a:srgbClr val="FFFFFF"/>
              </a:buClr>
              <a:buFont typeface="Wingdings" pitchFamily="2" charset="2"/>
              <a:buChar char="&amp;"/>
            </a:pPr>
            <a:r>
              <a:rPr kumimoji="0" lang="zh-CN" altLang="en-US" sz="4400" b="1" dirty="0">
                <a:solidFill>
                  <a:srgbClr val="FFFFFF"/>
                </a:solidFill>
                <a:ea typeface="楷体_GB2312" pitchFamily="49" charset="-122"/>
              </a:rPr>
              <a:t> 随机森林模型结构</a:t>
            </a:r>
            <a:endParaRPr kumimoji="0" lang="en-US" altLang="zh-CN" sz="4400" b="1" dirty="0">
              <a:solidFill>
                <a:srgbClr val="FFFFFF"/>
              </a:solidFill>
              <a:ea typeface="楷体_GB2312" pitchFamily="49" charset="-122"/>
            </a:endParaRPr>
          </a:p>
        </p:txBody>
      </p:sp>
      <p:sp>
        <p:nvSpPr>
          <p:cNvPr id="2" name="矩形 1">
            <a:extLst>
              <a:ext uri="{FF2B5EF4-FFF2-40B4-BE49-F238E27FC236}"/>
            </a:extLst>
          </p:cNvPr>
          <p:cNvSpPr>
            <a:spLocks noRot="1" noChangeAspect="1" noMove="1" noResize="1" noEditPoints="1" noAdjustHandles="1" noChangeArrowheads="1" noChangeShapeType="1" noTextEdit="1"/>
          </p:cNvSpPr>
          <p:nvPr/>
        </p:nvSpPr>
        <p:spPr>
          <a:xfrm>
            <a:off x="179513" y="1477347"/>
            <a:ext cx="8568951" cy="3491394"/>
          </a:xfrm>
          <a:prstGeom prst="rect">
            <a:avLst/>
          </a:prstGeom>
          <a:blipFill rotWithShape="1">
            <a:blip r:embed="rId3"/>
            <a:stretch>
              <a:fillRect l="-1422" t="-1747" r="-213" b="-1747"/>
            </a:stretch>
          </a:blipFill>
        </p:spPr>
        <p:txBody>
          <a:bodyPr/>
          <a:lstStyle/>
          <a:p>
            <a:pPr>
              <a:defRPr/>
            </a:pPr>
            <a:r>
              <a:rPr lang="zh-CN" altLang="en-US">
                <a:noFill/>
              </a:rPr>
              <a:t> </a:t>
            </a:r>
          </a:p>
        </p:txBody>
      </p:sp>
    </p:spTree>
    <p:extLst>
      <p:ext uri="{BB962C8B-B14F-4D97-AF65-F5344CB8AC3E}">
        <p14:creationId xmlns:p14="http://schemas.microsoft.com/office/powerpoint/2010/main" val="25205221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日期占位符 3"/>
          <p:cNvSpPr txBox="1">
            <a:spLocks noGrp="1"/>
          </p:cNvSpPr>
          <p:nvPr/>
        </p:nvSpPr>
        <p:spPr bwMode="auto">
          <a:xfrm>
            <a:off x="684213" y="5318125"/>
            <a:ext cx="1905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Blip>
                <a:blip r:embed="rId2"/>
              </a:buBlip>
              <a:defRPr kumimoji="1" sz="2400">
                <a:solidFill>
                  <a:schemeClr val="tx1"/>
                </a:solidFill>
                <a:latin typeface="黑体" pitchFamily="49" charset="-122"/>
                <a:ea typeface="黑体" pitchFamily="49" charset="-122"/>
                <a:cs typeface="黑体" pitchFamily="49" charset="-122"/>
              </a:defRPr>
            </a:lvl1pPr>
            <a:lvl2pPr marL="742950" indent="-285750" eaLnBrk="0" hangingPunct="0">
              <a:spcBef>
                <a:spcPct val="20000"/>
              </a:spcBef>
              <a:buBlip>
                <a:blip r:embed="rId2"/>
              </a:buBlip>
              <a:defRPr kumimoji="1" sz="2000">
                <a:solidFill>
                  <a:schemeClr val="tx1"/>
                </a:solidFill>
                <a:latin typeface="Times New Roman" pitchFamily="18" charset="0"/>
                <a:ea typeface="宋体" pitchFamily="2" charset="-122"/>
                <a:cs typeface="黑体" pitchFamily="49" charset="-122"/>
              </a:defRPr>
            </a:lvl2pPr>
            <a:lvl3pPr marL="1143000" indent="-228600" eaLnBrk="0" hangingPunct="0">
              <a:spcBef>
                <a:spcPct val="20000"/>
              </a:spcBef>
              <a:buChar char="•"/>
              <a:defRPr kumimoji="1">
                <a:solidFill>
                  <a:schemeClr val="tx1"/>
                </a:solidFill>
                <a:latin typeface="Times New Roman" pitchFamily="18" charset="0"/>
                <a:ea typeface="宋体" pitchFamily="2" charset="-122"/>
                <a:cs typeface="黑体" pitchFamily="49" charset="-122"/>
              </a:defRPr>
            </a:lvl3pPr>
            <a:lvl4pPr marL="1600200" indent="-228600" eaLnBrk="0" hangingPunct="0">
              <a:spcBef>
                <a:spcPct val="20000"/>
              </a:spcBef>
              <a:buChar char="–"/>
              <a:defRPr kumimoji="1" sz="1600">
                <a:solidFill>
                  <a:schemeClr val="tx1"/>
                </a:solidFill>
                <a:latin typeface="Times New Roman" pitchFamily="18" charset="0"/>
                <a:ea typeface="宋体" pitchFamily="2" charset="-122"/>
                <a:cs typeface="黑体" pitchFamily="49" charset="-122"/>
              </a:defRPr>
            </a:lvl4pPr>
            <a:lvl5pPr marL="2057400" indent="-228600" eaLnBrk="0" hangingPunct="0">
              <a:spcBef>
                <a:spcPct val="20000"/>
              </a:spcBef>
              <a:buChar char="»"/>
              <a:defRPr kumimoji="1" sz="1600">
                <a:solidFill>
                  <a:schemeClr val="tx1"/>
                </a:solidFill>
                <a:latin typeface="Times New Roman" pitchFamily="18" charset="0"/>
                <a:ea typeface="宋体" pitchFamily="2" charset="-122"/>
                <a:cs typeface="黑体" pitchFamily="49" charset="-122"/>
              </a:defRPr>
            </a:lvl5pPr>
            <a:lvl6pPr marL="25146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6pPr>
            <a:lvl7pPr marL="29718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7pPr>
            <a:lvl8pPr marL="34290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8pPr>
            <a:lvl9pPr marL="38862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9pPr>
          </a:lstStyle>
          <a:p>
            <a:pPr eaLnBrk="1" hangingPunct="1">
              <a:lnSpc>
                <a:spcPct val="110000"/>
              </a:lnSpc>
              <a:spcAft>
                <a:spcPct val="20000"/>
              </a:spcAft>
              <a:buFontTx/>
              <a:buNone/>
            </a:pPr>
            <a:fld id="{8EF7289F-4EE7-4E09-B587-8DD7FEC5AEBE}" type="datetime1">
              <a:rPr lang="zh-CN" altLang="en-US" sz="1400" b="1">
                <a:solidFill>
                  <a:srgbClr val="000000"/>
                </a:solidFill>
                <a:latin typeface="Times New Roman" pitchFamily="18" charset="0"/>
                <a:ea typeface="宋体" pitchFamily="2" charset="-122"/>
                <a:cs typeface="楷体_GB2312" pitchFamily="49" charset="-122"/>
              </a:rPr>
              <a:pPr eaLnBrk="1" hangingPunct="1">
                <a:lnSpc>
                  <a:spcPct val="110000"/>
                </a:lnSpc>
                <a:spcAft>
                  <a:spcPct val="20000"/>
                </a:spcAft>
                <a:buFontTx/>
                <a:buNone/>
              </a:pPr>
              <a:t>2021-11-15</a:t>
            </a:fld>
            <a:endParaRPr lang="en-US" altLang="zh-CN" sz="1400" b="1">
              <a:solidFill>
                <a:srgbClr val="000000"/>
              </a:solidFill>
              <a:latin typeface="Times New Roman" pitchFamily="18" charset="0"/>
              <a:ea typeface="宋体" pitchFamily="2" charset="-122"/>
              <a:cs typeface="楷体_GB2312" pitchFamily="49" charset="-122"/>
            </a:endParaRPr>
          </a:p>
        </p:txBody>
      </p:sp>
      <p:sp>
        <p:nvSpPr>
          <p:cNvPr id="74755" name="页脚占位符 4"/>
          <p:cNvSpPr txBox="1">
            <a:spLocks noGrp="1"/>
          </p:cNvSpPr>
          <p:nvPr/>
        </p:nvSpPr>
        <p:spPr bwMode="auto">
          <a:xfrm>
            <a:off x="3124200" y="5296958"/>
            <a:ext cx="2895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Blip>
                <a:blip r:embed="rId2"/>
              </a:buBlip>
              <a:defRPr kumimoji="1" sz="2400">
                <a:solidFill>
                  <a:schemeClr val="tx1"/>
                </a:solidFill>
                <a:latin typeface="黑体" pitchFamily="49" charset="-122"/>
                <a:ea typeface="黑体" pitchFamily="49" charset="-122"/>
                <a:cs typeface="黑体" pitchFamily="49" charset="-122"/>
              </a:defRPr>
            </a:lvl1pPr>
            <a:lvl2pPr marL="742950" indent="-285750" eaLnBrk="0" hangingPunct="0">
              <a:spcBef>
                <a:spcPct val="20000"/>
              </a:spcBef>
              <a:buBlip>
                <a:blip r:embed="rId2"/>
              </a:buBlip>
              <a:defRPr kumimoji="1" sz="2000">
                <a:solidFill>
                  <a:schemeClr val="tx1"/>
                </a:solidFill>
                <a:latin typeface="Times New Roman" pitchFamily="18" charset="0"/>
                <a:ea typeface="宋体" pitchFamily="2" charset="-122"/>
                <a:cs typeface="黑体" pitchFamily="49" charset="-122"/>
              </a:defRPr>
            </a:lvl2pPr>
            <a:lvl3pPr marL="1143000" indent="-228600" eaLnBrk="0" hangingPunct="0">
              <a:spcBef>
                <a:spcPct val="20000"/>
              </a:spcBef>
              <a:buChar char="•"/>
              <a:defRPr kumimoji="1">
                <a:solidFill>
                  <a:schemeClr val="tx1"/>
                </a:solidFill>
                <a:latin typeface="Times New Roman" pitchFamily="18" charset="0"/>
                <a:ea typeface="宋体" pitchFamily="2" charset="-122"/>
                <a:cs typeface="黑体" pitchFamily="49" charset="-122"/>
              </a:defRPr>
            </a:lvl3pPr>
            <a:lvl4pPr marL="1600200" indent="-228600" eaLnBrk="0" hangingPunct="0">
              <a:spcBef>
                <a:spcPct val="20000"/>
              </a:spcBef>
              <a:buChar char="–"/>
              <a:defRPr kumimoji="1" sz="1600">
                <a:solidFill>
                  <a:schemeClr val="tx1"/>
                </a:solidFill>
                <a:latin typeface="Times New Roman" pitchFamily="18" charset="0"/>
                <a:ea typeface="宋体" pitchFamily="2" charset="-122"/>
                <a:cs typeface="黑体" pitchFamily="49" charset="-122"/>
              </a:defRPr>
            </a:lvl4pPr>
            <a:lvl5pPr marL="2057400" indent="-228600" eaLnBrk="0" hangingPunct="0">
              <a:spcBef>
                <a:spcPct val="20000"/>
              </a:spcBef>
              <a:buChar char="»"/>
              <a:defRPr kumimoji="1" sz="1600">
                <a:solidFill>
                  <a:schemeClr val="tx1"/>
                </a:solidFill>
                <a:latin typeface="Times New Roman" pitchFamily="18" charset="0"/>
                <a:ea typeface="宋体" pitchFamily="2" charset="-122"/>
                <a:cs typeface="黑体" pitchFamily="49" charset="-122"/>
              </a:defRPr>
            </a:lvl5pPr>
            <a:lvl6pPr marL="25146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6pPr>
            <a:lvl7pPr marL="29718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7pPr>
            <a:lvl8pPr marL="34290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8pPr>
            <a:lvl9pPr marL="38862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9pPr>
          </a:lstStyle>
          <a:p>
            <a:pPr algn="ctr" eaLnBrk="1" hangingPunct="1">
              <a:lnSpc>
                <a:spcPct val="110000"/>
              </a:lnSpc>
              <a:spcAft>
                <a:spcPct val="20000"/>
              </a:spcAft>
              <a:buFontTx/>
              <a:buNone/>
            </a:pPr>
            <a:r>
              <a:rPr lang="zh-CN" altLang="en-US" sz="1400" b="1">
                <a:solidFill>
                  <a:srgbClr val="000000"/>
                </a:solidFill>
                <a:latin typeface="Times New Roman" pitchFamily="18" charset="0"/>
                <a:ea typeface="宋体" pitchFamily="2" charset="-122"/>
                <a:cs typeface="楷体_GB2312" pitchFamily="49" charset="-122"/>
              </a:rPr>
              <a:t>计算机应用技术研究所</a:t>
            </a:r>
          </a:p>
        </p:txBody>
      </p:sp>
      <p:sp>
        <p:nvSpPr>
          <p:cNvPr id="74756" name="灯片编号占位符 5"/>
          <p:cNvSpPr txBox="1">
            <a:spLocks noGrp="1"/>
          </p:cNvSpPr>
          <p:nvPr/>
        </p:nvSpPr>
        <p:spPr bwMode="auto">
          <a:xfrm>
            <a:off x="6553200" y="5296958"/>
            <a:ext cx="1905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Blip>
                <a:blip r:embed="rId2"/>
              </a:buBlip>
              <a:defRPr kumimoji="1" sz="2400">
                <a:solidFill>
                  <a:schemeClr val="tx1"/>
                </a:solidFill>
                <a:latin typeface="黑体" pitchFamily="49" charset="-122"/>
                <a:ea typeface="黑体" pitchFamily="49" charset="-122"/>
                <a:cs typeface="黑体" pitchFamily="49" charset="-122"/>
              </a:defRPr>
            </a:lvl1pPr>
            <a:lvl2pPr marL="742950" indent="-285750" eaLnBrk="0" hangingPunct="0">
              <a:spcBef>
                <a:spcPct val="20000"/>
              </a:spcBef>
              <a:buBlip>
                <a:blip r:embed="rId2"/>
              </a:buBlip>
              <a:defRPr kumimoji="1" sz="2000">
                <a:solidFill>
                  <a:schemeClr val="tx1"/>
                </a:solidFill>
                <a:latin typeface="Times New Roman" pitchFamily="18" charset="0"/>
                <a:ea typeface="宋体" pitchFamily="2" charset="-122"/>
                <a:cs typeface="黑体" pitchFamily="49" charset="-122"/>
              </a:defRPr>
            </a:lvl2pPr>
            <a:lvl3pPr marL="1143000" indent="-228600" eaLnBrk="0" hangingPunct="0">
              <a:spcBef>
                <a:spcPct val="20000"/>
              </a:spcBef>
              <a:buChar char="•"/>
              <a:defRPr kumimoji="1">
                <a:solidFill>
                  <a:schemeClr val="tx1"/>
                </a:solidFill>
                <a:latin typeface="Times New Roman" pitchFamily="18" charset="0"/>
                <a:ea typeface="宋体" pitchFamily="2" charset="-122"/>
                <a:cs typeface="黑体" pitchFamily="49" charset="-122"/>
              </a:defRPr>
            </a:lvl3pPr>
            <a:lvl4pPr marL="1600200" indent="-228600" eaLnBrk="0" hangingPunct="0">
              <a:spcBef>
                <a:spcPct val="20000"/>
              </a:spcBef>
              <a:buChar char="–"/>
              <a:defRPr kumimoji="1" sz="1600">
                <a:solidFill>
                  <a:schemeClr val="tx1"/>
                </a:solidFill>
                <a:latin typeface="Times New Roman" pitchFamily="18" charset="0"/>
                <a:ea typeface="宋体" pitchFamily="2" charset="-122"/>
                <a:cs typeface="黑体" pitchFamily="49" charset="-122"/>
              </a:defRPr>
            </a:lvl4pPr>
            <a:lvl5pPr marL="2057400" indent="-228600" eaLnBrk="0" hangingPunct="0">
              <a:spcBef>
                <a:spcPct val="20000"/>
              </a:spcBef>
              <a:buChar char="»"/>
              <a:defRPr kumimoji="1" sz="1600">
                <a:solidFill>
                  <a:schemeClr val="tx1"/>
                </a:solidFill>
                <a:latin typeface="Times New Roman" pitchFamily="18" charset="0"/>
                <a:ea typeface="宋体" pitchFamily="2" charset="-122"/>
                <a:cs typeface="黑体" pitchFamily="49" charset="-122"/>
              </a:defRPr>
            </a:lvl5pPr>
            <a:lvl6pPr marL="25146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6pPr>
            <a:lvl7pPr marL="29718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7pPr>
            <a:lvl8pPr marL="34290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8pPr>
            <a:lvl9pPr marL="38862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9pPr>
          </a:lstStyle>
          <a:p>
            <a:pPr algn="r" eaLnBrk="1" hangingPunct="1">
              <a:lnSpc>
                <a:spcPct val="110000"/>
              </a:lnSpc>
              <a:spcAft>
                <a:spcPct val="20000"/>
              </a:spcAft>
              <a:buFontTx/>
              <a:buNone/>
            </a:pPr>
            <a:fld id="{2A3F4F2D-00B0-4BB3-BCFF-06D130D8D01F}" type="slidenum">
              <a:rPr lang="en-US" altLang="zh-CN" sz="1400" b="1">
                <a:solidFill>
                  <a:srgbClr val="000000"/>
                </a:solidFill>
                <a:latin typeface="Times New Roman" pitchFamily="18" charset="0"/>
                <a:ea typeface="宋体" pitchFamily="2" charset="-122"/>
                <a:cs typeface="楷体_GB2312" pitchFamily="49" charset="-122"/>
              </a:rPr>
              <a:pPr algn="r" eaLnBrk="1" hangingPunct="1">
                <a:lnSpc>
                  <a:spcPct val="110000"/>
                </a:lnSpc>
                <a:spcAft>
                  <a:spcPct val="20000"/>
                </a:spcAft>
                <a:buFontTx/>
                <a:buNone/>
              </a:pPr>
              <a:t>31</a:t>
            </a:fld>
            <a:endParaRPr lang="en-US" altLang="zh-CN" sz="1400" b="1">
              <a:solidFill>
                <a:srgbClr val="000000"/>
              </a:solidFill>
              <a:latin typeface="Times New Roman" pitchFamily="18" charset="0"/>
              <a:ea typeface="宋体" pitchFamily="2" charset="-122"/>
              <a:cs typeface="楷体_GB2312" pitchFamily="49" charset="-122"/>
            </a:endParaRPr>
          </a:p>
        </p:txBody>
      </p:sp>
      <p:sp>
        <p:nvSpPr>
          <p:cNvPr id="74757" name="Text Box 2"/>
          <p:cNvSpPr txBox="1">
            <a:spLocks noChangeArrowheads="1"/>
          </p:cNvSpPr>
          <p:nvPr/>
        </p:nvSpPr>
        <p:spPr bwMode="auto">
          <a:xfrm>
            <a:off x="1290639" y="517261"/>
            <a:ext cx="7145337" cy="746166"/>
          </a:xfrm>
          <a:prstGeom prst="rect">
            <a:avLst/>
          </a:prstGeom>
          <a:solidFill>
            <a:srgbClr val="3366FF"/>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81000" indent="-381000" eaLnBrk="0" hangingPunct="0">
              <a:spcBef>
                <a:spcPct val="20000"/>
              </a:spcBef>
              <a:buBlip>
                <a:blip r:embed="rId2"/>
              </a:buBlip>
              <a:defRPr kumimoji="1" sz="2400">
                <a:solidFill>
                  <a:schemeClr val="tx1"/>
                </a:solidFill>
                <a:latin typeface="黑体" pitchFamily="49" charset="-122"/>
                <a:ea typeface="黑体" pitchFamily="49" charset="-122"/>
                <a:cs typeface="黑体" pitchFamily="49" charset="-122"/>
              </a:defRPr>
            </a:lvl1pPr>
            <a:lvl2pPr marL="742950" indent="-285750" eaLnBrk="0" hangingPunct="0">
              <a:spcBef>
                <a:spcPct val="20000"/>
              </a:spcBef>
              <a:buBlip>
                <a:blip r:embed="rId2"/>
              </a:buBlip>
              <a:defRPr kumimoji="1" sz="2000">
                <a:solidFill>
                  <a:schemeClr val="tx1"/>
                </a:solidFill>
                <a:latin typeface="Times New Roman" pitchFamily="18" charset="0"/>
                <a:ea typeface="宋体" pitchFamily="2" charset="-122"/>
                <a:cs typeface="黑体" pitchFamily="49" charset="-122"/>
              </a:defRPr>
            </a:lvl2pPr>
            <a:lvl3pPr marL="1143000" indent="-228600" eaLnBrk="0" hangingPunct="0">
              <a:spcBef>
                <a:spcPct val="20000"/>
              </a:spcBef>
              <a:buChar char="•"/>
              <a:defRPr kumimoji="1">
                <a:solidFill>
                  <a:schemeClr val="tx1"/>
                </a:solidFill>
                <a:latin typeface="Times New Roman" pitchFamily="18" charset="0"/>
                <a:ea typeface="宋体" pitchFamily="2" charset="-122"/>
                <a:cs typeface="黑体" pitchFamily="49" charset="-122"/>
              </a:defRPr>
            </a:lvl3pPr>
            <a:lvl4pPr marL="1600200" indent="-228600" eaLnBrk="0" hangingPunct="0">
              <a:spcBef>
                <a:spcPct val="20000"/>
              </a:spcBef>
              <a:buChar char="–"/>
              <a:defRPr kumimoji="1" sz="1600">
                <a:solidFill>
                  <a:schemeClr val="tx1"/>
                </a:solidFill>
                <a:latin typeface="Times New Roman" pitchFamily="18" charset="0"/>
                <a:ea typeface="宋体" pitchFamily="2" charset="-122"/>
                <a:cs typeface="黑体" pitchFamily="49" charset="-122"/>
              </a:defRPr>
            </a:lvl4pPr>
            <a:lvl5pPr marL="2057400" indent="-228600" eaLnBrk="0" hangingPunct="0">
              <a:spcBef>
                <a:spcPct val="20000"/>
              </a:spcBef>
              <a:buChar char="»"/>
              <a:defRPr kumimoji="1" sz="1600">
                <a:solidFill>
                  <a:schemeClr val="tx1"/>
                </a:solidFill>
                <a:latin typeface="Times New Roman" pitchFamily="18" charset="0"/>
                <a:ea typeface="宋体" pitchFamily="2" charset="-122"/>
                <a:cs typeface="黑体" pitchFamily="49" charset="-122"/>
              </a:defRPr>
            </a:lvl5pPr>
            <a:lvl6pPr marL="25146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6pPr>
            <a:lvl7pPr marL="29718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7pPr>
            <a:lvl8pPr marL="34290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8pPr>
            <a:lvl9pPr marL="38862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9pPr>
          </a:lstStyle>
          <a:p>
            <a:pPr algn="ctr" eaLnBrk="1" hangingPunct="1">
              <a:lnSpc>
                <a:spcPct val="110000"/>
              </a:lnSpc>
              <a:spcAft>
                <a:spcPct val="20000"/>
              </a:spcAft>
              <a:buClr>
                <a:srgbClr val="FFFFFF"/>
              </a:buClr>
              <a:buFont typeface="Wingdings" pitchFamily="2" charset="2"/>
              <a:buChar char="&amp;"/>
            </a:pPr>
            <a:r>
              <a:rPr kumimoji="0" lang="zh-CN" altLang="en-US" sz="4400" b="1">
                <a:solidFill>
                  <a:srgbClr val="FFFFFF"/>
                </a:solidFill>
                <a:ea typeface="楷体_GB2312" pitchFamily="49" charset="-122"/>
              </a:rPr>
              <a:t> 随机森林训练算法</a:t>
            </a:r>
            <a:endParaRPr kumimoji="0" lang="en-US" altLang="zh-CN" sz="4400" b="1">
              <a:solidFill>
                <a:srgbClr val="FFFFFF"/>
              </a:solidFill>
              <a:ea typeface="楷体_GB2312" pitchFamily="49" charset="-122"/>
            </a:endParaRPr>
          </a:p>
        </p:txBody>
      </p:sp>
      <p:sp>
        <p:nvSpPr>
          <p:cNvPr id="2" name="矩形 1">
            <a:extLst>
              <a:ext uri="{FF2B5EF4-FFF2-40B4-BE49-F238E27FC236}"/>
            </a:extLst>
          </p:cNvPr>
          <p:cNvSpPr>
            <a:spLocks noRot="1" noChangeAspect="1" noMove="1" noResize="1" noEditPoints="1" noAdjustHandles="1" noChangeArrowheads="1" noChangeShapeType="1" noTextEdit="1"/>
          </p:cNvSpPr>
          <p:nvPr/>
        </p:nvSpPr>
        <p:spPr>
          <a:xfrm>
            <a:off x="395536" y="1537354"/>
            <a:ext cx="8352928" cy="3332163"/>
          </a:xfrm>
          <a:prstGeom prst="rect">
            <a:avLst/>
          </a:prstGeom>
          <a:blipFill rotWithShape="1">
            <a:blip r:embed="rId3"/>
            <a:stretch>
              <a:fillRect l="-1533" t="-1829" b="-3354"/>
            </a:stretch>
          </a:blipFill>
        </p:spPr>
        <p:txBody>
          <a:bodyPr/>
          <a:lstStyle/>
          <a:p>
            <a:pPr>
              <a:defRPr/>
            </a:pPr>
            <a:r>
              <a:rPr lang="zh-CN" altLang="en-US">
                <a:noFill/>
              </a:rPr>
              <a:t> </a:t>
            </a:r>
          </a:p>
        </p:txBody>
      </p:sp>
    </p:spTree>
    <p:extLst>
      <p:ext uri="{BB962C8B-B14F-4D97-AF65-F5344CB8AC3E}">
        <p14:creationId xmlns:p14="http://schemas.microsoft.com/office/powerpoint/2010/main" val="293457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日期占位符 3"/>
          <p:cNvSpPr txBox="1">
            <a:spLocks noGrp="1"/>
          </p:cNvSpPr>
          <p:nvPr/>
        </p:nvSpPr>
        <p:spPr bwMode="auto">
          <a:xfrm>
            <a:off x="684213" y="5318125"/>
            <a:ext cx="1905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Blip>
                <a:blip r:embed="rId2"/>
              </a:buBlip>
              <a:defRPr kumimoji="1" sz="2400">
                <a:solidFill>
                  <a:schemeClr val="tx1"/>
                </a:solidFill>
                <a:latin typeface="黑体" pitchFamily="49" charset="-122"/>
                <a:ea typeface="黑体" pitchFamily="49" charset="-122"/>
                <a:cs typeface="黑体" pitchFamily="49" charset="-122"/>
              </a:defRPr>
            </a:lvl1pPr>
            <a:lvl2pPr marL="742950" indent="-285750" eaLnBrk="0" hangingPunct="0">
              <a:spcBef>
                <a:spcPct val="20000"/>
              </a:spcBef>
              <a:buBlip>
                <a:blip r:embed="rId2"/>
              </a:buBlip>
              <a:defRPr kumimoji="1" sz="2000">
                <a:solidFill>
                  <a:schemeClr val="tx1"/>
                </a:solidFill>
                <a:latin typeface="Times New Roman" pitchFamily="18" charset="0"/>
                <a:ea typeface="宋体" pitchFamily="2" charset="-122"/>
                <a:cs typeface="黑体" pitchFamily="49" charset="-122"/>
              </a:defRPr>
            </a:lvl2pPr>
            <a:lvl3pPr marL="1143000" indent="-228600" eaLnBrk="0" hangingPunct="0">
              <a:spcBef>
                <a:spcPct val="20000"/>
              </a:spcBef>
              <a:buChar char="•"/>
              <a:defRPr kumimoji="1">
                <a:solidFill>
                  <a:schemeClr val="tx1"/>
                </a:solidFill>
                <a:latin typeface="Times New Roman" pitchFamily="18" charset="0"/>
                <a:ea typeface="宋体" pitchFamily="2" charset="-122"/>
                <a:cs typeface="黑体" pitchFamily="49" charset="-122"/>
              </a:defRPr>
            </a:lvl3pPr>
            <a:lvl4pPr marL="1600200" indent="-228600" eaLnBrk="0" hangingPunct="0">
              <a:spcBef>
                <a:spcPct val="20000"/>
              </a:spcBef>
              <a:buChar char="–"/>
              <a:defRPr kumimoji="1" sz="1600">
                <a:solidFill>
                  <a:schemeClr val="tx1"/>
                </a:solidFill>
                <a:latin typeface="Times New Roman" pitchFamily="18" charset="0"/>
                <a:ea typeface="宋体" pitchFamily="2" charset="-122"/>
                <a:cs typeface="黑体" pitchFamily="49" charset="-122"/>
              </a:defRPr>
            </a:lvl4pPr>
            <a:lvl5pPr marL="2057400" indent="-228600" eaLnBrk="0" hangingPunct="0">
              <a:spcBef>
                <a:spcPct val="20000"/>
              </a:spcBef>
              <a:buChar char="»"/>
              <a:defRPr kumimoji="1" sz="1600">
                <a:solidFill>
                  <a:schemeClr val="tx1"/>
                </a:solidFill>
                <a:latin typeface="Times New Roman" pitchFamily="18" charset="0"/>
                <a:ea typeface="宋体" pitchFamily="2" charset="-122"/>
                <a:cs typeface="黑体" pitchFamily="49" charset="-122"/>
              </a:defRPr>
            </a:lvl5pPr>
            <a:lvl6pPr marL="25146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6pPr>
            <a:lvl7pPr marL="29718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7pPr>
            <a:lvl8pPr marL="34290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8pPr>
            <a:lvl9pPr marL="38862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9pPr>
          </a:lstStyle>
          <a:p>
            <a:pPr eaLnBrk="1" hangingPunct="1">
              <a:lnSpc>
                <a:spcPct val="110000"/>
              </a:lnSpc>
              <a:spcAft>
                <a:spcPct val="20000"/>
              </a:spcAft>
              <a:buFontTx/>
              <a:buNone/>
            </a:pPr>
            <a:fld id="{1A742B98-DC31-4DB6-8D82-8D5C0F73A2A3}" type="datetime1">
              <a:rPr lang="zh-CN" altLang="en-US" sz="1400" b="1">
                <a:solidFill>
                  <a:srgbClr val="000000"/>
                </a:solidFill>
                <a:latin typeface="Times New Roman" pitchFamily="18" charset="0"/>
                <a:ea typeface="宋体" pitchFamily="2" charset="-122"/>
                <a:cs typeface="楷体_GB2312" pitchFamily="49" charset="-122"/>
              </a:rPr>
              <a:pPr eaLnBrk="1" hangingPunct="1">
                <a:lnSpc>
                  <a:spcPct val="110000"/>
                </a:lnSpc>
                <a:spcAft>
                  <a:spcPct val="20000"/>
                </a:spcAft>
                <a:buFontTx/>
                <a:buNone/>
              </a:pPr>
              <a:t>2021-11-15</a:t>
            </a:fld>
            <a:endParaRPr lang="en-US" altLang="zh-CN" sz="1400" b="1">
              <a:solidFill>
                <a:srgbClr val="000000"/>
              </a:solidFill>
              <a:latin typeface="Times New Roman" pitchFamily="18" charset="0"/>
              <a:ea typeface="宋体" pitchFamily="2" charset="-122"/>
              <a:cs typeface="楷体_GB2312" pitchFamily="49" charset="-122"/>
            </a:endParaRPr>
          </a:p>
        </p:txBody>
      </p:sp>
      <p:sp>
        <p:nvSpPr>
          <p:cNvPr id="78851" name="页脚占位符 4"/>
          <p:cNvSpPr txBox="1">
            <a:spLocks noGrp="1"/>
          </p:cNvSpPr>
          <p:nvPr/>
        </p:nvSpPr>
        <p:spPr bwMode="auto">
          <a:xfrm>
            <a:off x="3124200" y="5296958"/>
            <a:ext cx="2895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Blip>
                <a:blip r:embed="rId2"/>
              </a:buBlip>
              <a:defRPr kumimoji="1" sz="2400">
                <a:solidFill>
                  <a:schemeClr val="tx1"/>
                </a:solidFill>
                <a:latin typeface="黑体" pitchFamily="49" charset="-122"/>
                <a:ea typeface="黑体" pitchFamily="49" charset="-122"/>
                <a:cs typeface="黑体" pitchFamily="49" charset="-122"/>
              </a:defRPr>
            </a:lvl1pPr>
            <a:lvl2pPr marL="742950" indent="-285750" eaLnBrk="0" hangingPunct="0">
              <a:spcBef>
                <a:spcPct val="20000"/>
              </a:spcBef>
              <a:buBlip>
                <a:blip r:embed="rId2"/>
              </a:buBlip>
              <a:defRPr kumimoji="1" sz="2000">
                <a:solidFill>
                  <a:schemeClr val="tx1"/>
                </a:solidFill>
                <a:latin typeface="Times New Roman" pitchFamily="18" charset="0"/>
                <a:ea typeface="宋体" pitchFamily="2" charset="-122"/>
                <a:cs typeface="黑体" pitchFamily="49" charset="-122"/>
              </a:defRPr>
            </a:lvl2pPr>
            <a:lvl3pPr marL="1143000" indent="-228600" eaLnBrk="0" hangingPunct="0">
              <a:spcBef>
                <a:spcPct val="20000"/>
              </a:spcBef>
              <a:buChar char="•"/>
              <a:defRPr kumimoji="1">
                <a:solidFill>
                  <a:schemeClr val="tx1"/>
                </a:solidFill>
                <a:latin typeface="Times New Roman" pitchFamily="18" charset="0"/>
                <a:ea typeface="宋体" pitchFamily="2" charset="-122"/>
                <a:cs typeface="黑体" pitchFamily="49" charset="-122"/>
              </a:defRPr>
            </a:lvl3pPr>
            <a:lvl4pPr marL="1600200" indent="-228600" eaLnBrk="0" hangingPunct="0">
              <a:spcBef>
                <a:spcPct val="20000"/>
              </a:spcBef>
              <a:buChar char="–"/>
              <a:defRPr kumimoji="1" sz="1600">
                <a:solidFill>
                  <a:schemeClr val="tx1"/>
                </a:solidFill>
                <a:latin typeface="Times New Roman" pitchFamily="18" charset="0"/>
                <a:ea typeface="宋体" pitchFamily="2" charset="-122"/>
                <a:cs typeface="黑体" pitchFamily="49" charset="-122"/>
              </a:defRPr>
            </a:lvl4pPr>
            <a:lvl5pPr marL="2057400" indent="-228600" eaLnBrk="0" hangingPunct="0">
              <a:spcBef>
                <a:spcPct val="20000"/>
              </a:spcBef>
              <a:buChar char="»"/>
              <a:defRPr kumimoji="1" sz="1600">
                <a:solidFill>
                  <a:schemeClr val="tx1"/>
                </a:solidFill>
                <a:latin typeface="Times New Roman" pitchFamily="18" charset="0"/>
                <a:ea typeface="宋体" pitchFamily="2" charset="-122"/>
                <a:cs typeface="黑体" pitchFamily="49" charset="-122"/>
              </a:defRPr>
            </a:lvl5pPr>
            <a:lvl6pPr marL="25146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6pPr>
            <a:lvl7pPr marL="29718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7pPr>
            <a:lvl8pPr marL="34290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8pPr>
            <a:lvl9pPr marL="38862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9pPr>
          </a:lstStyle>
          <a:p>
            <a:pPr algn="ctr" eaLnBrk="1" hangingPunct="1">
              <a:lnSpc>
                <a:spcPct val="110000"/>
              </a:lnSpc>
              <a:spcAft>
                <a:spcPct val="20000"/>
              </a:spcAft>
              <a:buFontTx/>
              <a:buNone/>
            </a:pPr>
            <a:r>
              <a:rPr lang="zh-CN" altLang="en-US" sz="1400" b="1">
                <a:solidFill>
                  <a:srgbClr val="000000"/>
                </a:solidFill>
                <a:latin typeface="Times New Roman" pitchFamily="18" charset="0"/>
                <a:ea typeface="宋体" pitchFamily="2" charset="-122"/>
                <a:cs typeface="楷体_GB2312" pitchFamily="49" charset="-122"/>
              </a:rPr>
              <a:t>计算机应用技术研究所</a:t>
            </a:r>
          </a:p>
        </p:txBody>
      </p:sp>
      <p:sp>
        <p:nvSpPr>
          <p:cNvPr id="78852" name="灯片编号占位符 5"/>
          <p:cNvSpPr txBox="1">
            <a:spLocks noGrp="1"/>
          </p:cNvSpPr>
          <p:nvPr/>
        </p:nvSpPr>
        <p:spPr bwMode="auto">
          <a:xfrm>
            <a:off x="6553200" y="5296958"/>
            <a:ext cx="1905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Blip>
                <a:blip r:embed="rId2"/>
              </a:buBlip>
              <a:defRPr kumimoji="1" sz="2400">
                <a:solidFill>
                  <a:schemeClr val="tx1"/>
                </a:solidFill>
                <a:latin typeface="黑体" pitchFamily="49" charset="-122"/>
                <a:ea typeface="黑体" pitchFamily="49" charset="-122"/>
                <a:cs typeface="黑体" pitchFamily="49" charset="-122"/>
              </a:defRPr>
            </a:lvl1pPr>
            <a:lvl2pPr marL="742950" indent="-285750" eaLnBrk="0" hangingPunct="0">
              <a:spcBef>
                <a:spcPct val="20000"/>
              </a:spcBef>
              <a:buBlip>
                <a:blip r:embed="rId2"/>
              </a:buBlip>
              <a:defRPr kumimoji="1" sz="2000">
                <a:solidFill>
                  <a:schemeClr val="tx1"/>
                </a:solidFill>
                <a:latin typeface="Times New Roman" pitchFamily="18" charset="0"/>
                <a:ea typeface="宋体" pitchFamily="2" charset="-122"/>
                <a:cs typeface="黑体" pitchFamily="49" charset="-122"/>
              </a:defRPr>
            </a:lvl2pPr>
            <a:lvl3pPr marL="1143000" indent="-228600" eaLnBrk="0" hangingPunct="0">
              <a:spcBef>
                <a:spcPct val="20000"/>
              </a:spcBef>
              <a:buChar char="•"/>
              <a:defRPr kumimoji="1">
                <a:solidFill>
                  <a:schemeClr val="tx1"/>
                </a:solidFill>
                <a:latin typeface="Times New Roman" pitchFamily="18" charset="0"/>
                <a:ea typeface="宋体" pitchFamily="2" charset="-122"/>
                <a:cs typeface="黑体" pitchFamily="49" charset="-122"/>
              </a:defRPr>
            </a:lvl3pPr>
            <a:lvl4pPr marL="1600200" indent="-228600" eaLnBrk="0" hangingPunct="0">
              <a:spcBef>
                <a:spcPct val="20000"/>
              </a:spcBef>
              <a:buChar char="–"/>
              <a:defRPr kumimoji="1" sz="1600">
                <a:solidFill>
                  <a:schemeClr val="tx1"/>
                </a:solidFill>
                <a:latin typeface="Times New Roman" pitchFamily="18" charset="0"/>
                <a:ea typeface="宋体" pitchFamily="2" charset="-122"/>
                <a:cs typeface="黑体" pitchFamily="49" charset="-122"/>
              </a:defRPr>
            </a:lvl4pPr>
            <a:lvl5pPr marL="2057400" indent="-228600" eaLnBrk="0" hangingPunct="0">
              <a:spcBef>
                <a:spcPct val="20000"/>
              </a:spcBef>
              <a:buChar char="»"/>
              <a:defRPr kumimoji="1" sz="1600">
                <a:solidFill>
                  <a:schemeClr val="tx1"/>
                </a:solidFill>
                <a:latin typeface="Times New Roman" pitchFamily="18" charset="0"/>
                <a:ea typeface="宋体" pitchFamily="2" charset="-122"/>
                <a:cs typeface="黑体" pitchFamily="49" charset="-122"/>
              </a:defRPr>
            </a:lvl5pPr>
            <a:lvl6pPr marL="25146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6pPr>
            <a:lvl7pPr marL="29718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7pPr>
            <a:lvl8pPr marL="34290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8pPr>
            <a:lvl9pPr marL="38862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9pPr>
          </a:lstStyle>
          <a:p>
            <a:pPr algn="r" eaLnBrk="1" hangingPunct="1">
              <a:lnSpc>
                <a:spcPct val="110000"/>
              </a:lnSpc>
              <a:spcAft>
                <a:spcPct val="20000"/>
              </a:spcAft>
              <a:buFontTx/>
              <a:buNone/>
            </a:pPr>
            <a:fld id="{40529A57-BFE6-40E0-AAA6-DB62FEA7A58B}" type="slidenum">
              <a:rPr lang="en-US" altLang="zh-CN" sz="1400" b="1">
                <a:solidFill>
                  <a:srgbClr val="000000"/>
                </a:solidFill>
                <a:latin typeface="Times New Roman" pitchFamily="18" charset="0"/>
                <a:ea typeface="宋体" pitchFamily="2" charset="-122"/>
                <a:cs typeface="楷体_GB2312" pitchFamily="49" charset="-122"/>
              </a:rPr>
              <a:pPr algn="r" eaLnBrk="1" hangingPunct="1">
                <a:lnSpc>
                  <a:spcPct val="110000"/>
                </a:lnSpc>
                <a:spcAft>
                  <a:spcPct val="20000"/>
                </a:spcAft>
                <a:buFontTx/>
                <a:buNone/>
              </a:pPr>
              <a:t>32</a:t>
            </a:fld>
            <a:endParaRPr lang="en-US" altLang="zh-CN" sz="1400" b="1">
              <a:solidFill>
                <a:srgbClr val="000000"/>
              </a:solidFill>
              <a:latin typeface="Times New Roman" pitchFamily="18" charset="0"/>
              <a:ea typeface="宋体" pitchFamily="2" charset="-122"/>
              <a:cs typeface="楷体_GB2312" pitchFamily="49" charset="-122"/>
            </a:endParaRPr>
          </a:p>
        </p:txBody>
      </p:sp>
      <p:sp>
        <p:nvSpPr>
          <p:cNvPr id="2" name="矩形 1">
            <a:extLst>
              <a:ext uri="{FF2B5EF4-FFF2-40B4-BE49-F238E27FC236}"/>
            </a:extLst>
          </p:cNvPr>
          <p:cNvSpPr>
            <a:spLocks noRot="1" noChangeAspect="1" noMove="1" noResize="1" noEditPoints="1" noAdjustHandles="1" noChangeArrowheads="1" noChangeShapeType="1" noTextEdit="1"/>
          </p:cNvSpPr>
          <p:nvPr/>
        </p:nvSpPr>
        <p:spPr>
          <a:xfrm>
            <a:off x="757846" y="1825569"/>
            <a:ext cx="7788388" cy="2123338"/>
          </a:xfrm>
          <a:prstGeom prst="rect">
            <a:avLst/>
          </a:prstGeom>
          <a:blipFill rotWithShape="1">
            <a:blip r:embed="rId3"/>
            <a:stretch>
              <a:fillRect l="-1174" b="-4545"/>
            </a:stretch>
          </a:blipFill>
        </p:spPr>
        <p:txBody>
          <a:bodyPr/>
          <a:lstStyle/>
          <a:p>
            <a:pPr>
              <a:defRPr/>
            </a:pPr>
            <a:r>
              <a:rPr lang="zh-CN" altLang="en-US">
                <a:noFill/>
              </a:rPr>
              <a:t> </a:t>
            </a:r>
          </a:p>
        </p:txBody>
      </p:sp>
      <p:sp>
        <p:nvSpPr>
          <p:cNvPr id="9" name="Text Box 2">
            <a:extLst>
              <a:ext uri="{FF2B5EF4-FFF2-40B4-BE49-F238E27FC236}"/>
            </a:extLst>
          </p:cNvPr>
          <p:cNvSpPr txBox="1">
            <a:spLocks noChangeArrowheads="1"/>
          </p:cNvSpPr>
          <p:nvPr/>
        </p:nvSpPr>
        <p:spPr bwMode="auto">
          <a:xfrm>
            <a:off x="1549400" y="396875"/>
            <a:ext cx="6337300" cy="769441"/>
          </a:xfrm>
          <a:prstGeom prst="rect">
            <a:avLst/>
          </a:prstGeom>
          <a:solidFill>
            <a:srgbClr val="3366FF"/>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81000" indent="-381000">
              <a:spcBef>
                <a:spcPct val="20000"/>
              </a:spcBef>
              <a:buBlip>
                <a:blip r:embed="rId2"/>
              </a:buBlip>
              <a:defRPr kumimoji="1" sz="2400">
                <a:solidFill>
                  <a:schemeClr val="tx1"/>
                </a:solidFill>
                <a:latin typeface="楷体_GB2312" pitchFamily="49" charset="-122"/>
                <a:ea typeface="楷体_GB2312" pitchFamily="49" charset="-122"/>
                <a:cs typeface="楷体_GB2312" pitchFamily="49" charset="-122"/>
              </a:defRPr>
            </a:lvl1pPr>
            <a:lvl2pPr marL="742950" indent="-285750">
              <a:spcBef>
                <a:spcPct val="20000"/>
              </a:spcBef>
              <a:buBlip>
                <a:blip r:embed="rId2"/>
              </a:buBlip>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2pPr>
            <a:lvl3pPr marL="1143000" indent="-228600">
              <a:spcBef>
                <a:spcPct val="20000"/>
              </a:spcBef>
              <a:buChar char="•"/>
              <a:defRPr kumimoji="1">
                <a:solidFill>
                  <a:schemeClr val="tx1"/>
                </a:solidFill>
                <a:latin typeface="Times New Roman" panose="02020603050405020304" pitchFamily="18" charset="0"/>
                <a:ea typeface="宋体" panose="02010600030101010101" pitchFamily="2" charset="-122"/>
                <a:cs typeface="楷体_GB2312" pitchFamily="49" charset="-122"/>
              </a:defRPr>
            </a:lvl3pPr>
            <a:lvl4pPr marL="1600200" indent="-228600">
              <a:spcBef>
                <a:spcPct val="20000"/>
              </a:spcBef>
              <a:buChar char="–"/>
              <a:defRPr kumimoji="1" sz="1600">
                <a:solidFill>
                  <a:schemeClr val="tx1"/>
                </a:solidFill>
                <a:latin typeface="Times New Roman" panose="02020603050405020304" pitchFamily="18" charset="0"/>
                <a:ea typeface="宋体" panose="02010600030101010101" pitchFamily="2" charset="-122"/>
                <a:cs typeface="楷体_GB2312" pitchFamily="49" charset="-122"/>
              </a:defRPr>
            </a:lvl4pPr>
            <a:lvl5pPr marL="2057400" indent="-228600">
              <a:spcBef>
                <a:spcPct val="20000"/>
              </a:spcBef>
              <a:buChar char="»"/>
              <a:defRPr kumimoji="1" sz="1600">
                <a:solidFill>
                  <a:schemeClr val="tx1"/>
                </a:solidFill>
                <a:latin typeface="Times New Roman" panose="02020603050405020304" pitchFamily="18" charset="0"/>
                <a:ea typeface="宋体" panose="02010600030101010101" pitchFamily="2" charset="-122"/>
                <a:cs typeface="楷体_GB2312" pitchFamily="49" charset="-122"/>
              </a:defRPr>
            </a:lvl5pPr>
            <a:lvl6pPr marL="2514600" indent="-228600" eaLnBrk="0" fontAlgn="base" hangingPunct="0">
              <a:spcBef>
                <a:spcPct val="20000"/>
              </a:spcBef>
              <a:spcAft>
                <a:spcPct val="0"/>
              </a:spcAft>
              <a:buChar char="»"/>
              <a:defRPr kumimoji="1" sz="1600">
                <a:solidFill>
                  <a:schemeClr val="tx1"/>
                </a:solidFill>
                <a:latin typeface="Times New Roman" panose="02020603050405020304" pitchFamily="18" charset="0"/>
                <a:ea typeface="宋体" panose="02010600030101010101" pitchFamily="2" charset="-122"/>
                <a:cs typeface="楷体_GB2312" pitchFamily="49" charset="-122"/>
              </a:defRPr>
            </a:lvl6pPr>
            <a:lvl7pPr marL="2971800" indent="-228600" eaLnBrk="0" fontAlgn="base" hangingPunct="0">
              <a:spcBef>
                <a:spcPct val="20000"/>
              </a:spcBef>
              <a:spcAft>
                <a:spcPct val="0"/>
              </a:spcAft>
              <a:buChar char="»"/>
              <a:defRPr kumimoji="1" sz="1600">
                <a:solidFill>
                  <a:schemeClr val="tx1"/>
                </a:solidFill>
                <a:latin typeface="Times New Roman" panose="02020603050405020304" pitchFamily="18" charset="0"/>
                <a:ea typeface="宋体" panose="02010600030101010101" pitchFamily="2" charset="-122"/>
                <a:cs typeface="楷体_GB2312" pitchFamily="49" charset="-122"/>
              </a:defRPr>
            </a:lvl7pPr>
            <a:lvl8pPr marL="3429000" indent="-228600" eaLnBrk="0" fontAlgn="base" hangingPunct="0">
              <a:spcBef>
                <a:spcPct val="20000"/>
              </a:spcBef>
              <a:spcAft>
                <a:spcPct val="0"/>
              </a:spcAft>
              <a:buChar char="»"/>
              <a:defRPr kumimoji="1" sz="1600">
                <a:solidFill>
                  <a:schemeClr val="tx1"/>
                </a:solidFill>
                <a:latin typeface="Times New Roman" panose="02020603050405020304" pitchFamily="18" charset="0"/>
                <a:ea typeface="宋体" panose="02010600030101010101" pitchFamily="2" charset="-122"/>
                <a:cs typeface="楷体_GB2312" pitchFamily="49" charset="-122"/>
              </a:defRPr>
            </a:lvl8pPr>
            <a:lvl9pPr marL="3886200" indent="-228600" eaLnBrk="0" fontAlgn="base" hangingPunct="0">
              <a:spcBef>
                <a:spcPct val="20000"/>
              </a:spcBef>
              <a:spcAft>
                <a:spcPct val="0"/>
              </a:spcAft>
              <a:buChar char="»"/>
              <a:defRPr kumimoji="1" sz="1600">
                <a:solidFill>
                  <a:schemeClr val="tx1"/>
                </a:solidFill>
                <a:latin typeface="Times New Roman" panose="02020603050405020304" pitchFamily="18" charset="0"/>
                <a:ea typeface="宋体" panose="02010600030101010101" pitchFamily="2" charset="-122"/>
                <a:cs typeface="楷体_GB2312" pitchFamily="49" charset="-122"/>
              </a:defRPr>
            </a:lvl9pPr>
          </a:lstStyle>
          <a:p>
            <a:pPr algn="ctr">
              <a:spcBef>
                <a:spcPct val="0"/>
              </a:spcBef>
              <a:buClr>
                <a:srgbClr val="FFFFFF"/>
              </a:buClr>
              <a:buFont typeface="Wingdings" panose="05000000000000000000" pitchFamily="2" charset="2"/>
              <a:buChar char="&amp;"/>
              <a:defRPr/>
            </a:pPr>
            <a:r>
              <a:rPr lang="en-US" altLang="zh-CN" sz="4400" b="1" dirty="0">
                <a:solidFill>
                  <a:srgbClr val="FFFFFF"/>
                </a:solidFill>
                <a:latin typeface="+mn-ea"/>
                <a:ea typeface="楷体_GB2312"/>
                <a:cs typeface="+mn-ea"/>
              </a:rPr>
              <a:t> </a:t>
            </a:r>
            <a:r>
              <a:rPr lang="zh-CN" altLang="en-US" sz="4400" b="1" dirty="0" smtClean="0">
                <a:solidFill>
                  <a:srgbClr val="FFFFFF"/>
                </a:solidFill>
                <a:latin typeface="+mn-ea"/>
                <a:ea typeface="楷体_GB2312"/>
                <a:cs typeface="+mn-ea"/>
              </a:rPr>
              <a:t>随机森林分类例</a:t>
            </a:r>
            <a:r>
              <a:rPr lang="zh-CN" altLang="en-US" sz="4400" b="1" dirty="0">
                <a:solidFill>
                  <a:srgbClr val="FFFFFF"/>
                </a:solidFill>
                <a:latin typeface="+mn-ea"/>
                <a:ea typeface="楷体_GB2312"/>
                <a:cs typeface="+mn-ea"/>
              </a:rPr>
              <a:t>题</a:t>
            </a:r>
            <a:endParaRPr lang="zh-CN" altLang="en-US" sz="4000" b="1" dirty="0">
              <a:solidFill>
                <a:srgbClr val="000000"/>
              </a:solidFill>
              <a:ea typeface="楷体_GB2312"/>
              <a:cs typeface="+mn-ea"/>
            </a:endParaRPr>
          </a:p>
        </p:txBody>
      </p:sp>
    </p:spTree>
    <p:extLst>
      <p:ext uri="{BB962C8B-B14F-4D97-AF65-F5344CB8AC3E}">
        <p14:creationId xmlns:p14="http://schemas.microsoft.com/office/powerpoint/2010/main" val="22118629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日期占位符 3"/>
          <p:cNvSpPr txBox="1">
            <a:spLocks noGrp="1"/>
          </p:cNvSpPr>
          <p:nvPr/>
        </p:nvSpPr>
        <p:spPr bwMode="auto">
          <a:xfrm>
            <a:off x="684213" y="5318125"/>
            <a:ext cx="1905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Blip>
                <a:blip r:embed="rId2"/>
              </a:buBlip>
              <a:defRPr kumimoji="1" sz="2400">
                <a:solidFill>
                  <a:schemeClr val="tx1"/>
                </a:solidFill>
                <a:latin typeface="黑体" pitchFamily="49" charset="-122"/>
                <a:ea typeface="黑体" pitchFamily="49" charset="-122"/>
                <a:cs typeface="黑体" pitchFamily="49" charset="-122"/>
              </a:defRPr>
            </a:lvl1pPr>
            <a:lvl2pPr marL="742950" indent="-285750" eaLnBrk="0" hangingPunct="0">
              <a:spcBef>
                <a:spcPct val="20000"/>
              </a:spcBef>
              <a:buBlip>
                <a:blip r:embed="rId2"/>
              </a:buBlip>
              <a:defRPr kumimoji="1" sz="2000">
                <a:solidFill>
                  <a:schemeClr val="tx1"/>
                </a:solidFill>
                <a:latin typeface="Times New Roman" pitchFamily="18" charset="0"/>
                <a:ea typeface="宋体" pitchFamily="2" charset="-122"/>
                <a:cs typeface="黑体" pitchFamily="49" charset="-122"/>
              </a:defRPr>
            </a:lvl2pPr>
            <a:lvl3pPr marL="1143000" indent="-228600" eaLnBrk="0" hangingPunct="0">
              <a:spcBef>
                <a:spcPct val="20000"/>
              </a:spcBef>
              <a:buChar char="•"/>
              <a:defRPr kumimoji="1">
                <a:solidFill>
                  <a:schemeClr val="tx1"/>
                </a:solidFill>
                <a:latin typeface="Times New Roman" pitchFamily="18" charset="0"/>
                <a:ea typeface="宋体" pitchFamily="2" charset="-122"/>
                <a:cs typeface="黑体" pitchFamily="49" charset="-122"/>
              </a:defRPr>
            </a:lvl3pPr>
            <a:lvl4pPr marL="1600200" indent="-228600" eaLnBrk="0" hangingPunct="0">
              <a:spcBef>
                <a:spcPct val="20000"/>
              </a:spcBef>
              <a:buChar char="–"/>
              <a:defRPr kumimoji="1" sz="1600">
                <a:solidFill>
                  <a:schemeClr val="tx1"/>
                </a:solidFill>
                <a:latin typeface="Times New Roman" pitchFamily="18" charset="0"/>
                <a:ea typeface="宋体" pitchFamily="2" charset="-122"/>
                <a:cs typeface="黑体" pitchFamily="49" charset="-122"/>
              </a:defRPr>
            </a:lvl4pPr>
            <a:lvl5pPr marL="2057400" indent="-228600" eaLnBrk="0" hangingPunct="0">
              <a:spcBef>
                <a:spcPct val="20000"/>
              </a:spcBef>
              <a:buChar char="»"/>
              <a:defRPr kumimoji="1" sz="1600">
                <a:solidFill>
                  <a:schemeClr val="tx1"/>
                </a:solidFill>
                <a:latin typeface="Times New Roman" pitchFamily="18" charset="0"/>
                <a:ea typeface="宋体" pitchFamily="2" charset="-122"/>
                <a:cs typeface="黑体" pitchFamily="49" charset="-122"/>
              </a:defRPr>
            </a:lvl5pPr>
            <a:lvl6pPr marL="25146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6pPr>
            <a:lvl7pPr marL="29718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7pPr>
            <a:lvl8pPr marL="34290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8pPr>
            <a:lvl9pPr marL="38862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9pPr>
          </a:lstStyle>
          <a:p>
            <a:pPr eaLnBrk="1" hangingPunct="1">
              <a:lnSpc>
                <a:spcPct val="110000"/>
              </a:lnSpc>
              <a:spcAft>
                <a:spcPct val="20000"/>
              </a:spcAft>
              <a:buFontTx/>
              <a:buNone/>
            </a:pPr>
            <a:fld id="{C2D16B60-2845-4438-92FF-ED818ECB9AE3}" type="datetime1">
              <a:rPr lang="zh-CN" altLang="en-US" sz="1400" b="1">
                <a:solidFill>
                  <a:srgbClr val="000000"/>
                </a:solidFill>
                <a:latin typeface="Times New Roman" pitchFamily="18" charset="0"/>
                <a:ea typeface="宋体" pitchFamily="2" charset="-122"/>
                <a:cs typeface="楷体_GB2312" pitchFamily="49" charset="-122"/>
              </a:rPr>
              <a:pPr eaLnBrk="1" hangingPunct="1">
                <a:lnSpc>
                  <a:spcPct val="110000"/>
                </a:lnSpc>
                <a:spcAft>
                  <a:spcPct val="20000"/>
                </a:spcAft>
                <a:buFontTx/>
                <a:buNone/>
              </a:pPr>
              <a:t>2021-11-15</a:t>
            </a:fld>
            <a:endParaRPr lang="en-US" altLang="zh-CN" sz="1400" b="1">
              <a:solidFill>
                <a:srgbClr val="000000"/>
              </a:solidFill>
              <a:latin typeface="Times New Roman" pitchFamily="18" charset="0"/>
              <a:ea typeface="宋体" pitchFamily="2" charset="-122"/>
              <a:cs typeface="楷体_GB2312" pitchFamily="49" charset="-122"/>
            </a:endParaRPr>
          </a:p>
        </p:txBody>
      </p:sp>
      <p:sp>
        <p:nvSpPr>
          <p:cNvPr id="79875" name="页脚占位符 4"/>
          <p:cNvSpPr txBox="1">
            <a:spLocks noGrp="1"/>
          </p:cNvSpPr>
          <p:nvPr/>
        </p:nvSpPr>
        <p:spPr bwMode="auto">
          <a:xfrm>
            <a:off x="3124200" y="5296958"/>
            <a:ext cx="2895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Blip>
                <a:blip r:embed="rId2"/>
              </a:buBlip>
              <a:defRPr kumimoji="1" sz="2400">
                <a:solidFill>
                  <a:schemeClr val="tx1"/>
                </a:solidFill>
                <a:latin typeface="黑体" pitchFamily="49" charset="-122"/>
                <a:ea typeface="黑体" pitchFamily="49" charset="-122"/>
                <a:cs typeface="黑体" pitchFamily="49" charset="-122"/>
              </a:defRPr>
            </a:lvl1pPr>
            <a:lvl2pPr marL="742950" indent="-285750" eaLnBrk="0" hangingPunct="0">
              <a:spcBef>
                <a:spcPct val="20000"/>
              </a:spcBef>
              <a:buBlip>
                <a:blip r:embed="rId2"/>
              </a:buBlip>
              <a:defRPr kumimoji="1" sz="2000">
                <a:solidFill>
                  <a:schemeClr val="tx1"/>
                </a:solidFill>
                <a:latin typeface="Times New Roman" pitchFamily="18" charset="0"/>
                <a:ea typeface="宋体" pitchFamily="2" charset="-122"/>
                <a:cs typeface="黑体" pitchFamily="49" charset="-122"/>
              </a:defRPr>
            </a:lvl2pPr>
            <a:lvl3pPr marL="1143000" indent="-228600" eaLnBrk="0" hangingPunct="0">
              <a:spcBef>
                <a:spcPct val="20000"/>
              </a:spcBef>
              <a:buChar char="•"/>
              <a:defRPr kumimoji="1">
                <a:solidFill>
                  <a:schemeClr val="tx1"/>
                </a:solidFill>
                <a:latin typeface="Times New Roman" pitchFamily="18" charset="0"/>
                <a:ea typeface="宋体" pitchFamily="2" charset="-122"/>
                <a:cs typeface="黑体" pitchFamily="49" charset="-122"/>
              </a:defRPr>
            </a:lvl3pPr>
            <a:lvl4pPr marL="1600200" indent="-228600" eaLnBrk="0" hangingPunct="0">
              <a:spcBef>
                <a:spcPct val="20000"/>
              </a:spcBef>
              <a:buChar char="–"/>
              <a:defRPr kumimoji="1" sz="1600">
                <a:solidFill>
                  <a:schemeClr val="tx1"/>
                </a:solidFill>
                <a:latin typeface="Times New Roman" pitchFamily="18" charset="0"/>
                <a:ea typeface="宋体" pitchFamily="2" charset="-122"/>
                <a:cs typeface="黑体" pitchFamily="49" charset="-122"/>
              </a:defRPr>
            </a:lvl4pPr>
            <a:lvl5pPr marL="2057400" indent="-228600" eaLnBrk="0" hangingPunct="0">
              <a:spcBef>
                <a:spcPct val="20000"/>
              </a:spcBef>
              <a:buChar char="»"/>
              <a:defRPr kumimoji="1" sz="1600">
                <a:solidFill>
                  <a:schemeClr val="tx1"/>
                </a:solidFill>
                <a:latin typeface="Times New Roman" pitchFamily="18" charset="0"/>
                <a:ea typeface="宋体" pitchFamily="2" charset="-122"/>
                <a:cs typeface="黑体" pitchFamily="49" charset="-122"/>
              </a:defRPr>
            </a:lvl5pPr>
            <a:lvl6pPr marL="25146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6pPr>
            <a:lvl7pPr marL="29718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7pPr>
            <a:lvl8pPr marL="34290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8pPr>
            <a:lvl9pPr marL="38862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9pPr>
          </a:lstStyle>
          <a:p>
            <a:pPr algn="ctr" eaLnBrk="1" hangingPunct="1">
              <a:lnSpc>
                <a:spcPct val="110000"/>
              </a:lnSpc>
              <a:spcAft>
                <a:spcPct val="20000"/>
              </a:spcAft>
              <a:buFontTx/>
              <a:buNone/>
            </a:pPr>
            <a:r>
              <a:rPr lang="zh-CN" altLang="en-US" sz="1400" b="1">
                <a:solidFill>
                  <a:srgbClr val="000000"/>
                </a:solidFill>
                <a:latin typeface="Times New Roman" pitchFamily="18" charset="0"/>
                <a:ea typeface="宋体" pitchFamily="2" charset="-122"/>
                <a:cs typeface="楷体_GB2312" pitchFamily="49" charset="-122"/>
              </a:rPr>
              <a:t>计算机应用技术研究所</a:t>
            </a:r>
          </a:p>
        </p:txBody>
      </p:sp>
      <p:sp>
        <p:nvSpPr>
          <p:cNvPr id="79876" name="灯片编号占位符 5"/>
          <p:cNvSpPr txBox="1">
            <a:spLocks noGrp="1"/>
          </p:cNvSpPr>
          <p:nvPr/>
        </p:nvSpPr>
        <p:spPr bwMode="auto">
          <a:xfrm>
            <a:off x="6553200" y="5296958"/>
            <a:ext cx="1905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Blip>
                <a:blip r:embed="rId2"/>
              </a:buBlip>
              <a:defRPr kumimoji="1" sz="2400">
                <a:solidFill>
                  <a:schemeClr val="tx1"/>
                </a:solidFill>
                <a:latin typeface="黑体" pitchFamily="49" charset="-122"/>
                <a:ea typeface="黑体" pitchFamily="49" charset="-122"/>
                <a:cs typeface="黑体" pitchFamily="49" charset="-122"/>
              </a:defRPr>
            </a:lvl1pPr>
            <a:lvl2pPr marL="742950" indent="-285750" eaLnBrk="0" hangingPunct="0">
              <a:spcBef>
                <a:spcPct val="20000"/>
              </a:spcBef>
              <a:buBlip>
                <a:blip r:embed="rId2"/>
              </a:buBlip>
              <a:defRPr kumimoji="1" sz="2000">
                <a:solidFill>
                  <a:schemeClr val="tx1"/>
                </a:solidFill>
                <a:latin typeface="Times New Roman" pitchFamily="18" charset="0"/>
                <a:ea typeface="宋体" pitchFamily="2" charset="-122"/>
                <a:cs typeface="黑体" pitchFamily="49" charset="-122"/>
              </a:defRPr>
            </a:lvl2pPr>
            <a:lvl3pPr marL="1143000" indent="-228600" eaLnBrk="0" hangingPunct="0">
              <a:spcBef>
                <a:spcPct val="20000"/>
              </a:spcBef>
              <a:buChar char="•"/>
              <a:defRPr kumimoji="1">
                <a:solidFill>
                  <a:schemeClr val="tx1"/>
                </a:solidFill>
                <a:latin typeface="Times New Roman" pitchFamily="18" charset="0"/>
                <a:ea typeface="宋体" pitchFamily="2" charset="-122"/>
                <a:cs typeface="黑体" pitchFamily="49" charset="-122"/>
              </a:defRPr>
            </a:lvl3pPr>
            <a:lvl4pPr marL="1600200" indent="-228600" eaLnBrk="0" hangingPunct="0">
              <a:spcBef>
                <a:spcPct val="20000"/>
              </a:spcBef>
              <a:buChar char="–"/>
              <a:defRPr kumimoji="1" sz="1600">
                <a:solidFill>
                  <a:schemeClr val="tx1"/>
                </a:solidFill>
                <a:latin typeface="Times New Roman" pitchFamily="18" charset="0"/>
                <a:ea typeface="宋体" pitchFamily="2" charset="-122"/>
                <a:cs typeface="黑体" pitchFamily="49" charset="-122"/>
              </a:defRPr>
            </a:lvl4pPr>
            <a:lvl5pPr marL="2057400" indent="-228600" eaLnBrk="0" hangingPunct="0">
              <a:spcBef>
                <a:spcPct val="20000"/>
              </a:spcBef>
              <a:buChar char="»"/>
              <a:defRPr kumimoji="1" sz="1600">
                <a:solidFill>
                  <a:schemeClr val="tx1"/>
                </a:solidFill>
                <a:latin typeface="Times New Roman" pitchFamily="18" charset="0"/>
                <a:ea typeface="宋体" pitchFamily="2" charset="-122"/>
                <a:cs typeface="黑体" pitchFamily="49" charset="-122"/>
              </a:defRPr>
            </a:lvl5pPr>
            <a:lvl6pPr marL="25146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6pPr>
            <a:lvl7pPr marL="29718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7pPr>
            <a:lvl8pPr marL="34290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8pPr>
            <a:lvl9pPr marL="38862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9pPr>
          </a:lstStyle>
          <a:p>
            <a:pPr algn="r" eaLnBrk="1" hangingPunct="1">
              <a:lnSpc>
                <a:spcPct val="110000"/>
              </a:lnSpc>
              <a:spcAft>
                <a:spcPct val="20000"/>
              </a:spcAft>
              <a:buFontTx/>
              <a:buNone/>
            </a:pPr>
            <a:fld id="{7034E164-F109-43E8-87A4-9278CFDCB939}" type="slidenum">
              <a:rPr lang="en-US" altLang="zh-CN" sz="1400" b="1">
                <a:solidFill>
                  <a:srgbClr val="000000"/>
                </a:solidFill>
                <a:latin typeface="Times New Roman" pitchFamily="18" charset="0"/>
                <a:ea typeface="宋体" pitchFamily="2" charset="-122"/>
                <a:cs typeface="楷体_GB2312" pitchFamily="49" charset="-122"/>
              </a:rPr>
              <a:pPr algn="r" eaLnBrk="1" hangingPunct="1">
                <a:lnSpc>
                  <a:spcPct val="110000"/>
                </a:lnSpc>
                <a:spcAft>
                  <a:spcPct val="20000"/>
                </a:spcAft>
                <a:buFontTx/>
                <a:buNone/>
              </a:pPr>
              <a:t>33</a:t>
            </a:fld>
            <a:endParaRPr lang="en-US" altLang="zh-CN" sz="1400" b="1">
              <a:solidFill>
                <a:srgbClr val="000000"/>
              </a:solidFill>
              <a:latin typeface="Times New Roman" pitchFamily="18" charset="0"/>
              <a:ea typeface="宋体" pitchFamily="2" charset="-122"/>
              <a:cs typeface="楷体_GB2312" pitchFamily="49" charset="-122"/>
            </a:endParaRPr>
          </a:p>
        </p:txBody>
      </p:sp>
      <p:pic>
        <p:nvPicPr>
          <p:cNvPr id="79877"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5288" y="1270000"/>
            <a:ext cx="8369300" cy="404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2">
            <a:extLst>
              <a:ext uri="{FF2B5EF4-FFF2-40B4-BE49-F238E27FC236}"/>
            </a:extLst>
          </p:cNvPr>
          <p:cNvSpPr txBox="1">
            <a:spLocks noChangeArrowheads="1"/>
          </p:cNvSpPr>
          <p:nvPr/>
        </p:nvSpPr>
        <p:spPr bwMode="auto">
          <a:xfrm>
            <a:off x="1549400" y="396875"/>
            <a:ext cx="6337300" cy="769441"/>
          </a:xfrm>
          <a:prstGeom prst="rect">
            <a:avLst/>
          </a:prstGeom>
          <a:solidFill>
            <a:srgbClr val="3366FF"/>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81000" indent="-381000">
              <a:spcBef>
                <a:spcPct val="20000"/>
              </a:spcBef>
              <a:buBlip>
                <a:blip r:embed="rId2"/>
              </a:buBlip>
              <a:defRPr kumimoji="1" sz="2400">
                <a:solidFill>
                  <a:schemeClr val="tx1"/>
                </a:solidFill>
                <a:latin typeface="楷体_GB2312" pitchFamily="49" charset="-122"/>
                <a:ea typeface="楷体_GB2312" pitchFamily="49" charset="-122"/>
                <a:cs typeface="楷体_GB2312" pitchFamily="49" charset="-122"/>
              </a:defRPr>
            </a:lvl1pPr>
            <a:lvl2pPr marL="742950" indent="-285750">
              <a:spcBef>
                <a:spcPct val="20000"/>
              </a:spcBef>
              <a:buBlip>
                <a:blip r:embed="rId2"/>
              </a:buBlip>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2pPr>
            <a:lvl3pPr marL="1143000" indent="-228600">
              <a:spcBef>
                <a:spcPct val="20000"/>
              </a:spcBef>
              <a:buChar char="•"/>
              <a:defRPr kumimoji="1">
                <a:solidFill>
                  <a:schemeClr val="tx1"/>
                </a:solidFill>
                <a:latin typeface="Times New Roman" panose="02020603050405020304" pitchFamily="18" charset="0"/>
                <a:ea typeface="宋体" panose="02010600030101010101" pitchFamily="2" charset="-122"/>
                <a:cs typeface="楷体_GB2312" pitchFamily="49" charset="-122"/>
              </a:defRPr>
            </a:lvl3pPr>
            <a:lvl4pPr marL="1600200" indent="-228600">
              <a:spcBef>
                <a:spcPct val="20000"/>
              </a:spcBef>
              <a:buChar char="–"/>
              <a:defRPr kumimoji="1" sz="1600">
                <a:solidFill>
                  <a:schemeClr val="tx1"/>
                </a:solidFill>
                <a:latin typeface="Times New Roman" panose="02020603050405020304" pitchFamily="18" charset="0"/>
                <a:ea typeface="宋体" panose="02010600030101010101" pitchFamily="2" charset="-122"/>
                <a:cs typeface="楷体_GB2312" pitchFamily="49" charset="-122"/>
              </a:defRPr>
            </a:lvl4pPr>
            <a:lvl5pPr marL="2057400" indent="-228600">
              <a:spcBef>
                <a:spcPct val="20000"/>
              </a:spcBef>
              <a:buChar char="»"/>
              <a:defRPr kumimoji="1" sz="1600">
                <a:solidFill>
                  <a:schemeClr val="tx1"/>
                </a:solidFill>
                <a:latin typeface="Times New Roman" panose="02020603050405020304" pitchFamily="18" charset="0"/>
                <a:ea typeface="宋体" panose="02010600030101010101" pitchFamily="2" charset="-122"/>
                <a:cs typeface="楷体_GB2312" pitchFamily="49" charset="-122"/>
              </a:defRPr>
            </a:lvl5pPr>
            <a:lvl6pPr marL="2514600" indent="-228600" eaLnBrk="0" fontAlgn="base" hangingPunct="0">
              <a:spcBef>
                <a:spcPct val="20000"/>
              </a:spcBef>
              <a:spcAft>
                <a:spcPct val="0"/>
              </a:spcAft>
              <a:buChar char="»"/>
              <a:defRPr kumimoji="1" sz="1600">
                <a:solidFill>
                  <a:schemeClr val="tx1"/>
                </a:solidFill>
                <a:latin typeface="Times New Roman" panose="02020603050405020304" pitchFamily="18" charset="0"/>
                <a:ea typeface="宋体" panose="02010600030101010101" pitchFamily="2" charset="-122"/>
                <a:cs typeface="楷体_GB2312" pitchFamily="49" charset="-122"/>
              </a:defRPr>
            </a:lvl6pPr>
            <a:lvl7pPr marL="2971800" indent="-228600" eaLnBrk="0" fontAlgn="base" hangingPunct="0">
              <a:spcBef>
                <a:spcPct val="20000"/>
              </a:spcBef>
              <a:spcAft>
                <a:spcPct val="0"/>
              </a:spcAft>
              <a:buChar char="»"/>
              <a:defRPr kumimoji="1" sz="1600">
                <a:solidFill>
                  <a:schemeClr val="tx1"/>
                </a:solidFill>
                <a:latin typeface="Times New Roman" panose="02020603050405020304" pitchFamily="18" charset="0"/>
                <a:ea typeface="宋体" panose="02010600030101010101" pitchFamily="2" charset="-122"/>
                <a:cs typeface="楷体_GB2312" pitchFamily="49" charset="-122"/>
              </a:defRPr>
            </a:lvl7pPr>
            <a:lvl8pPr marL="3429000" indent="-228600" eaLnBrk="0" fontAlgn="base" hangingPunct="0">
              <a:spcBef>
                <a:spcPct val="20000"/>
              </a:spcBef>
              <a:spcAft>
                <a:spcPct val="0"/>
              </a:spcAft>
              <a:buChar char="»"/>
              <a:defRPr kumimoji="1" sz="1600">
                <a:solidFill>
                  <a:schemeClr val="tx1"/>
                </a:solidFill>
                <a:latin typeface="Times New Roman" panose="02020603050405020304" pitchFamily="18" charset="0"/>
                <a:ea typeface="宋体" panose="02010600030101010101" pitchFamily="2" charset="-122"/>
                <a:cs typeface="楷体_GB2312" pitchFamily="49" charset="-122"/>
              </a:defRPr>
            </a:lvl8pPr>
            <a:lvl9pPr marL="3886200" indent="-228600" eaLnBrk="0" fontAlgn="base" hangingPunct="0">
              <a:spcBef>
                <a:spcPct val="20000"/>
              </a:spcBef>
              <a:spcAft>
                <a:spcPct val="0"/>
              </a:spcAft>
              <a:buChar char="»"/>
              <a:defRPr kumimoji="1" sz="1600">
                <a:solidFill>
                  <a:schemeClr val="tx1"/>
                </a:solidFill>
                <a:latin typeface="Times New Roman" panose="02020603050405020304" pitchFamily="18" charset="0"/>
                <a:ea typeface="宋体" panose="02010600030101010101" pitchFamily="2" charset="-122"/>
                <a:cs typeface="楷体_GB2312" pitchFamily="49" charset="-122"/>
              </a:defRPr>
            </a:lvl9pPr>
          </a:lstStyle>
          <a:p>
            <a:pPr algn="ctr">
              <a:spcBef>
                <a:spcPct val="0"/>
              </a:spcBef>
              <a:buClr>
                <a:srgbClr val="FFFFFF"/>
              </a:buClr>
              <a:buFont typeface="Wingdings" panose="05000000000000000000" pitchFamily="2" charset="2"/>
              <a:buChar char="&amp;"/>
              <a:defRPr/>
            </a:pPr>
            <a:r>
              <a:rPr lang="en-US" altLang="zh-CN" sz="4400" b="1" dirty="0">
                <a:solidFill>
                  <a:srgbClr val="FFFFFF"/>
                </a:solidFill>
                <a:latin typeface="+mn-ea"/>
                <a:ea typeface="楷体_GB2312"/>
                <a:cs typeface="+mn-ea"/>
              </a:rPr>
              <a:t> </a:t>
            </a:r>
            <a:r>
              <a:rPr lang="zh-CN" altLang="en-US" sz="4400" b="1" dirty="0" smtClean="0">
                <a:solidFill>
                  <a:srgbClr val="FFFFFF"/>
                </a:solidFill>
                <a:latin typeface="+mn-ea"/>
                <a:ea typeface="楷体_GB2312"/>
                <a:cs typeface="+mn-ea"/>
              </a:rPr>
              <a:t>随机森林分类例</a:t>
            </a:r>
            <a:r>
              <a:rPr lang="zh-CN" altLang="en-US" sz="4400" b="1" dirty="0">
                <a:solidFill>
                  <a:srgbClr val="FFFFFF"/>
                </a:solidFill>
                <a:latin typeface="+mn-ea"/>
                <a:ea typeface="楷体_GB2312"/>
                <a:cs typeface="+mn-ea"/>
              </a:rPr>
              <a:t>题</a:t>
            </a:r>
            <a:endParaRPr lang="zh-CN" altLang="en-US" sz="4000" b="1" dirty="0">
              <a:solidFill>
                <a:srgbClr val="000000"/>
              </a:solidFill>
              <a:ea typeface="楷体_GB2312"/>
              <a:cs typeface="+mn-ea"/>
            </a:endParaRPr>
          </a:p>
        </p:txBody>
      </p:sp>
    </p:spTree>
    <p:extLst>
      <p:ext uri="{BB962C8B-B14F-4D97-AF65-F5344CB8AC3E}">
        <p14:creationId xmlns:p14="http://schemas.microsoft.com/office/powerpoint/2010/main" val="29627891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日期占位符 3"/>
          <p:cNvSpPr txBox="1">
            <a:spLocks noGrp="1"/>
          </p:cNvSpPr>
          <p:nvPr/>
        </p:nvSpPr>
        <p:spPr bwMode="auto">
          <a:xfrm>
            <a:off x="684213" y="5318125"/>
            <a:ext cx="1905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Blip>
                <a:blip r:embed="rId2"/>
              </a:buBlip>
              <a:defRPr kumimoji="1" sz="2400">
                <a:solidFill>
                  <a:schemeClr val="tx1"/>
                </a:solidFill>
                <a:latin typeface="黑体" pitchFamily="49" charset="-122"/>
                <a:ea typeface="黑体" pitchFamily="49" charset="-122"/>
                <a:cs typeface="黑体" pitchFamily="49" charset="-122"/>
              </a:defRPr>
            </a:lvl1pPr>
            <a:lvl2pPr marL="742950" indent="-285750" eaLnBrk="0" hangingPunct="0">
              <a:spcBef>
                <a:spcPct val="20000"/>
              </a:spcBef>
              <a:buBlip>
                <a:blip r:embed="rId2"/>
              </a:buBlip>
              <a:defRPr kumimoji="1" sz="2000">
                <a:solidFill>
                  <a:schemeClr val="tx1"/>
                </a:solidFill>
                <a:latin typeface="Times New Roman" pitchFamily="18" charset="0"/>
                <a:ea typeface="宋体" pitchFamily="2" charset="-122"/>
                <a:cs typeface="黑体" pitchFamily="49" charset="-122"/>
              </a:defRPr>
            </a:lvl2pPr>
            <a:lvl3pPr marL="1143000" indent="-228600" eaLnBrk="0" hangingPunct="0">
              <a:spcBef>
                <a:spcPct val="20000"/>
              </a:spcBef>
              <a:buChar char="•"/>
              <a:defRPr kumimoji="1">
                <a:solidFill>
                  <a:schemeClr val="tx1"/>
                </a:solidFill>
                <a:latin typeface="Times New Roman" pitchFamily="18" charset="0"/>
                <a:ea typeface="宋体" pitchFamily="2" charset="-122"/>
                <a:cs typeface="黑体" pitchFamily="49" charset="-122"/>
              </a:defRPr>
            </a:lvl3pPr>
            <a:lvl4pPr marL="1600200" indent="-228600" eaLnBrk="0" hangingPunct="0">
              <a:spcBef>
                <a:spcPct val="20000"/>
              </a:spcBef>
              <a:buChar char="–"/>
              <a:defRPr kumimoji="1" sz="1600">
                <a:solidFill>
                  <a:schemeClr val="tx1"/>
                </a:solidFill>
                <a:latin typeface="Times New Roman" pitchFamily="18" charset="0"/>
                <a:ea typeface="宋体" pitchFamily="2" charset="-122"/>
                <a:cs typeface="黑体" pitchFamily="49" charset="-122"/>
              </a:defRPr>
            </a:lvl4pPr>
            <a:lvl5pPr marL="2057400" indent="-228600" eaLnBrk="0" hangingPunct="0">
              <a:spcBef>
                <a:spcPct val="20000"/>
              </a:spcBef>
              <a:buChar char="»"/>
              <a:defRPr kumimoji="1" sz="1600">
                <a:solidFill>
                  <a:schemeClr val="tx1"/>
                </a:solidFill>
                <a:latin typeface="Times New Roman" pitchFamily="18" charset="0"/>
                <a:ea typeface="宋体" pitchFamily="2" charset="-122"/>
                <a:cs typeface="黑体" pitchFamily="49" charset="-122"/>
              </a:defRPr>
            </a:lvl5pPr>
            <a:lvl6pPr marL="25146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6pPr>
            <a:lvl7pPr marL="29718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7pPr>
            <a:lvl8pPr marL="34290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8pPr>
            <a:lvl9pPr marL="38862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9pPr>
          </a:lstStyle>
          <a:p>
            <a:pPr eaLnBrk="1" hangingPunct="1">
              <a:lnSpc>
                <a:spcPct val="110000"/>
              </a:lnSpc>
              <a:spcAft>
                <a:spcPct val="20000"/>
              </a:spcAft>
              <a:buFontTx/>
              <a:buNone/>
            </a:pPr>
            <a:fld id="{7F464504-4393-441A-A8CD-4D945F3533CD}" type="datetime1">
              <a:rPr lang="zh-CN" altLang="en-US" sz="1400" b="1">
                <a:solidFill>
                  <a:srgbClr val="000000"/>
                </a:solidFill>
                <a:latin typeface="Times New Roman" pitchFamily="18" charset="0"/>
                <a:ea typeface="宋体" pitchFamily="2" charset="-122"/>
                <a:cs typeface="楷体_GB2312" pitchFamily="49" charset="-122"/>
              </a:rPr>
              <a:pPr eaLnBrk="1" hangingPunct="1">
                <a:lnSpc>
                  <a:spcPct val="110000"/>
                </a:lnSpc>
                <a:spcAft>
                  <a:spcPct val="20000"/>
                </a:spcAft>
                <a:buFontTx/>
                <a:buNone/>
              </a:pPr>
              <a:t>2021-11-15</a:t>
            </a:fld>
            <a:endParaRPr lang="en-US" altLang="zh-CN" sz="1400" b="1">
              <a:solidFill>
                <a:srgbClr val="000000"/>
              </a:solidFill>
              <a:latin typeface="Times New Roman" pitchFamily="18" charset="0"/>
              <a:ea typeface="宋体" pitchFamily="2" charset="-122"/>
              <a:cs typeface="楷体_GB2312" pitchFamily="49" charset="-122"/>
            </a:endParaRPr>
          </a:p>
        </p:txBody>
      </p:sp>
      <p:sp>
        <p:nvSpPr>
          <p:cNvPr id="80899" name="页脚占位符 4"/>
          <p:cNvSpPr txBox="1">
            <a:spLocks noGrp="1"/>
          </p:cNvSpPr>
          <p:nvPr/>
        </p:nvSpPr>
        <p:spPr bwMode="auto">
          <a:xfrm>
            <a:off x="3124200" y="5296958"/>
            <a:ext cx="2895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Blip>
                <a:blip r:embed="rId2"/>
              </a:buBlip>
              <a:defRPr kumimoji="1" sz="2400">
                <a:solidFill>
                  <a:schemeClr val="tx1"/>
                </a:solidFill>
                <a:latin typeface="黑体" pitchFamily="49" charset="-122"/>
                <a:ea typeface="黑体" pitchFamily="49" charset="-122"/>
                <a:cs typeface="黑体" pitchFamily="49" charset="-122"/>
              </a:defRPr>
            </a:lvl1pPr>
            <a:lvl2pPr marL="742950" indent="-285750" eaLnBrk="0" hangingPunct="0">
              <a:spcBef>
                <a:spcPct val="20000"/>
              </a:spcBef>
              <a:buBlip>
                <a:blip r:embed="rId2"/>
              </a:buBlip>
              <a:defRPr kumimoji="1" sz="2000">
                <a:solidFill>
                  <a:schemeClr val="tx1"/>
                </a:solidFill>
                <a:latin typeface="Times New Roman" pitchFamily="18" charset="0"/>
                <a:ea typeface="宋体" pitchFamily="2" charset="-122"/>
                <a:cs typeface="黑体" pitchFamily="49" charset="-122"/>
              </a:defRPr>
            </a:lvl2pPr>
            <a:lvl3pPr marL="1143000" indent="-228600" eaLnBrk="0" hangingPunct="0">
              <a:spcBef>
                <a:spcPct val="20000"/>
              </a:spcBef>
              <a:buChar char="•"/>
              <a:defRPr kumimoji="1">
                <a:solidFill>
                  <a:schemeClr val="tx1"/>
                </a:solidFill>
                <a:latin typeface="Times New Roman" pitchFamily="18" charset="0"/>
                <a:ea typeface="宋体" pitchFamily="2" charset="-122"/>
                <a:cs typeface="黑体" pitchFamily="49" charset="-122"/>
              </a:defRPr>
            </a:lvl3pPr>
            <a:lvl4pPr marL="1600200" indent="-228600" eaLnBrk="0" hangingPunct="0">
              <a:spcBef>
                <a:spcPct val="20000"/>
              </a:spcBef>
              <a:buChar char="–"/>
              <a:defRPr kumimoji="1" sz="1600">
                <a:solidFill>
                  <a:schemeClr val="tx1"/>
                </a:solidFill>
                <a:latin typeface="Times New Roman" pitchFamily="18" charset="0"/>
                <a:ea typeface="宋体" pitchFamily="2" charset="-122"/>
                <a:cs typeface="黑体" pitchFamily="49" charset="-122"/>
              </a:defRPr>
            </a:lvl4pPr>
            <a:lvl5pPr marL="2057400" indent="-228600" eaLnBrk="0" hangingPunct="0">
              <a:spcBef>
                <a:spcPct val="20000"/>
              </a:spcBef>
              <a:buChar char="»"/>
              <a:defRPr kumimoji="1" sz="1600">
                <a:solidFill>
                  <a:schemeClr val="tx1"/>
                </a:solidFill>
                <a:latin typeface="Times New Roman" pitchFamily="18" charset="0"/>
                <a:ea typeface="宋体" pitchFamily="2" charset="-122"/>
                <a:cs typeface="黑体" pitchFamily="49" charset="-122"/>
              </a:defRPr>
            </a:lvl5pPr>
            <a:lvl6pPr marL="25146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6pPr>
            <a:lvl7pPr marL="29718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7pPr>
            <a:lvl8pPr marL="34290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8pPr>
            <a:lvl9pPr marL="38862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9pPr>
          </a:lstStyle>
          <a:p>
            <a:pPr algn="ctr" eaLnBrk="1" hangingPunct="1">
              <a:lnSpc>
                <a:spcPct val="110000"/>
              </a:lnSpc>
              <a:spcAft>
                <a:spcPct val="20000"/>
              </a:spcAft>
              <a:buFontTx/>
              <a:buNone/>
            </a:pPr>
            <a:r>
              <a:rPr lang="zh-CN" altLang="en-US" sz="1400" b="1">
                <a:solidFill>
                  <a:srgbClr val="000000"/>
                </a:solidFill>
                <a:latin typeface="Times New Roman" pitchFamily="18" charset="0"/>
                <a:ea typeface="宋体" pitchFamily="2" charset="-122"/>
                <a:cs typeface="楷体_GB2312" pitchFamily="49" charset="-122"/>
              </a:rPr>
              <a:t>计算机应用技术研究所</a:t>
            </a:r>
          </a:p>
        </p:txBody>
      </p:sp>
      <p:sp>
        <p:nvSpPr>
          <p:cNvPr id="80900" name="灯片编号占位符 5"/>
          <p:cNvSpPr txBox="1">
            <a:spLocks noGrp="1"/>
          </p:cNvSpPr>
          <p:nvPr/>
        </p:nvSpPr>
        <p:spPr bwMode="auto">
          <a:xfrm>
            <a:off x="6553200" y="5296958"/>
            <a:ext cx="1905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Blip>
                <a:blip r:embed="rId2"/>
              </a:buBlip>
              <a:defRPr kumimoji="1" sz="2400">
                <a:solidFill>
                  <a:schemeClr val="tx1"/>
                </a:solidFill>
                <a:latin typeface="黑体" pitchFamily="49" charset="-122"/>
                <a:ea typeface="黑体" pitchFamily="49" charset="-122"/>
                <a:cs typeface="黑体" pitchFamily="49" charset="-122"/>
              </a:defRPr>
            </a:lvl1pPr>
            <a:lvl2pPr marL="742950" indent="-285750" eaLnBrk="0" hangingPunct="0">
              <a:spcBef>
                <a:spcPct val="20000"/>
              </a:spcBef>
              <a:buBlip>
                <a:blip r:embed="rId2"/>
              </a:buBlip>
              <a:defRPr kumimoji="1" sz="2000">
                <a:solidFill>
                  <a:schemeClr val="tx1"/>
                </a:solidFill>
                <a:latin typeface="Times New Roman" pitchFamily="18" charset="0"/>
                <a:ea typeface="宋体" pitchFamily="2" charset="-122"/>
                <a:cs typeface="黑体" pitchFamily="49" charset="-122"/>
              </a:defRPr>
            </a:lvl2pPr>
            <a:lvl3pPr marL="1143000" indent="-228600" eaLnBrk="0" hangingPunct="0">
              <a:spcBef>
                <a:spcPct val="20000"/>
              </a:spcBef>
              <a:buChar char="•"/>
              <a:defRPr kumimoji="1">
                <a:solidFill>
                  <a:schemeClr val="tx1"/>
                </a:solidFill>
                <a:latin typeface="Times New Roman" pitchFamily="18" charset="0"/>
                <a:ea typeface="宋体" pitchFamily="2" charset="-122"/>
                <a:cs typeface="黑体" pitchFamily="49" charset="-122"/>
              </a:defRPr>
            </a:lvl3pPr>
            <a:lvl4pPr marL="1600200" indent="-228600" eaLnBrk="0" hangingPunct="0">
              <a:spcBef>
                <a:spcPct val="20000"/>
              </a:spcBef>
              <a:buChar char="–"/>
              <a:defRPr kumimoji="1" sz="1600">
                <a:solidFill>
                  <a:schemeClr val="tx1"/>
                </a:solidFill>
                <a:latin typeface="Times New Roman" pitchFamily="18" charset="0"/>
                <a:ea typeface="宋体" pitchFamily="2" charset="-122"/>
                <a:cs typeface="黑体" pitchFamily="49" charset="-122"/>
              </a:defRPr>
            </a:lvl4pPr>
            <a:lvl5pPr marL="2057400" indent="-228600" eaLnBrk="0" hangingPunct="0">
              <a:spcBef>
                <a:spcPct val="20000"/>
              </a:spcBef>
              <a:buChar char="»"/>
              <a:defRPr kumimoji="1" sz="1600">
                <a:solidFill>
                  <a:schemeClr val="tx1"/>
                </a:solidFill>
                <a:latin typeface="Times New Roman" pitchFamily="18" charset="0"/>
                <a:ea typeface="宋体" pitchFamily="2" charset="-122"/>
                <a:cs typeface="黑体" pitchFamily="49" charset="-122"/>
              </a:defRPr>
            </a:lvl5pPr>
            <a:lvl6pPr marL="25146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6pPr>
            <a:lvl7pPr marL="29718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7pPr>
            <a:lvl8pPr marL="34290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8pPr>
            <a:lvl9pPr marL="38862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9pPr>
          </a:lstStyle>
          <a:p>
            <a:pPr algn="r" eaLnBrk="1" hangingPunct="1">
              <a:lnSpc>
                <a:spcPct val="110000"/>
              </a:lnSpc>
              <a:spcAft>
                <a:spcPct val="20000"/>
              </a:spcAft>
              <a:buFontTx/>
              <a:buNone/>
            </a:pPr>
            <a:fld id="{6038F8CC-570B-4869-B121-E47234AEA2FD}" type="slidenum">
              <a:rPr lang="en-US" altLang="zh-CN" sz="1400" b="1">
                <a:solidFill>
                  <a:srgbClr val="000000"/>
                </a:solidFill>
                <a:latin typeface="Times New Roman" pitchFamily="18" charset="0"/>
                <a:ea typeface="宋体" pitchFamily="2" charset="-122"/>
                <a:cs typeface="楷体_GB2312" pitchFamily="49" charset="-122"/>
              </a:rPr>
              <a:pPr algn="r" eaLnBrk="1" hangingPunct="1">
                <a:lnSpc>
                  <a:spcPct val="110000"/>
                </a:lnSpc>
                <a:spcAft>
                  <a:spcPct val="20000"/>
                </a:spcAft>
                <a:buFontTx/>
                <a:buNone/>
              </a:pPr>
              <a:t>34</a:t>
            </a:fld>
            <a:endParaRPr lang="en-US" altLang="zh-CN" sz="1400" b="1">
              <a:solidFill>
                <a:srgbClr val="000000"/>
              </a:solidFill>
              <a:latin typeface="Times New Roman" pitchFamily="18" charset="0"/>
              <a:ea typeface="宋体" pitchFamily="2" charset="-122"/>
              <a:cs typeface="楷体_GB2312" pitchFamily="49" charset="-122"/>
            </a:endParaRPr>
          </a:p>
        </p:txBody>
      </p:sp>
      <p:sp>
        <p:nvSpPr>
          <p:cNvPr id="2" name="矩形 1">
            <a:extLst>
              <a:ext uri="{FF2B5EF4-FFF2-40B4-BE49-F238E27FC236}"/>
            </a:extLst>
          </p:cNvPr>
          <p:cNvSpPr>
            <a:spLocks noRot="1" noChangeAspect="1" noMove="1" noResize="1" noEditPoints="1" noAdjustHandles="1" noChangeArrowheads="1" noChangeShapeType="1" noTextEdit="1"/>
          </p:cNvSpPr>
          <p:nvPr/>
        </p:nvSpPr>
        <p:spPr>
          <a:xfrm>
            <a:off x="755576" y="1386273"/>
            <a:ext cx="8208912" cy="3378489"/>
          </a:xfrm>
          <a:prstGeom prst="rect">
            <a:avLst/>
          </a:prstGeom>
          <a:blipFill rotWithShape="1">
            <a:blip r:embed="rId3"/>
            <a:stretch>
              <a:fillRect l="-1188" t="-1504"/>
            </a:stretch>
          </a:blipFill>
        </p:spPr>
        <p:txBody>
          <a:bodyPr/>
          <a:lstStyle/>
          <a:p>
            <a:pPr>
              <a:defRPr/>
            </a:pPr>
            <a:r>
              <a:rPr lang="zh-CN" altLang="en-US">
                <a:noFill/>
              </a:rPr>
              <a:t> </a:t>
            </a:r>
          </a:p>
        </p:txBody>
      </p:sp>
      <p:sp>
        <p:nvSpPr>
          <p:cNvPr id="7" name="Text Box 2">
            <a:extLst>
              <a:ext uri="{FF2B5EF4-FFF2-40B4-BE49-F238E27FC236}"/>
            </a:extLst>
          </p:cNvPr>
          <p:cNvSpPr txBox="1">
            <a:spLocks noChangeArrowheads="1"/>
          </p:cNvSpPr>
          <p:nvPr/>
        </p:nvSpPr>
        <p:spPr bwMode="auto">
          <a:xfrm>
            <a:off x="1549400" y="396875"/>
            <a:ext cx="6337300" cy="769441"/>
          </a:xfrm>
          <a:prstGeom prst="rect">
            <a:avLst/>
          </a:prstGeom>
          <a:solidFill>
            <a:srgbClr val="3366FF"/>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81000" indent="-381000">
              <a:spcBef>
                <a:spcPct val="20000"/>
              </a:spcBef>
              <a:buBlip>
                <a:blip r:embed="rId2"/>
              </a:buBlip>
              <a:defRPr kumimoji="1" sz="2400">
                <a:solidFill>
                  <a:schemeClr val="tx1"/>
                </a:solidFill>
                <a:latin typeface="楷体_GB2312" pitchFamily="49" charset="-122"/>
                <a:ea typeface="楷体_GB2312" pitchFamily="49" charset="-122"/>
                <a:cs typeface="楷体_GB2312" pitchFamily="49" charset="-122"/>
              </a:defRPr>
            </a:lvl1pPr>
            <a:lvl2pPr marL="742950" indent="-285750">
              <a:spcBef>
                <a:spcPct val="20000"/>
              </a:spcBef>
              <a:buBlip>
                <a:blip r:embed="rId2"/>
              </a:buBlip>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2pPr>
            <a:lvl3pPr marL="1143000" indent="-228600">
              <a:spcBef>
                <a:spcPct val="20000"/>
              </a:spcBef>
              <a:buChar char="•"/>
              <a:defRPr kumimoji="1">
                <a:solidFill>
                  <a:schemeClr val="tx1"/>
                </a:solidFill>
                <a:latin typeface="Times New Roman" panose="02020603050405020304" pitchFamily="18" charset="0"/>
                <a:ea typeface="宋体" panose="02010600030101010101" pitchFamily="2" charset="-122"/>
                <a:cs typeface="楷体_GB2312" pitchFamily="49" charset="-122"/>
              </a:defRPr>
            </a:lvl3pPr>
            <a:lvl4pPr marL="1600200" indent="-228600">
              <a:spcBef>
                <a:spcPct val="20000"/>
              </a:spcBef>
              <a:buChar char="–"/>
              <a:defRPr kumimoji="1" sz="1600">
                <a:solidFill>
                  <a:schemeClr val="tx1"/>
                </a:solidFill>
                <a:latin typeface="Times New Roman" panose="02020603050405020304" pitchFamily="18" charset="0"/>
                <a:ea typeface="宋体" panose="02010600030101010101" pitchFamily="2" charset="-122"/>
                <a:cs typeface="楷体_GB2312" pitchFamily="49" charset="-122"/>
              </a:defRPr>
            </a:lvl4pPr>
            <a:lvl5pPr marL="2057400" indent="-228600">
              <a:spcBef>
                <a:spcPct val="20000"/>
              </a:spcBef>
              <a:buChar char="»"/>
              <a:defRPr kumimoji="1" sz="1600">
                <a:solidFill>
                  <a:schemeClr val="tx1"/>
                </a:solidFill>
                <a:latin typeface="Times New Roman" panose="02020603050405020304" pitchFamily="18" charset="0"/>
                <a:ea typeface="宋体" panose="02010600030101010101" pitchFamily="2" charset="-122"/>
                <a:cs typeface="楷体_GB2312" pitchFamily="49" charset="-122"/>
              </a:defRPr>
            </a:lvl5pPr>
            <a:lvl6pPr marL="2514600" indent="-228600" eaLnBrk="0" fontAlgn="base" hangingPunct="0">
              <a:spcBef>
                <a:spcPct val="20000"/>
              </a:spcBef>
              <a:spcAft>
                <a:spcPct val="0"/>
              </a:spcAft>
              <a:buChar char="»"/>
              <a:defRPr kumimoji="1" sz="1600">
                <a:solidFill>
                  <a:schemeClr val="tx1"/>
                </a:solidFill>
                <a:latin typeface="Times New Roman" panose="02020603050405020304" pitchFamily="18" charset="0"/>
                <a:ea typeface="宋体" panose="02010600030101010101" pitchFamily="2" charset="-122"/>
                <a:cs typeface="楷体_GB2312" pitchFamily="49" charset="-122"/>
              </a:defRPr>
            </a:lvl6pPr>
            <a:lvl7pPr marL="2971800" indent="-228600" eaLnBrk="0" fontAlgn="base" hangingPunct="0">
              <a:spcBef>
                <a:spcPct val="20000"/>
              </a:spcBef>
              <a:spcAft>
                <a:spcPct val="0"/>
              </a:spcAft>
              <a:buChar char="»"/>
              <a:defRPr kumimoji="1" sz="1600">
                <a:solidFill>
                  <a:schemeClr val="tx1"/>
                </a:solidFill>
                <a:latin typeface="Times New Roman" panose="02020603050405020304" pitchFamily="18" charset="0"/>
                <a:ea typeface="宋体" panose="02010600030101010101" pitchFamily="2" charset="-122"/>
                <a:cs typeface="楷体_GB2312" pitchFamily="49" charset="-122"/>
              </a:defRPr>
            </a:lvl7pPr>
            <a:lvl8pPr marL="3429000" indent="-228600" eaLnBrk="0" fontAlgn="base" hangingPunct="0">
              <a:spcBef>
                <a:spcPct val="20000"/>
              </a:spcBef>
              <a:spcAft>
                <a:spcPct val="0"/>
              </a:spcAft>
              <a:buChar char="»"/>
              <a:defRPr kumimoji="1" sz="1600">
                <a:solidFill>
                  <a:schemeClr val="tx1"/>
                </a:solidFill>
                <a:latin typeface="Times New Roman" panose="02020603050405020304" pitchFamily="18" charset="0"/>
                <a:ea typeface="宋体" panose="02010600030101010101" pitchFamily="2" charset="-122"/>
                <a:cs typeface="楷体_GB2312" pitchFamily="49" charset="-122"/>
              </a:defRPr>
            </a:lvl8pPr>
            <a:lvl9pPr marL="3886200" indent="-228600" eaLnBrk="0" fontAlgn="base" hangingPunct="0">
              <a:spcBef>
                <a:spcPct val="20000"/>
              </a:spcBef>
              <a:spcAft>
                <a:spcPct val="0"/>
              </a:spcAft>
              <a:buChar char="»"/>
              <a:defRPr kumimoji="1" sz="1600">
                <a:solidFill>
                  <a:schemeClr val="tx1"/>
                </a:solidFill>
                <a:latin typeface="Times New Roman" panose="02020603050405020304" pitchFamily="18" charset="0"/>
                <a:ea typeface="宋体" panose="02010600030101010101" pitchFamily="2" charset="-122"/>
                <a:cs typeface="楷体_GB2312" pitchFamily="49" charset="-122"/>
              </a:defRPr>
            </a:lvl9pPr>
          </a:lstStyle>
          <a:p>
            <a:pPr algn="ctr">
              <a:spcBef>
                <a:spcPct val="0"/>
              </a:spcBef>
              <a:buClr>
                <a:srgbClr val="FFFFFF"/>
              </a:buClr>
              <a:buFont typeface="Wingdings" panose="05000000000000000000" pitchFamily="2" charset="2"/>
              <a:buChar char="&amp;"/>
              <a:defRPr/>
            </a:pPr>
            <a:r>
              <a:rPr lang="en-US" altLang="zh-CN" sz="4400" b="1" dirty="0">
                <a:solidFill>
                  <a:srgbClr val="FFFFFF"/>
                </a:solidFill>
                <a:latin typeface="+mn-ea"/>
                <a:ea typeface="楷体_GB2312"/>
                <a:cs typeface="+mn-ea"/>
              </a:rPr>
              <a:t> </a:t>
            </a:r>
            <a:r>
              <a:rPr lang="zh-CN" altLang="en-US" sz="4400" b="1" dirty="0" smtClean="0">
                <a:solidFill>
                  <a:srgbClr val="FFFFFF"/>
                </a:solidFill>
                <a:latin typeface="+mn-ea"/>
                <a:ea typeface="楷体_GB2312"/>
                <a:cs typeface="+mn-ea"/>
              </a:rPr>
              <a:t>随机森林分类例</a:t>
            </a:r>
            <a:r>
              <a:rPr lang="zh-CN" altLang="en-US" sz="4400" b="1" dirty="0">
                <a:solidFill>
                  <a:srgbClr val="FFFFFF"/>
                </a:solidFill>
                <a:latin typeface="+mn-ea"/>
                <a:ea typeface="楷体_GB2312"/>
                <a:cs typeface="+mn-ea"/>
              </a:rPr>
              <a:t>题</a:t>
            </a:r>
            <a:endParaRPr lang="zh-CN" altLang="en-US" sz="4000" b="1" dirty="0">
              <a:solidFill>
                <a:srgbClr val="000000"/>
              </a:solidFill>
              <a:ea typeface="楷体_GB2312"/>
              <a:cs typeface="+mn-ea"/>
            </a:endParaRPr>
          </a:p>
        </p:txBody>
      </p:sp>
    </p:spTree>
    <p:extLst>
      <p:ext uri="{BB962C8B-B14F-4D97-AF65-F5344CB8AC3E}">
        <p14:creationId xmlns:p14="http://schemas.microsoft.com/office/powerpoint/2010/main" val="3079612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日期占位符 3"/>
          <p:cNvSpPr txBox="1">
            <a:spLocks noGrp="1"/>
          </p:cNvSpPr>
          <p:nvPr/>
        </p:nvSpPr>
        <p:spPr bwMode="auto">
          <a:xfrm>
            <a:off x="684213" y="5318125"/>
            <a:ext cx="1905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Blip>
                <a:blip r:embed="rId2"/>
              </a:buBlip>
              <a:defRPr kumimoji="1" sz="2400">
                <a:solidFill>
                  <a:schemeClr val="tx1"/>
                </a:solidFill>
                <a:latin typeface="黑体" pitchFamily="49" charset="-122"/>
                <a:ea typeface="黑体" pitchFamily="49" charset="-122"/>
                <a:cs typeface="黑体" pitchFamily="49" charset="-122"/>
              </a:defRPr>
            </a:lvl1pPr>
            <a:lvl2pPr marL="742950" indent="-285750" eaLnBrk="0" hangingPunct="0">
              <a:spcBef>
                <a:spcPct val="20000"/>
              </a:spcBef>
              <a:buBlip>
                <a:blip r:embed="rId2"/>
              </a:buBlip>
              <a:defRPr kumimoji="1" sz="2000">
                <a:solidFill>
                  <a:schemeClr val="tx1"/>
                </a:solidFill>
                <a:latin typeface="Times New Roman" pitchFamily="18" charset="0"/>
                <a:ea typeface="宋体" pitchFamily="2" charset="-122"/>
                <a:cs typeface="黑体" pitchFamily="49" charset="-122"/>
              </a:defRPr>
            </a:lvl2pPr>
            <a:lvl3pPr marL="1143000" indent="-228600" eaLnBrk="0" hangingPunct="0">
              <a:spcBef>
                <a:spcPct val="20000"/>
              </a:spcBef>
              <a:buChar char="•"/>
              <a:defRPr kumimoji="1">
                <a:solidFill>
                  <a:schemeClr val="tx1"/>
                </a:solidFill>
                <a:latin typeface="Times New Roman" pitchFamily="18" charset="0"/>
                <a:ea typeface="宋体" pitchFamily="2" charset="-122"/>
                <a:cs typeface="黑体" pitchFamily="49" charset="-122"/>
              </a:defRPr>
            </a:lvl3pPr>
            <a:lvl4pPr marL="1600200" indent="-228600" eaLnBrk="0" hangingPunct="0">
              <a:spcBef>
                <a:spcPct val="20000"/>
              </a:spcBef>
              <a:buChar char="–"/>
              <a:defRPr kumimoji="1" sz="1600">
                <a:solidFill>
                  <a:schemeClr val="tx1"/>
                </a:solidFill>
                <a:latin typeface="Times New Roman" pitchFamily="18" charset="0"/>
                <a:ea typeface="宋体" pitchFamily="2" charset="-122"/>
                <a:cs typeface="黑体" pitchFamily="49" charset="-122"/>
              </a:defRPr>
            </a:lvl4pPr>
            <a:lvl5pPr marL="2057400" indent="-228600" eaLnBrk="0" hangingPunct="0">
              <a:spcBef>
                <a:spcPct val="20000"/>
              </a:spcBef>
              <a:buChar char="»"/>
              <a:defRPr kumimoji="1" sz="1600">
                <a:solidFill>
                  <a:schemeClr val="tx1"/>
                </a:solidFill>
                <a:latin typeface="Times New Roman" pitchFamily="18" charset="0"/>
                <a:ea typeface="宋体" pitchFamily="2" charset="-122"/>
                <a:cs typeface="黑体" pitchFamily="49" charset="-122"/>
              </a:defRPr>
            </a:lvl5pPr>
            <a:lvl6pPr marL="25146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6pPr>
            <a:lvl7pPr marL="29718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7pPr>
            <a:lvl8pPr marL="34290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8pPr>
            <a:lvl9pPr marL="38862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9pPr>
          </a:lstStyle>
          <a:p>
            <a:pPr eaLnBrk="1" hangingPunct="1">
              <a:lnSpc>
                <a:spcPct val="110000"/>
              </a:lnSpc>
              <a:spcAft>
                <a:spcPct val="20000"/>
              </a:spcAft>
              <a:buFontTx/>
              <a:buNone/>
            </a:pPr>
            <a:fld id="{F7E58DE9-DE2E-41BA-84F1-EF247BBED19C}" type="datetime1">
              <a:rPr lang="zh-CN" altLang="en-US" sz="1400" b="1">
                <a:solidFill>
                  <a:srgbClr val="000000"/>
                </a:solidFill>
                <a:latin typeface="Times New Roman" pitchFamily="18" charset="0"/>
                <a:ea typeface="宋体" pitchFamily="2" charset="-122"/>
                <a:cs typeface="楷体_GB2312" pitchFamily="49" charset="-122"/>
              </a:rPr>
              <a:pPr eaLnBrk="1" hangingPunct="1">
                <a:lnSpc>
                  <a:spcPct val="110000"/>
                </a:lnSpc>
                <a:spcAft>
                  <a:spcPct val="20000"/>
                </a:spcAft>
                <a:buFontTx/>
                <a:buNone/>
              </a:pPr>
              <a:t>2021-11-15</a:t>
            </a:fld>
            <a:endParaRPr lang="en-US" altLang="zh-CN" sz="1400" b="1">
              <a:solidFill>
                <a:srgbClr val="000000"/>
              </a:solidFill>
              <a:latin typeface="Times New Roman" pitchFamily="18" charset="0"/>
              <a:ea typeface="宋体" pitchFamily="2" charset="-122"/>
              <a:cs typeface="楷体_GB2312" pitchFamily="49" charset="-122"/>
            </a:endParaRPr>
          </a:p>
        </p:txBody>
      </p:sp>
      <p:sp>
        <p:nvSpPr>
          <p:cNvPr id="81923" name="页脚占位符 4"/>
          <p:cNvSpPr txBox="1">
            <a:spLocks noGrp="1"/>
          </p:cNvSpPr>
          <p:nvPr/>
        </p:nvSpPr>
        <p:spPr bwMode="auto">
          <a:xfrm>
            <a:off x="3124200" y="5296958"/>
            <a:ext cx="2895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Blip>
                <a:blip r:embed="rId2"/>
              </a:buBlip>
              <a:defRPr kumimoji="1" sz="2400">
                <a:solidFill>
                  <a:schemeClr val="tx1"/>
                </a:solidFill>
                <a:latin typeface="黑体" pitchFamily="49" charset="-122"/>
                <a:ea typeface="黑体" pitchFamily="49" charset="-122"/>
                <a:cs typeface="黑体" pitchFamily="49" charset="-122"/>
              </a:defRPr>
            </a:lvl1pPr>
            <a:lvl2pPr marL="742950" indent="-285750" eaLnBrk="0" hangingPunct="0">
              <a:spcBef>
                <a:spcPct val="20000"/>
              </a:spcBef>
              <a:buBlip>
                <a:blip r:embed="rId2"/>
              </a:buBlip>
              <a:defRPr kumimoji="1" sz="2000">
                <a:solidFill>
                  <a:schemeClr val="tx1"/>
                </a:solidFill>
                <a:latin typeface="Times New Roman" pitchFamily="18" charset="0"/>
                <a:ea typeface="宋体" pitchFamily="2" charset="-122"/>
                <a:cs typeface="黑体" pitchFamily="49" charset="-122"/>
              </a:defRPr>
            </a:lvl2pPr>
            <a:lvl3pPr marL="1143000" indent="-228600" eaLnBrk="0" hangingPunct="0">
              <a:spcBef>
                <a:spcPct val="20000"/>
              </a:spcBef>
              <a:buChar char="•"/>
              <a:defRPr kumimoji="1">
                <a:solidFill>
                  <a:schemeClr val="tx1"/>
                </a:solidFill>
                <a:latin typeface="Times New Roman" pitchFamily="18" charset="0"/>
                <a:ea typeface="宋体" pitchFamily="2" charset="-122"/>
                <a:cs typeface="黑体" pitchFamily="49" charset="-122"/>
              </a:defRPr>
            </a:lvl3pPr>
            <a:lvl4pPr marL="1600200" indent="-228600" eaLnBrk="0" hangingPunct="0">
              <a:spcBef>
                <a:spcPct val="20000"/>
              </a:spcBef>
              <a:buChar char="–"/>
              <a:defRPr kumimoji="1" sz="1600">
                <a:solidFill>
                  <a:schemeClr val="tx1"/>
                </a:solidFill>
                <a:latin typeface="Times New Roman" pitchFamily="18" charset="0"/>
                <a:ea typeface="宋体" pitchFamily="2" charset="-122"/>
                <a:cs typeface="黑体" pitchFamily="49" charset="-122"/>
              </a:defRPr>
            </a:lvl4pPr>
            <a:lvl5pPr marL="2057400" indent="-228600" eaLnBrk="0" hangingPunct="0">
              <a:spcBef>
                <a:spcPct val="20000"/>
              </a:spcBef>
              <a:buChar char="»"/>
              <a:defRPr kumimoji="1" sz="1600">
                <a:solidFill>
                  <a:schemeClr val="tx1"/>
                </a:solidFill>
                <a:latin typeface="Times New Roman" pitchFamily="18" charset="0"/>
                <a:ea typeface="宋体" pitchFamily="2" charset="-122"/>
                <a:cs typeface="黑体" pitchFamily="49" charset="-122"/>
              </a:defRPr>
            </a:lvl5pPr>
            <a:lvl6pPr marL="25146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6pPr>
            <a:lvl7pPr marL="29718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7pPr>
            <a:lvl8pPr marL="34290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8pPr>
            <a:lvl9pPr marL="38862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9pPr>
          </a:lstStyle>
          <a:p>
            <a:pPr algn="ctr" eaLnBrk="1" hangingPunct="1">
              <a:lnSpc>
                <a:spcPct val="110000"/>
              </a:lnSpc>
              <a:spcAft>
                <a:spcPct val="20000"/>
              </a:spcAft>
              <a:buFontTx/>
              <a:buNone/>
            </a:pPr>
            <a:r>
              <a:rPr lang="zh-CN" altLang="en-US" sz="1400" b="1">
                <a:solidFill>
                  <a:srgbClr val="000000"/>
                </a:solidFill>
                <a:latin typeface="Times New Roman" pitchFamily="18" charset="0"/>
                <a:ea typeface="宋体" pitchFamily="2" charset="-122"/>
                <a:cs typeface="楷体_GB2312" pitchFamily="49" charset="-122"/>
              </a:rPr>
              <a:t>计算机应用技术研究所</a:t>
            </a:r>
          </a:p>
        </p:txBody>
      </p:sp>
      <p:sp>
        <p:nvSpPr>
          <p:cNvPr id="81924" name="灯片编号占位符 5"/>
          <p:cNvSpPr txBox="1">
            <a:spLocks noGrp="1"/>
          </p:cNvSpPr>
          <p:nvPr/>
        </p:nvSpPr>
        <p:spPr bwMode="auto">
          <a:xfrm>
            <a:off x="6553200" y="5296958"/>
            <a:ext cx="1905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Blip>
                <a:blip r:embed="rId2"/>
              </a:buBlip>
              <a:defRPr kumimoji="1" sz="2400">
                <a:solidFill>
                  <a:schemeClr val="tx1"/>
                </a:solidFill>
                <a:latin typeface="黑体" pitchFamily="49" charset="-122"/>
                <a:ea typeface="黑体" pitchFamily="49" charset="-122"/>
                <a:cs typeface="黑体" pitchFamily="49" charset="-122"/>
              </a:defRPr>
            </a:lvl1pPr>
            <a:lvl2pPr marL="742950" indent="-285750" eaLnBrk="0" hangingPunct="0">
              <a:spcBef>
                <a:spcPct val="20000"/>
              </a:spcBef>
              <a:buBlip>
                <a:blip r:embed="rId2"/>
              </a:buBlip>
              <a:defRPr kumimoji="1" sz="2000">
                <a:solidFill>
                  <a:schemeClr val="tx1"/>
                </a:solidFill>
                <a:latin typeface="Times New Roman" pitchFamily="18" charset="0"/>
                <a:ea typeface="宋体" pitchFamily="2" charset="-122"/>
                <a:cs typeface="黑体" pitchFamily="49" charset="-122"/>
              </a:defRPr>
            </a:lvl2pPr>
            <a:lvl3pPr marL="1143000" indent="-228600" eaLnBrk="0" hangingPunct="0">
              <a:spcBef>
                <a:spcPct val="20000"/>
              </a:spcBef>
              <a:buChar char="•"/>
              <a:defRPr kumimoji="1">
                <a:solidFill>
                  <a:schemeClr val="tx1"/>
                </a:solidFill>
                <a:latin typeface="Times New Roman" pitchFamily="18" charset="0"/>
                <a:ea typeface="宋体" pitchFamily="2" charset="-122"/>
                <a:cs typeface="黑体" pitchFamily="49" charset="-122"/>
              </a:defRPr>
            </a:lvl3pPr>
            <a:lvl4pPr marL="1600200" indent="-228600" eaLnBrk="0" hangingPunct="0">
              <a:spcBef>
                <a:spcPct val="20000"/>
              </a:spcBef>
              <a:buChar char="–"/>
              <a:defRPr kumimoji="1" sz="1600">
                <a:solidFill>
                  <a:schemeClr val="tx1"/>
                </a:solidFill>
                <a:latin typeface="Times New Roman" pitchFamily="18" charset="0"/>
                <a:ea typeface="宋体" pitchFamily="2" charset="-122"/>
                <a:cs typeface="黑体" pitchFamily="49" charset="-122"/>
              </a:defRPr>
            </a:lvl4pPr>
            <a:lvl5pPr marL="2057400" indent="-228600" eaLnBrk="0" hangingPunct="0">
              <a:spcBef>
                <a:spcPct val="20000"/>
              </a:spcBef>
              <a:buChar char="»"/>
              <a:defRPr kumimoji="1" sz="1600">
                <a:solidFill>
                  <a:schemeClr val="tx1"/>
                </a:solidFill>
                <a:latin typeface="Times New Roman" pitchFamily="18" charset="0"/>
                <a:ea typeface="宋体" pitchFamily="2" charset="-122"/>
                <a:cs typeface="黑体" pitchFamily="49" charset="-122"/>
              </a:defRPr>
            </a:lvl5pPr>
            <a:lvl6pPr marL="25146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6pPr>
            <a:lvl7pPr marL="29718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7pPr>
            <a:lvl8pPr marL="34290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8pPr>
            <a:lvl9pPr marL="38862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9pPr>
          </a:lstStyle>
          <a:p>
            <a:pPr algn="r" eaLnBrk="1" hangingPunct="1">
              <a:lnSpc>
                <a:spcPct val="110000"/>
              </a:lnSpc>
              <a:spcAft>
                <a:spcPct val="20000"/>
              </a:spcAft>
              <a:buFontTx/>
              <a:buNone/>
            </a:pPr>
            <a:fld id="{99F40EF3-5DA1-43C1-8FBC-339805466FC7}" type="slidenum">
              <a:rPr lang="en-US" altLang="zh-CN" sz="1400" b="1">
                <a:solidFill>
                  <a:srgbClr val="000000"/>
                </a:solidFill>
                <a:latin typeface="Times New Roman" pitchFamily="18" charset="0"/>
                <a:ea typeface="宋体" pitchFamily="2" charset="-122"/>
                <a:cs typeface="楷体_GB2312" pitchFamily="49" charset="-122"/>
              </a:rPr>
              <a:pPr algn="r" eaLnBrk="1" hangingPunct="1">
                <a:lnSpc>
                  <a:spcPct val="110000"/>
                </a:lnSpc>
                <a:spcAft>
                  <a:spcPct val="20000"/>
                </a:spcAft>
                <a:buFontTx/>
                <a:buNone/>
              </a:pPr>
              <a:t>35</a:t>
            </a:fld>
            <a:endParaRPr lang="en-US" altLang="zh-CN" sz="1400" b="1">
              <a:solidFill>
                <a:srgbClr val="000000"/>
              </a:solidFill>
              <a:latin typeface="Times New Roman" pitchFamily="18" charset="0"/>
              <a:ea typeface="宋体" pitchFamily="2" charset="-122"/>
              <a:cs typeface="楷体_GB2312" pitchFamily="49" charset="-122"/>
            </a:endParaRPr>
          </a:p>
        </p:txBody>
      </p:sp>
      <p:sp>
        <p:nvSpPr>
          <p:cNvPr id="2" name="矩形 1">
            <a:extLst>
              <a:ext uri="{FF2B5EF4-FFF2-40B4-BE49-F238E27FC236}"/>
            </a:extLst>
          </p:cNvPr>
          <p:cNvSpPr>
            <a:spLocks noRot="1" noChangeAspect="1" noMove="1" noResize="1" noEditPoints="1" noAdjustHandles="1" noChangeArrowheads="1" noChangeShapeType="1" noTextEdit="1"/>
          </p:cNvSpPr>
          <p:nvPr/>
        </p:nvSpPr>
        <p:spPr>
          <a:xfrm>
            <a:off x="433143" y="1314104"/>
            <a:ext cx="8460032" cy="3702991"/>
          </a:xfrm>
          <a:prstGeom prst="rect">
            <a:avLst/>
          </a:prstGeom>
          <a:blipFill rotWithShape="1">
            <a:blip r:embed="rId3"/>
            <a:stretch>
              <a:fillRect l="-1081" t="-1509" r="-576"/>
            </a:stretch>
          </a:blipFill>
        </p:spPr>
        <p:txBody>
          <a:bodyPr/>
          <a:lstStyle/>
          <a:p>
            <a:pPr>
              <a:defRPr/>
            </a:pPr>
            <a:r>
              <a:rPr lang="zh-CN" altLang="en-US">
                <a:noFill/>
              </a:rPr>
              <a:t> </a:t>
            </a:r>
          </a:p>
        </p:txBody>
      </p:sp>
      <p:sp>
        <p:nvSpPr>
          <p:cNvPr id="7" name="Text Box 2">
            <a:extLst>
              <a:ext uri="{FF2B5EF4-FFF2-40B4-BE49-F238E27FC236}"/>
            </a:extLst>
          </p:cNvPr>
          <p:cNvSpPr txBox="1">
            <a:spLocks noChangeArrowheads="1"/>
          </p:cNvSpPr>
          <p:nvPr/>
        </p:nvSpPr>
        <p:spPr bwMode="auto">
          <a:xfrm>
            <a:off x="1549400" y="396875"/>
            <a:ext cx="6337300" cy="769441"/>
          </a:xfrm>
          <a:prstGeom prst="rect">
            <a:avLst/>
          </a:prstGeom>
          <a:solidFill>
            <a:srgbClr val="3366FF"/>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81000" indent="-381000">
              <a:spcBef>
                <a:spcPct val="20000"/>
              </a:spcBef>
              <a:buBlip>
                <a:blip r:embed="rId2"/>
              </a:buBlip>
              <a:defRPr kumimoji="1" sz="2400">
                <a:solidFill>
                  <a:schemeClr val="tx1"/>
                </a:solidFill>
                <a:latin typeface="楷体_GB2312" pitchFamily="49" charset="-122"/>
                <a:ea typeface="楷体_GB2312" pitchFamily="49" charset="-122"/>
                <a:cs typeface="楷体_GB2312" pitchFamily="49" charset="-122"/>
              </a:defRPr>
            </a:lvl1pPr>
            <a:lvl2pPr marL="742950" indent="-285750">
              <a:spcBef>
                <a:spcPct val="20000"/>
              </a:spcBef>
              <a:buBlip>
                <a:blip r:embed="rId2"/>
              </a:buBlip>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2pPr>
            <a:lvl3pPr marL="1143000" indent="-228600">
              <a:spcBef>
                <a:spcPct val="20000"/>
              </a:spcBef>
              <a:buChar char="•"/>
              <a:defRPr kumimoji="1">
                <a:solidFill>
                  <a:schemeClr val="tx1"/>
                </a:solidFill>
                <a:latin typeface="Times New Roman" panose="02020603050405020304" pitchFamily="18" charset="0"/>
                <a:ea typeface="宋体" panose="02010600030101010101" pitchFamily="2" charset="-122"/>
                <a:cs typeface="楷体_GB2312" pitchFamily="49" charset="-122"/>
              </a:defRPr>
            </a:lvl3pPr>
            <a:lvl4pPr marL="1600200" indent="-228600">
              <a:spcBef>
                <a:spcPct val="20000"/>
              </a:spcBef>
              <a:buChar char="–"/>
              <a:defRPr kumimoji="1" sz="1600">
                <a:solidFill>
                  <a:schemeClr val="tx1"/>
                </a:solidFill>
                <a:latin typeface="Times New Roman" panose="02020603050405020304" pitchFamily="18" charset="0"/>
                <a:ea typeface="宋体" panose="02010600030101010101" pitchFamily="2" charset="-122"/>
                <a:cs typeface="楷体_GB2312" pitchFamily="49" charset="-122"/>
              </a:defRPr>
            </a:lvl4pPr>
            <a:lvl5pPr marL="2057400" indent="-228600">
              <a:spcBef>
                <a:spcPct val="20000"/>
              </a:spcBef>
              <a:buChar char="»"/>
              <a:defRPr kumimoji="1" sz="1600">
                <a:solidFill>
                  <a:schemeClr val="tx1"/>
                </a:solidFill>
                <a:latin typeface="Times New Roman" panose="02020603050405020304" pitchFamily="18" charset="0"/>
                <a:ea typeface="宋体" panose="02010600030101010101" pitchFamily="2" charset="-122"/>
                <a:cs typeface="楷体_GB2312" pitchFamily="49" charset="-122"/>
              </a:defRPr>
            </a:lvl5pPr>
            <a:lvl6pPr marL="2514600" indent="-228600" eaLnBrk="0" fontAlgn="base" hangingPunct="0">
              <a:spcBef>
                <a:spcPct val="20000"/>
              </a:spcBef>
              <a:spcAft>
                <a:spcPct val="0"/>
              </a:spcAft>
              <a:buChar char="»"/>
              <a:defRPr kumimoji="1" sz="1600">
                <a:solidFill>
                  <a:schemeClr val="tx1"/>
                </a:solidFill>
                <a:latin typeface="Times New Roman" panose="02020603050405020304" pitchFamily="18" charset="0"/>
                <a:ea typeface="宋体" panose="02010600030101010101" pitchFamily="2" charset="-122"/>
                <a:cs typeface="楷体_GB2312" pitchFamily="49" charset="-122"/>
              </a:defRPr>
            </a:lvl6pPr>
            <a:lvl7pPr marL="2971800" indent="-228600" eaLnBrk="0" fontAlgn="base" hangingPunct="0">
              <a:spcBef>
                <a:spcPct val="20000"/>
              </a:spcBef>
              <a:spcAft>
                <a:spcPct val="0"/>
              </a:spcAft>
              <a:buChar char="»"/>
              <a:defRPr kumimoji="1" sz="1600">
                <a:solidFill>
                  <a:schemeClr val="tx1"/>
                </a:solidFill>
                <a:latin typeface="Times New Roman" panose="02020603050405020304" pitchFamily="18" charset="0"/>
                <a:ea typeface="宋体" panose="02010600030101010101" pitchFamily="2" charset="-122"/>
                <a:cs typeface="楷体_GB2312" pitchFamily="49" charset="-122"/>
              </a:defRPr>
            </a:lvl7pPr>
            <a:lvl8pPr marL="3429000" indent="-228600" eaLnBrk="0" fontAlgn="base" hangingPunct="0">
              <a:spcBef>
                <a:spcPct val="20000"/>
              </a:spcBef>
              <a:spcAft>
                <a:spcPct val="0"/>
              </a:spcAft>
              <a:buChar char="»"/>
              <a:defRPr kumimoji="1" sz="1600">
                <a:solidFill>
                  <a:schemeClr val="tx1"/>
                </a:solidFill>
                <a:latin typeface="Times New Roman" panose="02020603050405020304" pitchFamily="18" charset="0"/>
                <a:ea typeface="宋体" panose="02010600030101010101" pitchFamily="2" charset="-122"/>
                <a:cs typeface="楷体_GB2312" pitchFamily="49" charset="-122"/>
              </a:defRPr>
            </a:lvl8pPr>
            <a:lvl9pPr marL="3886200" indent="-228600" eaLnBrk="0" fontAlgn="base" hangingPunct="0">
              <a:spcBef>
                <a:spcPct val="20000"/>
              </a:spcBef>
              <a:spcAft>
                <a:spcPct val="0"/>
              </a:spcAft>
              <a:buChar char="»"/>
              <a:defRPr kumimoji="1" sz="1600">
                <a:solidFill>
                  <a:schemeClr val="tx1"/>
                </a:solidFill>
                <a:latin typeface="Times New Roman" panose="02020603050405020304" pitchFamily="18" charset="0"/>
                <a:ea typeface="宋体" panose="02010600030101010101" pitchFamily="2" charset="-122"/>
                <a:cs typeface="楷体_GB2312" pitchFamily="49" charset="-122"/>
              </a:defRPr>
            </a:lvl9pPr>
          </a:lstStyle>
          <a:p>
            <a:pPr algn="ctr">
              <a:spcBef>
                <a:spcPct val="0"/>
              </a:spcBef>
              <a:buClr>
                <a:srgbClr val="FFFFFF"/>
              </a:buClr>
              <a:buFont typeface="Wingdings" panose="05000000000000000000" pitchFamily="2" charset="2"/>
              <a:buChar char="&amp;"/>
              <a:defRPr/>
            </a:pPr>
            <a:r>
              <a:rPr lang="en-US" altLang="zh-CN" sz="4400" b="1" dirty="0">
                <a:solidFill>
                  <a:srgbClr val="FFFFFF"/>
                </a:solidFill>
                <a:latin typeface="+mn-ea"/>
                <a:ea typeface="楷体_GB2312"/>
                <a:cs typeface="+mn-ea"/>
              </a:rPr>
              <a:t> </a:t>
            </a:r>
            <a:r>
              <a:rPr lang="zh-CN" altLang="en-US" sz="4400" b="1" dirty="0" smtClean="0">
                <a:solidFill>
                  <a:srgbClr val="FFFFFF"/>
                </a:solidFill>
                <a:latin typeface="+mn-ea"/>
                <a:ea typeface="楷体_GB2312"/>
                <a:cs typeface="+mn-ea"/>
              </a:rPr>
              <a:t>随机森林分类例</a:t>
            </a:r>
            <a:r>
              <a:rPr lang="zh-CN" altLang="en-US" sz="4400" b="1" dirty="0">
                <a:solidFill>
                  <a:srgbClr val="FFFFFF"/>
                </a:solidFill>
                <a:latin typeface="+mn-ea"/>
                <a:ea typeface="楷体_GB2312"/>
                <a:cs typeface="+mn-ea"/>
              </a:rPr>
              <a:t>题</a:t>
            </a:r>
            <a:endParaRPr lang="zh-CN" altLang="en-US" sz="4000" b="1" dirty="0">
              <a:solidFill>
                <a:srgbClr val="000000"/>
              </a:solidFill>
              <a:ea typeface="楷体_GB2312"/>
              <a:cs typeface="+mn-ea"/>
            </a:endParaRPr>
          </a:p>
        </p:txBody>
      </p:sp>
    </p:spTree>
    <p:extLst>
      <p:ext uri="{BB962C8B-B14F-4D97-AF65-F5344CB8AC3E}">
        <p14:creationId xmlns:p14="http://schemas.microsoft.com/office/powerpoint/2010/main" val="29127903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日期占位符 3"/>
          <p:cNvSpPr txBox="1">
            <a:spLocks noGrp="1"/>
          </p:cNvSpPr>
          <p:nvPr/>
        </p:nvSpPr>
        <p:spPr bwMode="auto">
          <a:xfrm>
            <a:off x="684213" y="5318125"/>
            <a:ext cx="1905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Blip>
                <a:blip r:embed="rId2"/>
              </a:buBlip>
              <a:defRPr kumimoji="1" sz="2400">
                <a:solidFill>
                  <a:schemeClr val="tx1"/>
                </a:solidFill>
                <a:latin typeface="黑体" pitchFamily="49" charset="-122"/>
                <a:ea typeface="黑体" pitchFamily="49" charset="-122"/>
                <a:cs typeface="黑体" pitchFamily="49" charset="-122"/>
              </a:defRPr>
            </a:lvl1pPr>
            <a:lvl2pPr marL="742950" indent="-285750" eaLnBrk="0" hangingPunct="0">
              <a:spcBef>
                <a:spcPct val="20000"/>
              </a:spcBef>
              <a:buBlip>
                <a:blip r:embed="rId2"/>
              </a:buBlip>
              <a:defRPr kumimoji="1" sz="2000">
                <a:solidFill>
                  <a:schemeClr val="tx1"/>
                </a:solidFill>
                <a:latin typeface="Times New Roman" pitchFamily="18" charset="0"/>
                <a:ea typeface="宋体" pitchFamily="2" charset="-122"/>
                <a:cs typeface="黑体" pitchFamily="49" charset="-122"/>
              </a:defRPr>
            </a:lvl2pPr>
            <a:lvl3pPr marL="1143000" indent="-228600" eaLnBrk="0" hangingPunct="0">
              <a:spcBef>
                <a:spcPct val="20000"/>
              </a:spcBef>
              <a:buChar char="•"/>
              <a:defRPr kumimoji="1">
                <a:solidFill>
                  <a:schemeClr val="tx1"/>
                </a:solidFill>
                <a:latin typeface="Times New Roman" pitchFamily="18" charset="0"/>
                <a:ea typeface="宋体" pitchFamily="2" charset="-122"/>
                <a:cs typeface="黑体" pitchFamily="49" charset="-122"/>
              </a:defRPr>
            </a:lvl3pPr>
            <a:lvl4pPr marL="1600200" indent="-228600" eaLnBrk="0" hangingPunct="0">
              <a:spcBef>
                <a:spcPct val="20000"/>
              </a:spcBef>
              <a:buChar char="–"/>
              <a:defRPr kumimoji="1" sz="1600">
                <a:solidFill>
                  <a:schemeClr val="tx1"/>
                </a:solidFill>
                <a:latin typeface="Times New Roman" pitchFamily="18" charset="0"/>
                <a:ea typeface="宋体" pitchFamily="2" charset="-122"/>
                <a:cs typeface="黑体" pitchFamily="49" charset="-122"/>
              </a:defRPr>
            </a:lvl4pPr>
            <a:lvl5pPr marL="2057400" indent="-228600" eaLnBrk="0" hangingPunct="0">
              <a:spcBef>
                <a:spcPct val="20000"/>
              </a:spcBef>
              <a:buChar char="»"/>
              <a:defRPr kumimoji="1" sz="1600">
                <a:solidFill>
                  <a:schemeClr val="tx1"/>
                </a:solidFill>
                <a:latin typeface="Times New Roman" pitchFamily="18" charset="0"/>
                <a:ea typeface="宋体" pitchFamily="2" charset="-122"/>
                <a:cs typeface="黑体" pitchFamily="49" charset="-122"/>
              </a:defRPr>
            </a:lvl5pPr>
            <a:lvl6pPr marL="25146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6pPr>
            <a:lvl7pPr marL="29718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7pPr>
            <a:lvl8pPr marL="34290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8pPr>
            <a:lvl9pPr marL="38862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9pPr>
          </a:lstStyle>
          <a:p>
            <a:pPr eaLnBrk="1" hangingPunct="1">
              <a:lnSpc>
                <a:spcPct val="110000"/>
              </a:lnSpc>
              <a:spcAft>
                <a:spcPct val="20000"/>
              </a:spcAft>
              <a:buFontTx/>
              <a:buNone/>
            </a:pPr>
            <a:fld id="{FEB9325F-9A78-434D-AEC6-47D41358298D}" type="datetime1">
              <a:rPr lang="zh-CN" altLang="en-US" sz="1400" b="1">
                <a:solidFill>
                  <a:srgbClr val="000000"/>
                </a:solidFill>
                <a:latin typeface="Times New Roman" pitchFamily="18" charset="0"/>
                <a:ea typeface="宋体" pitchFamily="2" charset="-122"/>
                <a:cs typeface="楷体_GB2312" pitchFamily="49" charset="-122"/>
              </a:rPr>
              <a:pPr eaLnBrk="1" hangingPunct="1">
                <a:lnSpc>
                  <a:spcPct val="110000"/>
                </a:lnSpc>
                <a:spcAft>
                  <a:spcPct val="20000"/>
                </a:spcAft>
                <a:buFontTx/>
                <a:buNone/>
              </a:pPr>
              <a:t>2021-11-15</a:t>
            </a:fld>
            <a:endParaRPr lang="en-US" altLang="zh-CN" sz="1400" b="1">
              <a:solidFill>
                <a:srgbClr val="000000"/>
              </a:solidFill>
              <a:latin typeface="Times New Roman" pitchFamily="18" charset="0"/>
              <a:ea typeface="宋体" pitchFamily="2" charset="-122"/>
              <a:cs typeface="楷体_GB2312" pitchFamily="49" charset="-122"/>
            </a:endParaRPr>
          </a:p>
        </p:txBody>
      </p:sp>
      <p:sp>
        <p:nvSpPr>
          <p:cNvPr id="82947" name="页脚占位符 4"/>
          <p:cNvSpPr txBox="1">
            <a:spLocks noGrp="1"/>
          </p:cNvSpPr>
          <p:nvPr/>
        </p:nvSpPr>
        <p:spPr bwMode="auto">
          <a:xfrm>
            <a:off x="3124200" y="5296958"/>
            <a:ext cx="2895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Blip>
                <a:blip r:embed="rId2"/>
              </a:buBlip>
              <a:defRPr kumimoji="1" sz="2400">
                <a:solidFill>
                  <a:schemeClr val="tx1"/>
                </a:solidFill>
                <a:latin typeface="黑体" pitchFamily="49" charset="-122"/>
                <a:ea typeface="黑体" pitchFamily="49" charset="-122"/>
                <a:cs typeface="黑体" pitchFamily="49" charset="-122"/>
              </a:defRPr>
            </a:lvl1pPr>
            <a:lvl2pPr marL="742950" indent="-285750" eaLnBrk="0" hangingPunct="0">
              <a:spcBef>
                <a:spcPct val="20000"/>
              </a:spcBef>
              <a:buBlip>
                <a:blip r:embed="rId2"/>
              </a:buBlip>
              <a:defRPr kumimoji="1" sz="2000">
                <a:solidFill>
                  <a:schemeClr val="tx1"/>
                </a:solidFill>
                <a:latin typeface="Times New Roman" pitchFamily="18" charset="0"/>
                <a:ea typeface="宋体" pitchFamily="2" charset="-122"/>
                <a:cs typeface="黑体" pitchFamily="49" charset="-122"/>
              </a:defRPr>
            </a:lvl2pPr>
            <a:lvl3pPr marL="1143000" indent="-228600" eaLnBrk="0" hangingPunct="0">
              <a:spcBef>
                <a:spcPct val="20000"/>
              </a:spcBef>
              <a:buChar char="•"/>
              <a:defRPr kumimoji="1">
                <a:solidFill>
                  <a:schemeClr val="tx1"/>
                </a:solidFill>
                <a:latin typeface="Times New Roman" pitchFamily="18" charset="0"/>
                <a:ea typeface="宋体" pitchFamily="2" charset="-122"/>
                <a:cs typeface="黑体" pitchFamily="49" charset="-122"/>
              </a:defRPr>
            </a:lvl3pPr>
            <a:lvl4pPr marL="1600200" indent="-228600" eaLnBrk="0" hangingPunct="0">
              <a:spcBef>
                <a:spcPct val="20000"/>
              </a:spcBef>
              <a:buChar char="–"/>
              <a:defRPr kumimoji="1" sz="1600">
                <a:solidFill>
                  <a:schemeClr val="tx1"/>
                </a:solidFill>
                <a:latin typeface="Times New Roman" pitchFamily="18" charset="0"/>
                <a:ea typeface="宋体" pitchFamily="2" charset="-122"/>
                <a:cs typeface="黑体" pitchFamily="49" charset="-122"/>
              </a:defRPr>
            </a:lvl4pPr>
            <a:lvl5pPr marL="2057400" indent="-228600" eaLnBrk="0" hangingPunct="0">
              <a:spcBef>
                <a:spcPct val="20000"/>
              </a:spcBef>
              <a:buChar char="»"/>
              <a:defRPr kumimoji="1" sz="1600">
                <a:solidFill>
                  <a:schemeClr val="tx1"/>
                </a:solidFill>
                <a:latin typeface="Times New Roman" pitchFamily="18" charset="0"/>
                <a:ea typeface="宋体" pitchFamily="2" charset="-122"/>
                <a:cs typeface="黑体" pitchFamily="49" charset="-122"/>
              </a:defRPr>
            </a:lvl5pPr>
            <a:lvl6pPr marL="25146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6pPr>
            <a:lvl7pPr marL="29718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7pPr>
            <a:lvl8pPr marL="34290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8pPr>
            <a:lvl9pPr marL="38862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9pPr>
          </a:lstStyle>
          <a:p>
            <a:pPr algn="ctr" eaLnBrk="1" hangingPunct="1">
              <a:lnSpc>
                <a:spcPct val="110000"/>
              </a:lnSpc>
              <a:spcAft>
                <a:spcPct val="20000"/>
              </a:spcAft>
              <a:buFontTx/>
              <a:buNone/>
            </a:pPr>
            <a:r>
              <a:rPr lang="zh-CN" altLang="en-US" sz="1400" b="1">
                <a:solidFill>
                  <a:srgbClr val="000000"/>
                </a:solidFill>
                <a:latin typeface="Times New Roman" pitchFamily="18" charset="0"/>
                <a:ea typeface="宋体" pitchFamily="2" charset="-122"/>
                <a:cs typeface="楷体_GB2312" pitchFamily="49" charset="-122"/>
              </a:rPr>
              <a:t>计算机应用技术研究所</a:t>
            </a:r>
          </a:p>
        </p:txBody>
      </p:sp>
      <p:sp>
        <p:nvSpPr>
          <p:cNvPr id="82948" name="灯片编号占位符 5"/>
          <p:cNvSpPr txBox="1">
            <a:spLocks noGrp="1"/>
          </p:cNvSpPr>
          <p:nvPr/>
        </p:nvSpPr>
        <p:spPr bwMode="auto">
          <a:xfrm>
            <a:off x="6553200" y="5296958"/>
            <a:ext cx="1905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Blip>
                <a:blip r:embed="rId2"/>
              </a:buBlip>
              <a:defRPr kumimoji="1" sz="2400">
                <a:solidFill>
                  <a:schemeClr val="tx1"/>
                </a:solidFill>
                <a:latin typeface="黑体" pitchFamily="49" charset="-122"/>
                <a:ea typeface="黑体" pitchFamily="49" charset="-122"/>
                <a:cs typeface="黑体" pitchFamily="49" charset="-122"/>
              </a:defRPr>
            </a:lvl1pPr>
            <a:lvl2pPr marL="742950" indent="-285750" eaLnBrk="0" hangingPunct="0">
              <a:spcBef>
                <a:spcPct val="20000"/>
              </a:spcBef>
              <a:buBlip>
                <a:blip r:embed="rId2"/>
              </a:buBlip>
              <a:defRPr kumimoji="1" sz="2000">
                <a:solidFill>
                  <a:schemeClr val="tx1"/>
                </a:solidFill>
                <a:latin typeface="Times New Roman" pitchFamily="18" charset="0"/>
                <a:ea typeface="宋体" pitchFamily="2" charset="-122"/>
                <a:cs typeface="黑体" pitchFamily="49" charset="-122"/>
              </a:defRPr>
            </a:lvl2pPr>
            <a:lvl3pPr marL="1143000" indent="-228600" eaLnBrk="0" hangingPunct="0">
              <a:spcBef>
                <a:spcPct val="20000"/>
              </a:spcBef>
              <a:buChar char="•"/>
              <a:defRPr kumimoji="1">
                <a:solidFill>
                  <a:schemeClr val="tx1"/>
                </a:solidFill>
                <a:latin typeface="Times New Roman" pitchFamily="18" charset="0"/>
                <a:ea typeface="宋体" pitchFamily="2" charset="-122"/>
                <a:cs typeface="黑体" pitchFamily="49" charset="-122"/>
              </a:defRPr>
            </a:lvl3pPr>
            <a:lvl4pPr marL="1600200" indent="-228600" eaLnBrk="0" hangingPunct="0">
              <a:spcBef>
                <a:spcPct val="20000"/>
              </a:spcBef>
              <a:buChar char="–"/>
              <a:defRPr kumimoji="1" sz="1600">
                <a:solidFill>
                  <a:schemeClr val="tx1"/>
                </a:solidFill>
                <a:latin typeface="Times New Roman" pitchFamily="18" charset="0"/>
                <a:ea typeface="宋体" pitchFamily="2" charset="-122"/>
                <a:cs typeface="黑体" pitchFamily="49" charset="-122"/>
              </a:defRPr>
            </a:lvl4pPr>
            <a:lvl5pPr marL="2057400" indent="-228600" eaLnBrk="0" hangingPunct="0">
              <a:spcBef>
                <a:spcPct val="20000"/>
              </a:spcBef>
              <a:buChar char="»"/>
              <a:defRPr kumimoji="1" sz="1600">
                <a:solidFill>
                  <a:schemeClr val="tx1"/>
                </a:solidFill>
                <a:latin typeface="Times New Roman" pitchFamily="18" charset="0"/>
                <a:ea typeface="宋体" pitchFamily="2" charset="-122"/>
                <a:cs typeface="黑体" pitchFamily="49" charset="-122"/>
              </a:defRPr>
            </a:lvl5pPr>
            <a:lvl6pPr marL="25146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6pPr>
            <a:lvl7pPr marL="29718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7pPr>
            <a:lvl8pPr marL="34290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8pPr>
            <a:lvl9pPr marL="38862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9pPr>
          </a:lstStyle>
          <a:p>
            <a:pPr algn="r" eaLnBrk="1" hangingPunct="1">
              <a:lnSpc>
                <a:spcPct val="110000"/>
              </a:lnSpc>
              <a:spcAft>
                <a:spcPct val="20000"/>
              </a:spcAft>
              <a:buFontTx/>
              <a:buNone/>
            </a:pPr>
            <a:fld id="{DA249A2A-2950-489F-865B-555E49533DCC}" type="slidenum">
              <a:rPr lang="en-US" altLang="zh-CN" sz="1400" b="1">
                <a:solidFill>
                  <a:srgbClr val="000000"/>
                </a:solidFill>
                <a:latin typeface="Times New Roman" pitchFamily="18" charset="0"/>
                <a:ea typeface="宋体" pitchFamily="2" charset="-122"/>
                <a:cs typeface="楷体_GB2312" pitchFamily="49" charset="-122"/>
              </a:rPr>
              <a:pPr algn="r" eaLnBrk="1" hangingPunct="1">
                <a:lnSpc>
                  <a:spcPct val="110000"/>
                </a:lnSpc>
                <a:spcAft>
                  <a:spcPct val="20000"/>
                </a:spcAft>
                <a:buFontTx/>
                <a:buNone/>
              </a:pPr>
              <a:t>36</a:t>
            </a:fld>
            <a:endParaRPr lang="en-US" altLang="zh-CN" sz="1400" b="1">
              <a:solidFill>
                <a:srgbClr val="000000"/>
              </a:solidFill>
              <a:latin typeface="Times New Roman" pitchFamily="18" charset="0"/>
              <a:ea typeface="宋体" pitchFamily="2" charset="-122"/>
              <a:cs typeface="楷体_GB2312" pitchFamily="49" charset="-122"/>
            </a:endParaRPr>
          </a:p>
        </p:txBody>
      </p:sp>
      <p:pic>
        <p:nvPicPr>
          <p:cNvPr id="82949" name="图片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35151" y="3909220"/>
            <a:ext cx="5376863" cy="13771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a:extLst>
              <a:ext uri="{FF2B5EF4-FFF2-40B4-BE49-F238E27FC236}"/>
            </a:extLst>
          </p:cNvPr>
          <p:cNvSpPr>
            <a:spLocks noRot="1" noChangeAspect="1" noMove="1" noResize="1" noEditPoints="1" noAdjustHandles="1" noChangeArrowheads="1" noChangeShapeType="1" noTextEdit="1"/>
          </p:cNvSpPr>
          <p:nvPr/>
        </p:nvSpPr>
        <p:spPr>
          <a:xfrm>
            <a:off x="442842" y="1197877"/>
            <a:ext cx="8258317" cy="2781852"/>
          </a:xfrm>
          <a:prstGeom prst="rect">
            <a:avLst/>
          </a:prstGeom>
          <a:blipFill rotWithShape="1">
            <a:blip r:embed="rId4"/>
            <a:stretch>
              <a:fillRect l="-1182" t="-2011"/>
            </a:stretch>
          </a:blipFill>
        </p:spPr>
        <p:txBody>
          <a:bodyPr/>
          <a:lstStyle/>
          <a:p>
            <a:pPr>
              <a:defRPr/>
            </a:pPr>
            <a:r>
              <a:rPr lang="zh-CN" altLang="en-US">
                <a:noFill/>
              </a:rPr>
              <a:t> </a:t>
            </a:r>
          </a:p>
        </p:txBody>
      </p:sp>
      <p:sp>
        <p:nvSpPr>
          <p:cNvPr id="8" name="Text Box 2">
            <a:extLst>
              <a:ext uri="{FF2B5EF4-FFF2-40B4-BE49-F238E27FC236}"/>
            </a:extLst>
          </p:cNvPr>
          <p:cNvSpPr txBox="1">
            <a:spLocks noChangeArrowheads="1"/>
          </p:cNvSpPr>
          <p:nvPr/>
        </p:nvSpPr>
        <p:spPr bwMode="auto">
          <a:xfrm>
            <a:off x="1549400" y="396875"/>
            <a:ext cx="6337300" cy="769441"/>
          </a:xfrm>
          <a:prstGeom prst="rect">
            <a:avLst/>
          </a:prstGeom>
          <a:solidFill>
            <a:srgbClr val="3366FF"/>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81000" indent="-381000">
              <a:spcBef>
                <a:spcPct val="20000"/>
              </a:spcBef>
              <a:buBlip>
                <a:blip r:embed="rId2"/>
              </a:buBlip>
              <a:defRPr kumimoji="1" sz="2400">
                <a:solidFill>
                  <a:schemeClr val="tx1"/>
                </a:solidFill>
                <a:latin typeface="楷体_GB2312" pitchFamily="49" charset="-122"/>
                <a:ea typeface="楷体_GB2312" pitchFamily="49" charset="-122"/>
                <a:cs typeface="楷体_GB2312" pitchFamily="49" charset="-122"/>
              </a:defRPr>
            </a:lvl1pPr>
            <a:lvl2pPr marL="742950" indent="-285750">
              <a:spcBef>
                <a:spcPct val="20000"/>
              </a:spcBef>
              <a:buBlip>
                <a:blip r:embed="rId2"/>
              </a:buBlip>
              <a:defRPr kumimoji="1" sz="2000">
                <a:solidFill>
                  <a:schemeClr val="tx1"/>
                </a:solidFill>
                <a:latin typeface="Times New Roman" panose="02020603050405020304" pitchFamily="18" charset="0"/>
                <a:ea typeface="宋体" panose="02010600030101010101" pitchFamily="2" charset="-122"/>
                <a:cs typeface="楷体_GB2312" pitchFamily="49" charset="-122"/>
              </a:defRPr>
            </a:lvl2pPr>
            <a:lvl3pPr marL="1143000" indent="-228600">
              <a:spcBef>
                <a:spcPct val="20000"/>
              </a:spcBef>
              <a:buChar char="•"/>
              <a:defRPr kumimoji="1">
                <a:solidFill>
                  <a:schemeClr val="tx1"/>
                </a:solidFill>
                <a:latin typeface="Times New Roman" panose="02020603050405020304" pitchFamily="18" charset="0"/>
                <a:ea typeface="宋体" panose="02010600030101010101" pitchFamily="2" charset="-122"/>
                <a:cs typeface="楷体_GB2312" pitchFamily="49" charset="-122"/>
              </a:defRPr>
            </a:lvl3pPr>
            <a:lvl4pPr marL="1600200" indent="-228600">
              <a:spcBef>
                <a:spcPct val="20000"/>
              </a:spcBef>
              <a:buChar char="–"/>
              <a:defRPr kumimoji="1" sz="1600">
                <a:solidFill>
                  <a:schemeClr val="tx1"/>
                </a:solidFill>
                <a:latin typeface="Times New Roman" panose="02020603050405020304" pitchFamily="18" charset="0"/>
                <a:ea typeface="宋体" panose="02010600030101010101" pitchFamily="2" charset="-122"/>
                <a:cs typeface="楷体_GB2312" pitchFamily="49" charset="-122"/>
              </a:defRPr>
            </a:lvl4pPr>
            <a:lvl5pPr marL="2057400" indent="-228600">
              <a:spcBef>
                <a:spcPct val="20000"/>
              </a:spcBef>
              <a:buChar char="»"/>
              <a:defRPr kumimoji="1" sz="1600">
                <a:solidFill>
                  <a:schemeClr val="tx1"/>
                </a:solidFill>
                <a:latin typeface="Times New Roman" panose="02020603050405020304" pitchFamily="18" charset="0"/>
                <a:ea typeface="宋体" panose="02010600030101010101" pitchFamily="2" charset="-122"/>
                <a:cs typeface="楷体_GB2312" pitchFamily="49" charset="-122"/>
              </a:defRPr>
            </a:lvl5pPr>
            <a:lvl6pPr marL="2514600" indent="-228600" eaLnBrk="0" fontAlgn="base" hangingPunct="0">
              <a:spcBef>
                <a:spcPct val="20000"/>
              </a:spcBef>
              <a:spcAft>
                <a:spcPct val="0"/>
              </a:spcAft>
              <a:buChar char="»"/>
              <a:defRPr kumimoji="1" sz="1600">
                <a:solidFill>
                  <a:schemeClr val="tx1"/>
                </a:solidFill>
                <a:latin typeface="Times New Roman" panose="02020603050405020304" pitchFamily="18" charset="0"/>
                <a:ea typeface="宋体" panose="02010600030101010101" pitchFamily="2" charset="-122"/>
                <a:cs typeface="楷体_GB2312" pitchFamily="49" charset="-122"/>
              </a:defRPr>
            </a:lvl6pPr>
            <a:lvl7pPr marL="2971800" indent="-228600" eaLnBrk="0" fontAlgn="base" hangingPunct="0">
              <a:spcBef>
                <a:spcPct val="20000"/>
              </a:spcBef>
              <a:spcAft>
                <a:spcPct val="0"/>
              </a:spcAft>
              <a:buChar char="»"/>
              <a:defRPr kumimoji="1" sz="1600">
                <a:solidFill>
                  <a:schemeClr val="tx1"/>
                </a:solidFill>
                <a:latin typeface="Times New Roman" panose="02020603050405020304" pitchFamily="18" charset="0"/>
                <a:ea typeface="宋体" panose="02010600030101010101" pitchFamily="2" charset="-122"/>
                <a:cs typeface="楷体_GB2312" pitchFamily="49" charset="-122"/>
              </a:defRPr>
            </a:lvl7pPr>
            <a:lvl8pPr marL="3429000" indent="-228600" eaLnBrk="0" fontAlgn="base" hangingPunct="0">
              <a:spcBef>
                <a:spcPct val="20000"/>
              </a:spcBef>
              <a:spcAft>
                <a:spcPct val="0"/>
              </a:spcAft>
              <a:buChar char="»"/>
              <a:defRPr kumimoji="1" sz="1600">
                <a:solidFill>
                  <a:schemeClr val="tx1"/>
                </a:solidFill>
                <a:latin typeface="Times New Roman" panose="02020603050405020304" pitchFamily="18" charset="0"/>
                <a:ea typeface="宋体" panose="02010600030101010101" pitchFamily="2" charset="-122"/>
                <a:cs typeface="楷体_GB2312" pitchFamily="49" charset="-122"/>
              </a:defRPr>
            </a:lvl8pPr>
            <a:lvl9pPr marL="3886200" indent="-228600" eaLnBrk="0" fontAlgn="base" hangingPunct="0">
              <a:spcBef>
                <a:spcPct val="20000"/>
              </a:spcBef>
              <a:spcAft>
                <a:spcPct val="0"/>
              </a:spcAft>
              <a:buChar char="»"/>
              <a:defRPr kumimoji="1" sz="1600">
                <a:solidFill>
                  <a:schemeClr val="tx1"/>
                </a:solidFill>
                <a:latin typeface="Times New Roman" panose="02020603050405020304" pitchFamily="18" charset="0"/>
                <a:ea typeface="宋体" panose="02010600030101010101" pitchFamily="2" charset="-122"/>
                <a:cs typeface="楷体_GB2312" pitchFamily="49" charset="-122"/>
              </a:defRPr>
            </a:lvl9pPr>
          </a:lstStyle>
          <a:p>
            <a:pPr algn="ctr">
              <a:spcBef>
                <a:spcPct val="0"/>
              </a:spcBef>
              <a:buClr>
                <a:srgbClr val="FFFFFF"/>
              </a:buClr>
              <a:buFont typeface="Wingdings" panose="05000000000000000000" pitchFamily="2" charset="2"/>
              <a:buChar char="&amp;"/>
              <a:defRPr/>
            </a:pPr>
            <a:r>
              <a:rPr lang="en-US" altLang="zh-CN" sz="4400" b="1" dirty="0">
                <a:solidFill>
                  <a:srgbClr val="FFFFFF"/>
                </a:solidFill>
                <a:latin typeface="+mn-ea"/>
                <a:ea typeface="楷体_GB2312"/>
                <a:cs typeface="+mn-ea"/>
              </a:rPr>
              <a:t> </a:t>
            </a:r>
            <a:r>
              <a:rPr lang="zh-CN" altLang="en-US" sz="4400" b="1" dirty="0" smtClean="0">
                <a:solidFill>
                  <a:srgbClr val="FFFFFF"/>
                </a:solidFill>
                <a:latin typeface="+mn-ea"/>
                <a:ea typeface="楷体_GB2312"/>
                <a:cs typeface="+mn-ea"/>
              </a:rPr>
              <a:t>随机森林分类例</a:t>
            </a:r>
            <a:r>
              <a:rPr lang="zh-CN" altLang="en-US" sz="4400" b="1" dirty="0">
                <a:solidFill>
                  <a:srgbClr val="FFFFFF"/>
                </a:solidFill>
                <a:latin typeface="+mn-ea"/>
                <a:ea typeface="楷体_GB2312"/>
                <a:cs typeface="+mn-ea"/>
              </a:rPr>
              <a:t>题</a:t>
            </a:r>
            <a:endParaRPr lang="zh-CN" altLang="en-US" sz="4000" b="1" dirty="0">
              <a:solidFill>
                <a:srgbClr val="000000"/>
              </a:solidFill>
              <a:ea typeface="楷体_GB2312"/>
              <a:cs typeface="+mn-ea"/>
            </a:endParaRPr>
          </a:p>
        </p:txBody>
      </p:sp>
    </p:spTree>
    <p:extLst>
      <p:ext uri="{BB962C8B-B14F-4D97-AF65-F5344CB8AC3E}">
        <p14:creationId xmlns:p14="http://schemas.microsoft.com/office/powerpoint/2010/main" val="33215898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4"/>
          <p:cNvSpPr>
            <a:spLocks noGrp="1" noChangeArrowheads="1"/>
          </p:cNvSpPr>
          <p:nvPr>
            <p:ph type="title"/>
          </p:nvPr>
        </p:nvSpPr>
        <p:spPr>
          <a:xfrm>
            <a:off x="457200" y="228865"/>
            <a:ext cx="8229600" cy="9525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defRPr/>
            </a:pPr>
            <a:r>
              <a:rPr lang="zh-CN" altLang="en-US" smtClean="0"/>
              <a:t>随机森林分类性能的主要因素</a:t>
            </a:r>
          </a:p>
        </p:txBody>
      </p:sp>
      <p:sp>
        <p:nvSpPr>
          <p:cNvPr id="28675" name="Rectangle 5"/>
          <p:cNvSpPr>
            <a:spLocks noChangeArrowheads="1"/>
          </p:cNvSpPr>
          <p:nvPr/>
        </p:nvSpPr>
        <p:spPr bwMode="auto">
          <a:xfrm>
            <a:off x="468313" y="1357313"/>
            <a:ext cx="8229600" cy="3771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eaLnBrk="0" hangingPunct="0">
              <a:spcBef>
                <a:spcPct val="20000"/>
              </a:spcBef>
              <a:buChar char="•"/>
              <a:defRPr sz="3200">
                <a:solidFill>
                  <a:schemeClr val="tx1"/>
                </a:solidFill>
                <a:latin typeface="Verdana" pitchFamily="34" charset="0"/>
                <a:ea typeface="宋体" pitchFamily="2" charset="-122"/>
              </a:defRPr>
            </a:lvl1pPr>
            <a:lvl2pPr marL="742950" indent="-285750" eaLnBrk="0" hangingPunct="0">
              <a:spcBef>
                <a:spcPct val="20000"/>
              </a:spcBef>
              <a:buChar char="–"/>
              <a:defRPr sz="2800">
                <a:solidFill>
                  <a:schemeClr val="tx1"/>
                </a:solidFill>
                <a:latin typeface="Verdana" pitchFamily="34" charset="0"/>
                <a:ea typeface="宋体" pitchFamily="2" charset="-122"/>
              </a:defRPr>
            </a:lvl2pPr>
            <a:lvl3pPr marL="1143000" indent="-228600" eaLnBrk="0" hangingPunct="0">
              <a:spcBef>
                <a:spcPct val="20000"/>
              </a:spcBef>
              <a:buChar char="•"/>
              <a:defRPr sz="2400">
                <a:solidFill>
                  <a:schemeClr val="tx1"/>
                </a:solidFill>
                <a:latin typeface="Verdana" pitchFamily="34" charset="0"/>
                <a:ea typeface="宋体" pitchFamily="2" charset="-122"/>
              </a:defRPr>
            </a:lvl3pPr>
            <a:lvl4pPr marL="1600200" indent="-228600" eaLnBrk="0" hangingPunct="0">
              <a:spcBef>
                <a:spcPct val="20000"/>
              </a:spcBef>
              <a:buChar char="–"/>
              <a:defRPr sz="2000">
                <a:solidFill>
                  <a:schemeClr val="tx1"/>
                </a:solidFill>
                <a:latin typeface="Verdana" pitchFamily="34" charset="0"/>
                <a:ea typeface="宋体" pitchFamily="2" charset="-122"/>
              </a:defRPr>
            </a:lvl4pPr>
            <a:lvl5pPr marL="2057400" indent="-228600" eaLnBrk="0" hangingPunct="0">
              <a:spcBef>
                <a:spcPct val="20000"/>
              </a:spcBef>
              <a:buChar char="»"/>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Verdana" pitchFamily="34" charset="0"/>
                <a:ea typeface="宋体" pitchFamily="2" charset="-122"/>
              </a:defRPr>
            </a:lvl9pPr>
          </a:lstStyle>
          <a:p>
            <a:pPr eaLnBrk="1" hangingPunct="1"/>
            <a:r>
              <a:rPr lang="zh-CN" altLang="en-US"/>
              <a:t>森林中单颗树的分类强度（</a:t>
            </a:r>
            <a:r>
              <a:rPr lang="en-US" altLang="zh-CN"/>
              <a:t>Strength</a:t>
            </a:r>
            <a:r>
              <a:rPr lang="zh-CN" altLang="en-US"/>
              <a:t>）：每颗树的分类强度越大，则随机森林的分类性能越好。</a:t>
            </a:r>
          </a:p>
          <a:p>
            <a:pPr eaLnBrk="1" hangingPunct="1"/>
            <a:r>
              <a:rPr lang="zh-CN" altLang="en-US"/>
              <a:t>森林中树之间的相关度（</a:t>
            </a:r>
            <a:r>
              <a:rPr lang="en-US" altLang="zh-CN"/>
              <a:t>Correlation</a:t>
            </a:r>
            <a:r>
              <a:rPr lang="zh-CN" altLang="en-US"/>
              <a:t>）：树之间的相关度越大，则随机森林的分类性能越差。</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2913" y="85991"/>
            <a:ext cx="8243887" cy="827294"/>
          </a:xfrm>
        </p:spPr>
        <p:txBody>
          <a:bodyPr/>
          <a:lstStyle/>
          <a:p>
            <a:r>
              <a:rPr lang="zh-CN" altLang="en-US" b="1" dirty="0">
                <a:effectLst/>
              </a:rPr>
              <a:t>随机森林的优势</a:t>
            </a:r>
            <a:endParaRPr lang="zh-CN" altLang="en-US" dirty="0"/>
          </a:p>
        </p:txBody>
      </p:sp>
      <p:sp>
        <p:nvSpPr>
          <p:cNvPr id="3" name="内容占位符 2"/>
          <p:cNvSpPr>
            <a:spLocks noGrp="1"/>
          </p:cNvSpPr>
          <p:nvPr>
            <p:ph idx="1"/>
          </p:nvPr>
        </p:nvSpPr>
        <p:spPr>
          <a:xfrm>
            <a:off x="467544" y="985292"/>
            <a:ext cx="8229600" cy="4464496"/>
          </a:xfrm>
        </p:spPr>
        <p:txBody>
          <a:bodyPr/>
          <a:lstStyle/>
          <a:p>
            <a:r>
              <a:rPr lang="zh-CN" altLang="en-US" dirty="0"/>
              <a:t>在当前所有算法中，具有极好的准确率</a:t>
            </a:r>
          </a:p>
          <a:p>
            <a:r>
              <a:rPr lang="zh-CN" altLang="en-US" dirty="0"/>
              <a:t>能够有效地运行在大数据集上</a:t>
            </a:r>
          </a:p>
          <a:p>
            <a:r>
              <a:rPr lang="zh-CN" altLang="en-US" dirty="0"/>
              <a:t>能够处理具有高维特征（</a:t>
            </a:r>
            <a:r>
              <a:rPr lang="en-US" altLang="zh-CN" dirty="0"/>
              <a:t>feature</a:t>
            </a:r>
            <a:r>
              <a:rPr lang="zh-CN" altLang="en-US" dirty="0"/>
              <a:t>很多）的输入样本，而且不需要降维，不用做特征选择</a:t>
            </a:r>
          </a:p>
          <a:p>
            <a:r>
              <a:rPr lang="zh-CN" altLang="en-US" dirty="0"/>
              <a:t>能够评估各个特征在分类问题上的重要性</a:t>
            </a:r>
          </a:p>
          <a:p>
            <a:r>
              <a:rPr lang="zh-CN" altLang="en-US" dirty="0"/>
              <a:t>在生成过程中，能够获取到内部生成误差的一种无偏估计</a:t>
            </a:r>
          </a:p>
          <a:p>
            <a:endParaRPr lang="zh-CN" altLang="en-US" dirty="0"/>
          </a:p>
        </p:txBody>
      </p:sp>
    </p:spTree>
    <p:extLst>
      <p:ext uri="{BB962C8B-B14F-4D97-AF65-F5344CB8AC3E}">
        <p14:creationId xmlns:p14="http://schemas.microsoft.com/office/powerpoint/2010/main" val="23653214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2913" y="85990"/>
            <a:ext cx="8243887" cy="611270"/>
          </a:xfrm>
        </p:spPr>
        <p:txBody>
          <a:bodyPr/>
          <a:lstStyle/>
          <a:p>
            <a:r>
              <a:rPr lang="zh-CN" altLang="zh-CN" dirty="0">
                <a:effectLst/>
              </a:rPr>
              <a:t>随机森</a:t>
            </a:r>
            <a:r>
              <a:rPr lang="zh-CN" altLang="zh-CN" dirty="0" smtClean="0">
                <a:effectLst/>
              </a:rPr>
              <a:t>林算</a:t>
            </a:r>
            <a:r>
              <a:rPr lang="zh-CN" altLang="zh-CN" dirty="0">
                <a:effectLst/>
              </a:rPr>
              <a:t>法的</a:t>
            </a:r>
            <a:r>
              <a:rPr lang="en-US" altLang="zh-CN" dirty="0">
                <a:effectLst/>
              </a:rPr>
              <a:t>Sklearn</a:t>
            </a:r>
            <a:r>
              <a:rPr lang="zh-CN" altLang="zh-CN" dirty="0">
                <a:effectLst/>
              </a:rPr>
              <a:t>实现</a:t>
            </a:r>
            <a:endParaRPr lang="zh-CN" altLang="en-US" dirty="0"/>
          </a:p>
        </p:txBody>
      </p:sp>
      <p:sp>
        <p:nvSpPr>
          <p:cNvPr id="3" name="内容占位符 2"/>
          <p:cNvSpPr>
            <a:spLocks noGrp="1"/>
          </p:cNvSpPr>
          <p:nvPr>
            <p:ph idx="1"/>
          </p:nvPr>
        </p:nvSpPr>
        <p:spPr>
          <a:xfrm>
            <a:off x="251520" y="817274"/>
            <a:ext cx="8640960" cy="4229654"/>
          </a:xfrm>
        </p:spPr>
        <p:txBody>
          <a:bodyPr/>
          <a:lstStyle/>
          <a:p>
            <a:r>
              <a:rPr lang="zh-CN" altLang="zh-CN" dirty="0"/>
              <a:t>在</a:t>
            </a:r>
            <a:r>
              <a:rPr lang="en-US" altLang="zh-CN" dirty="0"/>
              <a:t>Sklearn</a:t>
            </a:r>
            <a:r>
              <a:rPr lang="zh-CN" altLang="zh-CN" dirty="0"/>
              <a:t>的</a:t>
            </a:r>
            <a:r>
              <a:rPr lang="en-US" altLang="zh-CN" dirty="0"/>
              <a:t>ensemble</a:t>
            </a:r>
            <a:r>
              <a:rPr lang="zh-CN" altLang="zh-CN" dirty="0"/>
              <a:t>（集成学习）模块中，提供了</a:t>
            </a:r>
            <a:r>
              <a:rPr lang="en-US" altLang="zh-CN" dirty="0"/>
              <a:t>RandomForestClassifier</a:t>
            </a:r>
            <a:r>
              <a:rPr lang="zh-CN" altLang="zh-CN" dirty="0" smtClean="0"/>
              <a:t>类</a:t>
            </a:r>
            <a:endParaRPr lang="en-US" altLang="zh-CN" dirty="0" smtClean="0"/>
          </a:p>
          <a:p>
            <a:r>
              <a:rPr lang="en-US" altLang="zh-CN" sz="2800" dirty="0"/>
              <a:t>class sklearn.ensemble</a:t>
            </a:r>
            <a:r>
              <a:rPr lang="en-US" altLang="zh-CN" sz="2800" dirty="0" smtClean="0"/>
              <a:t>. </a:t>
            </a:r>
            <a:r>
              <a:rPr lang="en-US" altLang="zh-CN" sz="2800" dirty="0" smtClean="0">
                <a:solidFill>
                  <a:srgbClr val="C00000"/>
                </a:solidFill>
              </a:rPr>
              <a:t>RandomForestClassifier</a:t>
            </a:r>
            <a:r>
              <a:rPr lang="en-US" altLang="zh-CN" sz="2800" dirty="0" smtClean="0"/>
              <a:t>(n_estimators</a:t>
            </a:r>
            <a:r>
              <a:rPr lang="en-US" altLang="zh-CN" sz="2800" dirty="0"/>
              <a:t>=’warn’,criterion=’gini’, max_depth=None, min_samples_split=2, </a:t>
            </a:r>
            <a:r>
              <a:rPr lang="en-US" altLang="zh-CN" sz="2800" dirty="0" smtClean="0"/>
              <a:t>……)</a:t>
            </a:r>
          </a:p>
          <a:p>
            <a:r>
              <a:rPr lang="en-US" altLang="zh-CN" sz="2800" dirty="0"/>
              <a:t>n_estimators</a:t>
            </a:r>
            <a:r>
              <a:rPr lang="zh-CN" altLang="zh-CN" sz="2800" dirty="0"/>
              <a:t>：随机森林里树的数</a:t>
            </a:r>
            <a:r>
              <a:rPr lang="zh-CN" altLang="zh-CN" sz="2800" dirty="0" smtClean="0"/>
              <a:t>量</a:t>
            </a:r>
            <a:r>
              <a:rPr lang="zh-CN" altLang="en-US" sz="2800" dirty="0" smtClean="0"/>
              <a:t>，默认</a:t>
            </a:r>
            <a:r>
              <a:rPr lang="en-US" altLang="zh-CN" sz="2800" dirty="0" smtClean="0"/>
              <a:t>100</a:t>
            </a:r>
          </a:p>
          <a:p>
            <a:r>
              <a:rPr lang="en-US" altLang="zh-CN" sz="2800" dirty="0"/>
              <a:t>max_features</a:t>
            </a:r>
            <a:r>
              <a:rPr lang="zh-CN" altLang="zh-CN" sz="2800" dirty="0"/>
              <a:t>：允许单棵决策树使用特征的最大数</a:t>
            </a:r>
            <a:r>
              <a:rPr lang="zh-CN" altLang="zh-CN" sz="2800" dirty="0" smtClean="0"/>
              <a:t>量</a:t>
            </a:r>
            <a:r>
              <a:rPr lang="zh-CN" altLang="en-US" sz="2800" dirty="0" smtClean="0"/>
              <a:t>，</a:t>
            </a:r>
            <a:r>
              <a:rPr lang="zh-CN" altLang="zh-CN" sz="2800" dirty="0"/>
              <a:t>取值是</a:t>
            </a:r>
            <a:r>
              <a:rPr lang="en-US" altLang="zh-CN" sz="2800" dirty="0"/>
              <a:t>auto/None</a:t>
            </a:r>
            <a:r>
              <a:rPr lang="zh-CN" altLang="zh-CN" sz="2800" dirty="0"/>
              <a:t>（不限制）或</a:t>
            </a:r>
            <a:r>
              <a:rPr lang="en-US" altLang="zh-CN" sz="2800" dirty="0"/>
              <a:t>sqrt</a:t>
            </a:r>
            <a:r>
              <a:rPr lang="zh-CN" altLang="zh-CN" sz="2800" dirty="0"/>
              <a:t>（总特征数的平方根个）或数值</a:t>
            </a:r>
          </a:p>
          <a:p>
            <a:endParaRPr lang="zh-CN" altLang="en-US" dirty="0"/>
          </a:p>
        </p:txBody>
      </p:sp>
    </p:spTree>
    <p:extLst>
      <p:ext uri="{BB962C8B-B14F-4D97-AF65-F5344CB8AC3E}">
        <p14:creationId xmlns:p14="http://schemas.microsoft.com/office/powerpoint/2010/main" val="23635247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日期占位符 3"/>
          <p:cNvSpPr txBox="1">
            <a:spLocks noGrp="1"/>
          </p:cNvSpPr>
          <p:nvPr/>
        </p:nvSpPr>
        <p:spPr bwMode="auto">
          <a:xfrm>
            <a:off x="684213" y="5318125"/>
            <a:ext cx="1905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Blip>
                <a:blip r:embed="rId2"/>
              </a:buBlip>
              <a:defRPr kumimoji="1" sz="2400">
                <a:solidFill>
                  <a:schemeClr val="tx1"/>
                </a:solidFill>
                <a:latin typeface="黑体" pitchFamily="49" charset="-122"/>
                <a:ea typeface="黑体" pitchFamily="49" charset="-122"/>
                <a:cs typeface="黑体" pitchFamily="49" charset="-122"/>
              </a:defRPr>
            </a:lvl1pPr>
            <a:lvl2pPr marL="742950" indent="-285750" eaLnBrk="0" hangingPunct="0">
              <a:spcBef>
                <a:spcPct val="20000"/>
              </a:spcBef>
              <a:buBlip>
                <a:blip r:embed="rId2"/>
              </a:buBlip>
              <a:defRPr kumimoji="1" sz="2000">
                <a:solidFill>
                  <a:schemeClr val="tx1"/>
                </a:solidFill>
                <a:latin typeface="Times New Roman" pitchFamily="18" charset="0"/>
                <a:ea typeface="宋体" pitchFamily="2" charset="-122"/>
                <a:cs typeface="黑体" pitchFamily="49" charset="-122"/>
              </a:defRPr>
            </a:lvl2pPr>
            <a:lvl3pPr marL="1143000" indent="-228600" eaLnBrk="0" hangingPunct="0">
              <a:spcBef>
                <a:spcPct val="20000"/>
              </a:spcBef>
              <a:buChar char="•"/>
              <a:defRPr kumimoji="1">
                <a:solidFill>
                  <a:schemeClr val="tx1"/>
                </a:solidFill>
                <a:latin typeface="Times New Roman" pitchFamily="18" charset="0"/>
                <a:ea typeface="宋体" pitchFamily="2" charset="-122"/>
                <a:cs typeface="黑体" pitchFamily="49" charset="-122"/>
              </a:defRPr>
            </a:lvl3pPr>
            <a:lvl4pPr marL="1600200" indent="-228600" eaLnBrk="0" hangingPunct="0">
              <a:spcBef>
                <a:spcPct val="20000"/>
              </a:spcBef>
              <a:buChar char="–"/>
              <a:defRPr kumimoji="1" sz="1600">
                <a:solidFill>
                  <a:schemeClr val="tx1"/>
                </a:solidFill>
                <a:latin typeface="Times New Roman" pitchFamily="18" charset="0"/>
                <a:ea typeface="宋体" pitchFamily="2" charset="-122"/>
                <a:cs typeface="黑体" pitchFamily="49" charset="-122"/>
              </a:defRPr>
            </a:lvl4pPr>
            <a:lvl5pPr marL="2057400" indent="-228600" eaLnBrk="0" hangingPunct="0">
              <a:spcBef>
                <a:spcPct val="20000"/>
              </a:spcBef>
              <a:buChar char="»"/>
              <a:defRPr kumimoji="1" sz="1600">
                <a:solidFill>
                  <a:schemeClr val="tx1"/>
                </a:solidFill>
                <a:latin typeface="Times New Roman" pitchFamily="18" charset="0"/>
                <a:ea typeface="宋体" pitchFamily="2" charset="-122"/>
                <a:cs typeface="黑体" pitchFamily="49" charset="-122"/>
              </a:defRPr>
            </a:lvl5pPr>
            <a:lvl6pPr marL="25146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6pPr>
            <a:lvl7pPr marL="29718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7pPr>
            <a:lvl8pPr marL="34290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8pPr>
            <a:lvl9pPr marL="38862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9pPr>
          </a:lstStyle>
          <a:p>
            <a:pPr eaLnBrk="1" hangingPunct="1">
              <a:lnSpc>
                <a:spcPct val="110000"/>
              </a:lnSpc>
              <a:spcAft>
                <a:spcPct val="20000"/>
              </a:spcAft>
              <a:buFontTx/>
              <a:buNone/>
            </a:pPr>
            <a:fld id="{95B7B5FE-6E82-45D9-8CE1-B8C1B4AEC31A}" type="datetime1">
              <a:rPr lang="zh-CN" altLang="en-US" sz="1400" b="1">
                <a:solidFill>
                  <a:srgbClr val="000000"/>
                </a:solidFill>
                <a:latin typeface="Times New Roman" pitchFamily="18" charset="0"/>
                <a:ea typeface="宋体" pitchFamily="2" charset="-122"/>
                <a:cs typeface="楷体_GB2312" pitchFamily="49" charset="-122"/>
              </a:rPr>
              <a:pPr eaLnBrk="1" hangingPunct="1">
                <a:lnSpc>
                  <a:spcPct val="110000"/>
                </a:lnSpc>
                <a:spcAft>
                  <a:spcPct val="20000"/>
                </a:spcAft>
                <a:buFontTx/>
                <a:buNone/>
              </a:pPr>
              <a:t>2021-11-15</a:t>
            </a:fld>
            <a:endParaRPr lang="en-US" altLang="zh-CN" sz="1400" b="1">
              <a:solidFill>
                <a:srgbClr val="000000"/>
              </a:solidFill>
              <a:latin typeface="Times New Roman" pitchFamily="18" charset="0"/>
              <a:ea typeface="宋体" pitchFamily="2" charset="-122"/>
              <a:cs typeface="楷体_GB2312" pitchFamily="49" charset="-122"/>
            </a:endParaRPr>
          </a:p>
        </p:txBody>
      </p:sp>
      <p:sp>
        <p:nvSpPr>
          <p:cNvPr id="38915" name="页脚占位符 4"/>
          <p:cNvSpPr txBox="1">
            <a:spLocks noGrp="1"/>
          </p:cNvSpPr>
          <p:nvPr/>
        </p:nvSpPr>
        <p:spPr bwMode="auto">
          <a:xfrm>
            <a:off x="3124200" y="5296958"/>
            <a:ext cx="2895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Blip>
                <a:blip r:embed="rId2"/>
              </a:buBlip>
              <a:defRPr kumimoji="1" sz="2400">
                <a:solidFill>
                  <a:schemeClr val="tx1"/>
                </a:solidFill>
                <a:latin typeface="黑体" pitchFamily="49" charset="-122"/>
                <a:ea typeface="黑体" pitchFamily="49" charset="-122"/>
                <a:cs typeface="黑体" pitchFamily="49" charset="-122"/>
              </a:defRPr>
            </a:lvl1pPr>
            <a:lvl2pPr marL="742950" indent="-285750" eaLnBrk="0" hangingPunct="0">
              <a:spcBef>
                <a:spcPct val="20000"/>
              </a:spcBef>
              <a:buBlip>
                <a:blip r:embed="rId2"/>
              </a:buBlip>
              <a:defRPr kumimoji="1" sz="2000">
                <a:solidFill>
                  <a:schemeClr val="tx1"/>
                </a:solidFill>
                <a:latin typeface="Times New Roman" pitchFamily="18" charset="0"/>
                <a:ea typeface="宋体" pitchFamily="2" charset="-122"/>
                <a:cs typeface="黑体" pitchFamily="49" charset="-122"/>
              </a:defRPr>
            </a:lvl2pPr>
            <a:lvl3pPr marL="1143000" indent="-228600" eaLnBrk="0" hangingPunct="0">
              <a:spcBef>
                <a:spcPct val="20000"/>
              </a:spcBef>
              <a:buChar char="•"/>
              <a:defRPr kumimoji="1">
                <a:solidFill>
                  <a:schemeClr val="tx1"/>
                </a:solidFill>
                <a:latin typeface="Times New Roman" pitchFamily="18" charset="0"/>
                <a:ea typeface="宋体" pitchFamily="2" charset="-122"/>
                <a:cs typeface="黑体" pitchFamily="49" charset="-122"/>
              </a:defRPr>
            </a:lvl3pPr>
            <a:lvl4pPr marL="1600200" indent="-228600" eaLnBrk="0" hangingPunct="0">
              <a:spcBef>
                <a:spcPct val="20000"/>
              </a:spcBef>
              <a:buChar char="–"/>
              <a:defRPr kumimoji="1" sz="1600">
                <a:solidFill>
                  <a:schemeClr val="tx1"/>
                </a:solidFill>
                <a:latin typeface="Times New Roman" pitchFamily="18" charset="0"/>
                <a:ea typeface="宋体" pitchFamily="2" charset="-122"/>
                <a:cs typeface="黑体" pitchFamily="49" charset="-122"/>
              </a:defRPr>
            </a:lvl4pPr>
            <a:lvl5pPr marL="2057400" indent="-228600" eaLnBrk="0" hangingPunct="0">
              <a:spcBef>
                <a:spcPct val="20000"/>
              </a:spcBef>
              <a:buChar char="»"/>
              <a:defRPr kumimoji="1" sz="1600">
                <a:solidFill>
                  <a:schemeClr val="tx1"/>
                </a:solidFill>
                <a:latin typeface="Times New Roman" pitchFamily="18" charset="0"/>
                <a:ea typeface="宋体" pitchFamily="2" charset="-122"/>
                <a:cs typeface="黑体" pitchFamily="49" charset="-122"/>
              </a:defRPr>
            </a:lvl5pPr>
            <a:lvl6pPr marL="25146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6pPr>
            <a:lvl7pPr marL="29718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7pPr>
            <a:lvl8pPr marL="34290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8pPr>
            <a:lvl9pPr marL="38862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9pPr>
          </a:lstStyle>
          <a:p>
            <a:pPr algn="ctr" eaLnBrk="1" hangingPunct="1">
              <a:lnSpc>
                <a:spcPct val="110000"/>
              </a:lnSpc>
              <a:spcAft>
                <a:spcPct val="20000"/>
              </a:spcAft>
              <a:buFontTx/>
              <a:buNone/>
            </a:pPr>
            <a:r>
              <a:rPr lang="zh-CN" altLang="en-US" sz="1400" b="1">
                <a:solidFill>
                  <a:srgbClr val="000000"/>
                </a:solidFill>
                <a:latin typeface="Times New Roman" pitchFamily="18" charset="0"/>
                <a:ea typeface="宋体" pitchFamily="2" charset="-122"/>
                <a:cs typeface="楷体_GB2312" pitchFamily="49" charset="-122"/>
              </a:rPr>
              <a:t>计算机应用技术研究所</a:t>
            </a:r>
          </a:p>
        </p:txBody>
      </p:sp>
      <p:sp>
        <p:nvSpPr>
          <p:cNvPr id="38916" name="灯片编号占位符 5"/>
          <p:cNvSpPr txBox="1">
            <a:spLocks noGrp="1"/>
          </p:cNvSpPr>
          <p:nvPr/>
        </p:nvSpPr>
        <p:spPr bwMode="auto">
          <a:xfrm>
            <a:off x="6553200" y="5296958"/>
            <a:ext cx="19050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Blip>
                <a:blip r:embed="rId2"/>
              </a:buBlip>
              <a:defRPr kumimoji="1" sz="2400">
                <a:solidFill>
                  <a:schemeClr val="tx1"/>
                </a:solidFill>
                <a:latin typeface="黑体" pitchFamily="49" charset="-122"/>
                <a:ea typeface="黑体" pitchFamily="49" charset="-122"/>
                <a:cs typeface="黑体" pitchFamily="49" charset="-122"/>
              </a:defRPr>
            </a:lvl1pPr>
            <a:lvl2pPr marL="742950" indent="-285750" eaLnBrk="0" hangingPunct="0">
              <a:spcBef>
                <a:spcPct val="20000"/>
              </a:spcBef>
              <a:buBlip>
                <a:blip r:embed="rId2"/>
              </a:buBlip>
              <a:defRPr kumimoji="1" sz="2000">
                <a:solidFill>
                  <a:schemeClr val="tx1"/>
                </a:solidFill>
                <a:latin typeface="Times New Roman" pitchFamily="18" charset="0"/>
                <a:ea typeface="宋体" pitchFamily="2" charset="-122"/>
                <a:cs typeface="黑体" pitchFamily="49" charset="-122"/>
              </a:defRPr>
            </a:lvl2pPr>
            <a:lvl3pPr marL="1143000" indent="-228600" eaLnBrk="0" hangingPunct="0">
              <a:spcBef>
                <a:spcPct val="20000"/>
              </a:spcBef>
              <a:buChar char="•"/>
              <a:defRPr kumimoji="1">
                <a:solidFill>
                  <a:schemeClr val="tx1"/>
                </a:solidFill>
                <a:latin typeface="Times New Roman" pitchFamily="18" charset="0"/>
                <a:ea typeface="宋体" pitchFamily="2" charset="-122"/>
                <a:cs typeface="黑体" pitchFamily="49" charset="-122"/>
              </a:defRPr>
            </a:lvl3pPr>
            <a:lvl4pPr marL="1600200" indent="-228600" eaLnBrk="0" hangingPunct="0">
              <a:spcBef>
                <a:spcPct val="20000"/>
              </a:spcBef>
              <a:buChar char="–"/>
              <a:defRPr kumimoji="1" sz="1600">
                <a:solidFill>
                  <a:schemeClr val="tx1"/>
                </a:solidFill>
                <a:latin typeface="Times New Roman" pitchFamily="18" charset="0"/>
                <a:ea typeface="宋体" pitchFamily="2" charset="-122"/>
                <a:cs typeface="黑体" pitchFamily="49" charset="-122"/>
              </a:defRPr>
            </a:lvl4pPr>
            <a:lvl5pPr marL="2057400" indent="-228600" eaLnBrk="0" hangingPunct="0">
              <a:spcBef>
                <a:spcPct val="20000"/>
              </a:spcBef>
              <a:buChar char="»"/>
              <a:defRPr kumimoji="1" sz="1600">
                <a:solidFill>
                  <a:schemeClr val="tx1"/>
                </a:solidFill>
                <a:latin typeface="Times New Roman" pitchFamily="18" charset="0"/>
                <a:ea typeface="宋体" pitchFamily="2" charset="-122"/>
                <a:cs typeface="黑体" pitchFamily="49" charset="-122"/>
              </a:defRPr>
            </a:lvl5pPr>
            <a:lvl6pPr marL="25146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6pPr>
            <a:lvl7pPr marL="29718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7pPr>
            <a:lvl8pPr marL="34290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8pPr>
            <a:lvl9pPr marL="38862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9pPr>
          </a:lstStyle>
          <a:p>
            <a:pPr algn="r" eaLnBrk="1" hangingPunct="1">
              <a:lnSpc>
                <a:spcPct val="110000"/>
              </a:lnSpc>
              <a:spcAft>
                <a:spcPct val="20000"/>
              </a:spcAft>
              <a:buFontTx/>
              <a:buNone/>
            </a:pPr>
            <a:fld id="{B1C42593-5A7D-4995-A80A-7CFC6D6EB65E}" type="slidenum">
              <a:rPr lang="en-US" altLang="zh-CN" sz="1400" b="1">
                <a:solidFill>
                  <a:srgbClr val="000000"/>
                </a:solidFill>
                <a:latin typeface="Times New Roman" pitchFamily="18" charset="0"/>
                <a:ea typeface="宋体" pitchFamily="2" charset="-122"/>
                <a:cs typeface="楷体_GB2312" pitchFamily="49" charset="-122"/>
              </a:rPr>
              <a:pPr algn="r" eaLnBrk="1" hangingPunct="1">
                <a:lnSpc>
                  <a:spcPct val="110000"/>
                </a:lnSpc>
                <a:spcAft>
                  <a:spcPct val="20000"/>
                </a:spcAft>
                <a:buFontTx/>
                <a:buNone/>
              </a:pPr>
              <a:t>4</a:t>
            </a:fld>
            <a:endParaRPr lang="en-US" altLang="zh-CN" sz="1400" b="1">
              <a:solidFill>
                <a:srgbClr val="000000"/>
              </a:solidFill>
              <a:latin typeface="Times New Roman" pitchFamily="18" charset="0"/>
              <a:ea typeface="宋体" pitchFamily="2" charset="-122"/>
              <a:cs typeface="楷体_GB2312" pitchFamily="49" charset="-122"/>
            </a:endParaRPr>
          </a:p>
        </p:txBody>
      </p:sp>
      <p:sp>
        <p:nvSpPr>
          <p:cNvPr id="38917" name="Text Box 2"/>
          <p:cNvSpPr txBox="1">
            <a:spLocks noChangeArrowheads="1"/>
          </p:cNvSpPr>
          <p:nvPr/>
        </p:nvSpPr>
        <p:spPr bwMode="auto">
          <a:xfrm>
            <a:off x="1403350" y="697178"/>
            <a:ext cx="7086600" cy="1006429"/>
          </a:xfrm>
          <a:prstGeom prst="rect">
            <a:avLst/>
          </a:prstGeom>
          <a:solidFill>
            <a:srgbClr val="3366FF"/>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81000" indent="-381000" eaLnBrk="0" hangingPunct="0">
              <a:spcBef>
                <a:spcPct val="20000"/>
              </a:spcBef>
              <a:buBlip>
                <a:blip r:embed="rId2"/>
              </a:buBlip>
              <a:defRPr kumimoji="1" sz="2400">
                <a:solidFill>
                  <a:schemeClr val="tx1"/>
                </a:solidFill>
                <a:latin typeface="黑体" pitchFamily="49" charset="-122"/>
                <a:ea typeface="黑体" pitchFamily="49" charset="-122"/>
                <a:cs typeface="黑体" pitchFamily="49" charset="-122"/>
              </a:defRPr>
            </a:lvl1pPr>
            <a:lvl2pPr marL="742950" indent="-285750" eaLnBrk="0" hangingPunct="0">
              <a:spcBef>
                <a:spcPct val="20000"/>
              </a:spcBef>
              <a:buBlip>
                <a:blip r:embed="rId2"/>
              </a:buBlip>
              <a:defRPr kumimoji="1" sz="2000">
                <a:solidFill>
                  <a:schemeClr val="tx1"/>
                </a:solidFill>
                <a:latin typeface="Times New Roman" pitchFamily="18" charset="0"/>
                <a:ea typeface="宋体" pitchFamily="2" charset="-122"/>
                <a:cs typeface="黑体" pitchFamily="49" charset="-122"/>
              </a:defRPr>
            </a:lvl2pPr>
            <a:lvl3pPr marL="1143000" indent="-228600" eaLnBrk="0" hangingPunct="0">
              <a:spcBef>
                <a:spcPct val="20000"/>
              </a:spcBef>
              <a:buChar char="•"/>
              <a:defRPr kumimoji="1">
                <a:solidFill>
                  <a:schemeClr val="tx1"/>
                </a:solidFill>
                <a:latin typeface="Times New Roman" pitchFamily="18" charset="0"/>
                <a:ea typeface="宋体" pitchFamily="2" charset="-122"/>
                <a:cs typeface="黑体" pitchFamily="49" charset="-122"/>
              </a:defRPr>
            </a:lvl3pPr>
            <a:lvl4pPr marL="1600200" indent="-228600" eaLnBrk="0" hangingPunct="0">
              <a:spcBef>
                <a:spcPct val="20000"/>
              </a:spcBef>
              <a:buChar char="–"/>
              <a:defRPr kumimoji="1" sz="1600">
                <a:solidFill>
                  <a:schemeClr val="tx1"/>
                </a:solidFill>
                <a:latin typeface="Times New Roman" pitchFamily="18" charset="0"/>
                <a:ea typeface="宋体" pitchFamily="2" charset="-122"/>
                <a:cs typeface="黑体" pitchFamily="49" charset="-122"/>
              </a:defRPr>
            </a:lvl4pPr>
            <a:lvl5pPr marL="2057400" indent="-228600" eaLnBrk="0" hangingPunct="0">
              <a:spcBef>
                <a:spcPct val="20000"/>
              </a:spcBef>
              <a:buChar char="»"/>
              <a:defRPr kumimoji="1" sz="1600">
                <a:solidFill>
                  <a:schemeClr val="tx1"/>
                </a:solidFill>
                <a:latin typeface="Times New Roman" pitchFamily="18" charset="0"/>
                <a:ea typeface="宋体" pitchFamily="2" charset="-122"/>
                <a:cs typeface="黑体" pitchFamily="49" charset="-122"/>
              </a:defRPr>
            </a:lvl5pPr>
            <a:lvl6pPr marL="25146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6pPr>
            <a:lvl7pPr marL="29718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7pPr>
            <a:lvl8pPr marL="34290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8pPr>
            <a:lvl9pPr marL="38862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9pPr>
          </a:lstStyle>
          <a:p>
            <a:pPr algn="ctr" eaLnBrk="1" hangingPunct="1">
              <a:lnSpc>
                <a:spcPct val="110000"/>
              </a:lnSpc>
              <a:spcAft>
                <a:spcPct val="20000"/>
              </a:spcAft>
              <a:buClr>
                <a:srgbClr val="FFFFFF"/>
              </a:buClr>
              <a:buFont typeface="Wingdings" pitchFamily="2" charset="2"/>
              <a:buChar char="&amp;"/>
            </a:pPr>
            <a:r>
              <a:rPr kumimoji="0" lang="zh-CN" altLang="en-US" sz="5400" b="1" dirty="0">
                <a:solidFill>
                  <a:srgbClr val="FFFFFF"/>
                </a:solidFill>
                <a:ea typeface="楷体_GB2312" pitchFamily="49" charset="-122"/>
              </a:rPr>
              <a:t> 集成学习基础知识</a:t>
            </a:r>
            <a:endParaRPr lang="zh-CN" altLang="en-US" sz="5400" b="1" dirty="0">
              <a:solidFill>
                <a:srgbClr val="FFFFFF"/>
              </a:solidFill>
              <a:latin typeface="宋体" pitchFamily="2" charset="-122"/>
              <a:ea typeface="宋体" pitchFamily="2" charset="-122"/>
              <a:cs typeface="楷体_GB2312" pitchFamily="49" charset="-122"/>
            </a:endParaRPr>
          </a:p>
        </p:txBody>
      </p:sp>
      <p:pic>
        <p:nvPicPr>
          <p:cNvPr id="38918" name="Picture 7" descr="C:\Program Files\Microsoft Office\MEDIA\CAGCAT10\j0292982.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21575" y="3948907"/>
            <a:ext cx="1371600" cy="1128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内容占位符 2">
            <a:extLst>
              <a:ext uri="{FF2B5EF4-FFF2-40B4-BE49-F238E27FC236}"/>
            </a:extLst>
          </p:cNvPr>
          <p:cNvSpPr txBox="1">
            <a:spLocks/>
          </p:cNvSpPr>
          <p:nvPr/>
        </p:nvSpPr>
        <p:spPr>
          <a:xfrm>
            <a:off x="2546350" y="2017449"/>
            <a:ext cx="4800600" cy="2362729"/>
          </a:xfrm>
          <a:prstGeom prst="rect">
            <a:avLst/>
          </a:prstGeom>
        </p:spPr>
        <p:txBody>
          <a:bodyPr/>
          <a:lstStyle>
            <a:lvl1pPr marL="342900" indent="-342900" eaLnBrk="0" hangingPunct="0">
              <a:spcBef>
                <a:spcPct val="20000"/>
              </a:spcBef>
              <a:buBlip>
                <a:blip r:embed="rId2"/>
              </a:buBlip>
              <a:defRPr kumimoji="1" sz="2400">
                <a:solidFill>
                  <a:schemeClr val="tx1"/>
                </a:solidFill>
                <a:latin typeface="黑体" pitchFamily="49" charset="-122"/>
                <a:ea typeface="黑体" pitchFamily="49" charset="-122"/>
                <a:cs typeface="黑体" pitchFamily="49" charset="-122"/>
              </a:defRPr>
            </a:lvl1pPr>
            <a:lvl2pPr marL="742950" indent="-285750" eaLnBrk="0" hangingPunct="0">
              <a:spcBef>
                <a:spcPct val="20000"/>
              </a:spcBef>
              <a:buBlip>
                <a:blip r:embed="rId2"/>
              </a:buBlip>
              <a:defRPr kumimoji="1" sz="2000">
                <a:solidFill>
                  <a:schemeClr val="tx1"/>
                </a:solidFill>
                <a:latin typeface="Times New Roman" pitchFamily="18" charset="0"/>
                <a:ea typeface="宋体" pitchFamily="2" charset="-122"/>
                <a:cs typeface="黑体" pitchFamily="49" charset="-122"/>
              </a:defRPr>
            </a:lvl2pPr>
            <a:lvl3pPr marL="1143000" indent="-228600" eaLnBrk="0" hangingPunct="0">
              <a:spcBef>
                <a:spcPct val="20000"/>
              </a:spcBef>
              <a:buChar char="•"/>
              <a:defRPr kumimoji="1">
                <a:solidFill>
                  <a:schemeClr val="tx1"/>
                </a:solidFill>
                <a:latin typeface="Times New Roman" pitchFamily="18" charset="0"/>
                <a:ea typeface="宋体" pitchFamily="2" charset="-122"/>
                <a:cs typeface="黑体" pitchFamily="49" charset="-122"/>
              </a:defRPr>
            </a:lvl3pPr>
            <a:lvl4pPr marL="1600200" indent="-228600" eaLnBrk="0" hangingPunct="0">
              <a:spcBef>
                <a:spcPct val="20000"/>
              </a:spcBef>
              <a:buChar char="–"/>
              <a:defRPr kumimoji="1" sz="1600">
                <a:solidFill>
                  <a:schemeClr val="tx1"/>
                </a:solidFill>
                <a:latin typeface="Times New Roman" pitchFamily="18" charset="0"/>
                <a:ea typeface="宋体" pitchFamily="2" charset="-122"/>
                <a:cs typeface="黑体" pitchFamily="49" charset="-122"/>
              </a:defRPr>
            </a:lvl4pPr>
            <a:lvl5pPr marL="2057400" indent="-228600" eaLnBrk="0" hangingPunct="0">
              <a:spcBef>
                <a:spcPct val="20000"/>
              </a:spcBef>
              <a:buChar char="»"/>
              <a:defRPr kumimoji="1" sz="1600">
                <a:solidFill>
                  <a:schemeClr val="tx1"/>
                </a:solidFill>
                <a:latin typeface="Times New Roman" pitchFamily="18" charset="0"/>
                <a:ea typeface="宋体" pitchFamily="2" charset="-122"/>
                <a:cs typeface="黑体" pitchFamily="49" charset="-122"/>
              </a:defRPr>
            </a:lvl5pPr>
            <a:lvl6pPr marL="25146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6pPr>
            <a:lvl7pPr marL="29718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7pPr>
            <a:lvl8pPr marL="34290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8pPr>
            <a:lvl9pPr marL="38862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9pPr>
          </a:lstStyle>
          <a:p>
            <a:pPr>
              <a:lnSpc>
                <a:spcPct val="150000"/>
              </a:lnSpc>
              <a:spcAft>
                <a:spcPct val="20000"/>
              </a:spcAft>
              <a:buFont typeface="Wingdings" pitchFamily="2" charset="2"/>
              <a:buChar char="J"/>
              <a:defRPr/>
            </a:pPr>
            <a:r>
              <a:rPr lang="zh-CN" altLang="en-US" sz="3600" b="1" smtClean="0">
                <a:solidFill>
                  <a:srgbClr val="0000FF"/>
                </a:solidFill>
                <a:effectLst>
                  <a:outerShdw blurRad="38100" dist="38100" dir="2700000" algn="tl">
                    <a:srgbClr val="C0C0C0"/>
                  </a:outerShdw>
                </a:effectLst>
                <a:ea typeface="楷体_GB2312" pitchFamily="49" charset="-122"/>
              </a:rPr>
              <a:t> </a:t>
            </a:r>
            <a:r>
              <a:rPr lang="zh-CN" altLang="en-US" sz="3600" b="1" smtClean="0">
                <a:solidFill>
                  <a:srgbClr val="0000FF"/>
                </a:solidFill>
                <a:ea typeface="楷体_GB2312" pitchFamily="49" charset="-122"/>
              </a:rPr>
              <a:t>集成学习的概念</a:t>
            </a:r>
          </a:p>
          <a:p>
            <a:pPr>
              <a:lnSpc>
                <a:spcPct val="150000"/>
              </a:lnSpc>
              <a:spcAft>
                <a:spcPct val="20000"/>
              </a:spcAft>
              <a:buFont typeface="Wingdings" pitchFamily="2" charset="2"/>
              <a:buChar char="4"/>
              <a:defRPr/>
            </a:pPr>
            <a:r>
              <a:rPr lang="zh-CN" altLang="en-US" sz="3600" b="1" smtClean="0">
                <a:solidFill>
                  <a:srgbClr val="000000"/>
                </a:solidFill>
                <a:ea typeface="楷体_GB2312" pitchFamily="49" charset="-122"/>
              </a:rPr>
              <a:t> 集成学习基本范式</a:t>
            </a:r>
          </a:p>
          <a:p>
            <a:pPr>
              <a:lnSpc>
                <a:spcPct val="150000"/>
              </a:lnSpc>
              <a:spcAft>
                <a:spcPct val="20000"/>
              </a:spcAft>
              <a:buFont typeface="Wingdings" pitchFamily="2" charset="2"/>
              <a:buChar char="4"/>
              <a:defRPr/>
            </a:pPr>
            <a:r>
              <a:rPr lang="zh-CN" altLang="en-US" sz="3600" b="1" smtClean="0">
                <a:solidFill>
                  <a:srgbClr val="000000"/>
                </a:solidFill>
                <a:ea typeface="楷体_GB2312" pitchFamily="49" charset="-122"/>
              </a:rPr>
              <a:t> 集成学习泛化策略</a:t>
            </a:r>
          </a:p>
        </p:txBody>
      </p:sp>
    </p:spTree>
    <p:extLst>
      <p:ext uri="{BB962C8B-B14F-4D97-AF65-F5344CB8AC3E}">
        <p14:creationId xmlns:p14="http://schemas.microsoft.com/office/powerpoint/2010/main" val="10699887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a:xfrm>
            <a:off x="930814" y="0"/>
            <a:ext cx="7282375" cy="849449"/>
          </a:xfrm>
        </p:spPr>
        <p:txBody>
          <a:bodyPr>
            <a:noAutofit/>
          </a:bodyPr>
          <a:lstStyle/>
          <a:p>
            <a:r>
              <a:rPr lang="en-US" altLang="zh-CN" dirty="0" smtClean="0">
                <a:latin typeface="Cambria" panose="02040503050406030204" pitchFamily="18" charset="0"/>
              </a:rPr>
              <a:t>5</a:t>
            </a:r>
            <a:r>
              <a:rPr lang="zh-CN" altLang="en-US" dirty="0" smtClean="0">
                <a:latin typeface="Cambria" panose="02040503050406030204" pitchFamily="18" charset="0"/>
              </a:rPr>
              <a:t>.</a:t>
            </a:r>
            <a:r>
              <a:rPr lang="en-US" altLang="zh-CN" dirty="0" smtClean="0">
                <a:latin typeface="Cambria" panose="02040503050406030204" pitchFamily="18" charset="0"/>
              </a:rPr>
              <a:t>5</a:t>
            </a:r>
            <a:r>
              <a:rPr lang="zh-CN" altLang="en-US" dirty="0" smtClean="0">
                <a:latin typeface="Cambria" panose="02040503050406030204" pitchFamily="18" charset="0"/>
              </a:rPr>
              <a:t> Boosting</a:t>
            </a:r>
            <a:endParaRPr lang="zh-CN" altLang="en-US" sz="2000" dirty="0">
              <a:latin typeface="Cambria" panose="02040503050406030204" pitchFamily="18" charset="0"/>
            </a:endParaRPr>
          </a:p>
        </p:txBody>
      </p:sp>
      <p:sp>
        <p:nvSpPr>
          <p:cNvPr id="7" name="文本框 6"/>
          <p:cNvSpPr txBox="1"/>
          <p:nvPr/>
        </p:nvSpPr>
        <p:spPr>
          <a:xfrm>
            <a:off x="395536" y="817274"/>
            <a:ext cx="8253069" cy="5401479"/>
          </a:xfrm>
          <a:prstGeom prst="rect">
            <a:avLst/>
          </a:prstGeom>
          <a:noFill/>
        </p:spPr>
        <p:txBody>
          <a:bodyPr wrap="square" rtlCol="0" anchor="t">
            <a:spAutoFit/>
          </a:bodyPr>
          <a:lstStyle/>
          <a:p>
            <a:pPr marL="285750" indent="-285750">
              <a:lnSpc>
                <a:spcPct val="150000"/>
              </a:lnSpc>
              <a:buFont typeface="Wingdings" panose="05000000000000000000" pitchFamily="2" charset="2"/>
              <a:buChar char="n"/>
            </a:pPr>
            <a:r>
              <a:rPr lang="zh-CN" altLang="en-US" sz="2000" dirty="0">
                <a:latin typeface="Cambria" panose="02040503050406030204" pitchFamily="18" charset="0"/>
              </a:rPr>
              <a:t>1990年，R. Schapire给出了肯定的答案，通过组合三个弱学习器实现了一个强学习器，促进了提升（Boosting）算法的极大发展。Boosting算法分为如下两个阶段</a:t>
            </a:r>
            <a:r>
              <a:rPr lang="zh-CN" altLang="en-US" sz="2000" dirty="0" smtClean="0">
                <a:latin typeface="Cambria" panose="02040503050406030204" pitchFamily="18" charset="0"/>
              </a:rPr>
              <a:t>。</a:t>
            </a:r>
            <a:endParaRPr lang="en-US" altLang="zh-CN" sz="2000" dirty="0" smtClean="0">
              <a:latin typeface="Cambria" panose="02040503050406030204" pitchFamily="18" charset="0"/>
            </a:endParaRPr>
          </a:p>
          <a:p>
            <a:pPr marL="285750" indent="-285750">
              <a:lnSpc>
                <a:spcPct val="150000"/>
              </a:lnSpc>
              <a:buFont typeface="Wingdings" panose="05000000000000000000" pitchFamily="2" charset="2"/>
              <a:buChar char="n"/>
            </a:pPr>
            <a:r>
              <a:rPr lang="en-US" altLang="zh-CN" sz="2000" dirty="0">
                <a:latin typeface="+mn-ea"/>
              </a:rPr>
              <a:t>训练阶段。给定一个大训练集</a:t>
            </a:r>
            <a:r>
              <a:rPr lang="en-US" altLang="zh-CN" sz="2000" i="1" dirty="0">
                <a:latin typeface="Cambria" panose="02040503050406030204" pitchFamily="18" charset="0"/>
                <a:ea typeface="Cambria" panose="02040503050406030204" pitchFamily="18" charset="0"/>
              </a:rPr>
              <a:t>X</a:t>
            </a:r>
            <a:r>
              <a:rPr lang="en-US" altLang="zh-CN" sz="2000" dirty="0">
                <a:latin typeface="+mn-ea"/>
              </a:rPr>
              <a:t>，随机地将其划分为3个子集</a:t>
            </a:r>
            <a:r>
              <a:rPr lang="en-US" altLang="zh-CN" sz="2000" i="1" dirty="0">
                <a:latin typeface="Cambria" panose="02040503050406030204" pitchFamily="18" charset="0"/>
                <a:ea typeface="Cambria" panose="02040503050406030204" pitchFamily="18" charset="0"/>
              </a:rPr>
              <a:t>X</a:t>
            </a:r>
            <a:r>
              <a:rPr lang="en-US" altLang="zh-CN" sz="2000" dirty="0">
                <a:latin typeface="Cambria" panose="02040503050406030204" pitchFamily="18" charset="0"/>
                <a:ea typeface="Cambria" panose="02040503050406030204" pitchFamily="18" charset="0"/>
              </a:rPr>
              <a:t>={</a:t>
            </a:r>
            <a:r>
              <a:rPr lang="en-US" altLang="zh-CN" sz="2000" i="1" dirty="0">
                <a:latin typeface="Cambria" panose="02040503050406030204" pitchFamily="18" charset="0"/>
                <a:ea typeface="Cambria" panose="02040503050406030204" pitchFamily="18" charset="0"/>
              </a:rPr>
              <a:t>X</a:t>
            </a:r>
            <a:r>
              <a:rPr lang="en-US" altLang="zh-CN" sz="2000" baseline="-25000" dirty="0">
                <a:latin typeface="Cambria" panose="02040503050406030204" pitchFamily="18" charset="0"/>
                <a:ea typeface="Cambria" panose="02040503050406030204" pitchFamily="18" charset="0"/>
              </a:rPr>
              <a:t>1</a:t>
            </a:r>
            <a:r>
              <a:rPr lang="zh-CN" altLang="en-US" sz="2000" dirty="0">
                <a:latin typeface="Cambria" panose="02040503050406030204" pitchFamily="18" charset="0"/>
              </a:rPr>
              <a:t>，</a:t>
            </a:r>
            <a:r>
              <a:rPr lang="en-US" altLang="zh-CN" sz="2000" i="1" dirty="0">
                <a:latin typeface="Cambria" panose="02040503050406030204" pitchFamily="18" charset="0"/>
                <a:ea typeface="Cambria" panose="02040503050406030204" pitchFamily="18" charset="0"/>
              </a:rPr>
              <a:t>X</a:t>
            </a:r>
            <a:r>
              <a:rPr lang="en-US" altLang="zh-CN" sz="2000" baseline="-25000" dirty="0">
                <a:latin typeface="Cambria" panose="02040503050406030204" pitchFamily="18" charset="0"/>
                <a:ea typeface="Cambria" panose="02040503050406030204" pitchFamily="18" charset="0"/>
              </a:rPr>
              <a:t>2</a:t>
            </a:r>
            <a:r>
              <a:rPr lang="zh-CN" altLang="en-US" sz="2000" dirty="0">
                <a:latin typeface="Cambria" panose="02040503050406030204" pitchFamily="18" charset="0"/>
              </a:rPr>
              <a:t>，</a:t>
            </a:r>
            <a:r>
              <a:rPr lang="en-US" altLang="zh-CN" sz="2000" i="1" dirty="0">
                <a:latin typeface="Cambria" panose="02040503050406030204" pitchFamily="18" charset="0"/>
                <a:ea typeface="Cambria" panose="02040503050406030204" pitchFamily="18" charset="0"/>
              </a:rPr>
              <a:t>X</a:t>
            </a:r>
            <a:r>
              <a:rPr lang="en-US" altLang="zh-CN" sz="2000" baseline="-25000" dirty="0">
                <a:latin typeface="Cambria" panose="02040503050406030204" pitchFamily="18" charset="0"/>
                <a:ea typeface="Cambria" panose="02040503050406030204" pitchFamily="18" charset="0"/>
              </a:rPr>
              <a:t>3</a:t>
            </a:r>
            <a:r>
              <a:rPr lang="en-US" altLang="zh-CN" sz="2000" dirty="0" smtClean="0">
                <a:latin typeface="Cambria" panose="02040503050406030204" pitchFamily="18" charset="0"/>
                <a:ea typeface="Cambria" panose="02040503050406030204" pitchFamily="18" charset="0"/>
              </a:rPr>
              <a:t>}</a:t>
            </a:r>
            <a:r>
              <a:rPr lang="en-US" altLang="zh-CN" sz="2000" dirty="0" smtClean="0">
                <a:latin typeface="+mn-ea"/>
              </a:rPr>
              <a:t>。</a:t>
            </a:r>
          </a:p>
          <a:p>
            <a:pPr marL="1200150" lvl="2" indent="-285750">
              <a:lnSpc>
                <a:spcPct val="150000"/>
              </a:lnSpc>
              <a:buFont typeface="Wingdings" pitchFamily="2" charset="2"/>
              <a:buChar char="ü"/>
            </a:pPr>
            <a:r>
              <a:rPr lang="en-US" altLang="zh-CN" dirty="0" smtClean="0">
                <a:latin typeface="+mn-ea"/>
              </a:rPr>
              <a:t>首先</a:t>
            </a:r>
            <a:r>
              <a:rPr lang="en-US" altLang="zh-CN" dirty="0">
                <a:latin typeface="+mn-ea"/>
              </a:rPr>
              <a:t>，使用</a:t>
            </a:r>
            <a:r>
              <a:rPr lang="en-US" altLang="zh-CN" i="1" dirty="0">
                <a:latin typeface="Cambria" panose="02040503050406030204" pitchFamily="18" charset="0"/>
                <a:ea typeface="Cambria" panose="02040503050406030204" pitchFamily="18" charset="0"/>
              </a:rPr>
              <a:t>X</a:t>
            </a:r>
            <a:r>
              <a:rPr lang="en-US" altLang="zh-CN" baseline="-25000" dirty="0">
                <a:latin typeface="Cambria" panose="02040503050406030204" pitchFamily="18" charset="0"/>
                <a:ea typeface="Cambria" panose="02040503050406030204" pitchFamily="18" charset="0"/>
              </a:rPr>
              <a:t>1</a:t>
            </a:r>
            <a:r>
              <a:rPr lang="en-US" altLang="zh-CN" dirty="0">
                <a:latin typeface="+mn-ea"/>
              </a:rPr>
              <a:t>训练</a:t>
            </a:r>
            <a:r>
              <a:rPr lang="zh-CN" altLang="en-US" dirty="0">
                <a:latin typeface="+mn-ea"/>
              </a:rPr>
              <a:t>的</a:t>
            </a:r>
            <a:r>
              <a:rPr lang="en-US" altLang="zh-CN" i="1" dirty="0">
                <a:latin typeface="Cambria" panose="02040503050406030204" pitchFamily="18" charset="0"/>
                <a:ea typeface="Cambria" panose="02040503050406030204" pitchFamily="18" charset="0"/>
              </a:rPr>
              <a:t>d</a:t>
            </a:r>
            <a:r>
              <a:rPr lang="en-US" altLang="zh-CN" baseline="-25000" dirty="0">
                <a:latin typeface="Cambria" panose="02040503050406030204" pitchFamily="18" charset="0"/>
                <a:ea typeface="Cambria" panose="02040503050406030204" pitchFamily="18" charset="0"/>
              </a:rPr>
              <a:t>1</a:t>
            </a:r>
            <a:r>
              <a:rPr lang="en-US" altLang="zh-CN" dirty="0" smtClean="0">
                <a:latin typeface="+mn-ea"/>
              </a:rPr>
              <a:t>；</a:t>
            </a:r>
          </a:p>
          <a:p>
            <a:pPr marL="1200150" lvl="2" indent="-285750">
              <a:lnSpc>
                <a:spcPct val="150000"/>
              </a:lnSpc>
              <a:buFont typeface="Wingdings" pitchFamily="2" charset="2"/>
              <a:buChar char="ü"/>
            </a:pPr>
            <a:r>
              <a:rPr lang="en-US" altLang="zh-CN" dirty="0" smtClean="0">
                <a:latin typeface="+mn-ea"/>
              </a:rPr>
              <a:t>接着</a:t>
            </a:r>
            <a:r>
              <a:rPr lang="en-US" altLang="zh-CN" dirty="0">
                <a:latin typeface="+mn-ea"/>
              </a:rPr>
              <a:t>，提取</a:t>
            </a:r>
            <a:r>
              <a:rPr lang="en-US" altLang="zh-CN" i="1" dirty="0">
                <a:latin typeface="Cambria" panose="02040503050406030204" pitchFamily="18" charset="0"/>
                <a:ea typeface="Cambria" panose="02040503050406030204" pitchFamily="18" charset="0"/>
              </a:rPr>
              <a:t>X</a:t>
            </a:r>
            <a:r>
              <a:rPr lang="en-US" altLang="zh-CN" baseline="-25000" dirty="0">
                <a:latin typeface="Cambria" panose="02040503050406030204" pitchFamily="18" charset="0"/>
                <a:ea typeface="Cambria" panose="02040503050406030204" pitchFamily="18" charset="0"/>
              </a:rPr>
              <a:t>2</a:t>
            </a:r>
            <a:r>
              <a:rPr lang="en-US" altLang="zh-CN" dirty="0">
                <a:latin typeface="+mn-ea"/>
              </a:rPr>
              <a:t>并将它作为</a:t>
            </a:r>
            <a:r>
              <a:rPr lang="en-US" altLang="zh-CN" i="1" dirty="0">
                <a:latin typeface="Cambria" panose="02040503050406030204" pitchFamily="18" charset="0"/>
                <a:ea typeface="Cambria" panose="02040503050406030204" pitchFamily="18" charset="0"/>
              </a:rPr>
              <a:t>d</a:t>
            </a:r>
            <a:r>
              <a:rPr lang="en-US" altLang="zh-CN" baseline="-25000" dirty="0">
                <a:latin typeface="Cambria" panose="02040503050406030204" pitchFamily="18" charset="0"/>
                <a:ea typeface="Cambria" panose="02040503050406030204" pitchFamily="18" charset="0"/>
              </a:rPr>
              <a:t>1</a:t>
            </a:r>
            <a:r>
              <a:rPr lang="en-US" altLang="zh-CN" dirty="0">
                <a:latin typeface="+mn-ea"/>
              </a:rPr>
              <a:t>的输入，将</a:t>
            </a:r>
            <a:r>
              <a:rPr lang="en-US" altLang="zh-CN" i="1" dirty="0">
                <a:latin typeface="Cambria" panose="02040503050406030204" pitchFamily="18" charset="0"/>
                <a:ea typeface="Cambria" panose="02040503050406030204" pitchFamily="18" charset="0"/>
              </a:rPr>
              <a:t>d</a:t>
            </a:r>
            <a:r>
              <a:rPr lang="en-US" altLang="zh-CN" baseline="-25000" dirty="0">
                <a:latin typeface="Cambria" panose="02040503050406030204" pitchFamily="18" charset="0"/>
                <a:ea typeface="Cambria" panose="02040503050406030204" pitchFamily="18" charset="0"/>
              </a:rPr>
              <a:t>1</a:t>
            </a:r>
            <a:r>
              <a:rPr lang="en-US" altLang="zh-CN" dirty="0">
                <a:latin typeface="+mn-ea"/>
              </a:rPr>
              <a:t>错误分类的所有实例以及</a:t>
            </a:r>
            <a:r>
              <a:rPr lang="en-US" altLang="zh-CN" i="1" dirty="0">
                <a:latin typeface="Cambria" panose="02040503050406030204" pitchFamily="18" charset="0"/>
                <a:ea typeface="Cambria" panose="02040503050406030204" pitchFamily="18" charset="0"/>
              </a:rPr>
              <a:t>X</a:t>
            </a:r>
            <a:r>
              <a:rPr lang="en-US" altLang="zh-CN" baseline="-25000" dirty="0">
                <a:latin typeface="Cambria" panose="02040503050406030204" pitchFamily="18" charset="0"/>
                <a:ea typeface="Cambria" panose="02040503050406030204" pitchFamily="18" charset="0"/>
              </a:rPr>
              <a:t>2</a:t>
            </a:r>
            <a:r>
              <a:rPr lang="en-US" altLang="zh-CN" dirty="0">
                <a:latin typeface="+mn-ea"/>
              </a:rPr>
              <a:t>中被</a:t>
            </a:r>
            <a:r>
              <a:rPr lang="en-US" altLang="zh-CN" i="1" dirty="0">
                <a:latin typeface="Cambria" panose="02040503050406030204" pitchFamily="18" charset="0"/>
                <a:ea typeface="Cambria" panose="02040503050406030204" pitchFamily="18" charset="0"/>
              </a:rPr>
              <a:t>d</a:t>
            </a:r>
            <a:r>
              <a:rPr lang="en-US" altLang="zh-CN" baseline="-25000" dirty="0">
                <a:latin typeface="Cambria" panose="02040503050406030204" pitchFamily="18" charset="0"/>
                <a:ea typeface="Cambria" panose="02040503050406030204" pitchFamily="18" charset="0"/>
              </a:rPr>
              <a:t>1</a:t>
            </a:r>
            <a:r>
              <a:rPr lang="en-US" altLang="zh-CN" dirty="0">
                <a:latin typeface="+mn-ea"/>
              </a:rPr>
              <a:t>正确分类的一些实例一起作为</a:t>
            </a:r>
            <a:r>
              <a:rPr lang="en-US" altLang="zh-CN" i="1" dirty="0">
                <a:latin typeface="+mn-ea"/>
              </a:rPr>
              <a:t>d</a:t>
            </a:r>
            <a:r>
              <a:rPr lang="en-US" altLang="zh-CN" baseline="-25000" dirty="0">
                <a:latin typeface="+mn-ea"/>
              </a:rPr>
              <a:t>2</a:t>
            </a:r>
            <a:r>
              <a:rPr lang="en-US" altLang="zh-CN" dirty="0">
                <a:latin typeface="+mn-ea"/>
              </a:rPr>
              <a:t>的训练集</a:t>
            </a:r>
            <a:r>
              <a:rPr lang="en-US" altLang="zh-CN" dirty="0" smtClean="0">
                <a:latin typeface="+mn-ea"/>
              </a:rPr>
              <a:t>；</a:t>
            </a:r>
          </a:p>
          <a:p>
            <a:pPr marL="1200150" lvl="2" indent="-285750">
              <a:lnSpc>
                <a:spcPct val="150000"/>
              </a:lnSpc>
              <a:buFont typeface="Wingdings" pitchFamily="2" charset="2"/>
              <a:buChar char="ü"/>
            </a:pPr>
            <a:r>
              <a:rPr lang="en-US" altLang="zh-CN" dirty="0" smtClean="0">
                <a:latin typeface="+mn-ea"/>
              </a:rPr>
              <a:t>然后</a:t>
            </a:r>
            <a:r>
              <a:rPr lang="en-US" altLang="zh-CN" dirty="0">
                <a:latin typeface="+mn-ea"/>
              </a:rPr>
              <a:t>，提取</a:t>
            </a:r>
            <a:r>
              <a:rPr lang="en-US" altLang="zh-CN" i="1" dirty="0">
                <a:latin typeface="Cambria" panose="02040503050406030204" pitchFamily="18" charset="0"/>
                <a:ea typeface="Cambria" panose="02040503050406030204" pitchFamily="18" charset="0"/>
              </a:rPr>
              <a:t>X</a:t>
            </a:r>
            <a:r>
              <a:rPr lang="en-US" altLang="zh-CN" baseline="-25000" dirty="0">
                <a:latin typeface="Cambria" panose="02040503050406030204" pitchFamily="18" charset="0"/>
                <a:ea typeface="Cambria" panose="02040503050406030204" pitchFamily="18" charset="0"/>
              </a:rPr>
              <a:t>3</a:t>
            </a:r>
            <a:r>
              <a:rPr lang="en-US" altLang="zh-CN" dirty="0">
                <a:latin typeface="+mn-ea"/>
              </a:rPr>
              <a:t>并将它输入给</a:t>
            </a:r>
            <a:r>
              <a:rPr lang="en-US" altLang="zh-CN" i="1" dirty="0">
                <a:latin typeface="Cambria" panose="02040503050406030204" pitchFamily="18" charset="0"/>
                <a:ea typeface="Cambria" panose="02040503050406030204" pitchFamily="18" charset="0"/>
              </a:rPr>
              <a:t>d</a:t>
            </a:r>
            <a:r>
              <a:rPr lang="en-US" altLang="zh-CN" baseline="-25000" dirty="0">
                <a:latin typeface="Cambria" panose="02040503050406030204" pitchFamily="18" charset="0"/>
                <a:ea typeface="Cambria" panose="02040503050406030204" pitchFamily="18" charset="0"/>
              </a:rPr>
              <a:t>1</a:t>
            </a:r>
            <a:r>
              <a:rPr lang="en-US" altLang="zh-CN" dirty="0">
                <a:latin typeface="+mn-ea"/>
              </a:rPr>
              <a:t>和</a:t>
            </a:r>
            <a:r>
              <a:rPr lang="en-US" altLang="zh-CN" i="1" dirty="0">
                <a:latin typeface="Cambria" panose="02040503050406030204" pitchFamily="18" charset="0"/>
                <a:ea typeface="Cambria" panose="02040503050406030204" pitchFamily="18" charset="0"/>
              </a:rPr>
              <a:t>d</a:t>
            </a:r>
            <a:r>
              <a:rPr lang="en-US" altLang="zh-CN" baseline="-25000" dirty="0">
                <a:latin typeface="Cambria" panose="02040503050406030204" pitchFamily="18" charset="0"/>
                <a:ea typeface="Cambria" panose="02040503050406030204" pitchFamily="18" charset="0"/>
              </a:rPr>
              <a:t>2</a:t>
            </a:r>
            <a:r>
              <a:rPr lang="en-US" altLang="zh-CN" dirty="0">
                <a:latin typeface="+mn-ea"/>
              </a:rPr>
              <a:t>，其中用</a:t>
            </a:r>
            <a:r>
              <a:rPr lang="en-US" altLang="zh-CN" i="1" dirty="0">
                <a:latin typeface="Cambria" panose="02040503050406030204" pitchFamily="18" charset="0"/>
                <a:ea typeface="Cambria" panose="02040503050406030204" pitchFamily="18" charset="0"/>
              </a:rPr>
              <a:t>d</a:t>
            </a:r>
            <a:r>
              <a:rPr lang="en-US" altLang="zh-CN" baseline="-25000" dirty="0">
                <a:latin typeface="Cambria" panose="02040503050406030204" pitchFamily="18" charset="0"/>
                <a:ea typeface="Cambria" panose="02040503050406030204" pitchFamily="18" charset="0"/>
              </a:rPr>
              <a:t>1</a:t>
            </a:r>
            <a:r>
              <a:rPr lang="en-US" altLang="zh-CN" dirty="0">
                <a:latin typeface="+mn-ea"/>
              </a:rPr>
              <a:t>和</a:t>
            </a:r>
            <a:r>
              <a:rPr lang="en-US" altLang="zh-CN" i="1" dirty="0">
                <a:latin typeface="Cambria" panose="02040503050406030204" pitchFamily="18" charset="0"/>
                <a:ea typeface="Cambria" panose="02040503050406030204" pitchFamily="18" charset="0"/>
              </a:rPr>
              <a:t>d</a:t>
            </a:r>
            <a:r>
              <a:rPr lang="en-US" altLang="zh-CN" baseline="-25000" dirty="0">
                <a:latin typeface="Cambria" panose="02040503050406030204" pitchFamily="18" charset="0"/>
                <a:ea typeface="Cambria" panose="02040503050406030204" pitchFamily="18" charset="0"/>
              </a:rPr>
              <a:t>2</a:t>
            </a:r>
            <a:r>
              <a:rPr lang="en-US" altLang="zh-CN" dirty="0">
                <a:latin typeface="+mn-ea"/>
              </a:rPr>
              <a:t>输出不一致的实例作为</a:t>
            </a:r>
            <a:r>
              <a:rPr lang="en-US" altLang="zh-CN" i="1" dirty="0">
                <a:latin typeface="Cambria" panose="02040503050406030204" pitchFamily="18" charset="0"/>
                <a:ea typeface="Cambria" panose="02040503050406030204" pitchFamily="18" charset="0"/>
              </a:rPr>
              <a:t>d</a:t>
            </a:r>
            <a:r>
              <a:rPr lang="en-US" altLang="zh-CN" baseline="-25000" dirty="0">
                <a:latin typeface="Cambria" panose="02040503050406030204" pitchFamily="18" charset="0"/>
                <a:ea typeface="Cambria" panose="02040503050406030204" pitchFamily="18" charset="0"/>
              </a:rPr>
              <a:t>3</a:t>
            </a:r>
            <a:r>
              <a:rPr lang="en-US" altLang="zh-CN" dirty="0" smtClean="0">
                <a:latin typeface="+mn-ea"/>
              </a:rPr>
              <a:t>的训练集</a:t>
            </a:r>
            <a:r>
              <a:rPr lang="zh-CN" altLang="en-US" dirty="0" smtClean="0">
                <a:latin typeface="+mn-ea"/>
              </a:rPr>
              <a:t>。</a:t>
            </a:r>
            <a:endParaRPr lang="en-US" altLang="zh-CN" dirty="0">
              <a:latin typeface="+mn-ea"/>
            </a:endParaRPr>
          </a:p>
          <a:p>
            <a:pPr marL="285750" indent="-285750">
              <a:lnSpc>
                <a:spcPct val="150000"/>
              </a:lnSpc>
              <a:buFont typeface="Wingdings" panose="05000000000000000000" pitchFamily="2" charset="2"/>
              <a:buChar char="n"/>
            </a:pPr>
            <a:r>
              <a:rPr lang="zh-CN" altLang="zh-CN" sz="2000" dirty="0">
                <a:latin typeface="+mn-ea"/>
              </a:rPr>
              <a:t>检验阶段。给定一个实例，首先将其提供给</a:t>
            </a:r>
            <a:r>
              <a:rPr lang="en-US" altLang="zh-CN" sz="2000" i="1" dirty="0">
                <a:latin typeface="Cambria" panose="02040503050406030204" pitchFamily="18" charset="0"/>
                <a:ea typeface="Cambria" panose="02040503050406030204" pitchFamily="18" charset="0"/>
              </a:rPr>
              <a:t>d</a:t>
            </a:r>
            <a:r>
              <a:rPr lang="en-US" altLang="zh-CN" sz="2000" baseline="-25000" dirty="0">
                <a:latin typeface="Cambria" panose="02040503050406030204" pitchFamily="18" charset="0"/>
                <a:ea typeface="Cambria" panose="02040503050406030204" pitchFamily="18" charset="0"/>
              </a:rPr>
              <a:t>1</a:t>
            </a:r>
            <a:r>
              <a:rPr lang="zh-CN" altLang="zh-CN" sz="2000" dirty="0">
                <a:latin typeface="+mn-ea"/>
              </a:rPr>
              <a:t>和</a:t>
            </a:r>
            <a:r>
              <a:rPr lang="en-US" altLang="zh-CN" sz="2000" i="1" dirty="0">
                <a:latin typeface="Cambria" panose="02040503050406030204" pitchFamily="18" charset="0"/>
                <a:ea typeface="Cambria" panose="02040503050406030204" pitchFamily="18" charset="0"/>
              </a:rPr>
              <a:t>d</a:t>
            </a:r>
            <a:r>
              <a:rPr lang="en-US" altLang="zh-CN" sz="2000" baseline="-25000" dirty="0">
                <a:latin typeface="Cambria" panose="02040503050406030204" pitchFamily="18" charset="0"/>
                <a:ea typeface="Cambria" panose="02040503050406030204" pitchFamily="18" charset="0"/>
              </a:rPr>
              <a:t>2</a:t>
            </a:r>
            <a:r>
              <a:rPr lang="zh-CN" altLang="zh-CN" sz="2000" dirty="0">
                <a:latin typeface="+mn-ea"/>
              </a:rPr>
              <a:t>，如果二者输出一致，这就是输出结果，否则</a:t>
            </a:r>
            <a:r>
              <a:rPr lang="en-US" altLang="zh-CN" sz="2000" i="1" dirty="0">
                <a:latin typeface="Cambria" panose="02040503050406030204" pitchFamily="18" charset="0"/>
                <a:ea typeface="Cambria" panose="02040503050406030204" pitchFamily="18" charset="0"/>
              </a:rPr>
              <a:t>d</a:t>
            </a:r>
            <a:r>
              <a:rPr lang="en-US" altLang="zh-CN" sz="2000" baseline="-25000" dirty="0">
                <a:latin typeface="Cambria" panose="02040503050406030204" pitchFamily="18" charset="0"/>
                <a:ea typeface="Cambria" panose="02040503050406030204" pitchFamily="18" charset="0"/>
              </a:rPr>
              <a:t>3</a:t>
            </a:r>
            <a:r>
              <a:rPr lang="zh-CN" altLang="zh-CN" sz="2000" dirty="0">
                <a:latin typeface="+mn-ea"/>
              </a:rPr>
              <a:t>的输出作为输出结果</a:t>
            </a:r>
            <a:r>
              <a:rPr lang="zh-CN" altLang="zh-CN" sz="2000" dirty="0" smtClean="0">
                <a:latin typeface="+mn-ea"/>
              </a:rPr>
              <a:t>。</a:t>
            </a:r>
            <a:endParaRPr lang="zh-CN" altLang="en-US" sz="2000" dirty="0">
              <a:latin typeface="Cambria" panose="02040503050406030204" pitchFamily="18" charset="0"/>
            </a:endParaRPr>
          </a:p>
        </p:txBody>
      </p:sp>
    </p:spTree>
    <p:extLst>
      <p:ext uri="{BB962C8B-B14F-4D97-AF65-F5344CB8AC3E}">
        <p14:creationId xmlns:p14="http://schemas.microsoft.com/office/powerpoint/2010/main" val="18464099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a:xfrm>
            <a:off x="916210" y="-20374"/>
            <a:ext cx="7282375" cy="929217"/>
          </a:xfrm>
        </p:spPr>
        <p:txBody>
          <a:bodyPr>
            <a:noAutofit/>
          </a:bodyPr>
          <a:lstStyle/>
          <a:p>
            <a:r>
              <a:rPr lang="zh-CN" altLang="en-US" dirty="0">
                <a:latin typeface="Cambria" pitchFamily="18" charset="0"/>
              </a:rPr>
              <a:t>7.4 </a:t>
            </a:r>
            <a:r>
              <a:rPr lang="zh-CN" altLang="en-US" dirty="0" smtClean="0">
                <a:latin typeface="Cambria" panose="02040503050406030204" pitchFamily="18" charset="0"/>
              </a:rPr>
              <a:t>Boosting</a:t>
            </a:r>
            <a:endParaRPr lang="zh-CN" altLang="en-US" sz="2000" dirty="0">
              <a:latin typeface="Cambria" panose="02040503050406030204" pitchFamily="18" charset="0"/>
            </a:endParaRPr>
          </a:p>
        </p:txBody>
      </p:sp>
      <p:sp>
        <p:nvSpPr>
          <p:cNvPr id="2" name="文本框 1"/>
          <p:cNvSpPr txBox="1"/>
          <p:nvPr/>
        </p:nvSpPr>
        <p:spPr>
          <a:xfrm>
            <a:off x="1160585" y="717022"/>
            <a:ext cx="3999328" cy="461665"/>
          </a:xfrm>
          <a:prstGeom prst="rect">
            <a:avLst/>
          </a:prstGeom>
          <a:noFill/>
        </p:spPr>
        <p:txBody>
          <a:bodyPr wrap="square" rtlCol="0" anchor="t">
            <a:spAutoFit/>
          </a:bodyPr>
          <a:lstStyle/>
          <a:p>
            <a:r>
              <a:rPr lang="zh-CN" altLang="en-US" sz="2400" dirty="0">
                <a:latin typeface="Cambria" pitchFamily="18" charset="0"/>
              </a:rPr>
              <a:t>7.4.1 AdaBoost</a:t>
            </a:r>
          </a:p>
        </p:txBody>
      </p:sp>
      <p:sp>
        <p:nvSpPr>
          <p:cNvPr id="3" name="文本框 2"/>
          <p:cNvSpPr txBox="1"/>
          <p:nvPr/>
        </p:nvSpPr>
        <p:spPr>
          <a:xfrm>
            <a:off x="916209" y="1136824"/>
            <a:ext cx="8109209" cy="5493812"/>
          </a:xfrm>
          <a:prstGeom prst="rect">
            <a:avLst/>
          </a:prstGeom>
          <a:noFill/>
        </p:spPr>
        <p:txBody>
          <a:bodyPr wrap="square" rtlCol="0">
            <a:spAutoFit/>
          </a:bodyPr>
          <a:lstStyle/>
          <a:p>
            <a:pPr marL="285750" indent="-285750">
              <a:lnSpc>
                <a:spcPct val="150000"/>
              </a:lnSpc>
              <a:buFont typeface="Wingdings" panose="05000000000000000000" pitchFamily="2" charset="2"/>
              <a:buChar char="n"/>
            </a:pPr>
            <a:r>
              <a:rPr lang="zh-CN" altLang="zh-CN" dirty="0">
                <a:latin typeface="Cambria" pitchFamily="18" charset="0"/>
              </a:rPr>
              <a:t>尽管</a:t>
            </a:r>
            <a:r>
              <a:rPr lang="en-US" altLang="zh-CN" dirty="0">
                <a:latin typeface="Cambria" pitchFamily="18" charset="0"/>
              </a:rPr>
              <a:t>Boosting</a:t>
            </a:r>
            <a:r>
              <a:rPr lang="zh-CN" altLang="zh-CN" dirty="0">
                <a:latin typeface="Cambria" pitchFamily="18" charset="0"/>
              </a:rPr>
              <a:t>非常成功，但是需要一个非常大的训练样本</a:t>
            </a:r>
            <a:r>
              <a:rPr lang="zh-CN" altLang="zh-CN" dirty="0" smtClean="0">
                <a:latin typeface="Cambria" pitchFamily="18" charset="0"/>
              </a:rPr>
              <a:t>集</a:t>
            </a:r>
            <a:r>
              <a:rPr lang="zh-CN" altLang="en-US" dirty="0" smtClean="0">
                <a:latin typeface="Cambria" pitchFamily="18" charset="0"/>
              </a:rPr>
              <a:t>，将样本集一分为三</a:t>
            </a:r>
            <a:r>
              <a:rPr lang="zh-CN" altLang="zh-CN" dirty="0" smtClean="0">
                <a:latin typeface="Cambria" pitchFamily="18" charset="0"/>
              </a:rPr>
              <a:t>。</a:t>
            </a:r>
            <a:r>
              <a:rPr lang="zh-CN" altLang="en-US" dirty="0" smtClean="0">
                <a:latin typeface="Cambria" pitchFamily="18" charset="0"/>
              </a:rPr>
              <a:t>（</a:t>
            </a:r>
            <a:r>
              <a:rPr lang="zh-CN" altLang="en-US" b="1" dirty="0" smtClean="0">
                <a:solidFill>
                  <a:srgbClr val="FF0000"/>
                </a:solidFill>
                <a:effectLst>
                  <a:outerShdw blurRad="38100" dist="38100" dir="2700000" algn="tl">
                    <a:srgbClr val="000000">
                      <a:alpha val="43137"/>
                    </a:srgbClr>
                  </a:outerShdw>
                </a:effectLst>
                <a:latin typeface="Cambria" pitchFamily="18" charset="0"/>
              </a:rPr>
              <a:t>很多场合不太现实</a:t>
            </a:r>
            <a:r>
              <a:rPr lang="zh-CN" altLang="en-US" dirty="0" smtClean="0">
                <a:latin typeface="Cambria" pitchFamily="18" charset="0"/>
              </a:rPr>
              <a:t>）</a:t>
            </a:r>
            <a:endParaRPr lang="en-US" altLang="zh-CN" dirty="0" smtClean="0">
              <a:latin typeface="Cambria" pitchFamily="18" charset="0"/>
            </a:endParaRPr>
          </a:p>
          <a:p>
            <a:pPr marL="285750" indent="-285750">
              <a:lnSpc>
                <a:spcPct val="150000"/>
              </a:lnSpc>
              <a:buFont typeface="Wingdings" panose="05000000000000000000" pitchFamily="2" charset="2"/>
              <a:buChar char="n"/>
            </a:pPr>
            <a:r>
              <a:rPr lang="en-US" altLang="zh-CN" dirty="0" smtClean="0">
                <a:latin typeface="Cambria" pitchFamily="18" charset="0"/>
              </a:rPr>
              <a:t>1996</a:t>
            </a:r>
            <a:r>
              <a:rPr lang="zh-CN" altLang="zh-CN" dirty="0">
                <a:latin typeface="Cambria" pitchFamily="18" charset="0"/>
              </a:rPr>
              <a:t>年，</a:t>
            </a:r>
            <a:r>
              <a:rPr lang="en-US" altLang="zh-CN" dirty="0" err="1">
                <a:latin typeface="Cambria" pitchFamily="18" charset="0"/>
              </a:rPr>
              <a:t>Yoav</a:t>
            </a:r>
            <a:r>
              <a:rPr lang="en-US" altLang="zh-CN" dirty="0">
                <a:latin typeface="Cambria" pitchFamily="18" charset="0"/>
              </a:rPr>
              <a:t> Freund</a:t>
            </a:r>
            <a:r>
              <a:rPr lang="zh-CN" altLang="zh-CN" dirty="0">
                <a:latin typeface="Cambria" pitchFamily="18" charset="0"/>
              </a:rPr>
              <a:t>和</a:t>
            </a:r>
            <a:r>
              <a:rPr lang="en-US" altLang="zh-CN" dirty="0">
                <a:latin typeface="Cambria" pitchFamily="18" charset="0"/>
              </a:rPr>
              <a:t>Robert </a:t>
            </a:r>
            <a:r>
              <a:rPr lang="en-US" altLang="zh-CN" dirty="0" err="1">
                <a:latin typeface="Cambria" pitchFamily="18" charset="0"/>
              </a:rPr>
              <a:t>Schapire</a:t>
            </a:r>
            <a:r>
              <a:rPr lang="zh-CN" altLang="zh-CN" dirty="0">
                <a:latin typeface="Cambria" pitchFamily="18" charset="0"/>
              </a:rPr>
              <a:t>提出了提升的一个变种，即自适应提升（</a:t>
            </a:r>
            <a:r>
              <a:rPr lang="en-US" altLang="zh-CN" dirty="0">
                <a:latin typeface="Cambria" pitchFamily="18" charset="0"/>
              </a:rPr>
              <a:t>Adaptive Boosting</a:t>
            </a:r>
            <a:r>
              <a:rPr lang="zh-CN" altLang="zh-CN" dirty="0">
                <a:latin typeface="Cambria" pitchFamily="18" charset="0"/>
              </a:rPr>
              <a:t>，</a:t>
            </a:r>
            <a:r>
              <a:rPr lang="en-US" altLang="zh-CN" dirty="0" err="1">
                <a:latin typeface="Cambria" pitchFamily="18" charset="0"/>
              </a:rPr>
              <a:t>AdaBoost</a:t>
            </a:r>
            <a:r>
              <a:rPr lang="zh-CN" altLang="zh-CN" dirty="0">
                <a:latin typeface="Cambria" pitchFamily="18" charset="0"/>
              </a:rPr>
              <a:t>），它重复使用相同的训练集，而不再要求很大的数据集</a:t>
            </a:r>
            <a:r>
              <a:rPr lang="zh-CN" altLang="zh-CN" dirty="0" smtClean="0">
                <a:latin typeface="Cambria" pitchFamily="18" charset="0"/>
              </a:rPr>
              <a:t>。</a:t>
            </a:r>
            <a:endParaRPr lang="en-US" altLang="zh-CN" dirty="0" smtClean="0">
              <a:latin typeface="Cambria" pitchFamily="18" charset="0"/>
            </a:endParaRPr>
          </a:p>
          <a:p>
            <a:pPr marL="285750" indent="-285750">
              <a:lnSpc>
                <a:spcPct val="150000"/>
              </a:lnSpc>
              <a:buFont typeface="Wingdings" panose="05000000000000000000" pitchFamily="2" charset="2"/>
              <a:buChar char="n"/>
            </a:pPr>
            <a:r>
              <a:rPr lang="en-US" altLang="zh-CN" dirty="0" err="1" smtClean="0">
                <a:latin typeface="Cambria" pitchFamily="18" charset="0"/>
              </a:rPr>
              <a:t>AdaBoost</a:t>
            </a:r>
            <a:r>
              <a:rPr lang="zh-CN" altLang="zh-CN" dirty="0">
                <a:latin typeface="Cambria" pitchFamily="18" charset="0"/>
              </a:rPr>
              <a:t>算法的工作</a:t>
            </a:r>
            <a:r>
              <a:rPr lang="zh-CN" altLang="zh-CN" dirty="0" smtClean="0">
                <a:latin typeface="Cambria" pitchFamily="18" charset="0"/>
              </a:rPr>
              <a:t>机制</a:t>
            </a:r>
            <a:endParaRPr lang="en-US" altLang="zh-CN" dirty="0" smtClean="0">
              <a:latin typeface="Cambria" pitchFamily="18" charset="0"/>
            </a:endParaRPr>
          </a:p>
          <a:p>
            <a:pPr marL="742950" lvl="1" indent="-285750">
              <a:lnSpc>
                <a:spcPct val="150000"/>
              </a:lnSpc>
              <a:buFont typeface="Wingdings" pitchFamily="2" charset="2"/>
              <a:buChar char="ü"/>
            </a:pPr>
            <a:r>
              <a:rPr lang="zh-CN" altLang="zh-CN" dirty="0" smtClean="0">
                <a:latin typeface="Cambria" pitchFamily="18" charset="0"/>
              </a:rPr>
              <a:t>首先</a:t>
            </a:r>
            <a:r>
              <a:rPr lang="zh-CN" altLang="en-US" dirty="0" smtClean="0">
                <a:latin typeface="Cambria" pitchFamily="18" charset="0"/>
              </a:rPr>
              <a:t>，</a:t>
            </a:r>
            <a:r>
              <a:rPr lang="zh-CN" altLang="zh-CN" dirty="0" smtClean="0">
                <a:latin typeface="Cambria" pitchFamily="18" charset="0"/>
              </a:rPr>
              <a:t>训练集</a:t>
            </a:r>
            <a:r>
              <a:rPr lang="zh-CN" altLang="zh-CN" dirty="0">
                <a:latin typeface="Cambria" pitchFamily="18" charset="0"/>
              </a:rPr>
              <a:t>用初始权重训练出一个弱学习器</a:t>
            </a:r>
            <a:r>
              <a:rPr lang="en-US" altLang="zh-CN" dirty="0">
                <a:latin typeface="Cambria" pitchFamily="18" charset="0"/>
              </a:rPr>
              <a:t>1</a:t>
            </a:r>
            <a:r>
              <a:rPr lang="zh-CN" altLang="zh-CN" dirty="0">
                <a:latin typeface="Cambria" pitchFamily="18" charset="0"/>
              </a:rPr>
              <a:t>，根据弱学习的学习误差率表现来更新训练样本的权重，使得之前弱学习器</a:t>
            </a:r>
            <a:r>
              <a:rPr lang="en-US" altLang="zh-CN" dirty="0">
                <a:latin typeface="Cambria" pitchFamily="18" charset="0"/>
              </a:rPr>
              <a:t>1</a:t>
            </a:r>
            <a:r>
              <a:rPr lang="zh-CN" altLang="zh-CN" dirty="0">
                <a:latin typeface="Cambria" pitchFamily="18" charset="0"/>
              </a:rPr>
              <a:t>学习误差率高的训练样本点的权重变高，使得这些误差率高的点在后面的弱学习器</a:t>
            </a:r>
            <a:r>
              <a:rPr lang="en-US" altLang="zh-CN" dirty="0">
                <a:latin typeface="Cambria" pitchFamily="18" charset="0"/>
              </a:rPr>
              <a:t>2</a:t>
            </a:r>
            <a:r>
              <a:rPr lang="zh-CN" altLang="zh-CN" dirty="0">
                <a:latin typeface="Cambria" pitchFamily="18" charset="0"/>
              </a:rPr>
              <a:t>中得到更多的重视</a:t>
            </a:r>
            <a:r>
              <a:rPr lang="zh-CN" altLang="zh-CN" dirty="0" smtClean="0">
                <a:latin typeface="Cambria" pitchFamily="18" charset="0"/>
              </a:rPr>
              <a:t>。</a:t>
            </a:r>
            <a:endParaRPr lang="en-US" altLang="zh-CN" dirty="0" smtClean="0">
              <a:latin typeface="Cambria" pitchFamily="18" charset="0"/>
            </a:endParaRPr>
          </a:p>
          <a:p>
            <a:pPr marL="742950" lvl="1" indent="-285750">
              <a:lnSpc>
                <a:spcPct val="150000"/>
              </a:lnSpc>
              <a:buFont typeface="Wingdings" pitchFamily="2" charset="2"/>
              <a:buChar char="ü"/>
            </a:pPr>
            <a:r>
              <a:rPr lang="zh-CN" altLang="zh-CN" dirty="0" smtClean="0">
                <a:latin typeface="Cambria" pitchFamily="18" charset="0"/>
              </a:rPr>
              <a:t>然后</a:t>
            </a:r>
            <a:r>
              <a:rPr lang="zh-CN" altLang="en-US" dirty="0" smtClean="0">
                <a:latin typeface="Cambria" pitchFamily="18" charset="0"/>
              </a:rPr>
              <a:t>，</a:t>
            </a:r>
            <a:r>
              <a:rPr lang="zh-CN" altLang="zh-CN" dirty="0" smtClean="0">
                <a:latin typeface="Cambria" pitchFamily="18" charset="0"/>
              </a:rPr>
              <a:t>基于</a:t>
            </a:r>
            <a:r>
              <a:rPr lang="zh-CN" altLang="zh-CN" dirty="0">
                <a:latin typeface="Cambria" pitchFamily="18" charset="0"/>
              </a:rPr>
              <a:t>调整权重后的训练集来训练弱学习器</a:t>
            </a:r>
            <a:r>
              <a:rPr lang="en-US" altLang="zh-CN" dirty="0">
                <a:latin typeface="Cambria" pitchFamily="18" charset="0"/>
              </a:rPr>
              <a:t>2</a:t>
            </a:r>
            <a:r>
              <a:rPr lang="zh-CN" altLang="zh-CN" dirty="0">
                <a:latin typeface="Cambria" pitchFamily="18" charset="0"/>
              </a:rPr>
              <a:t>，如此重复进行，直到训练到指定的弱学习器数量</a:t>
            </a:r>
            <a:r>
              <a:rPr lang="zh-CN" altLang="zh-CN" dirty="0" smtClean="0">
                <a:latin typeface="Cambria" pitchFamily="18" charset="0"/>
              </a:rPr>
              <a:t>。</a:t>
            </a:r>
            <a:endParaRPr lang="en-US" altLang="zh-CN" dirty="0" smtClean="0">
              <a:latin typeface="Cambria" pitchFamily="18" charset="0"/>
            </a:endParaRPr>
          </a:p>
          <a:p>
            <a:pPr marL="742950" lvl="1" indent="-285750">
              <a:lnSpc>
                <a:spcPct val="150000"/>
              </a:lnSpc>
              <a:buFont typeface="Wingdings" pitchFamily="2" charset="2"/>
              <a:buChar char="ü"/>
            </a:pPr>
            <a:r>
              <a:rPr lang="zh-CN" altLang="zh-CN" dirty="0" smtClean="0">
                <a:latin typeface="Cambria" pitchFamily="18" charset="0"/>
              </a:rPr>
              <a:t>最后</a:t>
            </a:r>
            <a:r>
              <a:rPr lang="zh-CN" altLang="zh-CN" dirty="0">
                <a:latin typeface="Cambria" pitchFamily="18" charset="0"/>
              </a:rPr>
              <a:t>，将这些弱学习器通过集合策略进行整合，得到最终的强学习</a:t>
            </a:r>
            <a:r>
              <a:rPr lang="zh-CN" altLang="zh-CN" dirty="0" smtClean="0">
                <a:latin typeface="Cambria" pitchFamily="18" charset="0"/>
              </a:rPr>
              <a:t>器</a:t>
            </a:r>
            <a:r>
              <a:rPr lang="zh-CN" altLang="en-US" dirty="0">
                <a:latin typeface="Cambria" pitchFamily="18" charset="0"/>
              </a:rPr>
              <a:t>。</a:t>
            </a:r>
          </a:p>
        </p:txBody>
      </p:sp>
    </p:spTree>
    <p:extLst>
      <p:ext uri="{BB962C8B-B14F-4D97-AF65-F5344CB8AC3E}">
        <p14:creationId xmlns:p14="http://schemas.microsoft.com/office/powerpoint/2010/main" val="288381265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标题 7"/>
          <p:cNvSpPr>
            <a:spLocks noGrp="1"/>
          </p:cNvSpPr>
          <p:nvPr>
            <p:ph type="title"/>
          </p:nvPr>
        </p:nvSpPr>
        <p:spPr>
          <a:xfrm>
            <a:off x="930814" y="-212195"/>
            <a:ext cx="7282375" cy="1395413"/>
          </a:xfrm>
        </p:spPr>
        <p:txBody>
          <a:bodyPr>
            <a:noAutofit/>
          </a:bodyPr>
          <a:lstStyle/>
          <a:p>
            <a:r>
              <a:rPr lang="zh-CN" altLang="en-US" dirty="0" smtClean="0">
                <a:latin typeface="Cambria" panose="02040503050406030204" pitchFamily="18" charset="0"/>
              </a:rPr>
              <a:t>AdaBoost</a:t>
            </a:r>
            <a:r>
              <a:rPr lang="zh-CN" altLang="en-US" dirty="0">
                <a:latin typeface="Cambria" panose="02040503050406030204" pitchFamily="18" charset="0"/>
              </a:rPr>
              <a:t>算法</a:t>
            </a:r>
            <a:r>
              <a:rPr lang="zh-CN" altLang="en-US" sz="2000" dirty="0">
                <a:latin typeface="Cambria" panose="02040503050406030204" pitchFamily="18" charset="0"/>
              </a:rPr>
              <a:t/>
            </a:r>
            <a:br>
              <a:rPr lang="zh-CN" altLang="en-US" sz="2000" dirty="0">
                <a:latin typeface="Cambria" panose="02040503050406030204" pitchFamily="18" charset="0"/>
              </a:rPr>
            </a:br>
            <a:endParaRPr lang="zh-CN" altLang="en-US" sz="2000" dirty="0">
              <a:latin typeface="Cambria" panose="02040503050406030204" pitchFamily="18" charset="0"/>
            </a:endParaRPr>
          </a:p>
        </p:txBody>
      </p:sp>
      <p:graphicFrame>
        <p:nvGraphicFramePr>
          <p:cNvPr id="5" name="对象 4"/>
          <p:cNvGraphicFramePr>
            <a:graphicFrameLocks noChangeAspect="1"/>
          </p:cNvGraphicFramePr>
          <p:nvPr>
            <p:extLst>
              <p:ext uri="{D42A27DB-BD31-4B8C-83A1-F6EECF244321}">
                <p14:modId xmlns:p14="http://schemas.microsoft.com/office/powerpoint/2010/main" val="3041390468"/>
              </p:ext>
            </p:extLst>
          </p:nvPr>
        </p:nvGraphicFramePr>
        <p:xfrm>
          <a:off x="179512" y="1357334"/>
          <a:ext cx="8835745" cy="3498944"/>
        </p:xfrm>
        <a:graphic>
          <a:graphicData uri="http://schemas.openxmlformats.org/presentationml/2006/ole">
            <mc:AlternateContent xmlns:mc="http://schemas.openxmlformats.org/markup-compatibility/2006">
              <mc:Choice xmlns:v="urn:schemas-microsoft-com:vml" Requires="v">
                <p:oleObj spid="_x0000_s40973" name="Visio" r:id="rId4" imgW="7881744" imgH="3448156" progId="Visio.Drawing.15">
                  <p:embed/>
                </p:oleObj>
              </mc:Choice>
              <mc:Fallback>
                <p:oleObj name="Visio" r:id="rId4" imgW="7881744" imgH="3448156" progId="Visio.Drawing.15">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512" y="1357334"/>
                        <a:ext cx="8835745" cy="3498944"/>
                      </a:xfrm>
                      <a:prstGeom prst="rect">
                        <a:avLst/>
                      </a:prstGeom>
                      <a:noFill/>
                    </p:spPr>
                  </p:pic>
                </p:oleObj>
              </mc:Fallback>
            </mc:AlternateContent>
          </a:graphicData>
        </a:graphic>
      </p:graphicFrame>
    </p:spTree>
    <p:extLst>
      <p:ext uri="{BB962C8B-B14F-4D97-AF65-F5344CB8AC3E}">
        <p14:creationId xmlns:p14="http://schemas.microsoft.com/office/powerpoint/2010/main" val="353611460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266516635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defRPr/>
            </a:pPr>
            <a:r>
              <a:rPr lang="en-US" altLang="zh-CN" smtClean="0"/>
              <a:t>ID3</a:t>
            </a:r>
            <a:r>
              <a:rPr lang="zh-CN" altLang="en-US" smtClean="0"/>
              <a:t>和</a:t>
            </a:r>
            <a:r>
              <a:rPr lang="en-US" altLang="zh-CN" smtClean="0"/>
              <a:t>cart</a:t>
            </a:r>
            <a:r>
              <a:rPr lang="zh-CN" altLang="en-US" smtClean="0"/>
              <a:t>的算法区别</a:t>
            </a:r>
          </a:p>
        </p:txBody>
      </p:sp>
      <p:sp>
        <p:nvSpPr>
          <p:cNvPr id="29699" name="Rectangle 3"/>
          <p:cNvSpPr>
            <a:spLocks noGrp="1" noChangeArrowheads="1"/>
          </p:cNvSpPr>
          <p:nvPr>
            <p:ph type="body" idx="1"/>
          </p:nvPr>
        </p:nvSpPr>
        <p:spPr/>
        <p:txBody>
          <a:bodyPr/>
          <a:lstStyle/>
          <a:p>
            <a:pPr eaLnBrk="1" hangingPunct="1"/>
            <a:r>
              <a:rPr lang="en-US" altLang="zh-CN" sz="2400" smtClean="0"/>
              <a:t>CART</a:t>
            </a:r>
            <a:r>
              <a:rPr lang="zh-CN" altLang="en-US" sz="2400" smtClean="0"/>
              <a:t>是</a:t>
            </a:r>
            <a:r>
              <a:rPr lang="en-US" altLang="zh-CN" sz="2400" smtClean="0"/>
              <a:t>L.Breiman</a:t>
            </a:r>
            <a:r>
              <a:rPr lang="zh-CN" altLang="en-US" sz="2400" smtClean="0"/>
              <a:t>等人在</a:t>
            </a:r>
            <a:r>
              <a:rPr lang="en-US" altLang="zh-CN" sz="2400" smtClean="0"/>
              <a:t>1984 </a:t>
            </a:r>
            <a:r>
              <a:rPr lang="zh-CN" altLang="en-US" sz="2400" smtClean="0"/>
              <a:t>年提出的决策树算法，其原理与</a:t>
            </a:r>
            <a:r>
              <a:rPr lang="en-US" altLang="zh-CN" sz="2400" smtClean="0"/>
              <a:t>ID3</a:t>
            </a:r>
            <a:r>
              <a:rPr lang="zh-CN" altLang="en-US" sz="2400" smtClean="0"/>
              <a:t>相似，在</a:t>
            </a:r>
            <a:r>
              <a:rPr lang="en-US" altLang="zh-CN" sz="2400" smtClean="0"/>
              <a:t>CART</a:t>
            </a:r>
            <a:r>
              <a:rPr lang="zh-CN" altLang="en-US" sz="2400" smtClean="0"/>
              <a:t>中提出了杂度削减的概念，按杂度削减最大分裂节点生长决策树，与</a:t>
            </a:r>
            <a:r>
              <a:rPr lang="en-US" altLang="zh-CN" sz="2400" smtClean="0"/>
              <a:t>ID3</a:t>
            </a:r>
            <a:r>
              <a:rPr lang="zh-CN" altLang="en-US" sz="2400" smtClean="0"/>
              <a:t>不同的是，</a:t>
            </a:r>
            <a:r>
              <a:rPr lang="en-US" altLang="zh-CN" sz="2400" smtClean="0"/>
              <a:t>CART</a:t>
            </a:r>
            <a:r>
              <a:rPr lang="zh-CN" altLang="en-US" sz="2400" smtClean="0"/>
              <a:t>最终生成二叉树，然后利用重采技术进行误差估计和树剪枝，然后选择最优作为最终构建的决策树。这些算法均要求训练集全部或一部分在分类的过程中一直驻留在内存中。</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标题 1"/>
          <p:cNvSpPr>
            <a:spLocks/>
          </p:cNvSpPr>
          <p:nvPr/>
        </p:nvSpPr>
        <p:spPr bwMode="auto">
          <a:xfrm>
            <a:off x="457200" y="228865"/>
            <a:ext cx="82296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a:lnSpc>
                <a:spcPct val="90000"/>
              </a:lnSpc>
              <a:defRPr sz="4400">
                <a:solidFill>
                  <a:schemeClr val="tx2"/>
                </a:solidFill>
                <a:effectLst>
                  <a:outerShdw blurRad="38100" dist="38100" dir="2700000" algn="tl">
                    <a:srgbClr val="C0C0C0"/>
                  </a:outerShdw>
                </a:effectLst>
                <a:latin typeface="Verdana" pitchFamily="34" charset="0"/>
                <a:ea typeface="宋体" pitchFamily="2" charset="-122"/>
              </a:defRPr>
            </a:lvl1pPr>
            <a:lvl2pPr algn="ctr">
              <a:lnSpc>
                <a:spcPct val="90000"/>
              </a:lnSpc>
              <a:defRPr sz="4400">
                <a:solidFill>
                  <a:schemeClr val="tx2"/>
                </a:solidFill>
                <a:effectLst>
                  <a:outerShdw blurRad="38100" dist="38100" dir="2700000" algn="tl">
                    <a:srgbClr val="C0C0C0"/>
                  </a:outerShdw>
                </a:effectLst>
                <a:latin typeface="Verdana" pitchFamily="34" charset="0"/>
                <a:ea typeface="宋体" pitchFamily="2" charset="-122"/>
              </a:defRPr>
            </a:lvl2pPr>
            <a:lvl3pPr algn="ctr">
              <a:lnSpc>
                <a:spcPct val="90000"/>
              </a:lnSpc>
              <a:defRPr sz="4400">
                <a:solidFill>
                  <a:schemeClr val="tx2"/>
                </a:solidFill>
                <a:effectLst>
                  <a:outerShdw blurRad="38100" dist="38100" dir="2700000" algn="tl">
                    <a:srgbClr val="C0C0C0"/>
                  </a:outerShdw>
                </a:effectLst>
                <a:latin typeface="Verdana" pitchFamily="34" charset="0"/>
                <a:ea typeface="宋体" pitchFamily="2" charset="-122"/>
              </a:defRPr>
            </a:lvl3pPr>
            <a:lvl4pPr algn="ctr">
              <a:lnSpc>
                <a:spcPct val="90000"/>
              </a:lnSpc>
              <a:defRPr sz="4400">
                <a:solidFill>
                  <a:schemeClr val="tx2"/>
                </a:solidFill>
                <a:effectLst>
                  <a:outerShdw blurRad="38100" dist="38100" dir="2700000" algn="tl">
                    <a:srgbClr val="C0C0C0"/>
                  </a:outerShdw>
                </a:effectLst>
                <a:latin typeface="Verdana" pitchFamily="34" charset="0"/>
                <a:ea typeface="宋体" pitchFamily="2" charset="-122"/>
              </a:defRPr>
            </a:lvl4pPr>
            <a:lvl5pPr algn="ctr">
              <a:lnSpc>
                <a:spcPct val="90000"/>
              </a:lnSpc>
              <a:defRPr sz="4400">
                <a:solidFill>
                  <a:schemeClr val="tx2"/>
                </a:solidFill>
                <a:effectLst>
                  <a:outerShdw blurRad="38100" dist="38100" dir="2700000" algn="tl">
                    <a:srgbClr val="C0C0C0"/>
                  </a:outerShdw>
                </a:effectLst>
                <a:latin typeface="Verdana" pitchFamily="34" charset="0"/>
                <a:ea typeface="宋体" pitchFamily="2" charset="-122"/>
              </a:defRPr>
            </a:lvl5pPr>
            <a:lvl6pPr marL="457200" algn="ctr"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6pPr>
            <a:lvl7pPr marL="914400" algn="ctr"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7pPr>
            <a:lvl8pPr marL="1371600" algn="ctr"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8pPr>
            <a:lvl9pPr marL="1828800" algn="ctr"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9pPr>
          </a:lstStyle>
          <a:p>
            <a:pPr>
              <a:defRPr/>
            </a:pPr>
            <a:r>
              <a:rPr lang="en-US" altLang="zh-CN" smtClean="0"/>
              <a:t>CART</a:t>
            </a:r>
          </a:p>
        </p:txBody>
      </p:sp>
      <p:sp>
        <p:nvSpPr>
          <p:cNvPr id="30723" name="内容占位符 2"/>
          <p:cNvSpPr>
            <a:spLocks/>
          </p:cNvSpPr>
          <p:nvPr/>
        </p:nvSpPr>
        <p:spPr bwMode="auto">
          <a:xfrm>
            <a:off x="457200" y="1333500"/>
            <a:ext cx="8229600" cy="3771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har char="•"/>
              <a:defRPr sz="3200">
                <a:solidFill>
                  <a:schemeClr val="tx1"/>
                </a:solidFill>
                <a:latin typeface="Verdana" pitchFamily="34" charset="0"/>
                <a:ea typeface="宋体" pitchFamily="2" charset="-122"/>
              </a:defRPr>
            </a:lvl1pPr>
            <a:lvl2pPr marL="742950" indent="-285750" eaLnBrk="0" hangingPunct="0">
              <a:spcBef>
                <a:spcPct val="20000"/>
              </a:spcBef>
              <a:buChar char="–"/>
              <a:defRPr sz="2800">
                <a:solidFill>
                  <a:schemeClr val="tx1"/>
                </a:solidFill>
                <a:latin typeface="Verdana" pitchFamily="34" charset="0"/>
                <a:ea typeface="宋体" pitchFamily="2" charset="-122"/>
              </a:defRPr>
            </a:lvl2pPr>
            <a:lvl3pPr marL="1143000" indent="-228600" eaLnBrk="0" hangingPunct="0">
              <a:spcBef>
                <a:spcPct val="20000"/>
              </a:spcBef>
              <a:buChar char="•"/>
              <a:defRPr sz="2400">
                <a:solidFill>
                  <a:schemeClr val="tx1"/>
                </a:solidFill>
                <a:latin typeface="Verdana" pitchFamily="34" charset="0"/>
                <a:ea typeface="宋体" pitchFamily="2" charset="-122"/>
              </a:defRPr>
            </a:lvl3pPr>
            <a:lvl4pPr marL="1600200" indent="-228600" eaLnBrk="0" hangingPunct="0">
              <a:spcBef>
                <a:spcPct val="20000"/>
              </a:spcBef>
              <a:buChar char="–"/>
              <a:defRPr sz="2000">
                <a:solidFill>
                  <a:schemeClr val="tx1"/>
                </a:solidFill>
                <a:latin typeface="Verdana" pitchFamily="34" charset="0"/>
                <a:ea typeface="宋体" pitchFamily="2" charset="-122"/>
              </a:defRPr>
            </a:lvl4pPr>
            <a:lvl5pPr marL="2057400" indent="-228600" eaLnBrk="0" hangingPunct="0">
              <a:spcBef>
                <a:spcPct val="20000"/>
              </a:spcBef>
              <a:buChar char="»"/>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Verdana" pitchFamily="34" charset="0"/>
                <a:ea typeface="宋体" pitchFamily="2" charset="-122"/>
              </a:defRPr>
            </a:lvl9pPr>
          </a:lstStyle>
          <a:p>
            <a:pPr eaLnBrk="1" hangingPunct="1"/>
            <a:r>
              <a:rPr lang="zh-CN" altLang="en-US" sz="3000"/>
              <a:t>二元划分</a:t>
            </a:r>
          </a:p>
          <a:p>
            <a:pPr lvl="1" eaLnBrk="1" hangingPunct="1"/>
            <a:r>
              <a:rPr lang="zh-CN" altLang="en-US" sz="2600"/>
              <a:t>二叉树不易产生数据碎片，精确度往往也会高于多叉树，所以在</a:t>
            </a:r>
            <a:r>
              <a:rPr lang="en-US" altLang="zh-CN" sz="2600"/>
              <a:t>CART</a:t>
            </a:r>
            <a:r>
              <a:rPr lang="zh-CN" altLang="en-US" sz="2600"/>
              <a:t>算法中，采用了二元划分</a:t>
            </a:r>
          </a:p>
          <a:p>
            <a:pPr eaLnBrk="1" hangingPunct="1"/>
            <a:r>
              <a:rPr lang="zh-CN" altLang="en-US" sz="3000"/>
              <a:t>不纯性度量</a:t>
            </a:r>
          </a:p>
          <a:p>
            <a:pPr lvl="1" eaLnBrk="1" hangingPunct="1"/>
            <a:r>
              <a:rPr lang="zh-CN" altLang="en-US" sz="2600"/>
              <a:t>分类目标：</a:t>
            </a:r>
            <a:r>
              <a:rPr lang="en-US" altLang="zh-CN" sz="2600"/>
              <a:t>Gini</a:t>
            </a:r>
            <a:r>
              <a:rPr lang="zh-CN" altLang="en-US" sz="2600"/>
              <a:t>指标、</a:t>
            </a:r>
            <a:r>
              <a:rPr lang="en-US" altLang="zh-CN" sz="2600"/>
              <a:t>Towing</a:t>
            </a:r>
            <a:r>
              <a:rPr lang="zh-CN" altLang="en-US" sz="2600"/>
              <a:t>、</a:t>
            </a:r>
            <a:r>
              <a:rPr lang="en-US" altLang="zh-CN" sz="2600"/>
              <a:t>order Towing</a:t>
            </a:r>
          </a:p>
          <a:p>
            <a:pPr lvl="1" eaLnBrk="1" hangingPunct="1"/>
            <a:r>
              <a:rPr lang="zh-CN" altLang="en-US" sz="2600"/>
              <a:t>连续目标：最小平方残差、最小绝对残差</a:t>
            </a:r>
          </a:p>
          <a:p>
            <a:pPr eaLnBrk="1" hangingPunct="1"/>
            <a:r>
              <a:rPr lang="zh-CN" altLang="en-US" sz="3000"/>
              <a:t>剪枝：</a:t>
            </a:r>
          </a:p>
          <a:p>
            <a:pPr lvl="1" eaLnBrk="1" hangingPunct="1"/>
            <a:r>
              <a:rPr lang="zh-CN" altLang="en-US" sz="2600"/>
              <a:t>用</a:t>
            </a:r>
            <a:r>
              <a:rPr lang="zh-CN" altLang="en-US" sz="2600">
                <a:solidFill>
                  <a:srgbClr val="FF0000"/>
                </a:solidFill>
              </a:rPr>
              <a:t>独立的验证数据集</a:t>
            </a:r>
            <a:r>
              <a:rPr lang="zh-CN" altLang="en-US" sz="2600"/>
              <a:t>对训练集生长的树进行剪枝</a:t>
            </a:r>
          </a:p>
          <a:p>
            <a:pPr eaLnBrk="1" hangingPunct="1"/>
            <a:endParaRPr lang="en-US" altLang="zh-CN" sz="300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标题 1"/>
          <p:cNvSpPr>
            <a:spLocks/>
          </p:cNvSpPr>
          <p:nvPr/>
        </p:nvSpPr>
        <p:spPr bwMode="auto">
          <a:xfrm>
            <a:off x="457200" y="228865"/>
            <a:ext cx="82296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a:lnSpc>
                <a:spcPct val="90000"/>
              </a:lnSpc>
              <a:defRPr sz="4400">
                <a:solidFill>
                  <a:schemeClr val="tx2"/>
                </a:solidFill>
                <a:effectLst>
                  <a:outerShdw blurRad="38100" dist="38100" dir="2700000" algn="tl">
                    <a:srgbClr val="C0C0C0"/>
                  </a:outerShdw>
                </a:effectLst>
                <a:latin typeface="Verdana" pitchFamily="34" charset="0"/>
                <a:ea typeface="宋体" pitchFamily="2" charset="-122"/>
              </a:defRPr>
            </a:lvl1pPr>
            <a:lvl2pPr algn="ctr">
              <a:lnSpc>
                <a:spcPct val="90000"/>
              </a:lnSpc>
              <a:defRPr sz="4400">
                <a:solidFill>
                  <a:schemeClr val="tx2"/>
                </a:solidFill>
                <a:effectLst>
                  <a:outerShdw blurRad="38100" dist="38100" dir="2700000" algn="tl">
                    <a:srgbClr val="C0C0C0"/>
                  </a:outerShdw>
                </a:effectLst>
                <a:latin typeface="Verdana" pitchFamily="34" charset="0"/>
                <a:ea typeface="宋体" pitchFamily="2" charset="-122"/>
              </a:defRPr>
            </a:lvl2pPr>
            <a:lvl3pPr algn="ctr">
              <a:lnSpc>
                <a:spcPct val="90000"/>
              </a:lnSpc>
              <a:defRPr sz="4400">
                <a:solidFill>
                  <a:schemeClr val="tx2"/>
                </a:solidFill>
                <a:effectLst>
                  <a:outerShdw blurRad="38100" dist="38100" dir="2700000" algn="tl">
                    <a:srgbClr val="C0C0C0"/>
                  </a:outerShdw>
                </a:effectLst>
                <a:latin typeface="Verdana" pitchFamily="34" charset="0"/>
                <a:ea typeface="宋体" pitchFamily="2" charset="-122"/>
              </a:defRPr>
            </a:lvl3pPr>
            <a:lvl4pPr algn="ctr">
              <a:lnSpc>
                <a:spcPct val="90000"/>
              </a:lnSpc>
              <a:defRPr sz="4400">
                <a:solidFill>
                  <a:schemeClr val="tx2"/>
                </a:solidFill>
                <a:effectLst>
                  <a:outerShdw blurRad="38100" dist="38100" dir="2700000" algn="tl">
                    <a:srgbClr val="C0C0C0"/>
                  </a:outerShdw>
                </a:effectLst>
                <a:latin typeface="Verdana" pitchFamily="34" charset="0"/>
                <a:ea typeface="宋体" pitchFamily="2" charset="-122"/>
              </a:defRPr>
            </a:lvl4pPr>
            <a:lvl5pPr algn="ctr">
              <a:lnSpc>
                <a:spcPct val="90000"/>
              </a:lnSpc>
              <a:defRPr sz="4400">
                <a:solidFill>
                  <a:schemeClr val="tx2"/>
                </a:solidFill>
                <a:effectLst>
                  <a:outerShdw blurRad="38100" dist="38100" dir="2700000" algn="tl">
                    <a:srgbClr val="C0C0C0"/>
                  </a:outerShdw>
                </a:effectLst>
                <a:latin typeface="Verdana" pitchFamily="34" charset="0"/>
                <a:ea typeface="宋体" pitchFamily="2" charset="-122"/>
              </a:defRPr>
            </a:lvl5pPr>
            <a:lvl6pPr marL="457200" algn="ctr"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6pPr>
            <a:lvl7pPr marL="914400" algn="ctr"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7pPr>
            <a:lvl8pPr marL="1371600" algn="ctr"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8pPr>
            <a:lvl9pPr marL="1828800" algn="ctr"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9pPr>
          </a:lstStyle>
          <a:p>
            <a:pPr>
              <a:defRPr/>
            </a:pPr>
            <a:r>
              <a:rPr lang="en-US" altLang="zh-CN" smtClean="0"/>
              <a:t>CART- </a:t>
            </a:r>
            <a:r>
              <a:rPr lang="zh-CN" altLang="en-US" smtClean="0"/>
              <a:t>回归树</a:t>
            </a:r>
          </a:p>
        </p:txBody>
      </p:sp>
      <p:sp>
        <p:nvSpPr>
          <p:cNvPr id="31747" name="内容占位符 2"/>
          <p:cNvSpPr>
            <a:spLocks/>
          </p:cNvSpPr>
          <p:nvPr/>
        </p:nvSpPr>
        <p:spPr bwMode="auto">
          <a:xfrm>
            <a:off x="468313" y="1117865"/>
            <a:ext cx="8229600" cy="3771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har char="•"/>
              <a:defRPr sz="3200">
                <a:solidFill>
                  <a:schemeClr val="tx1"/>
                </a:solidFill>
                <a:latin typeface="Verdana" pitchFamily="34" charset="0"/>
                <a:ea typeface="宋体" pitchFamily="2" charset="-122"/>
              </a:defRPr>
            </a:lvl1pPr>
            <a:lvl2pPr marL="742950" indent="-285750" eaLnBrk="0" hangingPunct="0">
              <a:spcBef>
                <a:spcPct val="20000"/>
              </a:spcBef>
              <a:buChar char="–"/>
              <a:defRPr sz="2800">
                <a:solidFill>
                  <a:schemeClr val="tx1"/>
                </a:solidFill>
                <a:latin typeface="Verdana" pitchFamily="34" charset="0"/>
                <a:ea typeface="宋体" pitchFamily="2" charset="-122"/>
              </a:defRPr>
            </a:lvl2pPr>
            <a:lvl3pPr marL="1143000" indent="-228600" eaLnBrk="0" hangingPunct="0">
              <a:spcBef>
                <a:spcPct val="20000"/>
              </a:spcBef>
              <a:buChar char="•"/>
              <a:defRPr sz="2400">
                <a:solidFill>
                  <a:schemeClr val="tx1"/>
                </a:solidFill>
                <a:latin typeface="Verdana" pitchFamily="34" charset="0"/>
                <a:ea typeface="宋体" pitchFamily="2" charset="-122"/>
              </a:defRPr>
            </a:lvl3pPr>
            <a:lvl4pPr marL="1600200" indent="-228600" eaLnBrk="0" hangingPunct="0">
              <a:spcBef>
                <a:spcPct val="20000"/>
              </a:spcBef>
              <a:buChar char="–"/>
              <a:defRPr sz="2000">
                <a:solidFill>
                  <a:schemeClr val="tx1"/>
                </a:solidFill>
                <a:latin typeface="Verdana" pitchFamily="34" charset="0"/>
                <a:ea typeface="宋体" pitchFamily="2" charset="-122"/>
              </a:defRPr>
            </a:lvl4pPr>
            <a:lvl5pPr marL="2057400" indent="-228600" eaLnBrk="0" hangingPunct="0">
              <a:spcBef>
                <a:spcPct val="20000"/>
              </a:spcBef>
              <a:buChar char="»"/>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Verdana" pitchFamily="34" charset="0"/>
                <a:ea typeface="宋体" pitchFamily="2" charset="-122"/>
              </a:defRPr>
            </a:lvl9pPr>
          </a:lstStyle>
          <a:p>
            <a:pPr eaLnBrk="1" hangingPunct="1">
              <a:lnSpc>
                <a:spcPct val="90000"/>
              </a:lnSpc>
            </a:pPr>
            <a:r>
              <a:rPr lang="zh-CN" altLang="en-US" sz="2400"/>
              <a:t>样本</a:t>
            </a:r>
            <a:r>
              <a:rPr lang="zh-CN" altLang="en-US" sz="2400">
                <a:sym typeface="Wingdings" pitchFamily="2" charset="2"/>
              </a:rPr>
              <a:t>： </a:t>
            </a:r>
            <a:r>
              <a:rPr lang="en-US" altLang="zh-CN" sz="2400">
                <a:sym typeface="Wingdings" pitchFamily="2" charset="2"/>
              </a:rPr>
              <a:t>(X, y) </a:t>
            </a:r>
          </a:p>
          <a:p>
            <a:pPr lvl="1" eaLnBrk="1" hangingPunct="1">
              <a:lnSpc>
                <a:spcPct val="90000"/>
              </a:lnSpc>
            </a:pPr>
            <a:r>
              <a:rPr lang="en-US" altLang="zh-CN" sz="2000">
                <a:sym typeface="Wingdings" pitchFamily="2" charset="2"/>
              </a:rPr>
              <a:t>y</a:t>
            </a:r>
            <a:r>
              <a:rPr lang="zh-CN" altLang="en-US" sz="2000">
                <a:sym typeface="Wingdings" pitchFamily="2" charset="2"/>
              </a:rPr>
              <a:t>为分类  </a:t>
            </a:r>
            <a:r>
              <a:rPr lang="en-US" altLang="zh-CN" sz="2000">
                <a:sym typeface="Wingdings" pitchFamily="2" charset="2"/>
              </a:rPr>
              <a:t>=&gt; </a:t>
            </a:r>
            <a:r>
              <a:rPr lang="zh-CN" altLang="en-US" sz="2000">
                <a:sym typeface="Wingdings" pitchFamily="2" charset="2"/>
              </a:rPr>
              <a:t>分类树</a:t>
            </a:r>
          </a:p>
          <a:p>
            <a:pPr lvl="1" eaLnBrk="1" hangingPunct="1">
              <a:lnSpc>
                <a:spcPct val="90000"/>
              </a:lnSpc>
            </a:pPr>
            <a:r>
              <a:rPr lang="en-US" altLang="zh-CN" sz="2000">
                <a:sym typeface="Wingdings" pitchFamily="2" charset="2"/>
              </a:rPr>
              <a:t>y</a:t>
            </a:r>
            <a:r>
              <a:rPr lang="zh-CN" altLang="en-US" sz="2000">
                <a:sym typeface="Wingdings" pitchFamily="2" charset="2"/>
              </a:rPr>
              <a:t>为实数 </a:t>
            </a:r>
            <a:r>
              <a:rPr lang="en-US" altLang="zh-CN" sz="2000">
                <a:sym typeface="Wingdings" pitchFamily="2" charset="2"/>
              </a:rPr>
              <a:t>=&gt; </a:t>
            </a:r>
            <a:r>
              <a:rPr lang="zh-CN" altLang="en-US" sz="2000">
                <a:sym typeface="Wingdings" pitchFamily="2" charset="2"/>
              </a:rPr>
              <a:t>回归树</a:t>
            </a:r>
          </a:p>
          <a:p>
            <a:pPr lvl="1" eaLnBrk="1" hangingPunct="1">
              <a:lnSpc>
                <a:spcPct val="90000"/>
              </a:lnSpc>
            </a:pPr>
            <a:endParaRPr lang="zh-CN" altLang="en-US" sz="2000">
              <a:sym typeface="Wingdings" pitchFamily="2" charset="2"/>
            </a:endParaRPr>
          </a:p>
          <a:p>
            <a:pPr eaLnBrk="1" hangingPunct="1">
              <a:lnSpc>
                <a:spcPct val="90000"/>
              </a:lnSpc>
            </a:pPr>
            <a:r>
              <a:rPr lang="zh-CN" altLang="en-US" sz="2400"/>
              <a:t> 设</a:t>
            </a:r>
            <a:r>
              <a:rPr lang="en-US" altLang="zh-CN" sz="2400"/>
              <a:t>t</a:t>
            </a:r>
            <a:r>
              <a:rPr lang="zh-CN" altLang="en-US" sz="2400"/>
              <a:t>代表树的某个节点，</a:t>
            </a:r>
            <a:r>
              <a:rPr lang="en-US" altLang="zh-CN" sz="2400"/>
              <a:t>t</a:t>
            </a:r>
            <a:r>
              <a:rPr lang="zh-CN" altLang="en-US" sz="2400"/>
              <a:t>中的样本集合为：</a:t>
            </a:r>
            <a:r>
              <a:rPr lang="en-US" altLang="zh-CN" sz="2400"/>
              <a:t>{(X1,y1), (X2,y2) </a:t>
            </a:r>
            <a:r>
              <a:rPr lang="en-US" altLang="zh-CN" sz="2400">
                <a:latin typeface="Arial" charset="0"/>
              </a:rPr>
              <a:t>…</a:t>
            </a:r>
            <a:r>
              <a:rPr lang="en-US" altLang="zh-CN" sz="2400"/>
              <a:t>}</a:t>
            </a:r>
            <a:r>
              <a:rPr lang="zh-CN" altLang="en-US" sz="2400"/>
              <a:t>，应变量为实数，</a:t>
            </a:r>
            <a:r>
              <a:rPr lang="en-US" altLang="zh-CN" sz="2400"/>
              <a:t>N(t)</a:t>
            </a:r>
            <a:r>
              <a:rPr lang="zh-CN" altLang="en-US" sz="2400"/>
              <a:t>是节点</a:t>
            </a:r>
            <a:r>
              <a:rPr lang="en-US" altLang="zh-CN" sz="2400"/>
              <a:t>t</a:t>
            </a:r>
            <a:r>
              <a:rPr lang="zh-CN" altLang="en-US" sz="2400"/>
              <a:t>中的样本个数。节点</a:t>
            </a:r>
            <a:r>
              <a:rPr lang="en-US" altLang="zh-CN" sz="2400"/>
              <a:t>t</a:t>
            </a:r>
            <a:r>
              <a:rPr lang="zh-CN" altLang="en-US" sz="2400"/>
              <a:t>的应变量的均值：</a:t>
            </a:r>
          </a:p>
          <a:p>
            <a:pPr eaLnBrk="1" hangingPunct="1">
              <a:lnSpc>
                <a:spcPct val="90000"/>
              </a:lnSpc>
            </a:pPr>
            <a:endParaRPr lang="zh-CN" altLang="en-US" sz="2400"/>
          </a:p>
          <a:p>
            <a:pPr eaLnBrk="1" hangingPunct="1">
              <a:lnSpc>
                <a:spcPct val="90000"/>
              </a:lnSpc>
            </a:pPr>
            <a:endParaRPr lang="zh-CN" altLang="en-US" sz="2400"/>
          </a:p>
          <a:p>
            <a:pPr eaLnBrk="1" hangingPunct="1">
              <a:lnSpc>
                <a:spcPct val="90000"/>
              </a:lnSpc>
            </a:pPr>
            <a:endParaRPr lang="zh-CN" altLang="en-US" sz="2400"/>
          </a:p>
          <a:p>
            <a:pPr eaLnBrk="1" hangingPunct="1">
              <a:lnSpc>
                <a:spcPct val="90000"/>
              </a:lnSpc>
            </a:pPr>
            <a:r>
              <a:rPr lang="zh-CN" altLang="en-US" sz="2400"/>
              <a:t>节点</a:t>
            </a:r>
            <a:r>
              <a:rPr lang="en-US" altLang="zh-CN" sz="2400"/>
              <a:t>t</a:t>
            </a:r>
            <a:r>
              <a:rPr lang="zh-CN" altLang="en-US" sz="2400"/>
              <a:t>内的平方残差最小化 </a:t>
            </a:r>
            <a:r>
              <a:rPr lang="en-US" altLang="zh-CN" sz="2400"/>
              <a:t>(squared residuals minimization algorithm)</a:t>
            </a:r>
            <a:r>
              <a:rPr lang="zh-CN" altLang="en-US" sz="2400"/>
              <a:t>：</a:t>
            </a:r>
          </a:p>
          <a:p>
            <a:pPr eaLnBrk="1" hangingPunct="1">
              <a:lnSpc>
                <a:spcPct val="90000"/>
              </a:lnSpc>
              <a:buFontTx/>
              <a:buNone/>
            </a:pPr>
            <a:endParaRPr lang="zh-CN" altLang="en-US" sz="2400"/>
          </a:p>
          <a:p>
            <a:pPr eaLnBrk="1" hangingPunct="1">
              <a:lnSpc>
                <a:spcPct val="90000"/>
              </a:lnSpc>
            </a:pPr>
            <a:endParaRPr lang="en-US" altLang="zh-CN" sz="2400"/>
          </a:p>
        </p:txBody>
      </p:sp>
      <p:graphicFrame>
        <p:nvGraphicFramePr>
          <p:cNvPr id="31748" name="Object 6"/>
          <p:cNvGraphicFramePr>
            <a:graphicFrameLocks noChangeAspect="1"/>
          </p:cNvGraphicFramePr>
          <p:nvPr/>
        </p:nvGraphicFramePr>
        <p:xfrm>
          <a:off x="3779839" y="3037417"/>
          <a:ext cx="2720975" cy="960438"/>
        </p:xfrm>
        <a:graphic>
          <a:graphicData uri="http://schemas.openxmlformats.org/presentationml/2006/ole">
            <mc:AlternateContent xmlns:mc="http://schemas.openxmlformats.org/markup-compatibility/2006">
              <mc:Choice xmlns:v="urn:schemas-microsoft-com:vml" Requires="v">
                <p:oleObj spid="_x0000_s31796" name="Equation" r:id="rId3" imgW="1079500" imgH="457200" progId="">
                  <p:embed/>
                </p:oleObj>
              </mc:Choice>
              <mc:Fallback>
                <p:oleObj name="Equation" r:id="rId3" imgW="1079500" imgH="457200" progId="">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9839" y="3037417"/>
                        <a:ext cx="2720975" cy="96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1749" name="Object 7"/>
          <p:cNvGraphicFramePr>
            <a:graphicFrameLocks noChangeAspect="1"/>
          </p:cNvGraphicFramePr>
          <p:nvPr/>
        </p:nvGraphicFramePr>
        <p:xfrm>
          <a:off x="3203576" y="4657990"/>
          <a:ext cx="3630613" cy="899583"/>
        </p:xfrm>
        <a:graphic>
          <a:graphicData uri="http://schemas.openxmlformats.org/presentationml/2006/ole">
            <mc:AlternateContent xmlns:mc="http://schemas.openxmlformats.org/markup-compatibility/2006">
              <mc:Choice xmlns:v="urn:schemas-microsoft-com:vml" Requires="v">
                <p:oleObj spid="_x0000_s31797" name="Equation" r:id="rId5" imgW="1536700" imgH="457200" progId="">
                  <p:embed/>
                </p:oleObj>
              </mc:Choice>
              <mc:Fallback>
                <p:oleObj name="Equation" r:id="rId5" imgW="1536700" imgH="457200" progId="">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3576" y="4657990"/>
                        <a:ext cx="3630613" cy="8995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内容占位符 2"/>
          <p:cNvSpPr>
            <a:spLocks/>
          </p:cNvSpPr>
          <p:nvPr/>
        </p:nvSpPr>
        <p:spPr bwMode="auto">
          <a:xfrm>
            <a:off x="22226" y="903553"/>
            <a:ext cx="8964613" cy="4884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har char="•"/>
              <a:defRPr sz="3200">
                <a:solidFill>
                  <a:schemeClr val="tx1"/>
                </a:solidFill>
                <a:latin typeface="Verdana" pitchFamily="34" charset="0"/>
                <a:ea typeface="宋体" pitchFamily="2" charset="-122"/>
              </a:defRPr>
            </a:lvl1pPr>
            <a:lvl2pPr marL="742950" indent="-285750" eaLnBrk="0" hangingPunct="0">
              <a:spcBef>
                <a:spcPct val="20000"/>
              </a:spcBef>
              <a:buChar char="–"/>
              <a:defRPr sz="2800">
                <a:solidFill>
                  <a:schemeClr val="tx1"/>
                </a:solidFill>
                <a:latin typeface="Verdana" pitchFamily="34" charset="0"/>
                <a:ea typeface="宋体" pitchFamily="2" charset="-122"/>
              </a:defRPr>
            </a:lvl2pPr>
            <a:lvl3pPr marL="1143000" indent="-228600" eaLnBrk="0" hangingPunct="0">
              <a:spcBef>
                <a:spcPct val="20000"/>
              </a:spcBef>
              <a:buChar char="•"/>
              <a:defRPr sz="2400">
                <a:solidFill>
                  <a:schemeClr val="tx1"/>
                </a:solidFill>
                <a:latin typeface="Verdana" pitchFamily="34" charset="0"/>
                <a:ea typeface="宋体" pitchFamily="2" charset="-122"/>
              </a:defRPr>
            </a:lvl3pPr>
            <a:lvl4pPr marL="1600200" indent="-228600" eaLnBrk="0" hangingPunct="0">
              <a:spcBef>
                <a:spcPct val="20000"/>
              </a:spcBef>
              <a:buChar char="–"/>
              <a:defRPr sz="2000">
                <a:solidFill>
                  <a:schemeClr val="tx1"/>
                </a:solidFill>
                <a:latin typeface="Verdana" pitchFamily="34" charset="0"/>
                <a:ea typeface="宋体" pitchFamily="2" charset="-122"/>
              </a:defRPr>
            </a:lvl4pPr>
            <a:lvl5pPr marL="2057400" indent="-228600" eaLnBrk="0" hangingPunct="0">
              <a:spcBef>
                <a:spcPct val="20000"/>
              </a:spcBef>
              <a:buChar char="»"/>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Verdana" pitchFamily="34" charset="0"/>
                <a:ea typeface="宋体" pitchFamily="2" charset="-122"/>
              </a:defRPr>
            </a:lvl9pPr>
          </a:lstStyle>
          <a:p>
            <a:pPr eaLnBrk="1" hangingPunct="1"/>
            <a:r>
              <a:rPr lang="en-US" altLang="zh-CN" sz="2800"/>
              <a:t>CART_regression(DataSet, featureList, alpha, delta)</a:t>
            </a:r>
            <a:r>
              <a:rPr lang="zh-CN" altLang="en-US" sz="2800"/>
              <a:t>：</a:t>
            </a:r>
          </a:p>
          <a:p>
            <a:pPr lvl="1" eaLnBrk="1" hangingPunct="1"/>
            <a:r>
              <a:rPr lang="zh-CN" altLang="en-US"/>
              <a:t>创建根节点</a:t>
            </a:r>
            <a:r>
              <a:rPr lang="en-US" altLang="zh-CN"/>
              <a:t>R</a:t>
            </a:r>
          </a:p>
          <a:p>
            <a:pPr lvl="1" eaLnBrk="1" hangingPunct="1"/>
            <a:r>
              <a:rPr lang="zh-CN" altLang="en-US"/>
              <a:t>如果当前</a:t>
            </a:r>
            <a:r>
              <a:rPr lang="en-US" altLang="zh-CN"/>
              <a:t>DataSet</a:t>
            </a:r>
            <a:r>
              <a:rPr lang="zh-CN" altLang="en-US"/>
              <a:t>中的数据的值都相同，则标记</a:t>
            </a:r>
            <a:r>
              <a:rPr lang="en-US" altLang="zh-CN"/>
              <a:t>R</a:t>
            </a:r>
            <a:r>
              <a:rPr lang="zh-CN" altLang="en-US"/>
              <a:t>的值为该值</a:t>
            </a:r>
          </a:p>
          <a:p>
            <a:pPr lvl="1" eaLnBrk="1" hangingPunct="1"/>
            <a:r>
              <a:rPr lang="zh-CN" altLang="en-US"/>
              <a:t>如果最大的</a:t>
            </a:r>
            <a:r>
              <a:rPr lang="en-US" altLang="zh-CN"/>
              <a:t>phi</a:t>
            </a:r>
            <a:r>
              <a:rPr lang="zh-CN" altLang="en-US"/>
              <a:t>值小于设定阈值</a:t>
            </a:r>
            <a:r>
              <a:rPr lang="en-US" altLang="zh-CN"/>
              <a:t>delta</a:t>
            </a:r>
            <a:r>
              <a:rPr lang="zh-CN" altLang="en-US"/>
              <a:t>，则标记</a:t>
            </a:r>
            <a:r>
              <a:rPr lang="en-US" altLang="zh-CN"/>
              <a:t>R</a:t>
            </a:r>
            <a:r>
              <a:rPr lang="zh-CN" altLang="en-US"/>
              <a:t>的值为</a:t>
            </a:r>
            <a:r>
              <a:rPr lang="en-US" altLang="zh-CN"/>
              <a:t>DataSet</a:t>
            </a:r>
            <a:r>
              <a:rPr lang="zh-CN" altLang="en-US"/>
              <a:t>应变量均值</a:t>
            </a:r>
          </a:p>
          <a:p>
            <a:pPr lvl="1" eaLnBrk="1" hangingPunct="1"/>
            <a:r>
              <a:rPr lang="zh-CN" altLang="en-US"/>
              <a:t>如果其中一个要产生的节点的样本数量小于</a:t>
            </a:r>
            <a:r>
              <a:rPr lang="en-US" altLang="zh-CN"/>
              <a:t>alpha</a:t>
            </a:r>
            <a:r>
              <a:rPr lang="zh-CN" altLang="en-US"/>
              <a:t>，则不再分解，标记</a:t>
            </a:r>
            <a:r>
              <a:rPr lang="en-US" altLang="zh-CN"/>
              <a:t>R</a:t>
            </a:r>
            <a:r>
              <a:rPr lang="zh-CN" altLang="en-US"/>
              <a:t>的值为</a:t>
            </a:r>
            <a:r>
              <a:rPr lang="en-US" altLang="zh-CN"/>
              <a:t>DataSet</a:t>
            </a:r>
            <a:r>
              <a:rPr lang="zh-CN" altLang="en-US"/>
              <a:t>应变量均值</a:t>
            </a:r>
          </a:p>
        </p:txBody>
      </p:sp>
      <p:sp>
        <p:nvSpPr>
          <p:cNvPr id="52229" name="标题 1"/>
          <p:cNvSpPr>
            <a:spLocks/>
          </p:cNvSpPr>
          <p:nvPr/>
        </p:nvSpPr>
        <p:spPr bwMode="auto">
          <a:xfrm>
            <a:off x="468313" y="0"/>
            <a:ext cx="8229600"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a:lnSpc>
                <a:spcPct val="90000"/>
              </a:lnSpc>
              <a:defRPr sz="4400">
                <a:solidFill>
                  <a:schemeClr val="tx2"/>
                </a:solidFill>
                <a:effectLst>
                  <a:outerShdw blurRad="38100" dist="38100" dir="2700000" algn="tl">
                    <a:srgbClr val="C0C0C0"/>
                  </a:outerShdw>
                </a:effectLst>
                <a:latin typeface="Verdana" pitchFamily="34" charset="0"/>
                <a:ea typeface="宋体" pitchFamily="2" charset="-122"/>
              </a:defRPr>
            </a:lvl1pPr>
            <a:lvl2pPr algn="ctr">
              <a:lnSpc>
                <a:spcPct val="90000"/>
              </a:lnSpc>
              <a:defRPr sz="4400">
                <a:solidFill>
                  <a:schemeClr val="tx2"/>
                </a:solidFill>
                <a:effectLst>
                  <a:outerShdw blurRad="38100" dist="38100" dir="2700000" algn="tl">
                    <a:srgbClr val="C0C0C0"/>
                  </a:outerShdw>
                </a:effectLst>
                <a:latin typeface="Verdana" pitchFamily="34" charset="0"/>
                <a:ea typeface="宋体" pitchFamily="2" charset="-122"/>
              </a:defRPr>
            </a:lvl2pPr>
            <a:lvl3pPr algn="ctr">
              <a:lnSpc>
                <a:spcPct val="90000"/>
              </a:lnSpc>
              <a:defRPr sz="4400">
                <a:solidFill>
                  <a:schemeClr val="tx2"/>
                </a:solidFill>
                <a:effectLst>
                  <a:outerShdw blurRad="38100" dist="38100" dir="2700000" algn="tl">
                    <a:srgbClr val="C0C0C0"/>
                  </a:outerShdw>
                </a:effectLst>
                <a:latin typeface="Verdana" pitchFamily="34" charset="0"/>
                <a:ea typeface="宋体" pitchFamily="2" charset="-122"/>
              </a:defRPr>
            </a:lvl3pPr>
            <a:lvl4pPr algn="ctr">
              <a:lnSpc>
                <a:spcPct val="90000"/>
              </a:lnSpc>
              <a:defRPr sz="4400">
                <a:solidFill>
                  <a:schemeClr val="tx2"/>
                </a:solidFill>
                <a:effectLst>
                  <a:outerShdw blurRad="38100" dist="38100" dir="2700000" algn="tl">
                    <a:srgbClr val="C0C0C0"/>
                  </a:outerShdw>
                </a:effectLst>
                <a:latin typeface="Verdana" pitchFamily="34" charset="0"/>
                <a:ea typeface="宋体" pitchFamily="2" charset="-122"/>
              </a:defRPr>
            </a:lvl4pPr>
            <a:lvl5pPr algn="ctr">
              <a:lnSpc>
                <a:spcPct val="90000"/>
              </a:lnSpc>
              <a:defRPr sz="4400">
                <a:solidFill>
                  <a:schemeClr val="tx2"/>
                </a:solidFill>
                <a:effectLst>
                  <a:outerShdw blurRad="38100" dist="38100" dir="2700000" algn="tl">
                    <a:srgbClr val="C0C0C0"/>
                  </a:outerShdw>
                </a:effectLst>
                <a:latin typeface="Verdana" pitchFamily="34" charset="0"/>
                <a:ea typeface="宋体" pitchFamily="2" charset="-122"/>
              </a:defRPr>
            </a:lvl5pPr>
            <a:lvl6pPr marL="457200" algn="ctr"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6pPr>
            <a:lvl7pPr marL="914400" algn="ctr"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7pPr>
            <a:lvl8pPr marL="1371600" algn="ctr"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8pPr>
            <a:lvl9pPr marL="1828800" algn="ctr" fontAlgn="base">
              <a:lnSpc>
                <a:spcPct val="90000"/>
              </a:lnSpc>
              <a:spcBef>
                <a:spcPct val="0"/>
              </a:spcBef>
              <a:spcAft>
                <a:spcPct val="0"/>
              </a:spcAft>
              <a:defRPr sz="4400">
                <a:solidFill>
                  <a:schemeClr val="tx2"/>
                </a:solidFill>
                <a:effectLst>
                  <a:outerShdw blurRad="38100" dist="38100" dir="2700000" algn="tl">
                    <a:srgbClr val="C0C0C0"/>
                  </a:outerShdw>
                </a:effectLst>
                <a:latin typeface="Verdana" pitchFamily="34" charset="0"/>
                <a:ea typeface="宋体" pitchFamily="2" charset="-122"/>
              </a:defRPr>
            </a:lvl9pPr>
          </a:lstStyle>
          <a:p>
            <a:pPr>
              <a:defRPr/>
            </a:pPr>
            <a:r>
              <a:rPr lang="en-US" altLang="zh-CN" smtClean="0"/>
              <a:t>CART- </a:t>
            </a:r>
            <a:r>
              <a:rPr lang="zh-CN" altLang="en-US" smtClean="0"/>
              <a:t>回归树算法步骤示意</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ChangeArrowheads="1"/>
          </p:cNvSpPr>
          <p:nvPr/>
        </p:nvSpPr>
        <p:spPr bwMode="auto">
          <a:xfrm>
            <a:off x="971550" y="301625"/>
            <a:ext cx="7632700" cy="72943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har char="•"/>
              <a:defRPr sz="3200">
                <a:solidFill>
                  <a:schemeClr val="tx1"/>
                </a:solidFill>
                <a:latin typeface="Verdana" pitchFamily="34" charset="0"/>
                <a:ea typeface="宋体" pitchFamily="2" charset="-122"/>
              </a:defRPr>
            </a:lvl1pPr>
            <a:lvl2pPr marL="742950" indent="-285750" eaLnBrk="0" hangingPunct="0">
              <a:spcBef>
                <a:spcPct val="20000"/>
              </a:spcBef>
              <a:buChar char="–"/>
              <a:defRPr sz="2800">
                <a:solidFill>
                  <a:schemeClr val="tx1"/>
                </a:solidFill>
                <a:latin typeface="Verdana" pitchFamily="34" charset="0"/>
                <a:ea typeface="宋体" pitchFamily="2" charset="-122"/>
              </a:defRPr>
            </a:lvl2pPr>
            <a:lvl3pPr marL="1143000" indent="-228600" eaLnBrk="0" hangingPunct="0">
              <a:spcBef>
                <a:spcPct val="20000"/>
              </a:spcBef>
              <a:buChar char="•"/>
              <a:defRPr sz="2400">
                <a:solidFill>
                  <a:schemeClr val="tx1"/>
                </a:solidFill>
                <a:latin typeface="Verdana" pitchFamily="34" charset="0"/>
                <a:ea typeface="宋体" pitchFamily="2" charset="-122"/>
              </a:defRPr>
            </a:lvl3pPr>
            <a:lvl4pPr marL="1600200" indent="-228600" eaLnBrk="0" hangingPunct="0">
              <a:spcBef>
                <a:spcPct val="20000"/>
              </a:spcBef>
              <a:buChar char="–"/>
              <a:defRPr sz="2000">
                <a:solidFill>
                  <a:schemeClr val="tx1"/>
                </a:solidFill>
                <a:latin typeface="Verdana" pitchFamily="34" charset="0"/>
                <a:ea typeface="宋体" pitchFamily="2" charset="-122"/>
              </a:defRPr>
            </a:lvl4pPr>
            <a:lvl5pPr marL="2057400" indent="-228600" eaLnBrk="0" hangingPunct="0">
              <a:spcBef>
                <a:spcPct val="20000"/>
              </a:spcBef>
              <a:buChar char="»"/>
              <a:defRPr sz="2000">
                <a:solidFill>
                  <a:schemeClr val="tx1"/>
                </a:solidFill>
                <a:latin typeface="Verdana" pitchFamily="34" charset="0"/>
                <a:ea typeface="宋体" pitchFamily="2" charset="-122"/>
              </a:defRPr>
            </a:lvl5pPr>
            <a:lvl6pPr marL="2514600" indent="-228600" eaLnBrk="0" fontAlgn="base" hangingPunct="0">
              <a:spcBef>
                <a:spcPct val="20000"/>
              </a:spcBef>
              <a:spcAft>
                <a:spcPct val="0"/>
              </a:spcAft>
              <a:buChar char="»"/>
              <a:defRPr sz="2000">
                <a:solidFill>
                  <a:schemeClr val="tx1"/>
                </a:solidFill>
                <a:latin typeface="Verdana" pitchFamily="34" charset="0"/>
                <a:ea typeface="宋体" pitchFamily="2" charset="-122"/>
              </a:defRPr>
            </a:lvl6pPr>
            <a:lvl7pPr marL="2971800" indent="-228600" eaLnBrk="0" fontAlgn="base" hangingPunct="0">
              <a:spcBef>
                <a:spcPct val="20000"/>
              </a:spcBef>
              <a:spcAft>
                <a:spcPct val="0"/>
              </a:spcAft>
              <a:buChar char="»"/>
              <a:defRPr sz="2000">
                <a:solidFill>
                  <a:schemeClr val="tx1"/>
                </a:solidFill>
                <a:latin typeface="Verdana" pitchFamily="34" charset="0"/>
                <a:ea typeface="宋体" pitchFamily="2" charset="-122"/>
              </a:defRPr>
            </a:lvl7pPr>
            <a:lvl8pPr marL="3429000" indent="-228600" eaLnBrk="0" fontAlgn="base" hangingPunct="0">
              <a:spcBef>
                <a:spcPct val="20000"/>
              </a:spcBef>
              <a:spcAft>
                <a:spcPct val="0"/>
              </a:spcAft>
              <a:buChar char="»"/>
              <a:defRPr sz="2000">
                <a:solidFill>
                  <a:schemeClr val="tx1"/>
                </a:solidFill>
                <a:latin typeface="Verdana" pitchFamily="34" charset="0"/>
                <a:ea typeface="宋体" pitchFamily="2" charset="-122"/>
              </a:defRPr>
            </a:lvl8pPr>
            <a:lvl9pPr marL="3886200" indent="-228600" eaLnBrk="0" fontAlgn="base" hangingPunct="0">
              <a:spcBef>
                <a:spcPct val="20000"/>
              </a:spcBef>
              <a:spcAft>
                <a:spcPct val="0"/>
              </a:spcAft>
              <a:buChar char="»"/>
              <a:defRPr sz="2000">
                <a:solidFill>
                  <a:schemeClr val="tx1"/>
                </a:solidFill>
                <a:latin typeface="Verdana" pitchFamily="34" charset="0"/>
                <a:ea typeface="宋体" pitchFamily="2" charset="-122"/>
              </a:defRPr>
            </a:lvl9pPr>
          </a:lstStyle>
          <a:p>
            <a:pPr eaLnBrk="1" hangingPunct="1">
              <a:spcBef>
                <a:spcPct val="0"/>
              </a:spcBef>
              <a:buFontTx/>
              <a:buNone/>
            </a:pPr>
            <a:r>
              <a:rPr lang="en-US" altLang="zh-CN" sz="1800"/>
              <a:t>CART </a:t>
            </a:r>
            <a:r>
              <a:rPr lang="zh-CN" altLang="en-US" sz="1800"/>
              <a:t>方法是由</a:t>
            </a:r>
            <a:r>
              <a:rPr lang="en-US" altLang="zh-CN" sz="1800"/>
              <a:t>Breiman </a:t>
            </a:r>
            <a:r>
              <a:rPr lang="zh-CN" altLang="en-US" sz="1800"/>
              <a:t>等人在</a:t>
            </a:r>
            <a:r>
              <a:rPr lang="en-US" altLang="zh-CN" sz="1800"/>
              <a:t>1984 </a:t>
            </a:r>
            <a:r>
              <a:rPr lang="zh-CN" altLang="en-US" sz="1800"/>
              <a:t>年提出的</a:t>
            </a:r>
          </a:p>
          <a:p>
            <a:pPr eaLnBrk="1" hangingPunct="1">
              <a:spcBef>
                <a:spcPct val="0"/>
              </a:spcBef>
              <a:buFontTx/>
              <a:buNone/>
            </a:pPr>
            <a:r>
              <a:rPr lang="zh-CN" altLang="en-US" sz="1800"/>
              <a:t>一种决策树分类方法</a:t>
            </a:r>
            <a:r>
              <a:rPr lang="en-US" altLang="zh-CN" sz="1800"/>
              <a:t>[2]</a:t>
            </a:r>
            <a:r>
              <a:rPr lang="zh-CN" altLang="en-US" sz="1800"/>
              <a:t>。其采用基于最小距离的基</a:t>
            </a:r>
          </a:p>
          <a:p>
            <a:pPr eaLnBrk="1" hangingPunct="1">
              <a:spcBef>
                <a:spcPct val="0"/>
              </a:spcBef>
              <a:buFontTx/>
              <a:buNone/>
            </a:pPr>
            <a:r>
              <a:rPr lang="zh-CN" altLang="en-US" sz="1800"/>
              <a:t>尼指数估计函数</a:t>
            </a:r>
            <a:r>
              <a:rPr lang="en-US" altLang="zh-CN" sz="1800"/>
              <a:t>, </a:t>
            </a:r>
            <a:r>
              <a:rPr lang="zh-CN" altLang="en-US" sz="1800"/>
              <a:t>这是因为基尼指数可以单独考虑</a:t>
            </a:r>
          </a:p>
          <a:p>
            <a:pPr eaLnBrk="1" hangingPunct="1">
              <a:spcBef>
                <a:spcPct val="0"/>
              </a:spcBef>
              <a:buFontTx/>
              <a:buNone/>
            </a:pPr>
            <a:r>
              <a:rPr lang="zh-CN" altLang="en-US" sz="1800"/>
              <a:t>子数据集中类属性的分布情况</a:t>
            </a:r>
            <a:r>
              <a:rPr lang="en-US" altLang="zh-CN" sz="1800"/>
              <a:t>, </a:t>
            </a:r>
            <a:r>
              <a:rPr lang="zh-CN" altLang="en-US" sz="1800"/>
              <a:t>用来决定由该子数</a:t>
            </a:r>
          </a:p>
          <a:p>
            <a:pPr eaLnBrk="1" hangingPunct="1">
              <a:spcBef>
                <a:spcPct val="0"/>
              </a:spcBef>
              <a:buFontTx/>
              <a:buNone/>
            </a:pPr>
            <a:r>
              <a:rPr lang="zh-CN" altLang="en-US" sz="1800"/>
              <a:t>据集生成的决策树的拓展形状。</a:t>
            </a:r>
            <a:r>
              <a:rPr lang="en-US" altLang="zh-CN" sz="1800"/>
              <a:t>CART </a:t>
            </a:r>
            <a:r>
              <a:rPr lang="zh-CN" altLang="en-US" sz="1800"/>
              <a:t>创建简单二</a:t>
            </a:r>
          </a:p>
          <a:p>
            <a:pPr eaLnBrk="1" hangingPunct="1">
              <a:spcBef>
                <a:spcPct val="0"/>
              </a:spcBef>
              <a:buFontTx/>
              <a:buNone/>
            </a:pPr>
            <a:r>
              <a:rPr lang="zh-CN" altLang="en-US" sz="1800"/>
              <a:t>叉树结构对新事例进行分类</a:t>
            </a:r>
            <a:r>
              <a:rPr lang="en-US" altLang="zh-CN" sz="1800"/>
              <a:t>, </a:t>
            </a:r>
            <a:r>
              <a:rPr lang="zh-CN" altLang="en-US" sz="1800"/>
              <a:t>这样可以有效地处理</a:t>
            </a:r>
          </a:p>
          <a:p>
            <a:pPr eaLnBrk="1" hangingPunct="1">
              <a:spcBef>
                <a:spcPct val="0"/>
              </a:spcBef>
              <a:buFontTx/>
              <a:buNone/>
            </a:pPr>
            <a:r>
              <a:rPr lang="zh-CN" altLang="en-US" sz="1800"/>
              <a:t>缺失数据</a:t>
            </a:r>
            <a:r>
              <a:rPr lang="en-US" altLang="zh-CN" sz="1800"/>
              <a:t>, </a:t>
            </a:r>
            <a:r>
              <a:rPr lang="zh-CN" altLang="en-US" sz="1800"/>
              <a:t>尤其对于分类与预测时更好。并且</a:t>
            </a:r>
            <a:r>
              <a:rPr lang="en-US" altLang="zh-CN" sz="1800"/>
              <a:t>CART</a:t>
            </a:r>
          </a:p>
          <a:p>
            <a:pPr eaLnBrk="1" hangingPunct="1">
              <a:spcBef>
                <a:spcPct val="0"/>
              </a:spcBef>
              <a:buFontTx/>
              <a:buNone/>
            </a:pPr>
            <a:r>
              <a:rPr lang="zh-CN" altLang="en-US" sz="1800"/>
              <a:t>方法中有贝叶斯分类的特征</a:t>
            </a:r>
            <a:r>
              <a:rPr lang="en-US" altLang="zh-CN" sz="1800"/>
              <a:t>, </a:t>
            </a:r>
            <a:r>
              <a:rPr lang="zh-CN" altLang="en-US" sz="1800"/>
              <a:t>使用者可以提供主观</a:t>
            </a:r>
          </a:p>
          <a:p>
            <a:pPr eaLnBrk="1" hangingPunct="1">
              <a:spcBef>
                <a:spcPct val="0"/>
              </a:spcBef>
              <a:buFontTx/>
              <a:buNone/>
            </a:pPr>
            <a:r>
              <a:rPr lang="zh-CN" altLang="en-US" sz="1800"/>
              <a:t>的分类先验概率作为选择分类的权重</a:t>
            </a:r>
            <a:r>
              <a:rPr lang="en-US" altLang="zh-CN" sz="1800"/>
              <a:t>, </a:t>
            </a:r>
            <a:r>
              <a:rPr lang="zh-CN" altLang="en-US" sz="1800"/>
              <a:t>则</a:t>
            </a:r>
            <a:r>
              <a:rPr lang="en-US" altLang="zh-CN" sz="1800"/>
              <a:t>CART </a:t>
            </a:r>
            <a:r>
              <a:rPr lang="zh-CN" altLang="en-US" sz="1800"/>
              <a:t>在</a:t>
            </a:r>
          </a:p>
          <a:p>
            <a:pPr eaLnBrk="1" hangingPunct="1">
              <a:spcBef>
                <a:spcPct val="0"/>
              </a:spcBef>
              <a:buFontTx/>
              <a:buNone/>
            </a:pPr>
            <a:r>
              <a:rPr lang="zh-CN" altLang="en-US" sz="1800"/>
              <a:t>获得最终选择树前使用交叉检验来评估候选树的误</a:t>
            </a:r>
          </a:p>
          <a:p>
            <a:pPr eaLnBrk="1" hangingPunct="1">
              <a:spcBef>
                <a:spcPct val="0"/>
              </a:spcBef>
              <a:buFontTx/>
              <a:buNone/>
            </a:pPr>
            <a:r>
              <a:rPr lang="zh-CN" altLang="en-US" sz="1800"/>
              <a:t>分类率</a:t>
            </a:r>
            <a:r>
              <a:rPr lang="en-US" altLang="zh-CN" sz="1800"/>
              <a:t>, </a:t>
            </a:r>
            <a:r>
              <a:rPr lang="zh-CN" altLang="en-US" sz="1800"/>
              <a:t>这对分析复杂样本数据非常有用。</a:t>
            </a:r>
            <a:r>
              <a:rPr lang="en-US" altLang="zh-CN" sz="1800"/>
              <a:t>CART </a:t>
            </a:r>
            <a:r>
              <a:rPr lang="zh-CN" altLang="en-US" sz="1800"/>
              <a:t>处</a:t>
            </a:r>
          </a:p>
          <a:p>
            <a:pPr eaLnBrk="1" hangingPunct="1">
              <a:spcBef>
                <a:spcPct val="0"/>
              </a:spcBef>
              <a:buFontTx/>
              <a:buNone/>
            </a:pPr>
            <a:r>
              <a:rPr lang="zh-CN" altLang="en-US" sz="1800"/>
              <a:t>理离散变量与连续变量同样容易</a:t>
            </a:r>
            <a:r>
              <a:rPr lang="en-US" altLang="zh-CN" sz="1800"/>
              <a:t>, </a:t>
            </a:r>
            <a:r>
              <a:rPr lang="zh-CN" altLang="en-US" sz="1800"/>
              <a:t>这是由于它使用</a:t>
            </a:r>
          </a:p>
          <a:p>
            <a:pPr eaLnBrk="1" hangingPunct="1">
              <a:spcBef>
                <a:spcPct val="0"/>
              </a:spcBef>
              <a:buFontTx/>
              <a:buNone/>
            </a:pPr>
            <a:r>
              <a:rPr lang="zh-CN" altLang="en-US" sz="1800"/>
              <a:t>了或形状的几乎不依靠无关变量的分支。而且</a:t>
            </a:r>
            <a:r>
              <a:rPr lang="en-US" altLang="zh-CN" sz="1800"/>
              <a:t>, </a:t>
            </a:r>
            <a:r>
              <a:rPr lang="zh-CN" altLang="en-US" sz="1800"/>
              <a:t>被</a:t>
            </a:r>
          </a:p>
          <a:p>
            <a:pPr eaLnBrk="1" hangingPunct="1">
              <a:spcBef>
                <a:spcPct val="0"/>
              </a:spcBef>
              <a:buFontTx/>
              <a:buNone/>
            </a:pPr>
            <a:r>
              <a:rPr lang="en-US" altLang="zh-CN" sz="1800"/>
              <a:t>CART </a:t>
            </a:r>
            <a:r>
              <a:rPr lang="zh-CN" altLang="en-US" sz="1800"/>
              <a:t>考虑到的分支在任何单调转换下是不变的</a:t>
            </a:r>
            <a:r>
              <a:rPr lang="en-US" altLang="zh-CN" sz="1800"/>
              <a:t>,</a:t>
            </a:r>
          </a:p>
          <a:p>
            <a:pPr eaLnBrk="1" hangingPunct="1">
              <a:spcBef>
                <a:spcPct val="0"/>
              </a:spcBef>
              <a:buFontTx/>
              <a:buNone/>
            </a:pPr>
            <a:r>
              <a:rPr lang="zh-CN" altLang="en-US" sz="1800"/>
              <a:t>如对一个或更多的特征取对数、平方根等都是不</a:t>
            </a:r>
          </a:p>
          <a:p>
            <a:pPr eaLnBrk="1" hangingPunct="1">
              <a:spcBef>
                <a:spcPct val="0"/>
              </a:spcBef>
              <a:buFontTx/>
              <a:buNone/>
            </a:pPr>
            <a:r>
              <a:rPr lang="zh-CN" altLang="en-US" sz="1800"/>
              <a:t>变的。</a:t>
            </a:r>
          </a:p>
          <a:p>
            <a:pPr eaLnBrk="1" hangingPunct="1">
              <a:spcBef>
                <a:spcPct val="0"/>
              </a:spcBef>
              <a:buFontTx/>
              <a:buNone/>
            </a:pPr>
            <a:endParaRPr lang="zh-CN" altLang="en-US" sz="1800"/>
          </a:p>
          <a:p>
            <a:pPr eaLnBrk="1" hangingPunct="1">
              <a:spcBef>
                <a:spcPct val="0"/>
              </a:spcBef>
              <a:buFontTx/>
              <a:buNone/>
            </a:pPr>
            <a:r>
              <a:rPr lang="en-US" altLang="zh-CN" sz="1800"/>
              <a:t>CART (Classification and Regression Tree, CART)</a:t>
            </a:r>
          </a:p>
          <a:p>
            <a:pPr eaLnBrk="1" hangingPunct="1">
              <a:spcBef>
                <a:spcPct val="0"/>
              </a:spcBef>
              <a:buFontTx/>
              <a:buNone/>
            </a:pPr>
            <a:r>
              <a:rPr lang="zh-CN" altLang="en-US" sz="1800"/>
              <a:t>二叉树由根结点</a:t>
            </a:r>
            <a:r>
              <a:rPr lang="en-US" altLang="zh-CN" sz="1800"/>
              <a:t>, </a:t>
            </a:r>
            <a:r>
              <a:rPr lang="zh-CN" altLang="en-US" sz="1800"/>
              <a:t>中间结点和叶</a:t>
            </a:r>
            <a:r>
              <a:rPr lang="en-US" altLang="zh-CN" sz="1800"/>
              <a:t>( </a:t>
            </a:r>
            <a:r>
              <a:rPr lang="zh-CN" altLang="en-US" sz="1800"/>
              <a:t>终</a:t>
            </a:r>
            <a:r>
              <a:rPr lang="en-US" altLang="zh-CN" sz="1800"/>
              <a:t>) </a:t>
            </a:r>
            <a:r>
              <a:rPr lang="zh-CN" altLang="en-US" sz="1800"/>
              <a:t>结点组成。每个</a:t>
            </a:r>
          </a:p>
          <a:p>
            <a:pPr eaLnBrk="1" hangingPunct="1">
              <a:spcBef>
                <a:spcPct val="0"/>
              </a:spcBef>
              <a:buFontTx/>
              <a:buNone/>
            </a:pPr>
            <a:endParaRPr lang="zh-CN" altLang="en-US" sz="1800"/>
          </a:p>
          <a:p>
            <a:pPr eaLnBrk="1" hangingPunct="1">
              <a:spcBef>
                <a:spcPct val="0"/>
              </a:spcBef>
              <a:buFontTx/>
              <a:buNone/>
            </a:pPr>
            <a:endParaRPr lang="zh-CN" altLang="en-US" sz="1800"/>
          </a:p>
          <a:p>
            <a:pPr eaLnBrk="1" hangingPunct="1">
              <a:spcBef>
                <a:spcPct val="0"/>
              </a:spcBef>
              <a:buFontTx/>
              <a:buNone/>
            </a:pPr>
            <a:endParaRPr lang="zh-CN" altLang="en-US" sz="1800"/>
          </a:p>
          <a:p>
            <a:pPr eaLnBrk="1" hangingPunct="1">
              <a:spcBef>
                <a:spcPct val="0"/>
              </a:spcBef>
              <a:buFontTx/>
              <a:buNone/>
            </a:pPr>
            <a:endParaRPr lang="zh-CN" altLang="en-US" sz="1800"/>
          </a:p>
          <a:p>
            <a:pPr eaLnBrk="1" hangingPunct="1">
              <a:spcBef>
                <a:spcPct val="0"/>
              </a:spcBef>
              <a:buFontTx/>
              <a:buNone/>
            </a:pPr>
            <a:endParaRPr lang="zh-CN" altLang="en-US" sz="1800"/>
          </a:p>
          <a:p>
            <a:pPr eaLnBrk="1" hangingPunct="1">
              <a:spcBef>
                <a:spcPct val="0"/>
              </a:spcBef>
              <a:buFontTx/>
              <a:buNone/>
            </a:pPr>
            <a:endParaRPr lang="zh-CN" altLang="en-US" sz="1800"/>
          </a:p>
          <a:p>
            <a:pPr eaLnBrk="1" hangingPunct="1">
              <a:spcBef>
                <a:spcPct val="0"/>
              </a:spcBef>
              <a:buFontTx/>
              <a:buNone/>
            </a:pPr>
            <a:endParaRPr lang="en-US" altLang="zh-CN" sz="180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type="body" idx="1"/>
          </p:nvPr>
        </p:nvSpPr>
        <p:spPr>
          <a:xfrm>
            <a:off x="457200" y="576792"/>
            <a:ext cx="8229600" cy="4470136"/>
          </a:xfrm>
        </p:spPr>
        <p:txBody>
          <a:bodyPr/>
          <a:lstStyle/>
          <a:p>
            <a:pPr eaLnBrk="1" hangingPunct="1">
              <a:lnSpc>
                <a:spcPct val="90000"/>
              </a:lnSpc>
            </a:pPr>
            <a:r>
              <a:rPr lang="en-US" altLang="zh-CN" sz="2400" smtClean="0"/>
              <a:t>CART </a:t>
            </a:r>
            <a:r>
              <a:rPr lang="zh-CN" altLang="en-US" sz="2400" smtClean="0"/>
              <a:t>有良好的优越性</a:t>
            </a:r>
            <a:r>
              <a:rPr lang="en-US" altLang="zh-CN" sz="2400" smtClean="0"/>
              <a:t>, </a:t>
            </a:r>
            <a:r>
              <a:rPr lang="zh-CN" altLang="en-US" sz="2400" smtClean="0"/>
              <a:t>但是</a:t>
            </a:r>
            <a:r>
              <a:rPr lang="en-US" altLang="zh-CN" sz="2400" smtClean="0"/>
              <a:t>, </a:t>
            </a:r>
            <a:r>
              <a:rPr lang="zh-CN" altLang="en-US" sz="2400" smtClean="0"/>
              <a:t>并不是说在任何情况下</a:t>
            </a:r>
            <a:r>
              <a:rPr lang="en-US" altLang="zh-CN" sz="2400" smtClean="0"/>
              <a:t>CART </a:t>
            </a:r>
            <a:r>
              <a:rPr lang="zh-CN" altLang="en-US" sz="2400" smtClean="0"/>
              <a:t>方法都好。对于许多数据集</a:t>
            </a:r>
            <a:r>
              <a:rPr lang="en-US" altLang="zh-CN" sz="2400" smtClean="0"/>
              <a:t>, CART </a:t>
            </a:r>
            <a:r>
              <a:rPr lang="zh-CN" altLang="en-US" sz="2400" smtClean="0"/>
              <a:t>方法产生的树并不稳定。训练样本集的一点轻微改变都可能完全改变树的结构</a:t>
            </a:r>
            <a:r>
              <a:rPr lang="en-US" altLang="zh-CN" sz="2400" smtClean="0"/>
              <a:t>, </a:t>
            </a:r>
            <a:r>
              <a:rPr lang="zh-CN" altLang="en-US" sz="2400" smtClean="0"/>
              <a:t>这些特点存在于具有显著相关特征的数据集中。在</a:t>
            </a:r>
            <a:r>
              <a:rPr lang="en-US" altLang="zh-CN" sz="2400" smtClean="0"/>
              <a:t>CART </a:t>
            </a:r>
            <a:r>
              <a:rPr lang="zh-CN" altLang="en-US" sz="2400" smtClean="0"/>
              <a:t>中</a:t>
            </a:r>
            <a:r>
              <a:rPr lang="en-US" altLang="zh-CN" sz="2400" smtClean="0"/>
              <a:t>, </a:t>
            </a:r>
            <a:r>
              <a:rPr lang="zh-CN" altLang="en-US" sz="2400" smtClean="0"/>
              <a:t>问题就转换为在单个结点处存在几个分支</a:t>
            </a:r>
            <a:r>
              <a:rPr lang="en-US" altLang="zh-CN" sz="2400" smtClean="0"/>
              <a:t>, </a:t>
            </a:r>
            <a:r>
              <a:rPr lang="zh-CN" altLang="en-US" sz="2400" smtClean="0"/>
              <a:t>而这几个分支在减少子结点的所有复杂度方面几乎是等价的。从而一个特定的分支选择是比较随意的</a:t>
            </a:r>
            <a:r>
              <a:rPr lang="en-US" altLang="zh-CN" sz="2400" smtClean="0"/>
              <a:t>, </a:t>
            </a:r>
            <a:r>
              <a:rPr lang="zh-CN" altLang="en-US" sz="2400" smtClean="0"/>
              <a:t>但是它将导致更多可能不同的树。这种不稳定性意味着使用者必须十分清楚由</a:t>
            </a:r>
            <a:r>
              <a:rPr lang="en-US" altLang="zh-CN" sz="2400" smtClean="0"/>
              <a:t>CART </a:t>
            </a:r>
            <a:r>
              <a:rPr lang="zh-CN" altLang="en-US" sz="2400" smtClean="0"/>
              <a:t>产生的树中特定特征的充分解释。另一方面</a:t>
            </a:r>
            <a:r>
              <a:rPr lang="en-US" altLang="zh-CN" sz="2400" smtClean="0"/>
              <a:t>, </a:t>
            </a:r>
            <a:r>
              <a:rPr lang="zh-CN" altLang="en-US" sz="2400" smtClean="0"/>
              <a:t>这一特点暗含着具有相似判别能力的不同树的有用性</a:t>
            </a:r>
            <a:r>
              <a:rPr lang="en-US" altLang="zh-CN" sz="2400" smtClean="0"/>
              <a:t>, </a:t>
            </a:r>
            <a:r>
              <a:rPr lang="zh-CN" altLang="en-US" sz="2400" smtClean="0"/>
              <a:t>它允许通过树的使用改变特征的选择。</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3"/>
          <p:cNvSpPr>
            <a:spLocks noGrp="1"/>
          </p:cNvSpPr>
          <p:nvPr>
            <p:ph idx="1"/>
          </p:nvPr>
        </p:nvSpPr>
        <p:spPr>
          <a:xfrm>
            <a:off x="172555" y="1129308"/>
            <a:ext cx="8948471" cy="4179515"/>
          </a:xfrm>
        </p:spPr>
        <p:txBody>
          <a:bodyPr>
            <a:noAutofit/>
          </a:bodyPr>
          <a:lstStyle/>
          <a:p>
            <a:pPr>
              <a:lnSpc>
                <a:spcPct val="110000"/>
              </a:lnSpc>
              <a:spcBef>
                <a:spcPts val="200"/>
              </a:spcBef>
              <a:spcAft>
                <a:spcPts val="200"/>
              </a:spcAft>
              <a:buClr>
                <a:schemeClr val="accent4"/>
              </a:buClr>
            </a:pPr>
            <a:r>
              <a:rPr lang="zh-CN" altLang="zh-CN" sz="2600" b="1" dirty="0">
                <a:solidFill>
                  <a:srgbClr val="C00000"/>
                </a:solidFill>
                <a:latin typeface="Cambria" panose="02040503050406030204" pitchFamily="18" charset="0"/>
              </a:rPr>
              <a:t>集成学习</a:t>
            </a:r>
            <a:r>
              <a:rPr lang="zh-CN" altLang="zh-CN" sz="2600" b="1" dirty="0" smtClean="0">
                <a:latin typeface="Cambria" panose="02040503050406030204" pitchFamily="18" charset="0"/>
              </a:rPr>
              <a:t>（</a:t>
            </a:r>
            <a:r>
              <a:rPr lang="en-US" altLang="zh-CN" sz="2600" b="1" dirty="0" smtClean="0">
                <a:latin typeface="Cambria" panose="02040503050406030204" pitchFamily="18" charset="0"/>
                <a:ea typeface="Cambria" panose="02040503050406030204" pitchFamily="18" charset="0"/>
              </a:rPr>
              <a:t>E</a:t>
            </a:r>
            <a:r>
              <a:rPr lang="zh-CN" altLang="zh-CN" sz="2600" b="1" dirty="0" smtClean="0">
                <a:latin typeface="Cambria" panose="02040503050406030204" pitchFamily="18" charset="0"/>
              </a:rPr>
              <a:t>nsemble </a:t>
            </a:r>
            <a:r>
              <a:rPr lang="en-US" altLang="zh-CN" sz="2600" b="1" dirty="0">
                <a:latin typeface="Cambria" panose="02040503050406030204" pitchFamily="18" charset="0"/>
                <a:ea typeface="Cambria" panose="02040503050406030204" pitchFamily="18" charset="0"/>
              </a:rPr>
              <a:t>L</a:t>
            </a:r>
            <a:r>
              <a:rPr lang="zh-CN" altLang="zh-CN" sz="2600" b="1" dirty="0" smtClean="0">
                <a:latin typeface="Cambria" panose="02040503050406030204" pitchFamily="18" charset="0"/>
              </a:rPr>
              <a:t>earning</a:t>
            </a:r>
            <a:r>
              <a:rPr lang="zh-CN" altLang="zh-CN" sz="2600" b="1" dirty="0">
                <a:latin typeface="Cambria" panose="02040503050406030204" pitchFamily="18" charset="0"/>
              </a:rPr>
              <a:t>）是指利用多个独立的</a:t>
            </a:r>
            <a:r>
              <a:rPr lang="zh-CN" altLang="zh-CN" sz="2600" b="1" dirty="0">
                <a:solidFill>
                  <a:srgbClr val="C00000"/>
                </a:solidFill>
                <a:latin typeface="Cambria" panose="02040503050406030204" pitchFamily="18" charset="0"/>
              </a:rPr>
              <a:t>基学习器</a:t>
            </a:r>
            <a:r>
              <a:rPr lang="zh-CN" altLang="zh-CN" sz="2600" b="1" dirty="0">
                <a:latin typeface="Cambria" panose="02040503050406030204" pitchFamily="18" charset="0"/>
              </a:rPr>
              <a:t>来进行学习，组合某输入样例在各个基学习器上的输出，并由他们按照某种策略共同决定输出。</a:t>
            </a:r>
            <a:endParaRPr lang="en-US" altLang="zh-CN" sz="2600" b="1" dirty="0" smtClean="0">
              <a:latin typeface="Cambria" panose="02040503050406030204" pitchFamily="18" charset="0"/>
              <a:ea typeface="Cambria" panose="02040503050406030204" pitchFamily="18" charset="0"/>
            </a:endParaRPr>
          </a:p>
          <a:p>
            <a:pPr>
              <a:lnSpc>
                <a:spcPct val="110000"/>
              </a:lnSpc>
              <a:spcBef>
                <a:spcPts val="200"/>
              </a:spcBef>
              <a:spcAft>
                <a:spcPts val="200"/>
              </a:spcAft>
              <a:buClr>
                <a:schemeClr val="accent4"/>
              </a:buClr>
            </a:pPr>
            <a:r>
              <a:rPr lang="zh-CN" altLang="zh-CN" sz="2600" b="1" dirty="0" smtClean="0">
                <a:latin typeface="Cambria" panose="02040503050406030204" pitchFamily="18" charset="0"/>
              </a:rPr>
              <a:t>集成学习的基本思想是先通过一定的规则生成一定数量的基学习器（</a:t>
            </a:r>
            <a:r>
              <a:rPr lang="en-US" altLang="zh-CN" sz="2600" b="1" dirty="0" smtClean="0">
                <a:latin typeface="Cambria" panose="02040503050406030204" pitchFamily="18" charset="0"/>
                <a:ea typeface="Cambria" panose="02040503050406030204" pitchFamily="18" charset="0"/>
              </a:rPr>
              <a:t>B</a:t>
            </a:r>
            <a:r>
              <a:rPr lang="zh-CN" altLang="zh-CN" sz="2600" b="1" dirty="0" smtClean="0">
                <a:latin typeface="Cambria" panose="02040503050406030204" pitchFamily="18" charset="0"/>
              </a:rPr>
              <a:t>ase </a:t>
            </a:r>
            <a:r>
              <a:rPr lang="en-US" altLang="zh-CN" sz="2600" b="1" dirty="0" smtClean="0">
                <a:latin typeface="Cambria" panose="02040503050406030204" pitchFamily="18" charset="0"/>
                <a:ea typeface="Cambria" panose="02040503050406030204" pitchFamily="18" charset="0"/>
              </a:rPr>
              <a:t>E</a:t>
            </a:r>
            <a:r>
              <a:rPr lang="zh-CN" altLang="zh-CN" sz="2600" b="1" dirty="0" smtClean="0">
                <a:latin typeface="Cambria" panose="02040503050406030204" pitchFamily="18" charset="0"/>
              </a:rPr>
              <a:t>stimator），再采用某种集成策略将这些基学习器的预测结果组合起来，形成最终的结论。</a:t>
            </a:r>
          </a:p>
          <a:p>
            <a:pPr>
              <a:lnSpc>
                <a:spcPct val="110000"/>
              </a:lnSpc>
              <a:spcBef>
                <a:spcPts val="200"/>
              </a:spcBef>
              <a:spcAft>
                <a:spcPts val="200"/>
              </a:spcAft>
              <a:buClr>
                <a:schemeClr val="accent4"/>
              </a:buClr>
            </a:pPr>
            <a:r>
              <a:rPr lang="zh-CN" altLang="en-US" sz="2600" b="1" dirty="0" smtClean="0">
                <a:latin typeface="Cambria" panose="02040503050406030204" pitchFamily="18" charset="0"/>
              </a:rPr>
              <a:t>集</a:t>
            </a:r>
            <a:r>
              <a:rPr lang="zh-CN" altLang="en-US" sz="2600" b="1" dirty="0">
                <a:latin typeface="Cambria" panose="02040503050406030204" pitchFamily="18" charset="0"/>
              </a:rPr>
              <a:t>成学习中的基学习器可以是同质的“弱学习器”，也可以是异质的“弱学习器”</a:t>
            </a:r>
            <a:r>
              <a:rPr lang="zh-CN" altLang="en-US" sz="2600" b="1" dirty="0" smtClean="0">
                <a:latin typeface="Cambria" panose="02040503050406030204" pitchFamily="18" charset="0"/>
              </a:rPr>
              <a:t>。</a:t>
            </a:r>
            <a:r>
              <a:rPr lang="zh-CN" altLang="zh-CN" sz="2600" b="1" dirty="0">
                <a:latin typeface="Cambria" panose="02040503050406030204" pitchFamily="18" charset="0"/>
              </a:rPr>
              <a:t>目前，同质个体学习器的应用最为广泛，同质个体学习器使用最多的模型是CART决策</a:t>
            </a:r>
            <a:r>
              <a:rPr lang="zh-CN" altLang="zh-CN" sz="2600" b="1" dirty="0" smtClean="0">
                <a:latin typeface="Cambria" panose="02040503050406030204" pitchFamily="18" charset="0"/>
              </a:rPr>
              <a:t>树。</a:t>
            </a:r>
            <a:endParaRPr lang="zh-CN" altLang="en-US" sz="2600" b="1" dirty="0">
              <a:latin typeface="Cambria" panose="02040503050406030204" pitchFamily="18" charset="0"/>
            </a:endParaRPr>
          </a:p>
        </p:txBody>
      </p:sp>
      <p:sp>
        <p:nvSpPr>
          <p:cNvPr id="3" name="标题 2"/>
          <p:cNvSpPr>
            <a:spLocks noGrp="1"/>
          </p:cNvSpPr>
          <p:nvPr>
            <p:ph type="title"/>
          </p:nvPr>
        </p:nvSpPr>
        <p:spPr>
          <a:xfrm>
            <a:off x="323529" y="0"/>
            <a:ext cx="7704667" cy="817273"/>
          </a:xfrm>
        </p:spPr>
        <p:txBody>
          <a:bodyPr/>
          <a:lstStyle/>
          <a:p>
            <a:r>
              <a:rPr lang="en-US" altLang="zh-CN" dirty="0" smtClean="0">
                <a:latin typeface="Cambria" panose="02040503050406030204" pitchFamily="18" charset="0"/>
                <a:ea typeface="Cambria" panose="02040503050406030204" pitchFamily="18" charset="0"/>
              </a:rPr>
              <a:t>5.5.1 </a:t>
            </a:r>
            <a:r>
              <a:rPr lang="zh-CN" altLang="zh-CN" dirty="0">
                <a:latin typeface="Cambria" panose="02040503050406030204" pitchFamily="18" charset="0"/>
                <a:sym typeface="+mn-ea"/>
              </a:rPr>
              <a:t>集成学习</a:t>
            </a:r>
            <a:r>
              <a:rPr lang="zh-CN" altLang="zh-CN" dirty="0">
                <a:latin typeface="Cambria" panose="02040503050406030204" pitchFamily="18" charset="0"/>
              </a:rPr>
              <a:t>的概</a:t>
            </a:r>
            <a:r>
              <a:rPr lang="zh-CN" altLang="zh-CN" dirty="0" smtClean="0">
                <a:latin typeface="Cambria" panose="02040503050406030204" pitchFamily="18" charset="0"/>
              </a:rPr>
              <a:t>念</a:t>
            </a:r>
            <a:endParaRPr lang="zh-CN" altLang="en-US" dirty="0"/>
          </a:p>
        </p:txBody>
      </p:sp>
    </p:spTree>
    <p:extLst>
      <p:ext uri="{BB962C8B-B14F-4D97-AF65-F5344CB8AC3E}">
        <p14:creationId xmlns:p14="http://schemas.microsoft.com/office/powerpoint/2010/main" val="1450670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type="body" idx="1"/>
          </p:nvPr>
        </p:nvSpPr>
        <p:spPr>
          <a:xfrm>
            <a:off x="395288" y="517261"/>
            <a:ext cx="8229600" cy="3713427"/>
          </a:xfrm>
        </p:spPr>
        <p:txBody>
          <a:bodyPr/>
          <a:lstStyle/>
          <a:p>
            <a:pPr eaLnBrk="1" hangingPunct="1">
              <a:lnSpc>
                <a:spcPct val="80000"/>
              </a:lnSpc>
            </a:pPr>
            <a:r>
              <a:rPr lang="en-US" altLang="zh-CN" sz="2800" smtClean="0"/>
              <a:t>CART</a:t>
            </a:r>
            <a:r>
              <a:rPr lang="zh-CN" altLang="en-US" sz="2800" smtClean="0"/>
              <a:t>的全称是分类和回归树，既可以做分类算法，也可以做回归。</a:t>
            </a:r>
            <a:br>
              <a:rPr lang="zh-CN" altLang="en-US" sz="2800" smtClean="0"/>
            </a:br>
            <a:r>
              <a:rPr lang="zh-CN" altLang="en-US" sz="2800" smtClean="0"/>
              <a:t>决策树的优缺点：</a:t>
            </a:r>
            <a:br>
              <a:rPr lang="zh-CN" altLang="en-US" sz="2800" smtClean="0"/>
            </a:br>
            <a:r>
              <a:rPr lang="zh-CN" altLang="en-US" sz="2800" smtClean="0"/>
              <a:t>优点：</a:t>
            </a:r>
            <a:br>
              <a:rPr lang="zh-CN" altLang="en-US" sz="2800" smtClean="0"/>
            </a:br>
            <a:r>
              <a:rPr lang="zh-CN" altLang="en-US" sz="2800" smtClean="0"/>
              <a:t/>
            </a:r>
            <a:br>
              <a:rPr lang="zh-CN" altLang="en-US" sz="2800" smtClean="0"/>
            </a:br>
            <a:r>
              <a:rPr lang="en-US" altLang="zh-CN" sz="2800" smtClean="0"/>
              <a:t>1.</a:t>
            </a:r>
            <a:r>
              <a:rPr lang="zh-CN" altLang="en-US" sz="2800" smtClean="0"/>
              <a:t>可以生成可以理解的规则。</a:t>
            </a:r>
            <a:br>
              <a:rPr lang="zh-CN" altLang="en-US" sz="2800" smtClean="0"/>
            </a:br>
            <a:r>
              <a:rPr lang="en-US" altLang="zh-CN" sz="2800" smtClean="0"/>
              <a:t>2.</a:t>
            </a:r>
            <a:r>
              <a:rPr lang="zh-CN" altLang="en-US" sz="2800" smtClean="0"/>
              <a:t>计算量相对来说不是很大。</a:t>
            </a:r>
            <a:br>
              <a:rPr lang="zh-CN" altLang="en-US" sz="2800" smtClean="0"/>
            </a:br>
            <a:r>
              <a:rPr lang="en-US" altLang="zh-CN" sz="2800" smtClean="0"/>
              <a:t>3.</a:t>
            </a:r>
            <a:r>
              <a:rPr lang="zh-CN" altLang="en-US" sz="2800" smtClean="0"/>
              <a:t>可以处理连续和种类字段。</a:t>
            </a:r>
            <a:br>
              <a:rPr lang="zh-CN" altLang="en-US" sz="2800" smtClean="0"/>
            </a:br>
            <a:r>
              <a:rPr lang="en-US" altLang="zh-CN" sz="2800" smtClean="0"/>
              <a:t>4.</a:t>
            </a:r>
            <a:r>
              <a:rPr lang="zh-CN" altLang="en-US" sz="2800" smtClean="0"/>
              <a:t>决策树可以清晰的显示哪些字段比较重要</a:t>
            </a:r>
            <a:br>
              <a:rPr lang="zh-CN" altLang="en-US" sz="2800" smtClean="0"/>
            </a:br>
            <a:r>
              <a:rPr lang="zh-CN" altLang="en-US" sz="2800" smtClean="0"/>
              <a:t>缺点：</a:t>
            </a:r>
            <a:br>
              <a:rPr lang="zh-CN" altLang="en-US" sz="2800" smtClean="0"/>
            </a:br>
            <a:r>
              <a:rPr lang="zh-CN" altLang="en-US" sz="2800" smtClean="0"/>
              <a:t/>
            </a:r>
            <a:br>
              <a:rPr lang="zh-CN" altLang="en-US" sz="2800" smtClean="0"/>
            </a:br>
            <a:r>
              <a:rPr lang="en-US" altLang="zh-CN" sz="2800" smtClean="0"/>
              <a:t>1. </a:t>
            </a:r>
            <a:r>
              <a:rPr lang="zh-CN" altLang="en-US" sz="2800" smtClean="0"/>
              <a:t>对连续性的字段比较难预测。</a:t>
            </a:r>
            <a:br>
              <a:rPr lang="zh-CN" altLang="en-US" sz="2800" smtClean="0"/>
            </a:br>
            <a:r>
              <a:rPr lang="en-US" altLang="zh-CN" sz="2800" smtClean="0"/>
              <a:t>2.</a:t>
            </a:r>
            <a:r>
              <a:rPr lang="zh-CN" altLang="en-US" sz="2800" smtClean="0"/>
              <a:t>对有时间顺序的数据，需要很多预处理的工作。</a:t>
            </a:r>
            <a:br>
              <a:rPr lang="zh-CN" altLang="en-US" sz="2800" smtClean="0"/>
            </a:br>
            <a:r>
              <a:rPr lang="en-US" altLang="zh-CN" sz="2800" smtClean="0"/>
              <a:t>3.</a:t>
            </a:r>
            <a:r>
              <a:rPr lang="zh-CN" altLang="en-US" sz="2800" smtClean="0"/>
              <a:t>当类别太多时，错误可能就会增加的比较快。</a:t>
            </a:r>
            <a:br>
              <a:rPr lang="zh-CN" altLang="en-US" sz="2800" smtClean="0"/>
            </a:br>
            <a:r>
              <a:rPr lang="en-US" altLang="zh-CN" sz="2800" smtClean="0"/>
              <a:t>4.</a:t>
            </a:r>
            <a:r>
              <a:rPr lang="zh-CN" altLang="en-US" sz="2800" smtClean="0"/>
              <a:t>一般的算法分类的时候，只是根据一个字段来分类。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1046162" y="515183"/>
            <a:ext cx="7056438" cy="769441"/>
          </a:xfrm>
          <a:prstGeom prst="rect">
            <a:avLst/>
          </a:prstGeom>
          <a:solidFill>
            <a:srgbClr val="3366FF"/>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81000" indent="-381000" eaLnBrk="0" hangingPunct="0">
              <a:spcBef>
                <a:spcPct val="20000"/>
              </a:spcBef>
              <a:buBlip>
                <a:blip r:embed="rId2"/>
              </a:buBlip>
              <a:defRPr kumimoji="1" sz="2400">
                <a:solidFill>
                  <a:schemeClr val="tx1"/>
                </a:solidFill>
                <a:latin typeface="黑体" pitchFamily="49" charset="-122"/>
                <a:ea typeface="黑体" pitchFamily="49" charset="-122"/>
                <a:cs typeface="黑体" pitchFamily="49" charset="-122"/>
              </a:defRPr>
            </a:lvl1pPr>
            <a:lvl2pPr marL="742950" indent="-285750" eaLnBrk="0" hangingPunct="0">
              <a:spcBef>
                <a:spcPct val="20000"/>
              </a:spcBef>
              <a:buBlip>
                <a:blip r:embed="rId2"/>
              </a:buBlip>
              <a:defRPr kumimoji="1" sz="2000">
                <a:solidFill>
                  <a:schemeClr val="tx1"/>
                </a:solidFill>
                <a:latin typeface="Times New Roman" pitchFamily="18" charset="0"/>
                <a:ea typeface="宋体" pitchFamily="2" charset="-122"/>
                <a:cs typeface="黑体" pitchFamily="49" charset="-122"/>
              </a:defRPr>
            </a:lvl2pPr>
            <a:lvl3pPr marL="1143000" indent="-228600" eaLnBrk="0" hangingPunct="0">
              <a:spcBef>
                <a:spcPct val="20000"/>
              </a:spcBef>
              <a:buChar char="•"/>
              <a:defRPr kumimoji="1">
                <a:solidFill>
                  <a:schemeClr val="tx1"/>
                </a:solidFill>
                <a:latin typeface="Times New Roman" pitchFamily="18" charset="0"/>
                <a:ea typeface="宋体" pitchFamily="2" charset="-122"/>
                <a:cs typeface="黑体" pitchFamily="49" charset="-122"/>
              </a:defRPr>
            </a:lvl3pPr>
            <a:lvl4pPr marL="1600200" indent="-228600" eaLnBrk="0" hangingPunct="0">
              <a:spcBef>
                <a:spcPct val="20000"/>
              </a:spcBef>
              <a:buChar char="–"/>
              <a:defRPr kumimoji="1" sz="1600">
                <a:solidFill>
                  <a:schemeClr val="tx1"/>
                </a:solidFill>
                <a:latin typeface="Times New Roman" pitchFamily="18" charset="0"/>
                <a:ea typeface="宋体" pitchFamily="2" charset="-122"/>
                <a:cs typeface="黑体" pitchFamily="49" charset="-122"/>
              </a:defRPr>
            </a:lvl4pPr>
            <a:lvl5pPr marL="2057400" indent="-228600" eaLnBrk="0" hangingPunct="0">
              <a:spcBef>
                <a:spcPct val="20000"/>
              </a:spcBef>
              <a:buChar char="»"/>
              <a:defRPr kumimoji="1" sz="1600">
                <a:solidFill>
                  <a:schemeClr val="tx1"/>
                </a:solidFill>
                <a:latin typeface="Times New Roman" pitchFamily="18" charset="0"/>
                <a:ea typeface="宋体" pitchFamily="2" charset="-122"/>
                <a:cs typeface="黑体" pitchFamily="49" charset="-122"/>
              </a:defRPr>
            </a:lvl5pPr>
            <a:lvl6pPr marL="25146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6pPr>
            <a:lvl7pPr marL="29718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7pPr>
            <a:lvl8pPr marL="34290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8pPr>
            <a:lvl9pPr marL="38862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9pPr>
          </a:lstStyle>
          <a:p>
            <a:pPr marL="0" indent="0" algn="ctr" eaLnBrk="1" hangingPunct="1">
              <a:lnSpc>
                <a:spcPct val="110000"/>
              </a:lnSpc>
              <a:spcAft>
                <a:spcPct val="20000"/>
              </a:spcAft>
              <a:buClr>
                <a:srgbClr val="FFFFFF"/>
              </a:buClr>
              <a:buNone/>
            </a:pPr>
            <a:r>
              <a:rPr kumimoji="0" lang="zh-CN" altLang="en-US" sz="4000" b="1" dirty="0" smtClean="0">
                <a:solidFill>
                  <a:srgbClr val="FFFFFF"/>
                </a:solidFill>
                <a:ea typeface="楷体_GB2312" pitchFamily="49" charset="-122"/>
              </a:rPr>
              <a:t>集</a:t>
            </a:r>
            <a:r>
              <a:rPr kumimoji="0" lang="zh-CN" altLang="en-US" sz="4000" b="1" dirty="0">
                <a:solidFill>
                  <a:srgbClr val="FFFFFF"/>
                </a:solidFill>
                <a:ea typeface="楷体_GB2312" pitchFamily="49" charset="-122"/>
              </a:rPr>
              <a:t>成学习</a:t>
            </a:r>
            <a:r>
              <a:rPr kumimoji="0" lang="zh-CN" altLang="en-US" sz="4000" b="1" dirty="0" smtClean="0">
                <a:solidFill>
                  <a:srgbClr val="FFFFFF"/>
                </a:solidFill>
                <a:ea typeface="楷体_GB2312" pitchFamily="49" charset="-122"/>
              </a:rPr>
              <a:t>的弱学习器</a:t>
            </a:r>
            <a:endParaRPr lang="zh-CN" altLang="en-US" sz="4000" b="1" dirty="0">
              <a:solidFill>
                <a:srgbClr val="FFFFFF"/>
              </a:solidFill>
              <a:latin typeface="宋体" pitchFamily="2" charset="-122"/>
              <a:ea typeface="宋体" pitchFamily="2" charset="-122"/>
              <a:cs typeface="楷体_GB2312" pitchFamily="49" charset="-122"/>
            </a:endParaRPr>
          </a:p>
        </p:txBody>
      </p:sp>
      <p:pic>
        <p:nvPicPr>
          <p:cNvPr id="40963" name="Picture 6" descr="C:\Program Files\Microsoft Office\MEDIA\CAGCAT10\j0293844.wm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02600" y="457729"/>
            <a:ext cx="1041400" cy="840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4" name="矩形 3"/>
          <p:cNvSpPr>
            <a:spLocks noChangeArrowheads="1"/>
          </p:cNvSpPr>
          <p:nvPr/>
        </p:nvSpPr>
        <p:spPr bwMode="auto">
          <a:xfrm>
            <a:off x="827088" y="1417340"/>
            <a:ext cx="7993062"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342900" eaLnBrk="0" hangingPunct="0">
              <a:spcBef>
                <a:spcPct val="20000"/>
              </a:spcBef>
              <a:buBlip>
                <a:blip r:embed="rId2"/>
              </a:buBlip>
              <a:defRPr kumimoji="1" sz="2400">
                <a:solidFill>
                  <a:schemeClr val="tx1"/>
                </a:solidFill>
                <a:latin typeface="黑体" pitchFamily="49" charset="-122"/>
                <a:ea typeface="黑体" pitchFamily="49" charset="-122"/>
                <a:cs typeface="黑体" pitchFamily="49" charset="-122"/>
              </a:defRPr>
            </a:lvl1pPr>
            <a:lvl2pPr marL="742950" indent="-285750" eaLnBrk="0" hangingPunct="0">
              <a:spcBef>
                <a:spcPct val="20000"/>
              </a:spcBef>
              <a:buBlip>
                <a:blip r:embed="rId2"/>
              </a:buBlip>
              <a:defRPr kumimoji="1" sz="2000">
                <a:solidFill>
                  <a:schemeClr val="tx1"/>
                </a:solidFill>
                <a:latin typeface="Times New Roman" pitchFamily="18" charset="0"/>
                <a:ea typeface="宋体" pitchFamily="2" charset="-122"/>
                <a:cs typeface="黑体" pitchFamily="49" charset="-122"/>
              </a:defRPr>
            </a:lvl2pPr>
            <a:lvl3pPr marL="1143000" indent="-228600" eaLnBrk="0" hangingPunct="0">
              <a:spcBef>
                <a:spcPct val="20000"/>
              </a:spcBef>
              <a:buChar char="•"/>
              <a:defRPr kumimoji="1">
                <a:solidFill>
                  <a:schemeClr val="tx1"/>
                </a:solidFill>
                <a:latin typeface="Times New Roman" pitchFamily="18" charset="0"/>
                <a:ea typeface="宋体" pitchFamily="2" charset="-122"/>
                <a:cs typeface="黑体" pitchFamily="49" charset="-122"/>
              </a:defRPr>
            </a:lvl3pPr>
            <a:lvl4pPr marL="1600200" indent="-228600" eaLnBrk="0" hangingPunct="0">
              <a:spcBef>
                <a:spcPct val="20000"/>
              </a:spcBef>
              <a:buChar char="–"/>
              <a:defRPr kumimoji="1" sz="1600">
                <a:solidFill>
                  <a:schemeClr val="tx1"/>
                </a:solidFill>
                <a:latin typeface="Times New Roman" pitchFamily="18" charset="0"/>
                <a:ea typeface="宋体" pitchFamily="2" charset="-122"/>
                <a:cs typeface="黑体" pitchFamily="49" charset="-122"/>
              </a:defRPr>
            </a:lvl4pPr>
            <a:lvl5pPr marL="2057400" indent="-228600" eaLnBrk="0" hangingPunct="0">
              <a:spcBef>
                <a:spcPct val="20000"/>
              </a:spcBef>
              <a:buChar char="»"/>
              <a:defRPr kumimoji="1" sz="1600">
                <a:solidFill>
                  <a:schemeClr val="tx1"/>
                </a:solidFill>
                <a:latin typeface="Times New Roman" pitchFamily="18" charset="0"/>
                <a:ea typeface="宋体" pitchFamily="2" charset="-122"/>
                <a:cs typeface="黑体" pitchFamily="49" charset="-122"/>
              </a:defRPr>
            </a:lvl5pPr>
            <a:lvl6pPr marL="25146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6pPr>
            <a:lvl7pPr marL="29718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7pPr>
            <a:lvl8pPr marL="34290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8pPr>
            <a:lvl9pPr marL="38862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9pPr>
          </a:lstStyle>
          <a:p>
            <a:pPr>
              <a:lnSpc>
                <a:spcPct val="150000"/>
              </a:lnSpc>
              <a:spcBef>
                <a:spcPts val="200"/>
              </a:spcBef>
              <a:spcAft>
                <a:spcPts val="200"/>
              </a:spcAft>
              <a:buClr>
                <a:schemeClr val="accent4"/>
              </a:buClr>
              <a:buSzPct val="100000"/>
              <a:buFont typeface="Wingdings" panose="05000000000000000000" pitchFamily="2" charset="2"/>
              <a:buChar char="n"/>
            </a:pPr>
            <a:r>
              <a:rPr lang="zh-CN" altLang="zh-CN" sz="2800" dirty="0">
                <a:latin typeface="Cambria" panose="02040503050406030204" pitchFamily="18" charset="0"/>
              </a:rPr>
              <a:t>集成学习中，弱学习器（</a:t>
            </a:r>
            <a:r>
              <a:rPr lang="en-US" altLang="zh-CN" sz="2800" dirty="0">
                <a:latin typeface="Cambria" panose="02040503050406030204" pitchFamily="18" charset="0"/>
                <a:ea typeface="Cambria" panose="02040503050406030204" pitchFamily="18" charset="0"/>
              </a:rPr>
              <a:t>W</a:t>
            </a:r>
            <a:r>
              <a:rPr lang="zh-CN" altLang="zh-CN" sz="2800" dirty="0">
                <a:latin typeface="Cambria" panose="02040503050406030204" pitchFamily="18" charset="0"/>
              </a:rPr>
              <a:t>eak </a:t>
            </a:r>
            <a:r>
              <a:rPr lang="en-US" altLang="zh-CN" sz="2800" dirty="0">
                <a:latin typeface="Cambria" panose="02040503050406030204" pitchFamily="18" charset="0"/>
                <a:ea typeface="Cambria" panose="02040503050406030204" pitchFamily="18" charset="0"/>
              </a:rPr>
              <a:t>L</a:t>
            </a:r>
            <a:r>
              <a:rPr lang="zh-CN" altLang="zh-CN" sz="2800" dirty="0" smtClean="0">
                <a:latin typeface="Cambria" panose="02040503050406030204" pitchFamily="18" charset="0"/>
              </a:rPr>
              <a:t>earner）</a:t>
            </a:r>
            <a:r>
              <a:rPr lang="zh-CN" altLang="en-US" sz="2800" dirty="0" smtClean="0">
                <a:latin typeface="Cambria" panose="02040503050406030204" pitchFamily="18" charset="0"/>
              </a:rPr>
              <a:t>必须</a:t>
            </a:r>
            <a:r>
              <a:rPr lang="zh-CN" altLang="zh-CN" sz="2800" dirty="0" smtClean="0">
                <a:latin typeface="Cambria" panose="02040503050406030204" pitchFamily="18" charset="0"/>
              </a:rPr>
              <a:t>是</a:t>
            </a:r>
            <a:r>
              <a:rPr lang="zh-CN" altLang="zh-CN" sz="2800" dirty="0">
                <a:latin typeface="Cambria" panose="02040503050406030204" pitchFamily="18" charset="0"/>
              </a:rPr>
              <a:t>错误概率小于</a:t>
            </a:r>
            <a:r>
              <a:rPr lang="en-US" altLang="zh-CN" sz="2800" dirty="0">
                <a:latin typeface="Cambria" panose="02040503050406030204" pitchFamily="18" charset="0"/>
              </a:rPr>
              <a:t>0.5</a:t>
            </a:r>
            <a:r>
              <a:rPr lang="zh-CN" altLang="zh-CN" sz="2800" dirty="0">
                <a:latin typeface="Cambria" panose="02040503050406030204" pitchFamily="18" charset="0"/>
              </a:rPr>
              <a:t>的学习器；而强学习器（</a:t>
            </a:r>
            <a:r>
              <a:rPr lang="en-US" altLang="zh-CN" sz="2800" dirty="0">
                <a:latin typeface="Cambria" panose="02040503050406030204" pitchFamily="18" charset="0"/>
                <a:ea typeface="Cambria" panose="02040503050406030204" pitchFamily="18" charset="0"/>
              </a:rPr>
              <a:t>S</a:t>
            </a:r>
            <a:r>
              <a:rPr lang="zh-CN" altLang="zh-CN" sz="2800" dirty="0">
                <a:latin typeface="Cambria" panose="02040503050406030204" pitchFamily="18" charset="0"/>
              </a:rPr>
              <a:t>trong </a:t>
            </a:r>
            <a:r>
              <a:rPr lang="en-US" altLang="zh-CN" sz="2800" dirty="0">
                <a:latin typeface="Cambria" panose="02040503050406030204" pitchFamily="18" charset="0"/>
                <a:ea typeface="Cambria" panose="02040503050406030204" pitchFamily="18" charset="0"/>
              </a:rPr>
              <a:t>L</a:t>
            </a:r>
            <a:r>
              <a:rPr lang="zh-CN" altLang="zh-CN" sz="2800" dirty="0">
                <a:latin typeface="Cambria" panose="02040503050406030204" pitchFamily="18" charset="0"/>
              </a:rPr>
              <a:t>earner）则具有任意小的错误概率</a:t>
            </a:r>
            <a:r>
              <a:rPr lang="zh-CN" altLang="zh-CN" sz="2800" dirty="0" smtClean="0">
                <a:latin typeface="Cambria" panose="02040503050406030204" pitchFamily="18" charset="0"/>
              </a:rPr>
              <a:t>。</a:t>
            </a:r>
            <a:endParaRPr lang="zh-CN" altLang="zh-CN" sz="2800" dirty="0">
              <a:latin typeface="Cambria" panose="02040503050406030204" pitchFamily="18" charset="0"/>
            </a:endParaRPr>
          </a:p>
        </p:txBody>
      </p:sp>
    </p:spTree>
    <p:extLst>
      <p:ext uri="{BB962C8B-B14F-4D97-AF65-F5344CB8AC3E}">
        <p14:creationId xmlns:p14="http://schemas.microsoft.com/office/powerpoint/2010/main" val="2996553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日期占位符 4"/>
          <p:cNvSpPr>
            <a:spLocks noGrp="1"/>
          </p:cNvSpPr>
          <p:nvPr>
            <p:ph type="dt" sz="quarter" idx="10"/>
          </p:nvPr>
        </p:nvSpPr>
        <p:spPr>
          <a:noFill/>
        </p:spPr>
        <p:txBody>
          <a:bodyPr/>
          <a:lstStyle>
            <a:lvl1pPr eaLnBrk="0" hangingPunct="0">
              <a:spcBef>
                <a:spcPct val="20000"/>
              </a:spcBef>
              <a:buBlip>
                <a:blip r:embed="rId2"/>
              </a:buBlip>
              <a:defRPr kumimoji="1" sz="2400">
                <a:solidFill>
                  <a:schemeClr val="tx1"/>
                </a:solidFill>
                <a:latin typeface="黑体" pitchFamily="49" charset="-122"/>
                <a:ea typeface="黑体" pitchFamily="49" charset="-122"/>
                <a:cs typeface="黑体" pitchFamily="49" charset="-122"/>
              </a:defRPr>
            </a:lvl1pPr>
            <a:lvl2pPr marL="742950" indent="-285750" eaLnBrk="0" hangingPunct="0">
              <a:spcBef>
                <a:spcPct val="20000"/>
              </a:spcBef>
              <a:buBlip>
                <a:blip r:embed="rId2"/>
              </a:buBlip>
              <a:defRPr kumimoji="1" sz="2000">
                <a:solidFill>
                  <a:schemeClr val="tx1"/>
                </a:solidFill>
                <a:latin typeface="Times New Roman" pitchFamily="18" charset="0"/>
                <a:ea typeface="宋体" pitchFamily="2" charset="-122"/>
                <a:cs typeface="黑体" pitchFamily="49" charset="-122"/>
              </a:defRPr>
            </a:lvl2pPr>
            <a:lvl3pPr marL="1143000" indent="-228600" eaLnBrk="0" hangingPunct="0">
              <a:spcBef>
                <a:spcPct val="20000"/>
              </a:spcBef>
              <a:buChar char="•"/>
              <a:defRPr kumimoji="1">
                <a:solidFill>
                  <a:schemeClr val="tx1"/>
                </a:solidFill>
                <a:latin typeface="Times New Roman" pitchFamily="18" charset="0"/>
                <a:ea typeface="宋体" pitchFamily="2" charset="-122"/>
                <a:cs typeface="黑体" pitchFamily="49" charset="-122"/>
              </a:defRPr>
            </a:lvl3pPr>
            <a:lvl4pPr marL="1600200" indent="-228600" eaLnBrk="0" hangingPunct="0">
              <a:spcBef>
                <a:spcPct val="20000"/>
              </a:spcBef>
              <a:buChar char="–"/>
              <a:defRPr kumimoji="1" sz="1600">
                <a:solidFill>
                  <a:schemeClr val="tx1"/>
                </a:solidFill>
                <a:latin typeface="Times New Roman" pitchFamily="18" charset="0"/>
                <a:ea typeface="宋体" pitchFamily="2" charset="-122"/>
                <a:cs typeface="黑体" pitchFamily="49" charset="-122"/>
              </a:defRPr>
            </a:lvl4pPr>
            <a:lvl5pPr marL="2057400" indent="-228600" eaLnBrk="0" hangingPunct="0">
              <a:spcBef>
                <a:spcPct val="20000"/>
              </a:spcBef>
              <a:buChar char="»"/>
              <a:defRPr kumimoji="1" sz="1600">
                <a:solidFill>
                  <a:schemeClr val="tx1"/>
                </a:solidFill>
                <a:latin typeface="Times New Roman" pitchFamily="18" charset="0"/>
                <a:ea typeface="宋体" pitchFamily="2" charset="-122"/>
                <a:cs typeface="黑体" pitchFamily="49" charset="-122"/>
              </a:defRPr>
            </a:lvl5pPr>
            <a:lvl6pPr marL="25146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6pPr>
            <a:lvl7pPr marL="29718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7pPr>
            <a:lvl8pPr marL="34290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8pPr>
            <a:lvl9pPr marL="38862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9pPr>
          </a:lstStyle>
          <a:p>
            <a:pPr eaLnBrk="1" hangingPunct="1">
              <a:lnSpc>
                <a:spcPct val="110000"/>
              </a:lnSpc>
              <a:spcAft>
                <a:spcPct val="20000"/>
              </a:spcAft>
              <a:buFontTx/>
              <a:buNone/>
            </a:pPr>
            <a:fld id="{D0B3CB77-97CB-4B4C-BA7D-807E9ECFA620}" type="datetime1">
              <a:rPr kumimoji="0" lang="zh-CN" altLang="en-US" sz="1400" smtClean="0"/>
              <a:pPr eaLnBrk="1" hangingPunct="1">
                <a:lnSpc>
                  <a:spcPct val="110000"/>
                </a:lnSpc>
                <a:spcAft>
                  <a:spcPct val="20000"/>
                </a:spcAft>
                <a:buFontTx/>
                <a:buNone/>
              </a:pPr>
              <a:t>2021-11-15</a:t>
            </a:fld>
            <a:endParaRPr kumimoji="0" lang="en-US" altLang="zh-CN" sz="1400" smtClean="0"/>
          </a:p>
        </p:txBody>
      </p:sp>
      <p:sp>
        <p:nvSpPr>
          <p:cNvPr id="44035" name="Text Box 2"/>
          <p:cNvSpPr txBox="1">
            <a:spLocks noChangeArrowheads="1"/>
          </p:cNvSpPr>
          <p:nvPr/>
        </p:nvSpPr>
        <p:spPr bwMode="auto">
          <a:xfrm>
            <a:off x="1403350" y="535782"/>
            <a:ext cx="7056438" cy="1006429"/>
          </a:xfrm>
          <a:prstGeom prst="rect">
            <a:avLst/>
          </a:prstGeom>
          <a:solidFill>
            <a:srgbClr val="3366FF"/>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81000" indent="-381000" eaLnBrk="0" hangingPunct="0">
              <a:spcBef>
                <a:spcPct val="20000"/>
              </a:spcBef>
              <a:buBlip>
                <a:blip r:embed="rId2"/>
              </a:buBlip>
              <a:defRPr kumimoji="1" sz="2400">
                <a:solidFill>
                  <a:schemeClr val="tx1"/>
                </a:solidFill>
                <a:latin typeface="黑体" pitchFamily="49" charset="-122"/>
                <a:ea typeface="黑体" pitchFamily="49" charset="-122"/>
                <a:cs typeface="黑体" pitchFamily="49" charset="-122"/>
              </a:defRPr>
            </a:lvl1pPr>
            <a:lvl2pPr marL="742950" indent="-285750" eaLnBrk="0" hangingPunct="0">
              <a:spcBef>
                <a:spcPct val="20000"/>
              </a:spcBef>
              <a:buBlip>
                <a:blip r:embed="rId2"/>
              </a:buBlip>
              <a:defRPr kumimoji="1" sz="2000">
                <a:solidFill>
                  <a:schemeClr val="tx1"/>
                </a:solidFill>
                <a:latin typeface="Times New Roman" pitchFamily="18" charset="0"/>
                <a:ea typeface="宋体" pitchFamily="2" charset="-122"/>
                <a:cs typeface="黑体" pitchFamily="49" charset="-122"/>
              </a:defRPr>
            </a:lvl2pPr>
            <a:lvl3pPr marL="1143000" indent="-228600" eaLnBrk="0" hangingPunct="0">
              <a:spcBef>
                <a:spcPct val="20000"/>
              </a:spcBef>
              <a:buChar char="•"/>
              <a:defRPr kumimoji="1">
                <a:solidFill>
                  <a:schemeClr val="tx1"/>
                </a:solidFill>
                <a:latin typeface="Times New Roman" pitchFamily="18" charset="0"/>
                <a:ea typeface="宋体" pitchFamily="2" charset="-122"/>
                <a:cs typeface="黑体" pitchFamily="49" charset="-122"/>
              </a:defRPr>
            </a:lvl3pPr>
            <a:lvl4pPr marL="1600200" indent="-228600" eaLnBrk="0" hangingPunct="0">
              <a:spcBef>
                <a:spcPct val="20000"/>
              </a:spcBef>
              <a:buChar char="–"/>
              <a:defRPr kumimoji="1" sz="1600">
                <a:solidFill>
                  <a:schemeClr val="tx1"/>
                </a:solidFill>
                <a:latin typeface="Times New Roman" pitchFamily="18" charset="0"/>
                <a:ea typeface="宋体" pitchFamily="2" charset="-122"/>
                <a:cs typeface="黑体" pitchFamily="49" charset="-122"/>
              </a:defRPr>
            </a:lvl4pPr>
            <a:lvl5pPr marL="2057400" indent="-228600" eaLnBrk="0" hangingPunct="0">
              <a:spcBef>
                <a:spcPct val="20000"/>
              </a:spcBef>
              <a:buChar char="»"/>
              <a:defRPr kumimoji="1" sz="1600">
                <a:solidFill>
                  <a:schemeClr val="tx1"/>
                </a:solidFill>
                <a:latin typeface="Times New Roman" pitchFamily="18" charset="0"/>
                <a:ea typeface="宋体" pitchFamily="2" charset="-122"/>
                <a:cs typeface="黑体" pitchFamily="49" charset="-122"/>
              </a:defRPr>
            </a:lvl5pPr>
            <a:lvl6pPr marL="25146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6pPr>
            <a:lvl7pPr marL="29718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7pPr>
            <a:lvl8pPr marL="34290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8pPr>
            <a:lvl9pPr marL="38862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9pPr>
          </a:lstStyle>
          <a:p>
            <a:pPr algn="ctr" eaLnBrk="1" hangingPunct="1">
              <a:lnSpc>
                <a:spcPct val="110000"/>
              </a:lnSpc>
              <a:spcAft>
                <a:spcPct val="20000"/>
              </a:spcAft>
              <a:buClr>
                <a:srgbClr val="FFFFFF"/>
              </a:buClr>
              <a:buFont typeface="Wingdings" pitchFamily="2" charset="2"/>
              <a:buChar char="&amp;"/>
            </a:pPr>
            <a:r>
              <a:rPr kumimoji="0" lang="zh-CN" altLang="en-US" sz="5400" b="1" dirty="0">
                <a:solidFill>
                  <a:srgbClr val="FFFFFF"/>
                </a:solidFill>
                <a:ea typeface="楷体_GB2312" pitchFamily="49" charset="-122"/>
              </a:rPr>
              <a:t> </a:t>
            </a:r>
            <a:r>
              <a:rPr kumimoji="0" lang="zh-CN" altLang="en-US" sz="4000" b="1" dirty="0">
                <a:solidFill>
                  <a:srgbClr val="FFFFFF"/>
                </a:solidFill>
                <a:ea typeface="楷体_GB2312" pitchFamily="49" charset="-122"/>
              </a:rPr>
              <a:t>集</a:t>
            </a:r>
            <a:r>
              <a:rPr kumimoji="0" lang="zh-CN" altLang="en-US" sz="4000" b="1" dirty="0" smtClean="0">
                <a:solidFill>
                  <a:srgbClr val="FFFFFF"/>
                </a:solidFill>
                <a:ea typeface="楷体_GB2312" pitchFamily="49" charset="-122"/>
              </a:rPr>
              <a:t>成学习的组合策略</a:t>
            </a:r>
            <a:endParaRPr lang="zh-CN" altLang="en-US" sz="4000" b="1" dirty="0">
              <a:solidFill>
                <a:srgbClr val="FFFFFF"/>
              </a:solidFill>
              <a:latin typeface="宋体" pitchFamily="2" charset="-122"/>
              <a:ea typeface="宋体" pitchFamily="2" charset="-122"/>
              <a:cs typeface="楷体_GB2312" pitchFamily="49" charset="-122"/>
            </a:endParaRPr>
          </a:p>
        </p:txBody>
      </p:sp>
      <p:sp>
        <p:nvSpPr>
          <p:cNvPr id="44036" name="矩形 1"/>
          <p:cNvSpPr>
            <a:spLocks noChangeArrowheads="1"/>
          </p:cNvSpPr>
          <p:nvPr/>
        </p:nvSpPr>
        <p:spPr bwMode="auto">
          <a:xfrm>
            <a:off x="658605" y="1657367"/>
            <a:ext cx="7777360" cy="3323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indent="342900" eaLnBrk="0" hangingPunct="0">
              <a:spcBef>
                <a:spcPct val="20000"/>
              </a:spcBef>
              <a:buBlip>
                <a:blip r:embed="rId2"/>
              </a:buBlip>
              <a:defRPr kumimoji="1" sz="2400">
                <a:solidFill>
                  <a:schemeClr val="tx1"/>
                </a:solidFill>
                <a:latin typeface="黑体" pitchFamily="49" charset="-122"/>
                <a:ea typeface="黑体" pitchFamily="49" charset="-122"/>
                <a:cs typeface="黑体" pitchFamily="49" charset="-122"/>
              </a:defRPr>
            </a:lvl1pPr>
            <a:lvl2pPr marL="742950" indent="-285750" eaLnBrk="0" hangingPunct="0">
              <a:spcBef>
                <a:spcPct val="20000"/>
              </a:spcBef>
              <a:buBlip>
                <a:blip r:embed="rId2"/>
              </a:buBlip>
              <a:defRPr kumimoji="1" sz="2000">
                <a:solidFill>
                  <a:schemeClr val="tx1"/>
                </a:solidFill>
                <a:latin typeface="Times New Roman" pitchFamily="18" charset="0"/>
                <a:ea typeface="宋体" pitchFamily="2" charset="-122"/>
                <a:cs typeface="黑体" pitchFamily="49" charset="-122"/>
              </a:defRPr>
            </a:lvl2pPr>
            <a:lvl3pPr marL="1143000" indent="-228600" eaLnBrk="0" hangingPunct="0">
              <a:spcBef>
                <a:spcPct val="20000"/>
              </a:spcBef>
              <a:buChar char="•"/>
              <a:defRPr kumimoji="1">
                <a:solidFill>
                  <a:schemeClr val="tx1"/>
                </a:solidFill>
                <a:latin typeface="Times New Roman" pitchFamily="18" charset="0"/>
                <a:ea typeface="宋体" pitchFamily="2" charset="-122"/>
                <a:cs typeface="黑体" pitchFamily="49" charset="-122"/>
              </a:defRPr>
            </a:lvl3pPr>
            <a:lvl4pPr marL="1600200" indent="-228600" eaLnBrk="0" hangingPunct="0">
              <a:spcBef>
                <a:spcPct val="20000"/>
              </a:spcBef>
              <a:buChar char="–"/>
              <a:defRPr kumimoji="1" sz="1600">
                <a:solidFill>
                  <a:schemeClr val="tx1"/>
                </a:solidFill>
                <a:latin typeface="Times New Roman" pitchFamily="18" charset="0"/>
                <a:ea typeface="宋体" pitchFamily="2" charset="-122"/>
                <a:cs typeface="黑体" pitchFamily="49" charset="-122"/>
              </a:defRPr>
            </a:lvl4pPr>
            <a:lvl5pPr marL="2057400" indent="-228600" eaLnBrk="0" hangingPunct="0">
              <a:spcBef>
                <a:spcPct val="20000"/>
              </a:spcBef>
              <a:buChar char="»"/>
              <a:defRPr kumimoji="1" sz="1600">
                <a:solidFill>
                  <a:schemeClr val="tx1"/>
                </a:solidFill>
                <a:latin typeface="Times New Roman" pitchFamily="18" charset="0"/>
                <a:ea typeface="宋体" pitchFamily="2" charset="-122"/>
                <a:cs typeface="黑体" pitchFamily="49" charset="-122"/>
              </a:defRPr>
            </a:lvl5pPr>
            <a:lvl6pPr marL="25146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6pPr>
            <a:lvl7pPr marL="29718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7pPr>
            <a:lvl8pPr marL="34290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8pPr>
            <a:lvl9pPr marL="38862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9pPr>
          </a:lstStyle>
          <a:p>
            <a:pPr>
              <a:lnSpc>
                <a:spcPct val="150000"/>
              </a:lnSpc>
              <a:spcAft>
                <a:spcPct val="20000"/>
              </a:spcAft>
              <a:buFontTx/>
              <a:buNone/>
            </a:pPr>
            <a:r>
              <a:rPr lang="zh-CN" altLang="en-US" sz="2800" dirty="0">
                <a:solidFill>
                  <a:srgbClr val="000000"/>
                </a:solidFill>
              </a:rPr>
              <a:t> 在</a:t>
            </a:r>
            <a:r>
              <a:rPr kumimoji="0" lang="zh-CN" altLang="en-US" sz="2800" dirty="0">
                <a:solidFill>
                  <a:srgbClr val="000000"/>
                </a:solidFill>
              </a:rPr>
              <a:t>选定弱学习器时，集成学习需要通过一定的</a:t>
            </a:r>
            <a:r>
              <a:rPr kumimoji="0" lang="zh-CN" altLang="en-US" sz="2800" dirty="0">
                <a:solidFill>
                  <a:srgbClr val="0000FF"/>
                </a:solidFill>
              </a:rPr>
              <a:t>组合策略</a:t>
            </a:r>
            <a:r>
              <a:rPr kumimoji="0" lang="zh-CN" altLang="en-US" sz="2800" dirty="0">
                <a:solidFill>
                  <a:srgbClr val="000000"/>
                </a:solidFill>
              </a:rPr>
              <a:t>将它们组合起来形成较高性能的强学习器。使用单个学习器会带来过多的</a:t>
            </a:r>
            <a:r>
              <a:rPr kumimoji="0" lang="zh-CN" altLang="en-US" sz="2800" dirty="0">
                <a:solidFill>
                  <a:srgbClr val="0000FF"/>
                </a:solidFill>
              </a:rPr>
              <a:t>模型偏好</a:t>
            </a:r>
            <a:r>
              <a:rPr kumimoji="0" lang="zh-CN" altLang="en-US" sz="2800" dirty="0">
                <a:solidFill>
                  <a:srgbClr val="000000"/>
                </a:solidFill>
              </a:rPr>
              <a:t>，从而产生模型泛化能力不强的现象，结合多个弱学习器则可以有效降低此类风险。</a:t>
            </a:r>
          </a:p>
        </p:txBody>
      </p:sp>
    </p:spTree>
    <p:extLst>
      <p:ext uri="{BB962C8B-B14F-4D97-AF65-F5344CB8AC3E}">
        <p14:creationId xmlns:p14="http://schemas.microsoft.com/office/powerpoint/2010/main" val="28326076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日期占位符 4"/>
          <p:cNvSpPr>
            <a:spLocks noGrp="1"/>
          </p:cNvSpPr>
          <p:nvPr>
            <p:ph type="dt" sz="quarter" idx="10"/>
          </p:nvPr>
        </p:nvSpPr>
        <p:spPr>
          <a:noFill/>
        </p:spPr>
        <p:txBody>
          <a:bodyPr/>
          <a:lstStyle>
            <a:lvl1pPr eaLnBrk="0" hangingPunct="0">
              <a:spcBef>
                <a:spcPct val="20000"/>
              </a:spcBef>
              <a:buBlip>
                <a:blip r:embed="rId2"/>
              </a:buBlip>
              <a:defRPr kumimoji="1" sz="2400">
                <a:solidFill>
                  <a:schemeClr val="tx1"/>
                </a:solidFill>
                <a:latin typeface="黑体" pitchFamily="49" charset="-122"/>
                <a:ea typeface="黑体" pitchFamily="49" charset="-122"/>
                <a:cs typeface="黑体" pitchFamily="49" charset="-122"/>
              </a:defRPr>
            </a:lvl1pPr>
            <a:lvl2pPr marL="742950" indent="-285750" eaLnBrk="0" hangingPunct="0">
              <a:spcBef>
                <a:spcPct val="20000"/>
              </a:spcBef>
              <a:buBlip>
                <a:blip r:embed="rId2"/>
              </a:buBlip>
              <a:defRPr kumimoji="1" sz="2000">
                <a:solidFill>
                  <a:schemeClr val="tx1"/>
                </a:solidFill>
                <a:latin typeface="Times New Roman" pitchFamily="18" charset="0"/>
                <a:ea typeface="宋体" pitchFamily="2" charset="-122"/>
                <a:cs typeface="黑体" pitchFamily="49" charset="-122"/>
              </a:defRPr>
            </a:lvl2pPr>
            <a:lvl3pPr marL="1143000" indent="-228600" eaLnBrk="0" hangingPunct="0">
              <a:spcBef>
                <a:spcPct val="20000"/>
              </a:spcBef>
              <a:buChar char="•"/>
              <a:defRPr kumimoji="1">
                <a:solidFill>
                  <a:schemeClr val="tx1"/>
                </a:solidFill>
                <a:latin typeface="Times New Roman" pitchFamily="18" charset="0"/>
                <a:ea typeface="宋体" pitchFamily="2" charset="-122"/>
                <a:cs typeface="黑体" pitchFamily="49" charset="-122"/>
              </a:defRPr>
            </a:lvl3pPr>
            <a:lvl4pPr marL="1600200" indent="-228600" eaLnBrk="0" hangingPunct="0">
              <a:spcBef>
                <a:spcPct val="20000"/>
              </a:spcBef>
              <a:buChar char="–"/>
              <a:defRPr kumimoji="1" sz="1600">
                <a:solidFill>
                  <a:schemeClr val="tx1"/>
                </a:solidFill>
                <a:latin typeface="Times New Roman" pitchFamily="18" charset="0"/>
                <a:ea typeface="宋体" pitchFamily="2" charset="-122"/>
                <a:cs typeface="黑体" pitchFamily="49" charset="-122"/>
              </a:defRPr>
            </a:lvl4pPr>
            <a:lvl5pPr marL="2057400" indent="-228600" eaLnBrk="0" hangingPunct="0">
              <a:spcBef>
                <a:spcPct val="20000"/>
              </a:spcBef>
              <a:buChar char="»"/>
              <a:defRPr kumimoji="1" sz="1600">
                <a:solidFill>
                  <a:schemeClr val="tx1"/>
                </a:solidFill>
                <a:latin typeface="Times New Roman" pitchFamily="18" charset="0"/>
                <a:ea typeface="宋体" pitchFamily="2" charset="-122"/>
                <a:cs typeface="黑体" pitchFamily="49" charset="-122"/>
              </a:defRPr>
            </a:lvl5pPr>
            <a:lvl6pPr marL="25146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6pPr>
            <a:lvl7pPr marL="29718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7pPr>
            <a:lvl8pPr marL="34290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8pPr>
            <a:lvl9pPr marL="38862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9pPr>
          </a:lstStyle>
          <a:p>
            <a:pPr eaLnBrk="1" hangingPunct="1">
              <a:lnSpc>
                <a:spcPct val="110000"/>
              </a:lnSpc>
              <a:spcAft>
                <a:spcPct val="20000"/>
              </a:spcAft>
              <a:buFontTx/>
              <a:buNone/>
            </a:pPr>
            <a:fld id="{EA4C0DED-2A82-481E-915B-F9D27B878918}" type="datetime1">
              <a:rPr kumimoji="0" lang="zh-CN" altLang="en-US" sz="1400" smtClean="0"/>
              <a:pPr eaLnBrk="1" hangingPunct="1">
                <a:lnSpc>
                  <a:spcPct val="110000"/>
                </a:lnSpc>
                <a:spcAft>
                  <a:spcPct val="20000"/>
                </a:spcAft>
                <a:buFontTx/>
                <a:buNone/>
              </a:pPr>
              <a:t>2021-11-15</a:t>
            </a:fld>
            <a:endParaRPr kumimoji="0" lang="en-US" altLang="zh-CN" sz="1400" smtClean="0"/>
          </a:p>
        </p:txBody>
      </p:sp>
      <p:sp>
        <p:nvSpPr>
          <p:cNvPr id="41987" name="Text Box 2"/>
          <p:cNvSpPr txBox="1">
            <a:spLocks noChangeArrowheads="1"/>
          </p:cNvSpPr>
          <p:nvPr/>
        </p:nvSpPr>
        <p:spPr bwMode="auto">
          <a:xfrm>
            <a:off x="1403350" y="535782"/>
            <a:ext cx="7056438" cy="701731"/>
          </a:xfrm>
          <a:prstGeom prst="rect">
            <a:avLst/>
          </a:prstGeom>
          <a:solidFill>
            <a:srgbClr val="3366FF"/>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81000" indent="-381000" eaLnBrk="0" hangingPunct="0">
              <a:spcBef>
                <a:spcPct val="20000"/>
              </a:spcBef>
              <a:buBlip>
                <a:blip r:embed="rId2"/>
              </a:buBlip>
              <a:defRPr kumimoji="1" sz="2400">
                <a:solidFill>
                  <a:schemeClr val="tx1"/>
                </a:solidFill>
                <a:latin typeface="黑体" pitchFamily="49" charset="-122"/>
                <a:ea typeface="黑体" pitchFamily="49" charset="-122"/>
                <a:cs typeface="黑体" pitchFamily="49" charset="-122"/>
              </a:defRPr>
            </a:lvl1pPr>
            <a:lvl2pPr marL="742950" indent="-285750" eaLnBrk="0" hangingPunct="0">
              <a:spcBef>
                <a:spcPct val="20000"/>
              </a:spcBef>
              <a:buBlip>
                <a:blip r:embed="rId2"/>
              </a:buBlip>
              <a:defRPr kumimoji="1" sz="2000">
                <a:solidFill>
                  <a:schemeClr val="tx1"/>
                </a:solidFill>
                <a:latin typeface="Times New Roman" pitchFamily="18" charset="0"/>
                <a:ea typeface="宋体" pitchFamily="2" charset="-122"/>
                <a:cs typeface="黑体" pitchFamily="49" charset="-122"/>
              </a:defRPr>
            </a:lvl2pPr>
            <a:lvl3pPr marL="1143000" indent="-228600" eaLnBrk="0" hangingPunct="0">
              <a:spcBef>
                <a:spcPct val="20000"/>
              </a:spcBef>
              <a:buChar char="•"/>
              <a:defRPr kumimoji="1">
                <a:solidFill>
                  <a:schemeClr val="tx1"/>
                </a:solidFill>
                <a:latin typeface="Times New Roman" pitchFamily="18" charset="0"/>
                <a:ea typeface="宋体" pitchFamily="2" charset="-122"/>
                <a:cs typeface="黑体" pitchFamily="49" charset="-122"/>
              </a:defRPr>
            </a:lvl3pPr>
            <a:lvl4pPr marL="1600200" indent="-228600" eaLnBrk="0" hangingPunct="0">
              <a:spcBef>
                <a:spcPct val="20000"/>
              </a:spcBef>
              <a:buChar char="–"/>
              <a:defRPr kumimoji="1" sz="1600">
                <a:solidFill>
                  <a:schemeClr val="tx1"/>
                </a:solidFill>
                <a:latin typeface="Times New Roman" pitchFamily="18" charset="0"/>
                <a:ea typeface="宋体" pitchFamily="2" charset="-122"/>
                <a:cs typeface="黑体" pitchFamily="49" charset="-122"/>
              </a:defRPr>
            </a:lvl4pPr>
            <a:lvl5pPr marL="2057400" indent="-228600" eaLnBrk="0" hangingPunct="0">
              <a:spcBef>
                <a:spcPct val="20000"/>
              </a:spcBef>
              <a:buChar char="»"/>
              <a:defRPr kumimoji="1" sz="1600">
                <a:solidFill>
                  <a:schemeClr val="tx1"/>
                </a:solidFill>
                <a:latin typeface="Times New Roman" pitchFamily="18" charset="0"/>
                <a:ea typeface="宋体" pitchFamily="2" charset="-122"/>
                <a:cs typeface="黑体" pitchFamily="49" charset="-122"/>
              </a:defRPr>
            </a:lvl5pPr>
            <a:lvl6pPr marL="25146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6pPr>
            <a:lvl7pPr marL="29718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7pPr>
            <a:lvl8pPr marL="34290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8pPr>
            <a:lvl9pPr marL="38862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9pPr>
          </a:lstStyle>
          <a:p>
            <a:pPr marL="0" indent="0" algn="ctr" eaLnBrk="1" hangingPunct="1">
              <a:lnSpc>
                <a:spcPct val="110000"/>
              </a:lnSpc>
              <a:spcAft>
                <a:spcPct val="20000"/>
              </a:spcAft>
              <a:buClr>
                <a:srgbClr val="FFFFFF"/>
              </a:buClr>
              <a:buNone/>
            </a:pPr>
            <a:r>
              <a:rPr lang="zh-CN" altLang="en-US" sz="3600" b="1" dirty="0" smtClean="0">
                <a:solidFill>
                  <a:srgbClr val="FFFFFF"/>
                </a:solidFill>
                <a:latin typeface="宋体" pitchFamily="2" charset="-122"/>
                <a:ea typeface="宋体" pitchFamily="2" charset="-122"/>
                <a:cs typeface="楷体_GB2312" pitchFamily="49" charset="-122"/>
              </a:rPr>
              <a:t>弱学习器对性能的影响</a:t>
            </a:r>
            <a:endParaRPr lang="zh-CN" altLang="en-US" sz="3600" b="1" dirty="0">
              <a:solidFill>
                <a:srgbClr val="FFFFFF"/>
              </a:solidFill>
              <a:latin typeface="宋体" pitchFamily="2" charset="-122"/>
              <a:ea typeface="宋体" pitchFamily="2" charset="-122"/>
              <a:cs typeface="楷体_GB2312" pitchFamily="49" charset="-122"/>
            </a:endParaRPr>
          </a:p>
        </p:txBody>
      </p:sp>
      <p:pic>
        <p:nvPicPr>
          <p:cNvPr id="41988" name="图片 1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3037520"/>
            <a:ext cx="5328592" cy="2565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9" name="矩形 1"/>
          <p:cNvSpPr>
            <a:spLocks noChangeArrowheads="1"/>
          </p:cNvSpPr>
          <p:nvPr/>
        </p:nvSpPr>
        <p:spPr bwMode="auto">
          <a:xfrm>
            <a:off x="539751" y="1494896"/>
            <a:ext cx="7993063"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Blip>
                <a:blip r:embed="rId2"/>
              </a:buBlip>
              <a:defRPr kumimoji="1" sz="2400">
                <a:solidFill>
                  <a:schemeClr val="tx1"/>
                </a:solidFill>
                <a:latin typeface="黑体" pitchFamily="49" charset="-122"/>
                <a:ea typeface="黑体" pitchFamily="49" charset="-122"/>
                <a:cs typeface="黑体" pitchFamily="49" charset="-122"/>
              </a:defRPr>
            </a:lvl1pPr>
            <a:lvl2pPr marL="742950" indent="-285750" eaLnBrk="0" hangingPunct="0">
              <a:spcBef>
                <a:spcPct val="20000"/>
              </a:spcBef>
              <a:buBlip>
                <a:blip r:embed="rId2"/>
              </a:buBlip>
              <a:defRPr kumimoji="1" sz="2000">
                <a:solidFill>
                  <a:schemeClr val="tx1"/>
                </a:solidFill>
                <a:latin typeface="Times New Roman" pitchFamily="18" charset="0"/>
                <a:ea typeface="宋体" pitchFamily="2" charset="-122"/>
                <a:cs typeface="黑体" pitchFamily="49" charset="-122"/>
              </a:defRPr>
            </a:lvl2pPr>
            <a:lvl3pPr marL="1143000" indent="-228600" eaLnBrk="0" hangingPunct="0">
              <a:spcBef>
                <a:spcPct val="20000"/>
              </a:spcBef>
              <a:buChar char="•"/>
              <a:defRPr kumimoji="1">
                <a:solidFill>
                  <a:schemeClr val="tx1"/>
                </a:solidFill>
                <a:latin typeface="Times New Roman" pitchFamily="18" charset="0"/>
                <a:ea typeface="宋体" pitchFamily="2" charset="-122"/>
                <a:cs typeface="黑体" pitchFamily="49" charset="-122"/>
              </a:defRPr>
            </a:lvl3pPr>
            <a:lvl4pPr marL="1600200" indent="-228600" eaLnBrk="0" hangingPunct="0">
              <a:spcBef>
                <a:spcPct val="20000"/>
              </a:spcBef>
              <a:buChar char="–"/>
              <a:defRPr kumimoji="1" sz="1600">
                <a:solidFill>
                  <a:schemeClr val="tx1"/>
                </a:solidFill>
                <a:latin typeface="Times New Roman" pitchFamily="18" charset="0"/>
                <a:ea typeface="宋体" pitchFamily="2" charset="-122"/>
                <a:cs typeface="黑体" pitchFamily="49" charset="-122"/>
              </a:defRPr>
            </a:lvl4pPr>
            <a:lvl5pPr marL="2057400" indent="-228600" eaLnBrk="0" hangingPunct="0">
              <a:spcBef>
                <a:spcPct val="20000"/>
              </a:spcBef>
              <a:buChar char="»"/>
              <a:defRPr kumimoji="1" sz="1600">
                <a:solidFill>
                  <a:schemeClr val="tx1"/>
                </a:solidFill>
                <a:latin typeface="Times New Roman" pitchFamily="18" charset="0"/>
                <a:ea typeface="宋体" pitchFamily="2" charset="-122"/>
                <a:cs typeface="黑体" pitchFamily="49" charset="-122"/>
              </a:defRPr>
            </a:lvl5pPr>
            <a:lvl6pPr marL="25146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6pPr>
            <a:lvl7pPr marL="29718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7pPr>
            <a:lvl8pPr marL="34290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8pPr>
            <a:lvl9pPr marL="38862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9pPr>
          </a:lstStyle>
          <a:p>
            <a:pPr>
              <a:lnSpc>
                <a:spcPct val="110000"/>
              </a:lnSpc>
              <a:spcAft>
                <a:spcPct val="20000"/>
              </a:spcAft>
              <a:buFontTx/>
              <a:buNone/>
            </a:pPr>
            <a:r>
              <a:rPr kumimoji="0" lang="zh-CN" altLang="en-US" dirty="0">
                <a:solidFill>
                  <a:srgbClr val="000000"/>
                </a:solidFill>
              </a:rPr>
              <a:t> </a:t>
            </a:r>
            <a:r>
              <a:rPr kumimoji="0" lang="zh-CN" altLang="en-US" dirty="0">
                <a:solidFill>
                  <a:srgbClr val="0000FF"/>
                </a:solidFill>
              </a:rPr>
              <a:t>合理地选择弱学习器</a:t>
            </a:r>
            <a:r>
              <a:rPr kumimoji="0" lang="zh-CN" altLang="en-US" dirty="0">
                <a:solidFill>
                  <a:srgbClr val="000000"/>
                </a:solidFill>
              </a:rPr>
              <a:t>是集成学习首要必须解决的问题，例如，对于图 </a:t>
            </a:r>
            <a:r>
              <a:rPr kumimoji="0" lang="en-US" altLang="zh-CN" dirty="0">
                <a:solidFill>
                  <a:srgbClr val="000000"/>
                </a:solidFill>
              </a:rPr>
              <a:t>5-1 </a:t>
            </a:r>
            <a:r>
              <a:rPr kumimoji="0" lang="zh-CN" altLang="en-US" dirty="0">
                <a:solidFill>
                  <a:srgbClr val="000000"/>
                </a:solidFill>
              </a:rPr>
              <a:t>所示的</a:t>
            </a:r>
            <a:r>
              <a:rPr kumimoji="0" lang="zh-CN" altLang="en-US" dirty="0">
                <a:solidFill>
                  <a:srgbClr val="0000FF"/>
                </a:solidFill>
              </a:rPr>
              <a:t>二分类任务</a:t>
            </a:r>
            <a:r>
              <a:rPr kumimoji="0" lang="zh-CN" altLang="en-US" dirty="0">
                <a:solidFill>
                  <a:srgbClr val="000000"/>
                </a:solidFill>
              </a:rPr>
              <a:t>（圆圈表示分类正确，叉号表示分类错误），图中每个分类器的分类正确率均为</a:t>
            </a:r>
            <a:r>
              <a:rPr kumimoji="0" lang="en-US" altLang="zh-CN" dirty="0">
                <a:solidFill>
                  <a:srgbClr val="000000"/>
                </a:solidFill>
              </a:rPr>
              <a:t>1/3</a:t>
            </a:r>
            <a:r>
              <a:rPr kumimoji="0" lang="zh-CN" altLang="en-US" dirty="0">
                <a:solidFill>
                  <a:srgbClr val="000000"/>
                </a:solidFill>
              </a:rPr>
              <a:t>，则由</a:t>
            </a:r>
            <a:r>
              <a:rPr kumimoji="0" lang="zh-CN" altLang="en-US" dirty="0">
                <a:solidFill>
                  <a:srgbClr val="0000FF"/>
                </a:solidFill>
              </a:rPr>
              <a:t>少数服从多数原则</a:t>
            </a:r>
            <a:r>
              <a:rPr kumimoji="0" lang="zh-CN" altLang="en-US" dirty="0">
                <a:solidFill>
                  <a:srgbClr val="000000"/>
                </a:solidFill>
              </a:rPr>
              <a:t>进行组合得到集成模型的分类正确率为 </a:t>
            </a:r>
            <a:r>
              <a:rPr kumimoji="0" lang="en-US" altLang="zh-CN" dirty="0">
                <a:solidFill>
                  <a:srgbClr val="000000"/>
                </a:solidFill>
              </a:rPr>
              <a:t>0</a:t>
            </a:r>
            <a:r>
              <a:rPr kumimoji="0" lang="zh-CN" altLang="en-US" dirty="0">
                <a:solidFill>
                  <a:srgbClr val="000000"/>
                </a:solidFill>
              </a:rPr>
              <a:t>。</a:t>
            </a:r>
          </a:p>
        </p:txBody>
      </p:sp>
    </p:spTree>
    <p:extLst>
      <p:ext uri="{BB962C8B-B14F-4D97-AF65-F5344CB8AC3E}">
        <p14:creationId xmlns:p14="http://schemas.microsoft.com/office/powerpoint/2010/main" val="29819255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日期占位符 4"/>
          <p:cNvSpPr>
            <a:spLocks noGrp="1"/>
          </p:cNvSpPr>
          <p:nvPr>
            <p:ph type="dt" sz="quarter" idx="10"/>
          </p:nvPr>
        </p:nvSpPr>
        <p:spPr>
          <a:noFill/>
        </p:spPr>
        <p:txBody>
          <a:bodyPr/>
          <a:lstStyle>
            <a:lvl1pPr eaLnBrk="0" hangingPunct="0">
              <a:spcBef>
                <a:spcPct val="20000"/>
              </a:spcBef>
              <a:buBlip>
                <a:blip r:embed="rId2"/>
              </a:buBlip>
              <a:defRPr kumimoji="1" sz="2400">
                <a:solidFill>
                  <a:schemeClr val="tx1"/>
                </a:solidFill>
                <a:latin typeface="黑体" pitchFamily="49" charset="-122"/>
                <a:ea typeface="黑体" pitchFamily="49" charset="-122"/>
                <a:cs typeface="黑体" pitchFamily="49" charset="-122"/>
              </a:defRPr>
            </a:lvl1pPr>
            <a:lvl2pPr marL="742950" indent="-285750" eaLnBrk="0" hangingPunct="0">
              <a:spcBef>
                <a:spcPct val="20000"/>
              </a:spcBef>
              <a:buBlip>
                <a:blip r:embed="rId2"/>
              </a:buBlip>
              <a:defRPr kumimoji="1" sz="2000">
                <a:solidFill>
                  <a:schemeClr val="tx1"/>
                </a:solidFill>
                <a:latin typeface="Times New Roman" pitchFamily="18" charset="0"/>
                <a:ea typeface="宋体" pitchFamily="2" charset="-122"/>
                <a:cs typeface="黑体" pitchFamily="49" charset="-122"/>
              </a:defRPr>
            </a:lvl2pPr>
            <a:lvl3pPr marL="1143000" indent="-228600" eaLnBrk="0" hangingPunct="0">
              <a:spcBef>
                <a:spcPct val="20000"/>
              </a:spcBef>
              <a:buChar char="•"/>
              <a:defRPr kumimoji="1">
                <a:solidFill>
                  <a:schemeClr val="tx1"/>
                </a:solidFill>
                <a:latin typeface="Times New Roman" pitchFamily="18" charset="0"/>
                <a:ea typeface="宋体" pitchFamily="2" charset="-122"/>
                <a:cs typeface="黑体" pitchFamily="49" charset="-122"/>
              </a:defRPr>
            </a:lvl3pPr>
            <a:lvl4pPr marL="1600200" indent="-228600" eaLnBrk="0" hangingPunct="0">
              <a:spcBef>
                <a:spcPct val="20000"/>
              </a:spcBef>
              <a:buChar char="–"/>
              <a:defRPr kumimoji="1" sz="1600">
                <a:solidFill>
                  <a:schemeClr val="tx1"/>
                </a:solidFill>
                <a:latin typeface="Times New Roman" pitchFamily="18" charset="0"/>
                <a:ea typeface="宋体" pitchFamily="2" charset="-122"/>
                <a:cs typeface="黑体" pitchFamily="49" charset="-122"/>
              </a:defRPr>
            </a:lvl4pPr>
            <a:lvl5pPr marL="2057400" indent="-228600" eaLnBrk="0" hangingPunct="0">
              <a:spcBef>
                <a:spcPct val="20000"/>
              </a:spcBef>
              <a:buChar char="»"/>
              <a:defRPr kumimoji="1" sz="1600">
                <a:solidFill>
                  <a:schemeClr val="tx1"/>
                </a:solidFill>
                <a:latin typeface="Times New Roman" pitchFamily="18" charset="0"/>
                <a:ea typeface="宋体" pitchFamily="2" charset="-122"/>
                <a:cs typeface="黑体" pitchFamily="49" charset="-122"/>
              </a:defRPr>
            </a:lvl5pPr>
            <a:lvl6pPr marL="25146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6pPr>
            <a:lvl7pPr marL="29718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7pPr>
            <a:lvl8pPr marL="34290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8pPr>
            <a:lvl9pPr marL="38862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9pPr>
          </a:lstStyle>
          <a:p>
            <a:pPr eaLnBrk="1" hangingPunct="1">
              <a:lnSpc>
                <a:spcPct val="110000"/>
              </a:lnSpc>
              <a:spcAft>
                <a:spcPct val="20000"/>
              </a:spcAft>
              <a:buFontTx/>
              <a:buNone/>
            </a:pPr>
            <a:fld id="{3670CE2B-679E-45CA-BB6E-EA82CA239EBF}" type="datetime1">
              <a:rPr kumimoji="0" lang="zh-CN" altLang="en-US" sz="1400" smtClean="0"/>
              <a:pPr eaLnBrk="1" hangingPunct="1">
                <a:lnSpc>
                  <a:spcPct val="110000"/>
                </a:lnSpc>
                <a:spcAft>
                  <a:spcPct val="20000"/>
                </a:spcAft>
                <a:buFontTx/>
                <a:buNone/>
              </a:pPr>
              <a:t>2021-11-15</a:t>
            </a:fld>
            <a:endParaRPr kumimoji="0" lang="en-US" altLang="zh-CN" sz="1400" smtClean="0"/>
          </a:p>
        </p:txBody>
      </p:sp>
      <p:pic>
        <p:nvPicPr>
          <p:cNvPr id="43012"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91681" y="2807230"/>
            <a:ext cx="5715235" cy="26905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3" name="矩形 2"/>
          <p:cNvSpPr>
            <a:spLocks noChangeArrowheads="1"/>
          </p:cNvSpPr>
          <p:nvPr/>
        </p:nvSpPr>
        <p:spPr bwMode="auto">
          <a:xfrm>
            <a:off x="468314" y="1416844"/>
            <a:ext cx="8207375" cy="1717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Blip>
                <a:blip r:embed="rId2"/>
              </a:buBlip>
              <a:defRPr kumimoji="1" sz="2400">
                <a:solidFill>
                  <a:schemeClr val="tx1"/>
                </a:solidFill>
                <a:latin typeface="黑体" pitchFamily="49" charset="-122"/>
                <a:ea typeface="黑体" pitchFamily="49" charset="-122"/>
                <a:cs typeface="黑体" pitchFamily="49" charset="-122"/>
              </a:defRPr>
            </a:lvl1pPr>
            <a:lvl2pPr marL="742950" indent="-285750" eaLnBrk="0" hangingPunct="0">
              <a:spcBef>
                <a:spcPct val="20000"/>
              </a:spcBef>
              <a:buBlip>
                <a:blip r:embed="rId2"/>
              </a:buBlip>
              <a:defRPr kumimoji="1" sz="2000">
                <a:solidFill>
                  <a:schemeClr val="tx1"/>
                </a:solidFill>
                <a:latin typeface="Times New Roman" pitchFamily="18" charset="0"/>
                <a:ea typeface="宋体" pitchFamily="2" charset="-122"/>
                <a:cs typeface="黑体" pitchFamily="49" charset="-122"/>
              </a:defRPr>
            </a:lvl2pPr>
            <a:lvl3pPr marL="1143000" indent="-228600" eaLnBrk="0" hangingPunct="0">
              <a:spcBef>
                <a:spcPct val="20000"/>
              </a:spcBef>
              <a:buChar char="•"/>
              <a:defRPr kumimoji="1">
                <a:solidFill>
                  <a:schemeClr val="tx1"/>
                </a:solidFill>
                <a:latin typeface="Times New Roman" pitchFamily="18" charset="0"/>
                <a:ea typeface="宋体" pitchFamily="2" charset="-122"/>
                <a:cs typeface="黑体" pitchFamily="49" charset="-122"/>
              </a:defRPr>
            </a:lvl3pPr>
            <a:lvl4pPr marL="1600200" indent="-228600" eaLnBrk="0" hangingPunct="0">
              <a:spcBef>
                <a:spcPct val="20000"/>
              </a:spcBef>
              <a:buChar char="–"/>
              <a:defRPr kumimoji="1" sz="1600">
                <a:solidFill>
                  <a:schemeClr val="tx1"/>
                </a:solidFill>
                <a:latin typeface="Times New Roman" pitchFamily="18" charset="0"/>
                <a:ea typeface="宋体" pitchFamily="2" charset="-122"/>
                <a:cs typeface="黑体" pitchFamily="49" charset="-122"/>
              </a:defRPr>
            </a:lvl4pPr>
            <a:lvl5pPr marL="2057400" indent="-228600" eaLnBrk="0" hangingPunct="0">
              <a:spcBef>
                <a:spcPct val="20000"/>
              </a:spcBef>
              <a:buChar char="»"/>
              <a:defRPr kumimoji="1" sz="1600">
                <a:solidFill>
                  <a:schemeClr val="tx1"/>
                </a:solidFill>
                <a:latin typeface="Times New Roman" pitchFamily="18" charset="0"/>
                <a:ea typeface="宋体" pitchFamily="2" charset="-122"/>
                <a:cs typeface="黑体" pitchFamily="49" charset="-122"/>
              </a:defRPr>
            </a:lvl5pPr>
            <a:lvl6pPr marL="25146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6pPr>
            <a:lvl7pPr marL="29718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7pPr>
            <a:lvl8pPr marL="34290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8pPr>
            <a:lvl9pPr marL="38862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9pPr>
          </a:lstStyle>
          <a:p>
            <a:pPr>
              <a:lnSpc>
                <a:spcPct val="110000"/>
              </a:lnSpc>
              <a:spcAft>
                <a:spcPct val="20000"/>
              </a:spcAft>
              <a:buFontTx/>
              <a:buNone/>
            </a:pPr>
            <a:r>
              <a:rPr kumimoji="0" lang="zh-CN" altLang="en-US" dirty="0">
                <a:solidFill>
                  <a:srgbClr val="000000"/>
                </a:solidFill>
              </a:rPr>
              <a:t> 上述情况是由于弱学习器</a:t>
            </a:r>
            <a:r>
              <a:rPr kumimoji="0" lang="zh-CN" altLang="en-US" dirty="0">
                <a:solidFill>
                  <a:srgbClr val="0000FF"/>
                </a:solidFill>
              </a:rPr>
              <a:t>泛化性能</a:t>
            </a:r>
            <a:r>
              <a:rPr kumimoji="0" lang="zh-CN" altLang="en-US" dirty="0">
                <a:solidFill>
                  <a:srgbClr val="000000"/>
                </a:solidFill>
              </a:rPr>
              <a:t>均太弱造成的。在集成学习的实际应用当中，应尽可能选择泛化性能较强的弱学习器进行组合</a:t>
            </a:r>
            <a:r>
              <a:rPr kumimoji="0" lang="zh-CN" altLang="en-US" dirty="0" smtClean="0">
                <a:solidFill>
                  <a:srgbClr val="000000"/>
                </a:solidFill>
              </a:rPr>
              <a:t>，当</a:t>
            </a:r>
            <a:r>
              <a:rPr kumimoji="0" lang="zh-CN" altLang="en-US" dirty="0">
                <a:solidFill>
                  <a:srgbClr val="000000"/>
                </a:solidFill>
              </a:rPr>
              <a:t>每个弱分类器分类错误的样本各不相同时，则能得到一个效果优异的集成模型。</a:t>
            </a:r>
          </a:p>
        </p:txBody>
      </p:sp>
      <p:sp>
        <p:nvSpPr>
          <p:cNvPr id="6" name="Text Box 2"/>
          <p:cNvSpPr txBox="1">
            <a:spLocks noChangeArrowheads="1"/>
          </p:cNvSpPr>
          <p:nvPr/>
        </p:nvSpPr>
        <p:spPr bwMode="auto">
          <a:xfrm>
            <a:off x="1403350" y="535782"/>
            <a:ext cx="7056438" cy="701731"/>
          </a:xfrm>
          <a:prstGeom prst="rect">
            <a:avLst/>
          </a:prstGeom>
          <a:solidFill>
            <a:srgbClr val="3366FF"/>
          </a:solidFill>
          <a:ln>
            <a:noFill/>
          </a:ln>
          <a:effectLst>
            <a:outerShdw dist="107763" dir="2700000" algn="ctr" rotWithShape="0">
              <a:schemeClr val="bg2"/>
            </a:outerShdw>
          </a:effectLst>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81000" indent="-381000" eaLnBrk="0" hangingPunct="0">
              <a:spcBef>
                <a:spcPct val="20000"/>
              </a:spcBef>
              <a:buBlip>
                <a:blip r:embed="rId2"/>
              </a:buBlip>
              <a:defRPr kumimoji="1" sz="2400">
                <a:solidFill>
                  <a:schemeClr val="tx1"/>
                </a:solidFill>
                <a:latin typeface="黑体" pitchFamily="49" charset="-122"/>
                <a:ea typeface="黑体" pitchFamily="49" charset="-122"/>
                <a:cs typeface="黑体" pitchFamily="49" charset="-122"/>
              </a:defRPr>
            </a:lvl1pPr>
            <a:lvl2pPr marL="742950" indent="-285750" eaLnBrk="0" hangingPunct="0">
              <a:spcBef>
                <a:spcPct val="20000"/>
              </a:spcBef>
              <a:buBlip>
                <a:blip r:embed="rId2"/>
              </a:buBlip>
              <a:defRPr kumimoji="1" sz="2000">
                <a:solidFill>
                  <a:schemeClr val="tx1"/>
                </a:solidFill>
                <a:latin typeface="Times New Roman" pitchFamily="18" charset="0"/>
                <a:ea typeface="宋体" pitchFamily="2" charset="-122"/>
                <a:cs typeface="黑体" pitchFamily="49" charset="-122"/>
              </a:defRPr>
            </a:lvl2pPr>
            <a:lvl3pPr marL="1143000" indent="-228600" eaLnBrk="0" hangingPunct="0">
              <a:spcBef>
                <a:spcPct val="20000"/>
              </a:spcBef>
              <a:buChar char="•"/>
              <a:defRPr kumimoji="1">
                <a:solidFill>
                  <a:schemeClr val="tx1"/>
                </a:solidFill>
                <a:latin typeface="Times New Roman" pitchFamily="18" charset="0"/>
                <a:ea typeface="宋体" pitchFamily="2" charset="-122"/>
                <a:cs typeface="黑体" pitchFamily="49" charset="-122"/>
              </a:defRPr>
            </a:lvl3pPr>
            <a:lvl4pPr marL="1600200" indent="-228600" eaLnBrk="0" hangingPunct="0">
              <a:spcBef>
                <a:spcPct val="20000"/>
              </a:spcBef>
              <a:buChar char="–"/>
              <a:defRPr kumimoji="1" sz="1600">
                <a:solidFill>
                  <a:schemeClr val="tx1"/>
                </a:solidFill>
                <a:latin typeface="Times New Roman" pitchFamily="18" charset="0"/>
                <a:ea typeface="宋体" pitchFamily="2" charset="-122"/>
                <a:cs typeface="黑体" pitchFamily="49" charset="-122"/>
              </a:defRPr>
            </a:lvl4pPr>
            <a:lvl5pPr marL="2057400" indent="-228600" eaLnBrk="0" hangingPunct="0">
              <a:spcBef>
                <a:spcPct val="20000"/>
              </a:spcBef>
              <a:buChar char="»"/>
              <a:defRPr kumimoji="1" sz="1600">
                <a:solidFill>
                  <a:schemeClr val="tx1"/>
                </a:solidFill>
                <a:latin typeface="Times New Roman" pitchFamily="18" charset="0"/>
                <a:ea typeface="宋体" pitchFamily="2" charset="-122"/>
                <a:cs typeface="黑体" pitchFamily="49" charset="-122"/>
              </a:defRPr>
            </a:lvl5pPr>
            <a:lvl6pPr marL="25146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6pPr>
            <a:lvl7pPr marL="29718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7pPr>
            <a:lvl8pPr marL="34290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8pPr>
            <a:lvl9pPr marL="3886200" indent="-228600" eaLnBrk="0" fontAlgn="base" hangingPunct="0">
              <a:spcBef>
                <a:spcPct val="20000"/>
              </a:spcBef>
              <a:spcAft>
                <a:spcPct val="0"/>
              </a:spcAft>
              <a:buChar char="»"/>
              <a:defRPr kumimoji="1" sz="1600">
                <a:solidFill>
                  <a:schemeClr val="tx1"/>
                </a:solidFill>
                <a:latin typeface="Times New Roman" pitchFamily="18" charset="0"/>
                <a:ea typeface="宋体" pitchFamily="2" charset="-122"/>
                <a:cs typeface="黑体" pitchFamily="49" charset="-122"/>
              </a:defRPr>
            </a:lvl9pPr>
          </a:lstStyle>
          <a:p>
            <a:pPr marL="0" indent="0" algn="ctr" eaLnBrk="1" hangingPunct="1">
              <a:lnSpc>
                <a:spcPct val="110000"/>
              </a:lnSpc>
              <a:spcAft>
                <a:spcPct val="20000"/>
              </a:spcAft>
              <a:buClr>
                <a:srgbClr val="FFFFFF"/>
              </a:buClr>
              <a:buNone/>
            </a:pPr>
            <a:r>
              <a:rPr lang="zh-CN" altLang="en-US" sz="3600" b="1" dirty="0" smtClean="0">
                <a:solidFill>
                  <a:srgbClr val="FFFFFF"/>
                </a:solidFill>
                <a:latin typeface="宋体" pitchFamily="2" charset="-122"/>
                <a:ea typeface="宋体" pitchFamily="2" charset="-122"/>
                <a:cs typeface="楷体_GB2312" pitchFamily="49" charset="-122"/>
              </a:rPr>
              <a:t>弱学习器对性能的影响</a:t>
            </a:r>
            <a:r>
              <a:rPr lang="en-US" altLang="zh-CN" sz="3600" b="1" dirty="0" smtClean="0">
                <a:solidFill>
                  <a:srgbClr val="FFFFFF"/>
                </a:solidFill>
                <a:latin typeface="宋体" pitchFamily="2" charset="-122"/>
                <a:ea typeface="宋体" pitchFamily="2" charset="-122"/>
                <a:cs typeface="楷体_GB2312" pitchFamily="49" charset="-122"/>
              </a:rPr>
              <a:t>(2)</a:t>
            </a:r>
            <a:endParaRPr lang="zh-CN" altLang="en-US" sz="3600" b="1" dirty="0">
              <a:solidFill>
                <a:srgbClr val="FFFFFF"/>
              </a:solidFill>
              <a:latin typeface="宋体" pitchFamily="2" charset="-122"/>
              <a:ea typeface="宋体" pitchFamily="2" charset="-122"/>
              <a:cs typeface="楷体_GB2312" pitchFamily="49" charset="-122"/>
            </a:endParaRPr>
          </a:p>
        </p:txBody>
      </p:sp>
    </p:spTree>
    <p:extLst>
      <p:ext uri="{BB962C8B-B14F-4D97-AF65-F5344CB8AC3E}">
        <p14:creationId xmlns:p14="http://schemas.microsoft.com/office/powerpoint/2010/main" val="795708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Balloons">
  <a:themeElements>
    <a:clrScheme name="Balloons 8">
      <a:dk1>
        <a:srgbClr val="006699"/>
      </a:dk1>
      <a:lt1>
        <a:srgbClr val="FFFFFF"/>
      </a:lt1>
      <a:dk2>
        <a:srgbClr val="006666"/>
      </a:dk2>
      <a:lt2>
        <a:srgbClr val="FFFFCC"/>
      </a:lt2>
      <a:accent1>
        <a:srgbClr val="EDFAD2"/>
      </a:accent1>
      <a:accent2>
        <a:srgbClr val="EBF7FF"/>
      </a:accent2>
      <a:accent3>
        <a:srgbClr val="FFFFFF"/>
      </a:accent3>
      <a:accent4>
        <a:srgbClr val="005682"/>
      </a:accent4>
      <a:accent5>
        <a:srgbClr val="F4FCE5"/>
      </a:accent5>
      <a:accent6>
        <a:srgbClr val="D5E0E7"/>
      </a:accent6>
      <a:hlink>
        <a:srgbClr val="CC99FF"/>
      </a:hlink>
      <a:folHlink>
        <a:srgbClr val="F2DFFD"/>
      </a:folHlink>
    </a:clrScheme>
    <a:fontScheme name="Balloons">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Balloons 1">
        <a:dk1>
          <a:srgbClr val="9900CC"/>
        </a:dk1>
        <a:lt1>
          <a:srgbClr val="FFFFCC"/>
        </a:lt1>
        <a:dk2>
          <a:srgbClr val="000000"/>
        </a:dk2>
        <a:lt2>
          <a:srgbClr val="FFFFFF"/>
        </a:lt2>
        <a:accent1>
          <a:srgbClr val="666699"/>
        </a:accent1>
        <a:accent2>
          <a:srgbClr val="660066"/>
        </a:accent2>
        <a:accent3>
          <a:srgbClr val="AAAAAA"/>
        </a:accent3>
        <a:accent4>
          <a:srgbClr val="DADAAE"/>
        </a:accent4>
        <a:accent5>
          <a:srgbClr val="B8B8CA"/>
        </a:accent5>
        <a:accent6>
          <a:srgbClr val="5C005C"/>
        </a:accent6>
        <a:hlink>
          <a:srgbClr val="CC0000"/>
        </a:hlink>
        <a:folHlink>
          <a:srgbClr val="A50021"/>
        </a:folHlink>
      </a:clrScheme>
      <a:clrMap bg1="dk2" tx1="lt1" bg2="dk1" tx2="lt2" accent1="accent1" accent2="accent2" accent3="accent3" accent4="accent4" accent5="accent5" accent6="accent6" hlink="hlink" folHlink="folHlink"/>
    </a:extraClrScheme>
    <a:extraClrScheme>
      <a:clrScheme name="Balloons 2">
        <a:dk1>
          <a:srgbClr val="990033"/>
        </a:dk1>
        <a:lt1>
          <a:srgbClr val="FFFFFF"/>
        </a:lt1>
        <a:dk2>
          <a:srgbClr val="000000"/>
        </a:dk2>
        <a:lt2>
          <a:srgbClr val="FFFFFF"/>
        </a:lt2>
        <a:accent1>
          <a:srgbClr val="FF3300"/>
        </a:accent1>
        <a:accent2>
          <a:srgbClr val="FF9900"/>
        </a:accent2>
        <a:accent3>
          <a:srgbClr val="AAAAAA"/>
        </a:accent3>
        <a:accent4>
          <a:srgbClr val="DADADA"/>
        </a:accent4>
        <a:accent5>
          <a:srgbClr val="FFADAA"/>
        </a:accent5>
        <a:accent6>
          <a:srgbClr val="E78A00"/>
        </a:accent6>
        <a:hlink>
          <a:srgbClr val="FFFF99"/>
        </a:hlink>
        <a:folHlink>
          <a:srgbClr val="FFCC00"/>
        </a:folHlink>
      </a:clrScheme>
      <a:clrMap bg1="dk2" tx1="lt1" bg2="dk1" tx2="lt2" accent1="accent1" accent2="accent2" accent3="accent3" accent4="accent4" accent5="accent5" accent6="accent6" hlink="hlink" folHlink="folHlink"/>
    </a:extraClrScheme>
    <a:extraClrScheme>
      <a:clrScheme name="Balloons 3">
        <a:dk1>
          <a:srgbClr val="CCCCFF"/>
        </a:dk1>
        <a:lt1>
          <a:srgbClr val="FFFFCC"/>
        </a:lt1>
        <a:dk2>
          <a:srgbClr val="000000"/>
        </a:dk2>
        <a:lt2>
          <a:srgbClr val="FFFFFF"/>
        </a:lt2>
        <a:accent1>
          <a:srgbClr val="9999FF"/>
        </a:accent1>
        <a:accent2>
          <a:srgbClr val="33CCCC"/>
        </a:accent2>
        <a:accent3>
          <a:srgbClr val="AAAAAA"/>
        </a:accent3>
        <a:accent4>
          <a:srgbClr val="DADAAE"/>
        </a:accent4>
        <a:accent5>
          <a:srgbClr val="CACAFF"/>
        </a:accent5>
        <a:accent6>
          <a:srgbClr val="2DB9B9"/>
        </a:accent6>
        <a:hlink>
          <a:srgbClr val="66FFFF"/>
        </a:hlink>
        <a:folHlink>
          <a:srgbClr val="660066"/>
        </a:folHlink>
      </a:clrScheme>
      <a:clrMap bg1="dk2" tx1="lt1" bg2="dk1" tx2="lt2" accent1="accent1" accent2="accent2" accent3="accent3" accent4="accent4" accent5="accent5" accent6="accent6" hlink="hlink" folHlink="folHlink"/>
    </a:extraClrScheme>
    <a:extraClrScheme>
      <a:clrScheme name="Balloons 4">
        <a:dk1>
          <a:srgbClr val="000000"/>
        </a:dk1>
        <a:lt1>
          <a:srgbClr val="F8F8F8"/>
        </a:lt1>
        <a:dk2>
          <a:srgbClr val="800000"/>
        </a:dk2>
        <a:lt2>
          <a:srgbClr val="FFFFFF"/>
        </a:lt2>
        <a:accent1>
          <a:srgbClr val="FF3300"/>
        </a:accent1>
        <a:accent2>
          <a:srgbClr val="FF5050"/>
        </a:accent2>
        <a:accent3>
          <a:srgbClr val="C0AAAA"/>
        </a:accent3>
        <a:accent4>
          <a:srgbClr val="D4D4D4"/>
        </a:accent4>
        <a:accent5>
          <a:srgbClr val="FFADAA"/>
        </a:accent5>
        <a:accent6>
          <a:srgbClr val="E74848"/>
        </a:accent6>
        <a:hlink>
          <a:srgbClr val="FF9999"/>
        </a:hlink>
        <a:folHlink>
          <a:srgbClr val="FF9966"/>
        </a:folHlink>
      </a:clrScheme>
      <a:clrMap bg1="dk2" tx1="lt1" bg2="dk1" tx2="lt2" accent1="accent1" accent2="accent2" accent3="accent3" accent4="accent4" accent5="accent5" accent6="accent6" hlink="hlink" folHlink="folHlink"/>
    </a:extraClrScheme>
    <a:extraClrScheme>
      <a:clrScheme name="Balloons 5">
        <a:dk1>
          <a:srgbClr val="666699"/>
        </a:dk1>
        <a:lt1>
          <a:srgbClr val="FFFFFF"/>
        </a:lt1>
        <a:dk2>
          <a:srgbClr val="000066"/>
        </a:dk2>
        <a:lt2>
          <a:srgbClr val="CCECFF"/>
        </a:lt2>
        <a:accent1>
          <a:srgbClr val="009999"/>
        </a:accent1>
        <a:accent2>
          <a:srgbClr val="0099CC"/>
        </a:accent2>
        <a:accent3>
          <a:srgbClr val="AAAAB8"/>
        </a:accent3>
        <a:accent4>
          <a:srgbClr val="DADADA"/>
        </a:accent4>
        <a:accent5>
          <a:srgbClr val="AACACA"/>
        </a:accent5>
        <a:accent6>
          <a:srgbClr val="008AB9"/>
        </a:accent6>
        <a:hlink>
          <a:srgbClr val="CC99FF"/>
        </a:hlink>
        <a:folHlink>
          <a:srgbClr val="3366CC"/>
        </a:folHlink>
      </a:clrScheme>
      <a:clrMap bg1="dk2" tx1="lt1" bg2="dk1" tx2="lt2" accent1="accent1" accent2="accent2" accent3="accent3" accent4="accent4" accent5="accent5" accent6="accent6" hlink="hlink" folHlink="folHlink"/>
    </a:extraClrScheme>
    <a:extraClrScheme>
      <a:clrScheme name="Balloons 6">
        <a:dk1>
          <a:srgbClr val="99CC00"/>
        </a:dk1>
        <a:lt1>
          <a:srgbClr val="FFFFFF"/>
        </a:lt1>
        <a:dk2>
          <a:srgbClr val="009900"/>
        </a:dk2>
        <a:lt2>
          <a:srgbClr val="FFFF99"/>
        </a:lt2>
        <a:accent1>
          <a:srgbClr val="336600"/>
        </a:accent1>
        <a:accent2>
          <a:srgbClr val="008000"/>
        </a:accent2>
        <a:accent3>
          <a:srgbClr val="AACAAA"/>
        </a:accent3>
        <a:accent4>
          <a:srgbClr val="DADADA"/>
        </a:accent4>
        <a:accent5>
          <a:srgbClr val="ADB8AA"/>
        </a:accent5>
        <a:accent6>
          <a:srgbClr val="007300"/>
        </a:accent6>
        <a:hlink>
          <a:srgbClr val="CCCC00"/>
        </a:hlink>
        <a:folHlink>
          <a:srgbClr val="33CC33"/>
        </a:folHlink>
      </a:clrScheme>
      <a:clrMap bg1="dk2" tx1="lt1" bg2="dk1" tx2="lt2" accent1="accent1" accent2="accent2" accent3="accent3" accent4="accent4" accent5="accent5" accent6="accent6" hlink="hlink" folHlink="folHlink"/>
    </a:extraClrScheme>
    <a:extraClrScheme>
      <a:clrScheme name="Balloons 7">
        <a:dk1>
          <a:srgbClr val="000066"/>
        </a:dk1>
        <a:lt1>
          <a:srgbClr val="E1F4FF"/>
        </a:lt1>
        <a:dk2>
          <a:srgbClr val="000066"/>
        </a:dk2>
        <a:lt2>
          <a:srgbClr val="CCCCFF"/>
        </a:lt2>
        <a:accent1>
          <a:srgbClr val="9999FF"/>
        </a:accent1>
        <a:accent2>
          <a:srgbClr val="33CCCC"/>
        </a:accent2>
        <a:accent3>
          <a:srgbClr val="EEF8FF"/>
        </a:accent3>
        <a:accent4>
          <a:srgbClr val="000056"/>
        </a:accent4>
        <a:accent5>
          <a:srgbClr val="CACAFF"/>
        </a:accent5>
        <a:accent6>
          <a:srgbClr val="2DB9B9"/>
        </a:accent6>
        <a:hlink>
          <a:srgbClr val="66FFFF"/>
        </a:hlink>
        <a:folHlink>
          <a:srgbClr val="660066"/>
        </a:folHlink>
      </a:clrScheme>
      <a:clrMap bg1="lt1" tx1="dk1" bg2="lt2" tx2="dk2" accent1="accent1" accent2="accent2" accent3="accent3" accent4="accent4" accent5="accent5" accent6="accent6" hlink="hlink" folHlink="folHlink"/>
    </a:extraClrScheme>
    <a:extraClrScheme>
      <a:clrScheme name="Balloons 8">
        <a:dk1>
          <a:srgbClr val="006699"/>
        </a:dk1>
        <a:lt1>
          <a:srgbClr val="FFFFFF"/>
        </a:lt1>
        <a:dk2>
          <a:srgbClr val="006666"/>
        </a:dk2>
        <a:lt2>
          <a:srgbClr val="FFFFCC"/>
        </a:lt2>
        <a:accent1>
          <a:srgbClr val="EDFAD2"/>
        </a:accent1>
        <a:accent2>
          <a:srgbClr val="EBF7FF"/>
        </a:accent2>
        <a:accent3>
          <a:srgbClr val="FFFFFF"/>
        </a:accent3>
        <a:accent4>
          <a:srgbClr val="005682"/>
        </a:accent4>
        <a:accent5>
          <a:srgbClr val="F4FCE5"/>
        </a:accent5>
        <a:accent6>
          <a:srgbClr val="D5E0E7"/>
        </a:accent6>
        <a:hlink>
          <a:srgbClr val="CC99FF"/>
        </a:hlink>
        <a:folHlink>
          <a:srgbClr val="F2DFFD"/>
        </a:folHlink>
      </a:clrScheme>
      <a:clrMap bg1="lt1" tx1="dk1" bg2="lt2" tx2="dk2" accent1="accent1" accent2="accent2" accent3="accent3" accent4="accent4" accent5="accent5" accent6="accent6" hlink="hlink" folHlink="folHlink"/>
    </a:extraClrScheme>
    <a:extraClrScheme>
      <a:clrScheme name="Balloons 9">
        <a:dk1>
          <a:srgbClr val="000000"/>
        </a:dk1>
        <a:lt1>
          <a:srgbClr val="FFFFFF"/>
        </a:lt1>
        <a:dk2>
          <a:srgbClr val="000000"/>
        </a:dk2>
        <a:lt2>
          <a:srgbClr val="FFCC99"/>
        </a:lt2>
        <a:accent1>
          <a:srgbClr val="FF9900"/>
        </a:accent1>
        <a:accent2>
          <a:srgbClr val="FF99CC"/>
        </a:accent2>
        <a:accent3>
          <a:srgbClr val="FFFFFF"/>
        </a:accent3>
        <a:accent4>
          <a:srgbClr val="000000"/>
        </a:accent4>
        <a:accent5>
          <a:srgbClr val="FFCAAA"/>
        </a:accent5>
        <a:accent6>
          <a:srgbClr val="E78AB9"/>
        </a:accent6>
        <a:hlink>
          <a:srgbClr val="FF9999"/>
        </a:hlink>
        <a:folHlink>
          <a:srgbClr val="FFFF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张勇-硕士答辩">
  <a:themeElements>
    <a:clrScheme name="张勇-硕士答辩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3399FF"/>
      </a:folHlink>
    </a:clrScheme>
    <a:fontScheme name="张勇-硕士答辩">
      <a:majorFont>
        <a:latin typeface="Times New Roman"/>
        <a:ea typeface="宋体"/>
        <a:cs typeface=""/>
      </a:majorFont>
      <a:minorFont>
        <a:latin typeface="楷体_GB2312"/>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20000"/>
          </a:spcBef>
          <a:spcAft>
            <a:spcPct val="0"/>
          </a:spcAft>
          <a:buClrTx/>
          <a:buSzTx/>
          <a:buFontTx/>
          <a:buNone/>
          <a:tabLst/>
          <a:defRPr kumimoji="1" lang="zh-CN" altLang="en-US" sz="2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张勇-硕士答辩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张勇-硕士答辩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张勇-硕士答辩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张勇-硕士答辩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张勇-硕士答辩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张勇-硕士答辩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张勇-硕士答辩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张勇-硕士答辩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FF"/>
        </a:hlink>
        <a:folHlink>
          <a:srgbClr val="3399F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Balloons</Template>
  <TotalTime>2474</TotalTime>
  <Words>4793</Words>
  <Application>Microsoft Office PowerPoint</Application>
  <PresentationFormat>全屏显示(16:10)</PresentationFormat>
  <Paragraphs>358</Paragraphs>
  <Slides>50</Slides>
  <Notes>3</Notes>
  <HiddenSlides>0</HiddenSlides>
  <MMClips>0</MMClips>
  <ScaleCrop>false</ScaleCrop>
  <HeadingPairs>
    <vt:vector size="6" baseType="variant">
      <vt:variant>
        <vt:lpstr>主题</vt:lpstr>
      </vt:variant>
      <vt:variant>
        <vt:i4>2</vt:i4>
      </vt:variant>
      <vt:variant>
        <vt:lpstr>嵌入 OLE 服务器</vt:lpstr>
      </vt:variant>
      <vt:variant>
        <vt:i4>2</vt:i4>
      </vt:variant>
      <vt:variant>
        <vt:lpstr>幻灯片标题</vt:lpstr>
      </vt:variant>
      <vt:variant>
        <vt:i4>50</vt:i4>
      </vt:variant>
    </vt:vector>
  </HeadingPairs>
  <TitlesOfParts>
    <vt:vector size="54" baseType="lpstr">
      <vt:lpstr>Balloons</vt:lpstr>
      <vt:lpstr>张勇-硕士答辩</vt:lpstr>
      <vt:lpstr>Visio</vt:lpstr>
      <vt:lpstr>Equation</vt:lpstr>
      <vt:lpstr>5.5 随机森林分类算法  </vt:lpstr>
      <vt:lpstr>导入</vt:lpstr>
      <vt:lpstr>随机森林</vt:lpstr>
      <vt:lpstr>PowerPoint 演示文稿</vt:lpstr>
      <vt:lpstr>5.5.1 集成学习的概念</vt:lpstr>
      <vt:lpstr>PowerPoint 演示文稿</vt:lpstr>
      <vt:lpstr>PowerPoint 演示文稿</vt:lpstr>
      <vt:lpstr>PowerPoint 演示文稿</vt:lpstr>
      <vt:lpstr>PowerPoint 演示文稿</vt:lpstr>
      <vt:lpstr>集成学习的组成</vt:lpstr>
      <vt:lpstr>集成学习的两种策略</vt:lpstr>
      <vt:lpstr> 同质个体学习器的分类及算法</vt:lpstr>
      <vt:lpstr>PowerPoint 演示文稿</vt:lpstr>
      <vt:lpstr>PowerPoint 演示文稿</vt:lpstr>
      <vt:lpstr>PowerPoint 演示文稿</vt:lpstr>
      <vt:lpstr>PowerPoint 演示文稿</vt:lpstr>
      <vt:lpstr>PowerPoint 演示文稿</vt:lpstr>
      <vt:lpstr>随机森林算法</vt:lpstr>
      <vt:lpstr>PowerPoint 演示文稿</vt:lpstr>
      <vt:lpstr> 随机森林算法 </vt:lpstr>
      <vt:lpstr>随机森林的生成过程</vt:lpstr>
      <vt:lpstr> 随机森林的生成过程 </vt:lpstr>
      <vt:lpstr>PowerPoint 演示文稿</vt:lpstr>
      <vt:lpstr>PowerPoint 演示文稿</vt:lpstr>
      <vt:lpstr>随机森林算法基本原理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随机森林分类性能的主要因素</vt:lpstr>
      <vt:lpstr>随机森林的优势</vt:lpstr>
      <vt:lpstr>随机森林算法的Sklearn实现</vt:lpstr>
      <vt:lpstr>5.5 Boosting</vt:lpstr>
      <vt:lpstr>7.4 Boosting</vt:lpstr>
      <vt:lpstr>AdaBoost算法 </vt:lpstr>
      <vt:lpstr>PowerPoint 演示文稿</vt:lpstr>
      <vt:lpstr>ID3和cart的算法区别</vt:lpstr>
      <vt:lpstr>PowerPoint 演示文稿</vt:lpstr>
      <vt:lpstr>PowerPoint 演示文稿</vt:lpstr>
      <vt:lpstr>PowerPoint 演示文稿</vt:lpstr>
      <vt:lpstr>PowerPoint 演示文稿</vt:lpstr>
      <vt:lpstr>PowerPoint 演示文稿</vt:lpstr>
      <vt:lpstr>PowerPoint 演示文稿</vt:lpstr>
    </vt:vector>
  </TitlesOfParts>
  <Company>shanxi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随机森林</dc:title>
  <dc:creator>YUANMIN</dc:creator>
  <cp:lastModifiedBy>韩文</cp:lastModifiedBy>
  <cp:revision>46</cp:revision>
  <dcterms:created xsi:type="dcterms:W3CDTF">2009-05-10T12:33:53Z</dcterms:created>
  <dcterms:modified xsi:type="dcterms:W3CDTF">2021-11-15T07:59:26Z</dcterms:modified>
</cp:coreProperties>
</file>