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 id="2147483661" r:id="rId2"/>
    <p:sldMasterId id="2147483662" r:id="rId3"/>
    <p:sldMasterId id="2147483772" r:id="rId4"/>
    <p:sldMasterId id="2147483852" r:id="rId5"/>
  </p:sldMasterIdLst>
  <p:notesMasterIdLst>
    <p:notesMasterId r:id="rId79"/>
  </p:notesMasterIdLst>
  <p:sldIdLst>
    <p:sldId id="256" r:id="rId6"/>
    <p:sldId id="778" r:id="rId7"/>
    <p:sldId id="835" r:id="rId8"/>
    <p:sldId id="782" r:id="rId9"/>
    <p:sldId id="783" r:id="rId10"/>
    <p:sldId id="784" r:id="rId11"/>
    <p:sldId id="787" r:id="rId12"/>
    <p:sldId id="786" r:id="rId13"/>
    <p:sldId id="779" r:id="rId14"/>
    <p:sldId id="788" r:id="rId15"/>
    <p:sldId id="819" r:id="rId16"/>
    <p:sldId id="790" r:id="rId17"/>
    <p:sldId id="809" r:id="rId18"/>
    <p:sldId id="792" r:id="rId19"/>
    <p:sldId id="836" r:id="rId20"/>
    <p:sldId id="791" r:id="rId21"/>
    <p:sldId id="797" r:id="rId22"/>
    <p:sldId id="814" r:id="rId23"/>
    <p:sldId id="798" r:id="rId24"/>
    <p:sldId id="828" r:id="rId25"/>
    <p:sldId id="837" r:id="rId26"/>
    <p:sldId id="838" r:id="rId27"/>
    <p:sldId id="816" r:id="rId28"/>
    <p:sldId id="820" r:id="rId29"/>
    <p:sldId id="815" r:id="rId30"/>
    <p:sldId id="841" r:id="rId31"/>
    <p:sldId id="822" r:id="rId32"/>
    <p:sldId id="824" r:id="rId33"/>
    <p:sldId id="829" r:id="rId34"/>
    <p:sldId id="830" r:id="rId35"/>
    <p:sldId id="831" r:id="rId36"/>
    <p:sldId id="823" r:id="rId37"/>
    <p:sldId id="844" r:id="rId38"/>
    <p:sldId id="842" r:id="rId39"/>
    <p:sldId id="843" r:id="rId40"/>
    <p:sldId id="825" r:id="rId41"/>
    <p:sldId id="846" r:id="rId42"/>
    <p:sldId id="845" r:id="rId43"/>
    <p:sldId id="826" r:id="rId44"/>
    <p:sldId id="847" r:id="rId45"/>
    <p:sldId id="848" r:id="rId46"/>
    <p:sldId id="827" r:id="rId47"/>
    <p:sldId id="794" r:id="rId48"/>
    <p:sldId id="795" r:id="rId49"/>
    <p:sldId id="796" r:id="rId50"/>
    <p:sldId id="810" r:id="rId51"/>
    <p:sldId id="812" r:id="rId52"/>
    <p:sldId id="849" r:id="rId53"/>
    <p:sldId id="813" r:id="rId54"/>
    <p:sldId id="811" r:id="rId55"/>
    <p:sldId id="802" r:id="rId56"/>
    <p:sldId id="800" r:id="rId57"/>
    <p:sldId id="833" r:id="rId58"/>
    <p:sldId id="832" r:id="rId59"/>
    <p:sldId id="834" r:id="rId60"/>
    <p:sldId id="850" r:id="rId61"/>
    <p:sldId id="851" r:id="rId62"/>
    <p:sldId id="807" r:id="rId63"/>
    <p:sldId id="808" r:id="rId64"/>
    <p:sldId id="801" r:id="rId65"/>
    <p:sldId id="661" r:id="rId66"/>
    <p:sldId id="662" r:id="rId67"/>
    <p:sldId id="415" r:id="rId68"/>
    <p:sldId id="710" r:id="rId69"/>
    <p:sldId id="711" r:id="rId70"/>
    <p:sldId id="416" r:id="rId71"/>
    <p:sldId id="417" r:id="rId72"/>
    <p:sldId id="712" r:id="rId73"/>
    <p:sldId id="713" r:id="rId74"/>
    <p:sldId id="770" r:id="rId75"/>
    <p:sldId id="420" r:id="rId76"/>
    <p:sldId id="421" r:id="rId77"/>
    <p:sldId id="496" r:id="rId78"/>
  </p:sldIdLst>
  <p:sldSz cx="9144000" cy="5715000" type="screen16x10"/>
  <p:notesSz cx="6858000" cy="9144000"/>
  <p:defaultTextStyle>
    <a:defPPr>
      <a:defRPr lang="zh-CN"/>
    </a:defPPr>
    <a:lvl1pPr algn="l" rtl="0" fontAlgn="base">
      <a:spcBef>
        <a:spcPct val="0"/>
      </a:spcBef>
      <a:spcAft>
        <a:spcPct val="0"/>
      </a:spcAft>
      <a:buFont typeface="Arial" pitchFamily="34" charset="0"/>
      <a:defRPr sz="36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36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36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36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3600" kern="1200">
        <a:solidFill>
          <a:schemeClr val="tx1"/>
        </a:solidFill>
        <a:latin typeface="Arial" pitchFamily="34" charset="0"/>
        <a:ea typeface="宋体" pitchFamily="2" charset="-122"/>
        <a:cs typeface="+mn-cs"/>
      </a:defRPr>
    </a:lvl5pPr>
    <a:lvl6pPr marL="2286000" algn="l" defTabSz="914400" rtl="0" eaLnBrk="1" latinLnBrk="0" hangingPunct="1">
      <a:defRPr sz="3600" kern="1200">
        <a:solidFill>
          <a:schemeClr val="tx1"/>
        </a:solidFill>
        <a:latin typeface="Arial" pitchFamily="34" charset="0"/>
        <a:ea typeface="宋体" pitchFamily="2" charset="-122"/>
        <a:cs typeface="+mn-cs"/>
      </a:defRPr>
    </a:lvl6pPr>
    <a:lvl7pPr marL="2743200" algn="l" defTabSz="914400" rtl="0" eaLnBrk="1" latinLnBrk="0" hangingPunct="1">
      <a:defRPr sz="3600" kern="1200">
        <a:solidFill>
          <a:schemeClr val="tx1"/>
        </a:solidFill>
        <a:latin typeface="Arial" pitchFamily="34" charset="0"/>
        <a:ea typeface="宋体" pitchFamily="2" charset="-122"/>
        <a:cs typeface="+mn-cs"/>
      </a:defRPr>
    </a:lvl7pPr>
    <a:lvl8pPr marL="3200400" algn="l" defTabSz="914400" rtl="0" eaLnBrk="1" latinLnBrk="0" hangingPunct="1">
      <a:defRPr sz="3600" kern="1200">
        <a:solidFill>
          <a:schemeClr val="tx1"/>
        </a:solidFill>
        <a:latin typeface="Arial" pitchFamily="34" charset="0"/>
        <a:ea typeface="宋体" pitchFamily="2" charset="-122"/>
        <a:cs typeface="+mn-cs"/>
      </a:defRPr>
    </a:lvl8pPr>
    <a:lvl9pPr marL="3657600" algn="l" defTabSz="914400" rtl="0" eaLnBrk="1" latinLnBrk="0" hangingPunct="1">
      <a:defRPr sz="3600"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202"/>
    <a:srgbClr val="FF0000"/>
    <a:srgbClr val="66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75" d="100"/>
          <a:sy n="75" d="100"/>
        </p:scale>
        <p:origin x="-1152" y="-84"/>
      </p:cViewPr>
      <p:guideLst>
        <p:guide orient="horz" pos="1802"/>
        <p:guide pos="285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png"/></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2.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Font typeface="Arial" pitchFamily="34" charset="0"/>
              <a:buNone/>
              <a:defRPr sz="1200">
                <a:latin typeface="Arial" pitchFamily="34" charset="0"/>
              </a:defRPr>
            </a:lvl1pPr>
          </a:lstStyle>
          <a:p>
            <a:pPr>
              <a:defRPr/>
            </a:pPr>
            <a:endParaRPr lang="zh-CN" altLang="en-US"/>
          </a:p>
        </p:txBody>
      </p:sp>
      <p:sp>
        <p:nvSpPr>
          <p:cNvPr id="563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200">
                <a:latin typeface="Arial" pitchFamily="34" charset="0"/>
              </a:defRPr>
            </a:lvl1pPr>
          </a:lstStyle>
          <a:p>
            <a:pPr>
              <a:defRPr/>
            </a:pPr>
            <a:endParaRPr lang="en-US" altLang="zh-CN"/>
          </a:p>
        </p:txBody>
      </p:sp>
      <p:sp>
        <p:nvSpPr>
          <p:cNvPr id="95236" name="Rectangle 4"/>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63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63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buFont typeface="Arial" pitchFamily="34" charset="0"/>
              <a:buNone/>
              <a:defRPr sz="1200">
                <a:latin typeface="Arial" pitchFamily="34" charset="0"/>
              </a:defRPr>
            </a:lvl1pPr>
          </a:lstStyle>
          <a:p>
            <a:pPr>
              <a:defRPr/>
            </a:pPr>
            <a:endParaRPr lang="en-US" altLang="zh-CN"/>
          </a:p>
        </p:txBody>
      </p:sp>
      <p:sp>
        <p:nvSpPr>
          <p:cNvPr id="563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buFont typeface="Arial" pitchFamily="34" charset="0"/>
              <a:buNone/>
              <a:defRPr sz="1200">
                <a:latin typeface="Arial" pitchFamily="34" charset="0"/>
              </a:defRPr>
            </a:lvl1pPr>
          </a:lstStyle>
          <a:p>
            <a:pPr>
              <a:defRPr/>
            </a:pPr>
            <a:fld id="{ECFAE86D-AF3D-4CF7-87D8-16667DE4DFCA}" type="slidenum">
              <a:rPr lang="zh-CN" altLang="en-US"/>
              <a:pPr>
                <a:defRPr/>
              </a:pPr>
              <a:t>‹#›</a:t>
            </a:fld>
            <a:endParaRPr lang="en-US" altLang="zh-CN"/>
          </a:p>
        </p:txBody>
      </p:sp>
    </p:spTree>
    <p:extLst>
      <p:ext uri="{BB962C8B-B14F-4D97-AF65-F5344CB8AC3E}">
        <p14:creationId xmlns:p14="http://schemas.microsoft.com/office/powerpoint/2010/main" val="3991678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47ED7C16-1E44-47F7-B82E-D33E36CA72C7}" type="slidenum">
              <a:rPr lang="zh-CN" altLang="en-US" smtClean="0"/>
              <a:pPr eaLnBrk="1" hangingPunct="1">
                <a:spcBef>
                  <a:spcPct val="0"/>
                </a:spcBef>
                <a:buFontTx/>
                <a:buNone/>
              </a:pPr>
              <a:t>4</a:t>
            </a:fld>
            <a:endParaRPr lang="en-US" altLang="zh-CN" smtClean="0"/>
          </a:p>
        </p:txBody>
      </p:sp>
      <p:sp>
        <p:nvSpPr>
          <p:cNvPr id="96259" name="Rectangle 2"/>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zh-CN" altLang="en-US" smtClean="0"/>
          </a:p>
        </p:txBody>
      </p:sp>
      <p:sp>
        <p:nvSpPr>
          <p:cNvPr id="96260" name="Rectangle 3"/>
          <p:cNvSpPr>
            <a:spLocks noGrp="1" noRot="1" noChangeAspect="1" noChangeArrowheads="1" noTextEdit="1"/>
          </p:cNvSpPr>
          <p:nvPr>
            <p:ph type="sldImg"/>
          </p:nvPr>
        </p:nvSpPr>
        <p:spPr>
          <a:xfrm>
            <a:off x="1611313" y="692150"/>
            <a:ext cx="3635375" cy="2273300"/>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7EFC099A-8818-4CAB-A7F0-D45CC898396C}" type="slidenum">
              <a:rPr lang="zh-CN" altLang="en-US" smtClean="0"/>
              <a:pPr eaLnBrk="1" hangingPunct="1">
                <a:spcBef>
                  <a:spcPct val="0"/>
                </a:spcBef>
                <a:buFontTx/>
                <a:buNone/>
              </a:pPr>
              <a:t>5</a:t>
            </a:fld>
            <a:endParaRPr lang="en-US" altLang="zh-CN" smtClean="0"/>
          </a:p>
        </p:txBody>
      </p:sp>
      <p:sp>
        <p:nvSpPr>
          <p:cNvPr id="97283" name="Rectangle 2"/>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zh-CN" altLang="en-US" smtClean="0"/>
          </a:p>
        </p:txBody>
      </p:sp>
      <p:sp>
        <p:nvSpPr>
          <p:cNvPr id="97284" name="Rectangle 3"/>
          <p:cNvSpPr>
            <a:spLocks noGrp="1" noRot="1" noChangeAspect="1" noChangeArrowheads="1" noTextEdit="1"/>
          </p:cNvSpPr>
          <p:nvPr>
            <p:ph type="sldImg"/>
          </p:nvPr>
        </p:nvSpPr>
        <p:spPr>
          <a:xfrm>
            <a:off x="1611313" y="692150"/>
            <a:ext cx="3635375" cy="227330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1BAE778F-D82F-48F2-94B4-C71F51F7961B}" type="slidenum">
              <a:rPr lang="zh-CN" altLang="en-US" smtClean="0"/>
              <a:pPr eaLnBrk="1" hangingPunct="1">
                <a:spcBef>
                  <a:spcPct val="0"/>
                </a:spcBef>
                <a:buFontTx/>
                <a:buNone/>
              </a:pPr>
              <a:t>6</a:t>
            </a:fld>
            <a:endParaRPr lang="en-US" altLang="zh-CN" smtClean="0"/>
          </a:p>
        </p:txBody>
      </p:sp>
      <p:sp>
        <p:nvSpPr>
          <p:cNvPr id="98307" name="Rectangle 2"/>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zh-CN" altLang="en-US" smtClean="0"/>
          </a:p>
        </p:txBody>
      </p:sp>
      <p:sp>
        <p:nvSpPr>
          <p:cNvPr id="98308" name="Rectangle 3"/>
          <p:cNvSpPr>
            <a:spLocks noGrp="1" noRot="1" noChangeAspect="1" noChangeArrowheads="1" noTextEdit="1"/>
          </p:cNvSpPr>
          <p:nvPr>
            <p:ph type="sldImg"/>
          </p:nvPr>
        </p:nvSpPr>
        <p:spPr>
          <a:xfrm>
            <a:off x="1611313" y="692150"/>
            <a:ext cx="3635375" cy="2273300"/>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fld id="{F085F654-703C-4FF0-B3BB-B5B878167E0B}" type="slidenum">
              <a:rPr lang="zh-CN" altLang="en-US" smtClean="0"/>
              <a:pPr eaLnBrk="1" hangingPunct="1">
                <a:spcBef>
                  <a:spcPct val="0"/>
                </a:spcBef>
                <a:buFontTx/>
                <a:buNone/>
              </a:pPr>
              <a:t>17</a:t>
            </a:fld>
            <a:endParaRPr lang="en-US" altLang="zh-CN" smtClean="0"/>
          </a:p>
        </p:txBody>
      </p:sp>
      <p:sp>
        <p:nvSpPr>
          <p:cNvPr id="99331"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endParaRPr lang="zh-CN" altLang="en-US" sz="3600"/>
          </a:p>
        </p:txBody>
      </p:sp>
      <p:sp>
        <p:nvSpPr>
          <p:cNvPr id="99332"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a:spcBef>
                <a:spcPct val="0"/>
              </a:spcBef>
              <a:buFontTx/>
              <a:buNone/>
            </a:pPr>
            <a:r>
              <a:rPr kumimoji="1" lang="en-US" altLang="zh-CN" sz="1000" i="1">
                <a:latin typeface="Times New Roman" pitchFamily="18" charset="0"/>
              </a:rPr>
              <a:t>12</a:t>
            </a:r>
          </a:p>
        </p:txBody>
      </p:sp>
      <p:sp>
        <p:nvSpPr>
          <p:cNvPr id="99333"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endParaRPr lang="zh-CN" altLang="en-US" sz="3600"/>
          </a:p>
        </p:txBody>
      </p:sp>
      <p:sp>
        <p:nvSpPr>
          <p:cNvPr id="99334"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eaLnBrk="1" hangingPunct="1">
              <a:spcBef>
                <a:spcPct val="0"/>
              </a:spcBef>
              <a:buFontTx/>
              <a:buNone/>
            </a:pPr>
            <a:endParaRPr lang="zh-CN" altLang="en-US" sz="3600"/>
          </a:p>
        </p:txBody>
      </p:sp>
      <p:sp>
        <p:nvSpPr>
          <p:cNvPr id="99335" name="Rectangle 6"/>
          <p:cNvSpPr>
            <a:spLocks noGrp="1" noChangeArrowheads="1"/>
          </p:cNvSpPr>
          <p:nvPr>
            <p:ph type="body" idx="1"/>
          </p:nvPr>
        </p:nvSpPr>
        <p:spPr>
          <a:xfrm>
            <a:off x="914400" y="3276600"/>
            <a:ext cx="5029200" cy="51816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eaLnBrk="1" hangingPunct="1"/>
            <a:endParaRPr lang="zh-CN" altLang="en-US" smtClean="0"/>
          </a:p>
        </p:txBody>
      </p:sp>
      <p:sp>
        <p:nvSpPr>
          <p:cNvPr id="99336" name="Rectangle 7"/>
          <p:cNvSpPr>
            <a:spLocks noGrp="1" noRot="1" noChangeAspect="1" noChangeArrowheads="1" noTextEdit="1"/>
          </p:cNvSpPr>
          <p:nvPr>
            <p:ph type="sldImg"/>
          </p:nvPr>
        </p:nvSpPr>
        <p:spPr>
          <a:xfrm>
            <a:off x="1611313" y="692150"/>
            <a:ext cx="3635375" cy="227330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9副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1" name="Rectangle 3"/>
          <p:cNvSpPr>
            <a:spLocks noGrp="1" noChangeArrowheads="1"/>
          </p:cNvSpPr>
          <p:nvPr>
            <p:ph type="ctrTitle"/>
          </p:nvPr>
        </p:nvSpPr>
        <p:spPr>
          <a:xfrm>
            <a:off x="2197100" y="3098271"/>
            <a:ext cx="6405563" cy="923396"/>
          </a:xfrm>
        </p:spPr>
        <p:txBody>
          <a:bodyPr/>
          <a:lstStyle>
            <a:lvl1pPr algn="r">
              <a:defRPr/>
            </a:lvl1pPr>
          </a:lstStyle>
          <a:p>
            <a:pPr lvl="0"/>
            <a:r>
              <a:rPr lang="zh-CN" altLang="zh-CN" noProof="0" smtClean="0"/>
              <a:t>单击此处编辑母版标题样式</a:t>
            </a:r>
          </a:p>
        </p:txBody>
      </p:sp>
      <p:sp>
        <p:nvSpPr>
          <p:cNvPr id="2052" name="Rectangle 4"/>
          <p:cNvSpPr>
            <a:spLocks noGrp="1" noChangeArrowheads="1"/>
          </p:cNvSpPr>
          <p:nvPr>
            <p:ph type="subTitle" idx="1"/>
          </p:nvPr>
        </p:nvSpPr>
        <p:spPr>
          <a:xfrm>
            <a:off x="2197100" y="4116917"/>
            <a:ext cx="6400800" cy="600604"/>
          </a:xfrm>
        </p:spPr>
        <p:txBody>
          <a:bodyPr/>
          <a:lstStyle>
            <a:lvl1pPr marL="0" indent="0" algn="r">
              <a:buFont typeface="Wingdings" pitchFamily="2" charset="2"/>
              <a:buNone/>
              <a:defRPr/>
            </a:lvl1pPr>
          </a:lstStyle>
          <a:p>
            <a:pPr lvl="0"/>
            <a:r>
              <a:rPr lang="zh-CN" altLang="zh-CN" noProof="0" smtClean="0"/>
              <a:t>单击此处编辑母版副标题样式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213788EA-1852-4FBB-9E61-1BFC44C6AE48}" type="slidenum">
              <a:rPr lang="zh-CN" altLang="en-US"/>
              <a:pPr>
                <a:defRPr/>
              </a:pPr>
              <a:t>‹#›</a:t>
            </a:fld>
            <a:endParaRPr lang="en-US" altLang="zh-CN"/>
          </a:p>
        </p:txBody>
      </p:sp>
    </p:spTree>
    <p:extLst>
      <p:ext uri="{BB962C8B-B14F-4D97-AF65-F5344CB8AC3E}">
        <p14:creationId xmlns:p14="http://schemas.microsoft.com/office/powerpoint/2010/main" val="2469114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85C362-37B2-4E04-A02A-F55D3D143ED3}" type="slidenum">
              <a:rPr lang="zh-CN" altLang="en-US"/>
              <a:pPr>
                <a:defRPr/>
              </a:pPr>
              <a:t>‹#›</a:t>
            </a:fld>
            <a:endParaRPr lang="en-US" altLang="zh-CN"/>
          </a:p>
        </p:txBody>
      </p:sp>
    </p:spTree>
    <p:extLst>
      <p:ext uri="{BB962C8B-B14F-4D97-AF65-F5344CB8AC3E}">
        <p14:creationId xmlns:p14="http://schemas.microsoft.com/office/powerpoint/2010/main" val="1693981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71DC73-10AD-4FE5-9077-C4C9D6F57518}" type="slidenum">
              <a:rPr lang="zh-CN" altLang="en-US"/>
              <a:pPr>
                <a:defRPr/>
              </a:pPr>
              <a:t>‹#›</a:t>
            </a:fld>
            <a:endParaRPr lang="en-US" altLang="zh-CN"/>
          </a:p>
        </p:txBody>
      </p:sp>
    </p:spTree>
    <p:extLst>
      <p:ext uri="{BB962C8B-B14F-4D97-AF65-F5344CB8AC3E}">
        <p14:creationId xmlns:p14="http://schemas.microsoft.com/office/powerpoint/2010/main" val="497591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333500"/>
            <a:ext cx="8229600" cy="3771636"/>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2A00464-4F38-4DBD-90A7-3CCF4A34BBC9}" type="slidenum">
              <a:rPr lang="zh-CN" altLang="en-US"/>
              <a:pPr>
                <a:defRPr/>
              </a:pPr>
              <a:t>‹#›</a:t>
            </a:fld>
            <a:endParaRPr lang="en-US" altLang="zh-CN"/>
          </a:p>
        </p:txBody>
      </p:sp>
    </p:spTree>
    <p:extLst>
      <p:ext uri="{BB962C8B-B14F-4D97-AF65-F5344CB8AC3E}">
        <p14:creationId xmlns:p14="http://schemas.microsoft.com/office/powerpoint/2010/main" val="3987355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33500"/>
            <a:ext cx="4038600" cy="377163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333500"/>
            <a:ext cx="4038600" cy="182165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282157"/>
            <a:ext cx="4038600" cy="18229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1FED793C-96ED-4A89-9B08-9D59C4A4397C}" type="slidenum">
              <a:rPr lang="zh-CN" altLang="en-US"/>
              <a:pPr>
                <a:defRPr/>
              </a:pPr>
              <a:t>‹#›</a:t>
            </a:fld>
            <a:endParaRPr lang="en-US" altLang="zh-CN"/>
          </a:p>
        </p:txBody>
      </p:sp>
    </p:spTree>
    <p:extLst>
      <p:ext uri="{BB962C8B-B14F-4D97-AF65-F5344CB8AC3E}">
        <p14:creationId xmlns:p14="http://schemas.microsoft.com/office/powerpoint/2010/main" val="1167683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33500"/>
            <a:ext cx="4038600" cy="377163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4B7764E-A634-4AF6-B507-5DA0C1A2D7C7}" type="slidenum">
              <a:rPr lang="zh-CN" altLang="en-US"/>
              <a:pPr>
                <a:defRPr/>
              </a:pPr>
              <a:t>‹#›</a:t>
            </a:fld>
            <a:endParaRPr lang="en-US" altLang="zh-CN"/>
          </a:p>
        </p:txBody>
      </p:sp>
    </p:spTree>
    <p:extLst>
      <p:ext uri="{BB962C8B-B14F-4D97-AF65-F5344CB8AC3E}">
        <p14:creationId xmlns:p14="http://schemas.microsoft.com/office/powerpoint/2010/main" val="2325816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604358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82706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799155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524000"/>
            <a:ext cx="384810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524000"/>
            <a:ext cx="384810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026324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1775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4AA1E89-401A-4B64-84FC-77D1E873167D}" type="slidenum">
              <a:rPr lang="zh-CN" altLang="en-US"/>
              <a:pPr>
                <a:defRPr/>
              </a:pPr>
              <a:t>‹#›</a:t>
            </a:fld>
            <a:endParaRPr lang="en-US" altLang="zh-CN"/>
          </a:p>
        </p:txBody>
      </p:sp>
    </p:spTree>
    <p:extLst>
      <p:ext uri="{BB962C8B-B14F-4D97-AF65-F5344CB8AC3E}">
        <p14:creationId xmlns:p14="http://schemas.microsoft.com/office/powerpoint/2010/main" val="27280528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504346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354418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282452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1872753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427766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17500"/>
            <a:ext cx="2057400" cy="46355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317500"/>
            <a:ext cx="6019800" cy="4635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072571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5"/>
            <a:ext cx="7772400" cy="1225021"/>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238500"/>
            <a:ext cx="6400800" cy="14605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77B1BD6-E6D1-44A0-85E9-F76A8AA0EA72}" type="slidenum">
              <a:rPr lang="zh-CN" altLang="en-US"/>
              <a:pPr>
                <a:defRPr/>
              </a:pPr>
              <a:t>‹#›</a:t>
            </a:fld>
            <a:endParaRPr lang="zh-CN" altLang="en-US"/>
          </a:p>
        </p:txBody>
      </p:sp>
    </p:spTree>
    <p:extLst>
      <p:ext uri="{BB962C8B-B14F-4D97-AF65-F5344CB8AC3E}">
        <p14:creationId xmlns:p14="http://schemas.microsoft.com/office/powerpoint/2010/main" val="4623610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D252F0C-0587-4EC3-A528-83A29FBF2DC4}" type="slidenum">
              <a:rPr lang="zh-CN" altLang="en-US"/>
              <a:pPr>
                <a:defRPr/>
              </a:pPr>
              <a:t>‹#›</a:t>
            </a:fld>
            <a:endParaRPr lang="zh-CN" altLang="en-US"/>
          </a:p>
        </p:txBody>
      </p:sp>
    </p:spTree>
    <p:extLst>
      <p:ext uri="{BB962C8B-B14F-4D97-AF65-F5344CB8AC3E}">
        <p14:creationId xmlns:p14="http://schemas.microsoft.com/office/powerpoint/2010/main" val="22429659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3E82A06-DCD3-43A7-A3E6-00D1B12F87F7}" type="slidenum">
              <a:rPr lang="zh-CN" altLang="en-US"/>
              <a:pPr>
                <a:defRPr/>
              </a:pPr>
              <a:t>‹#›</a:t>
            </a:fld>
            <a:endParaRPr lang="zh-CN" altLang="en-US"/>
          </a:p>
        </p:txBody>
      </p:sp>
    </p:spTree>
    <p:extLst>
      <p:ext uri="{BB962C8B-B14F-4D97-AF65-F5344CB8AC3E}">
        <p14:creationId xmlns:p14="http://schemas.microsoft.com/office/powerpoint/2010/main" val="2662528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905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905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62623D0-A388-41EE-9861-97ABCB5949A3}" type="slidenum">
              <a:rPr lang="zh-CN" altLang="en-US"/>
              <a:pPr>
                <a:defRPr/>
              </a:pPr>
              <a:t>‹#›</a:t>
            </a:fld>
            <a:endParaRPr lang="zh-CN" altLang="en-US"/>
          </a:p>
        </p:txBody>
      </p:sp>
    </p:spTree>
    <p:extLst>
      <p:ext uri="{BB962C8B-B14F-4D97-AF65-F5344CB8AC3E}">
        <p14:creationId xmlns:p14="http://schemas.microsoft.com/office/powerpoint/2010/main" val="244675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06AEFAC-15E2-4F89-89A0-0EA2A60E0D38}" type="slidenum">
              <a:rPr lang="zh-CN" altLang="en-US"/>
              <a:pPr>
                <a:defRPr/>
              </a:pPr>
              <a:t>‹#›</a:t>
            </a:fld>
            <a:endParaRPr lang="en-US" altLang="zh-CN"/>
          </a:p>
        </p:txBody>
      </p:sp>
    </p:spTree>
    <p:extLst>
      <p:ext uri="{BB962C8B-B14F-4D97-AF65-F5344CB8AC3E}">
        <p14:creationId xmlns:p14="http://schemas.microsoft.com/office/powerpoint/2010/main" val="31045606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ED6B789-F012-44F1-8C9D-4B20CFE5B879}" type="slidenum">
              <a:rPr lang="zh-CN" altLang="en-US"/>
              <a:pPr>
                <a:defRPr/>
              </a:pPr>
              <a:t>‹#›</a:t>
            </a:fld>
            <a:endParaRPr lang="zh-CN" altLang="en-US"/>
          </a:p>
        </p:txBody>
      </p:sp>
    </p:spTree>
    <p:extLst>
      <p:ext uri="{BB962C8B-B14F-4D97-AF65-F5344CB8AC3E}">
        <p14:creationId xmlns:p14="http://schemas.microsoft.com/office/powerpoint/2010/main" val="35360581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A60965B-A38C-4E28-96B8-393F3A7303C1}" type="slidenum">
              <a:rPr lang="zh-CN" altLang="en-US"/>
              <a:pPr>
                <a:defRPr/>
              </a:pPr>
              <a:t>‹#›</a:t>
            </a:fld>
            <a:endParaRPr lang="zh-CN" altLang="en-US"/>
          </a:p>
        </p:txBody>
      </p:sp>
    </p:spTree>
    <p:extLst>
      <p:ext uri="{BB962C8B-B14F-4D97-AF65-F5344CB8AC3E}">
        <p14:creationId xmlns:p14="http://schemas.microsoft.com/office/powerpoint/2010/main" val="24028122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618B792-5F17-4112-BA2E-71E30B71FDD7}" type="slidenum">
              <a:rPr lang="zh-CN" altLang="en-US"/>
              <a:pPr>
                <a:defRPr/>
              </a:pPr>
              <a:t>‹#›</a:t>
            </a:fld>
            <a:endParaRPr lang="zh-CN" altLang="en-US"/>
          </a:p>
        </p:txBody>
      </p:sp>
    </p:spTree>
    <p:extLst>
      <p:ext uri="{BB962C8B-B14F-4D97-AF65-F5344CB8AC3E}">
        <p14:creationId xmlns:p14="http://schemas.microsoft.com/office/powerpoint/2010/main" val="37537551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7E48EE7-D482-460B-8316-06CC04135648}" type="slidenum">
              <a:rPr lang="zh-CN" altLang="en-US"/>
              <a:pPr>
                <a:defRPr/>
              </a:pPr>
              <a:t>‹#›</a:t>
            </a:fld>
            <a:endParaRPr lang="zh-CN" altLang="en-US"/>
          </a:p>
        </p:txBody>
      </p:sp>
    </p:spTree>
    <p:extLst>
      <p:ext uri="{BB962C8B-B14F-4D97-AF65-F5344CB8AC3E}">
        <p14:creationId xmlns:p14="http://schemas.microsoft.com/office/powerpoint/2010/main" val="6602792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B4B9A9A-8434-48FA-9956-D1605B312AB7}" type="slidenum">
              <a:rPr lang="zh-CN" altLang="en-US"/>
              <a:pPr>
                <a:defRPr/>
              </a:pPr>
              <a:t>‹#›</a:t>
            </a:fld>
            <a:endParaRPr lang="zh-CN" altLang="en-US"/>
          </a:p>
        </p:txBody>
      </p:sp>
    </p:spTree>
    <p:extLst>
      <p:ext uri="{BB962C8B-B14F-4D97-AF65-F5344CB8AC3E}">
        <p14:creationId xmlns:p14="http://schemas.microsoft.com/office/powerpoint/2010/main" val="39852142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A1AFAB-A470-44E4-A0FB-1FA296BF7419}" type="slidenum">
              <a:rPr lang="zh-CN" altLang="en-US"/>
              <a:pPr>
                <a:defRPr/>
              </a:pPr>
              <a:t>‹#›</a:t>
            </a:fld>
            <a:endParaRPr lang="zh-CN" altLang="en-US"/>
          </a:p>
        </p:txBody>
      </p:sp>
    </p:spTree>
    <p:extLst>
      <p:ext uri="{BB962C8B-B14F-4D97-AF65-F5344CB8AC3E}">
        <p14:creationId xmlns:p14="http://schemas.microsoft.com/office/powerpoint/2010/main" val="16009552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500988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500988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BF466D0-1C4B-4E9D-908A-3ED580C0D03D}" type="slidenum">
              <a:rPr lang="zh-CN" altLang="en-US"/>
              <a:pPr>
                <a:defRPr/>
              </a:pPr>
              <a:t>‹#›</a:t>
            </a:fld>
            <a:endParaRPr lang="zh-CN" altLang="en-US"/>
          </a:p>
        </p:txBody>
      </p:sp>
    </p:spTree>
    <p:extLst>
      <p:ext uri="{BB962C8B-B14F-4D97-AF65-F5344CB8AC3E}">
        <p14:creationId xmlns:p14="http://schemas.microsoft.com/office/powerpoint/2010/main" val="35253558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2"/>
            <a:ext cx="6858000" cy="1989667"/>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001698"/>
            <a:ext cx="6858000" cy="137980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5">
            <a:extLst>
              <a:ext uri="{FF2B5EF4-FFF2-40B4-BE49-F238E27FC236}"/>
            </a:extLst>
          </p:cNvPr>
          <p:cNvSpPr>
            <a:spLocks noGrp="1" noChangeArrowheads="1"/>
          </p:cNvSpPr>
          <p:nvPr>
            <p:ph type="dt" sz="half" idx="10"/>
          </p:nvPr>
        </p:nvSpPr>
        <p:spPr/>
        <p:txBody>
          <a:bodyPr/>
          <a:lstStyle>
            <a:lvl1pPr>
              <a:buFont typeface="Arial" charset="0"/>
              <a:buNone/>
              <a:defRPr>
                <a:solidFill>
                  <a:schemeClr val="tx1"/>
                </a:solidFill>
              </a:defRPr>
            </a:lvl1pPr>
          </a:lstStyle>
          <a:p>
            <a:pPr>
              <a:defRPr/>
            </a:pPr>
            <a:fld id="{5FE4016D-144C-4F51-9A45-5C43A36EB3C8}" type="datetime1">
              <a:rPr lang="zh-CN" altLang="en-US"/>
              <a:pPr>
                <a:defRPr/>
              </a:pPr>
              <a:t>2021-11-15</a:t>
            </a:fld>
            <a:endParaRPr lang="en-US" altLang="zh-CN"/>
          </a:p>
        </p:txBody>
      </p:sp>
      <p:sp>
        <p:nvSpPr>
          <p:cNvPr id="5" name="Rectangle 6">
            <a:extLst>
              <a:ext uri="{FF2B5EF4-FFF2-40B4-BE49-F238E27FC236}"/>
            </a:extLst>
          </p:cNvPr>
          <p:cNvSpPr>
            <a:spLocks noGrp="1" noChangeArrowheads="1"/>
          </p:cNvSpPr>
          <p:nvPr>
            <p:ph type="ftr" sz="quarter" idx="11"/>
          </p:nvPr>
        </p:nvSpPr>
        <p:spPr/>
        <p:txBody>
          <a:bodyPr/>
          <a:lstStyle>
            <a:lvl1pPr>
              <a:buFont typeface="Arial" charset="0"/>
              <a:buNone/>
              <a:defRPr>
                <a:solidFill>
                  <a:schemeClr val="tx1"/>
                </a:solidFill>
              </a:defRPr>
            </a:lvl1pPr>
          </a:lstStyle>
          <a:p>
            <a:pPr>
              <a:defRPr/>
            </a:pPr>
            <a:r>
              <a:rPr lang="zh-CN" altLang="en-US"/>
              <a:t>计算机应用技术研究所</a:t>
            </a:r>
          </a:p>
        </p:txBody>
      </p:sp>
      <p:sp>
        <p:nvSpPr>
          <p:cNvPr id="6" name="Rectangle 7">
            <a:extLst>
              <a:ext uri="{FF2B5EF4-FFF2-40B4-BE49-F238E27FC236}"/>
            </a:extLst>
          </p:cNvPr>
          <p:cNvSpPr>
            <a:spLocks noGrp="1" noChangeArrowheads="1"/>
          </p:cNvSpPr>
          <p:nvPr>
            <p:ph type="sldNum" sz="quarter" idx="12"/>
          </p:nvPr>
        </p:nvSpPr>
        <p:spPr/>
        <p:txBody>
          <a:bodyPr/>
          <a:lstStyle>
            <a:lvl1pPr>
              <a:buFont typeface="Arial" charset="0"/>
              <a:buNone/>
              <a:defRPr>
                <a:solidFill>
                  <a:schemeClr val="tx1"/>
                </a:solidFill>
                <a:latin typeface="Arial" charset="0"/>
                <a:ea typeface="宋体" pitchFamily="2" charset="-122"/>
              </a:defRPr>
            </a:lvl1pPr>
          </a:lstStyle>
          <a:p>
            <a:pPr>
              <a:defRPr/>
            </a:pPr>
            <a:r>
              <a:rPr lang="en-US" altLang="zh-CN"/>
              <a:t>50</a:t>
            </a:r>
            <a:r>
              <a:rPr lang="zh-CN" altLang="en-US"/>
              <a:t>－</a:t>
            </a:r>
            <a:fld id="{1A71A9EE-857F-4478-82ED-7533F1D956DE}" type="slidenum">
              <a:rPr lang="en-US" altLang="zh-CN" smtClean="0"/>
              <a:pPr>
                <a:defRPr/>
              </a:pPr>
              <a:t>‹#›</a:t>
            </a:fld>
            <a:endParaRPr lang="en-US" altLang="zh-CN"/>
          </a:p>
        </p:txBody>
      </p:sp>
    </p:spTree>
    <p:extLst>
      <p:ext uri="{BB962C8B-B14F-4D97-AF65-F5344CB8AC3E}">
        <p14:creationId xmlns:p14="http://schemas.microsoft.com/office/powerpoint/2010/main" val="3396418273"/>
      </p:ext>
    </p:extLst>
  </p:cSld>
  <p:clrMapOvr>
    <a:masterClrMapping/>
  </p:clrMapOvr>
  <p:transition/>
  <p:hf sldNum="0" hdr="0" ftr="0"/>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extLst>
          </p:cNvPr>
          <p:cNvSpPr>
            <a:spLocks noGrp="1" noChangeArrowheads="1"/>
          </p:cNvSpPr>
          <p:nvPr>
            <p:ph type="dt" sz="half" idx="10"/>
          </p:nvPr>
        </p:nvSpPr>
        <p:spPr/>
        <p:txBody>
          <a:bodyPr/>
          <a:lstStyle>
            <a:lvl1pPr>
              <a:buFont typeface="Arial" charset="0"/>
              <a:buNone/>
              <a:defRPr>
                <a:solidFill>
                  <a:schemeClr val="tx1"/>
                </a:solidFill>
              </a:defRPr>
            </a:lvl1pPr>
          </a:lstStyle>
          <a:p>
            <a:pPr>
              <a:defRPr/>
            </a:pPr>
            <a:fld id="{DE6B35E2-BAD7-42D4-9B43-972F82A100DA}" type="datetime1">
              <a:rPr lang="zh-CN" altLang="en-US"/>
              <a:pPr>
                <a:defRPr/>
              </a:pPr>
              <a:t>2021-11-15</a:t>
            </a:fld>
            <a:endParaRPr lang="en-US" altLang="zh-CN"/>
          </a:p>
        </p:txBody>
      </p:sp>
      <p:sp>
        <p:nvSpPr>
          <p:cNvPr id="5" name="Rectangle 6">
            <a:extLst>
              <a:ext uri="{FF2B5EF4-FFF2-40B4-BE49-F238E27FC236}"/>
            </a:extLst>
          </p:cNvPr>
          <p:cNvSpPr>
            <a:spLocks noGrp="1" noChangeArrowheads="1"/>
          </p:cNvSpPr>
          <p:nvPr>
            <p:ph type="ftr" sz="quarter" idx="11"/>
          </p:nvPr>
        </p:nvSpPr>
        <p:spPr/>
        <p:txBody>
          <a:bodyPr/>
          <a:lstStyle>
            <a:lvl1pPr>
              <a:buFont typeface="Arial" charset="0"/>
              <a:buNone/>
              <a:defRPr>
                <a:solidFill>
                  <a:schemeClr val="tx1"/>
                </a:solidFill>
              </a:defRPr>
            </a:lvl1pPr>
          </a:lstStyle>
          <a:p>
            <a:pPr>
              <a:defRPr/>
            </a:pPr>
            <a:r>
              <a:rPr lang="zh-CN" altLang="en-US"/>
              <a:t>计算机应用技术研究所</a:t>
            </a:r>
          </a:p>
        </p:txBody>
      </p:sp>
      <p:sp>
        <p:nvSpPr>
          <p:cNvPr id="6" name="Rectangle 7">
            <a:extLst>
              <a:ext uri="{FF2B5EF4-FFF2-40B4-BE49-F238E27FC236}"/>
            </a:extLst>
          </p:cNvPr>
          <p:cNvSpPr>
            <a:spLocks noGrp="1" noChangeArrowheads="1"/>
          </p:cNvSpPr>
          <p:nvPr>
            <p:ph type="sldNum" sz="quarter" idx="12"/>
          </p:nvPr>
        </p:nvSpPr>
        <p:spPr/>
        <p:txBody>
          <a:bodyPr/>
          <a:lstStyle>
            <a:lvl1pPr>
              <a:buFont typeface="Arial" charset="0"/>
              <a:buNone/>
              <a:defRPr>
                <a:solidFill>
                  <a:schemeClr val="tx1"/>
                </a:solidFill>
                <a:latin typeface="Arial" charset="0"/>
                <a:ea typeface="宋体" pitchFamily="2" charset="-122"/>
              </a:defRPr>
            </a:lvl1pPr>
          </a:lstStyle>
          <a:p>
            <a:pPr>
              <a:defRPr/>
            </a:pPr>
            <a:r>
              <a:rPr lang="en-US" altLang="zh-CN"/>
              <a:t>50</a:t>
            </a:r>
            <a:r>
              <a:rPr lang="zh-CN" altLang="en-US"/>
              <a:t>－</a:t>
            </a:r>
            <a:fld id="{900C92E9-137C-4462-916F-D2329B8ABBDD}" type="slidenum">
              <a:rPr lang="en-US" altLang="zh-CN" smtClean="0"/>
              <a:pPr>
                <a:defRPr/>
              </a:pPr>
              <a:t>‹#›</a:t>
            </a:fld>
            <a:endParaRPr lang="en-US" altLang="zh-CN"/>
          </a:p>
        </p:txBody>
      </p:sp>
    </p:spTree>
    <p:extLst>
      <p:ext uri="{BB962C8B-B14F-4D97-AF65-F5344CB8AC3E}">
        <p14:creationId xmlns:p14="http://schemas.microsoft.com/office/powerpoint/2010/main" val="2700047299"/>
      </p:ext>
    </p:extLst>
  </p:cSld>
  <p:clrMapOvr>
    <a:masterClrMapping/>
  </p:clrMapOvr>
  <p:transition spd="med">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824553"/>
            <a:ext cx="7886700" cy="1250156"/>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a:extLst>
              <a:ext uri="{FF2B5EF4-FFF2-40B4-BE49-F238E27FC236}"/>
            </a:extLst>
          </p:cNvPr>
          <p:cNvSpPr>
            <a:spLocks noGrp="1" noChangeArrowheads="1"/>
          </p:cNvSpPr>
          <p:nvPr>
            <p:ph type="dt" sz="half" idx="10"/>
          </p:nvPr>
        </p:nvSpPr>
        <p:spPr/>
        <p:txBody>
          <a:bodyPr/>
          <a:lstStyle>
            <a:lvl1pPr>
              <a:buFont typeface="Arial" charset="0"/>
              <a:buNone/>
              <a:defRPr>
                <a:solidFill>
                  <a:schemeClr val="tx1"/>
                </a:solidFill>
              </a:defRPr>
            </a:lvl1pPr>
          </a:lstStyle>
          <a:p>
            <a:pPr>
              <a:defRPr/>
            </a:pPr>
            <a:fld id="{9EF9703C-0A8B-4F4D-AC61-FC93821DADBD}" type="datetime1">
              <a:rPr lang="zh-CN" altLang="en-US"/>
              <a:pPr>
                <a:defRPr/>
              </a:pPr>
              <a:t>2021-11-15</a:t>
            </a:fld>
            <a:endParaRPr lang="en-US" altLang="zh-CN"/>
          </a:p>
        </p:txBody>
      </p:sp>
      <p:sp>
        <p:nvSpPr>
          <p:cNvPr id="5" name="Rectangle 6">
            <a:extLst>
              <a:ext uri="{FF2B5EF4-FFF2-40B4-BE49-F238E27FC236}"/>
            </a:extLst>
          </p:cNvPr>
          <p:cNvSpPr>
            <a:spLocks noGrp="1" noChangeArrowheads="1"/>
          </p:cNvSpPr>
          <p:nvPr>
            <p:ph type="ftr" sz="quarter" idx="11"/>
          </p:nvPr>
        </p:nvSpPr>
        <p:spPr/>
        <p:txBody>
          <a:bodyPr/>
          <a:lstStyle>
            <a:lvl1pPr>
              <a:buFont typeface="Arial" charset="0"/>
              <a:buNone/>
              <a:defRPr>
                <a:solidFill>
                  <a:schemeClr val="tx1"/>
                </a:solidFill>
              </a:defRPr>
            </a:lvl1pPr>
          </a:lstStyle>
          <a:p>
            <a:pPr>
              <a:defRPr/>
            </a:pPr>
            <a:r>
              <a:rPr lang="zh-CN" altLang="en-US"/>
              <a:t>计算机应用技术研究所</a:t>
            </a:r>
          </a:p>
        </p:txBody>
      </p:sp>
      <p:sp>
        <p:nvSpPr>
          <p:cNvPr id="6" name="Rectangle 7">
            <a:extLst>
              <a:ext uri="{FF2B5EF4-FFF2-40B4-BE49-F238E27FC236}"/>
            </a:extLst>
          </p:cNvPr>
          <p:cNvSpPr>
            <a:spLocks noGrp="1" noChangeArrowheads="1"/>
          </p:cNvSpPr>
          <p:nvPr>
            <p:ph type="sldNum" sz="quarter" idx="12"/>
          </p:nvPr>
        </p:nvSpPr>
        <p:spPr/>
        <p:txBody>
          <a:bodyPr/>
          <a:lstStyle>
            <a:lvl1pPr>
              <a:buFont typeface="Arial" charset="0"/>
              <a:buNone/>
              <a:defRPr>
                <a:solidFill>
                  <a:schemeClr val="tx1"/>
                </a:solidFill>
                <a:latin typeface="Arial" charset="0"/>
                <a:ea typeface="宋体" pitchFamily="2" charset="-122"/>
              </a:defRPr>
            </a:lvl1pPr>
          </a:lstStyle>
          <a:p>
            <a:pPr>
              <a:defRPr/>
            </a:pPr>
            <a:r>
              <a:rPr lang="en-US" altLang="zh-CN"/>
              <a:t>50</a:t>
            </a:r>
            <a:r>
              <a:rPr lang="zh-CN" altLang="en-US"/>
              <a:t>－</a:t>
            </a:r>
            <a:fld id="{DA7994A7-B48F-4AE9-8793-C664707EE325}" type="slidenum">
              <a:rPr lang="en-US" altLang="zh-CN" smtClean="0"/>
              <a:pPr>
                <a:defRPr/>
              </a:pPr>
              <a:t>‹#›</a:t>
            </a:fld>
            <a:endParaRPr lang="en-US" altLang="zh-CN"/>
          </a:p>
        </p:txBody>
      </p:sp>
    </p:spTree>
    <p:extLst>
      <p:ext uri="{BB962C8B-B14F-4D97-AF65-F5344CB8AC3E}">
        <p14:creationId xmlns:p14="http://schemas.microsoft.com/office/powerpoint/2010/main" val="2070644932"/>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0819DB7-9C04-4224-BC7D-DEF7C5C0D0BE}" type="slidenum">
              <a:rPr lang="zh-CN" altLang="en-US"/>
              <a:pPr>
                <a:defRPr/>
              </a:pPr>
              <a:t>‹#›</a:t>
            </a:fld>
            <a:endParaRPr lang="en-US" altLang="zh-CN"/>
          </a:p>
        </p:txBody>
      </p:sp>
    </p:spTree>
    <p:extLst>
      <p:ext uri="{BB962C8B-B14F-4D97-AF65-F5344CB8AC3E}">
        <p14:creationId xmlns:p14="http://schemas.microsoft.com/office/powerpoint/2010/main" val="82856888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4213" y="1657615"/>
            <a:ext cx="3810000" cy="3429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6613" y="1657615"/>
            <a:ext cx="3810000" cy="3429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extLst>
          </p:cNvPr>
          <p:cNvSpPr>
            <a:spLocks noGrp="1" noChangeArrowheads="1"/>
          </p:cNvSpPr>
          <p:nvPr>
            <p:ph type="dt" sz="half" idx="10"/>
          </p:nvPr>
        </p:nvSpPr>
        <p:spPr/>
        <p:txBody>
          <a:bodyPr/>
          <a:lstStyle>
            <a:lvl1pPr>
              <a:buFont typeface="Arial" charset="0"/>
              <a:buNone/>
              <a:defRPr>
                <a:solidFill>
                  <a:schemeClr val="tx1"/>
                </a:solidFill>
              </a:defRPr>
            </a:lvl1pPr>
          </a:lstStyle>
          <a:p>
            <a:pPr>
              <a:defRPr/>
            </a:pPr>
            <a:fld id="{E2F5F648-0237-4526-9CB4-4F99C544047D}" type="datetime1">
              <a:rPr lang="zh-CN" altLang="en-US"/>
              <a:pPr>
                <a:defRPr/>
              </a:pPr>
              <a:t>2021-11-15</a:t>
            </a:fld>
            <a:endParaRPr lang="en-US" altLang="zh-CN"/>
          </a:p>
        </p:txBody>
      </p:sp>
      <p:sp>
        <p:nvSpPr>
          <p:cNvPr id="6" name="Rectangle 6">
            <a:extLst>
              <a:ext uri="{FF2B5EF4-FFF2-40B4-BE49-F238E27FC236}"/>
            </a:extLst>
          </p:cNvPr>
          <p:cNvSpPr>
            <a:spLocks noGrp="1" noChangeArrowheads="1"/>
          </p:cNvSpPr>
          <p:nvPr>
            <p:ph type="ftr" sz="quarter" idx="11"/>
          </p:nvPr>
        </p:nvSpPr>
        <p:spPr/>
        <p:txBody>
          <a:bodyPr/>
          <a:lstStyle>
            <a:lvl1pPr>
              <a:buFont typeface="Arial" charset="0"/>
              <a:buNone/>
              <a:defRPr>
                <a:solidFill>
                  <a:schemeClr val="tx1"/>
                </a:solidFill>
              </a:defRPr>
            </a:lvl1pPr>
          </a:lstStyle>
          <a:p>
            <a:pPr>
              <a:defRPr/>
            </a:pPr>
            <a:r>
              <a:rPr lang="zh-CN" altLang="en-US"/>
              <a:t>计算机应用技术研究所</a:t>
            </a:r>
          </a:p>
        </p:txBody>
      </p:sp>
      <p:sp>
        <p:nvSpPr>
          <p:cNvPr id="7" name="Rectangle 7">
            <a:extLst>
              <a:ext uri="{FF2B5EF4-FFF2-40B4-BE49-F238E27FC236}"/>
            </a:extLst>
          </p:cNvPr>
          <p:cNvSpPr>
            <a:spLocks noGrp="1" noChangeArrowheads="1"/>
          </p:cNvSpPr>
          <p:nvPr>
            <p:ph type="sldNum" sz="quarter" idx="12"/>
          </p:nvPr>
        </p:nvSpPr>
        <p:spPr/>
        <p:txBody>
          <a:bodyPr/>
          <a:lstStyle>
            <a:lvl1pPr>
              <a:buFont typeface="Arial" charset="0"/>
              <a:buNone/>
              <a:defRPr>
                <a:solidFill>
                  <a:schemeClr val="tx1"/>
                </a:solidFill>
                <a:latin typeface="Arial" charset="0"/>
                <a:ea typeface="宋体" pitchFamily="2" charset="-122"/>
              </a:defRPr>
            </a:lvl1pPr>
          </a:lstStyle>
          <a:p>
            <a:pPr>
              <a:defRPr/>
            </a:pPr>
            <a:r>
              <a:rPr lang="en-US" altLang="zh-CN"/>
              <a:t>50</a:t>
            </a:r>
            <a:r>
              <a:rPr lang="zh-CN" altLang="en-US"/>
              <a:t>－</a:t>
            </a:r>
            <a:fld id="{352BEA42-3782-49B8-85E7-11501DB2A678}" type="slidenum">
              <a:rPr lang="en-US" altLang="zh-CN" smtClean="0"/>
              <a:pPr>
                <a:defRPr/>
              </a:pPr>
              <a:t>‹#›</a:t>
            </a:fld>
            <a:endParaRPr lang="en-US" altLang="zh-CN"/>
          </a:p>
        </p:txBody>
      </p:sp>
    </p:spTree>
    <p:extLst>
      <p:ext uri="{BB962C8B-B14F-4D97-AF65-F5344CB8AC3E}">
        <p14:creationId xmlns:p14="http://schemas.microsoft.com/office/powerpoint/2010/main" val="2083484321"/>
      </p:ext>
    </p:extLst>
  </p:cSld>
  <p:clrMapOvr>
    <a:masterClrMapping/>
  </p:clrMapOvr>
  <p:transition spd="med">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04271"/>
            <a:ext cx="7886700" cy="1104636"/>
          </a:xfrm>
        </p:spPr>
        <p:txBody>
          <a:bodyPr/>
          <a:lstStyle/>
          <a:p>
            <a:r>
              <a:rPr lang="zh-CN" altLang="en-US"/>
              <a:t>单击此处编辑母版标题样式</a:t>
            </a:r>
          </a:p>
        </p:txBody>
      </p:sp>
      <p:sp>
        <p:nvSpPr>
          <p:cNvPr id="3" name="文本占位符 2"/>
          <p:cNvSpPr>
            <a:spLocks noGrp="1"/>
          </p:cNvSpPr>
          <p:nvPr>
            <p:ph type="body" idx="1"/>
          </p:nvPr>
        </p:nvSpPr>
        <p:spPr>
          <a:xfrm>
            <a:off x="630239" y="1400969"/>
            <a:ext cx="3868737" cy="68659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9" y="2087563"/>
            <a:ext cx="3868737" cy="30704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400969"/>
            <a:ext cx="3887788" cy="68659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087563"/>
            <a:ext cx="3887788" cy="30704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extLst>
          </p:cNvPr>
          <p:cNvSpPr>
            <a:spLocks noGrp="1" noChangeArrowheads="1"/>
          </p:cNvSpPr>
          <p:nvPr>
            <p:ph type="dt" sz="half" idx="10"/>
          </p:nvPr>
        </p:nvSpPr>
        <p:spPr/>
        <p:txBody>
          <a:bodyPr/>
          <a:lstStyle>
            <a:lvl1pPr>
              <a:buFont typeface="Arial" charset="0"/>
              <a:buNone/>
              <a:defRPr>
                <a:solidFill>
                  <a:schemeClr val="tx1"/>
                </a:solidFill>
              </a:defRPr>
            </a:lvl1pPr>
          </a:lstStyle>
          <a:p>
            <a:pPr>
              <a:defRPr/>
            </a:pPr>
            <a:fld id="{C7BE06B6-09C7-448E-8C1A-C8E95374FF64}" type="datetime1">
              <a:rPr lang="zh-CN" altLang="en-US"/>
              <a:pPr>
                <a:defRPr/>
              </a:pPr>
              <a:t>2021-11-15</a:t>
            </a:fld>
            <a:endParaRPr lang="en-US" altLang="zh-CN"/>
          </a:p>
        </p:txBody>
      </p:sp>
      <p:sp>
        <p:nvSpPr>
          <p:cNvPr id="8" name="Rectangle 6">
            <a:extLst>
              <a:ext uri="{FF2B5EF4-FFF2-40B4-BE49-F238E27FC236}"/>
            </a:extLst>
          </p:cNvPr>
          <p:cNvSpPr>
            <a:spLocks noGrp="1" noChangeArrowheads="1"/>
          </p:cNvSpPr>
          <p:nvPr>
            <p:ph type="ftr" sz="quarter" idx="11"/>
          </p:nvPr>
        </p:nvSpPr>
        <p:spPr/>
        <p:txBody>
          <a:bodyPr/>
          <a:lstStyle>
            <a:lvl1pPr>
              <a:buFont typeface="Arial" charset="0"/>
              <a:buNone/>
              <a:defRPr>
                <a:solidFill>
                  <a:schemeClr val="tx1"/>
                </a:solidFill>
              </a:defRPr>
            </a:lvl1pPr>
          </a:lstStyle>
          <a:p>
            <a:pPr>
              <a:defRPr/>
            </a:pPr>
            <a:r>
              <a:rPr lang="zh-CN" altLang="en-US"/>
              <a:t>计算机应用技术研究所</a:t>
            </a:r>
          </a:p>
        </p:txBody>
      </p:sp>
      <p:sp>
        <p:nvSpPr>
          <p:cNvPr id="9" name="Rectangle 7">
            <a:extLst>
              <a:ext uri="{FF2B5EF4-FFF2-40B4-BE49-F238E27FC236}"/>
            </a:extLst>
          </p:cNvPr>
          <p:cNvSpPr>
            <a:spLocks noGrp="1" noChangeArrowheads="1"/>
          </p:cNvSpPr>
          <p:nvPr>
            <p:ph type="sldNum" sz="quarter" idx="12"/>
          </p:nvPr>
        </p:nvSpPr>
        <p:spPr/>
        <p:txBody>
          <a:bodyPr/>
          <a:lstStyle>
            <a:lvl1pPr>
              <a:buFont typeface="Arial" charset="0"/>
              <a:buNone/>
              <a:defRPr>
                <a:solidFill>
                  <a:schemeClr val="tx1"/>
                </a:solidFill>
                <a:latin typeface="Arial" charset="0"/>
                <a:ea typeface="宋体" pitchFamily="2" charset="-122"/>
              </a:defRPr>
            </a:lvl1pPr>
          </a:lstStyle>
          <a:p>
            <a:pPr>
              <a:defRPr/>
            </a:pPr>
            <a:r>
              <a:rPr lang="en-US" altLang="zh-CN"/>
              <a:t>50</a:t>
            </a:r>
            <a:r>
              <a:rPr lang="zh-CN" altLang="en-US"/>
              <a:t>－</a:t>
            </a:r>
            <a:fld id="{0F028095-89B3-41A9-A55D-DCF74859D7C1}" type="slidenum">
              <a:rPr lang="en-US" altLang="zh-CN" smtClean="0"/>
              <a:pPr>
                <a:defRPr/>
              </a:pPr>
              <a:t>‹#›</a:t>
            </a:fld>
            <a:endParaRPr lang="en-US" altLang="zh-CN"/>
          </a:p>
        </p:txBody>
      </p:sp>
    </p:spTree>
    <p:extLst>
      <p:ext uri="{BB962C8B-B14F-4D97-AF65-F5344CB8AC3E}">
        <p14:creationId xmlns:p14="http://schemas.microsoft.com/office/powerpoint/2010/main" val="3498402804"/>
      </p:ext>
    </p:extLst>
  </p:cSld>
  <p:clrMapOvr>
    <a:masterClrMapping/>
  </p:clrMapOvr>
  <p:transition spd="med">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extLst>
          </p:cNvPr>
          <p:cNvSpPr>
            <a:spLocks noGrp="1" noChangeArrowheads="1"/>
          </p:cNvSpPr>
          <p:nvPr>
            <p:ph type="dt" sz="half" idx="10"/>
          </p:nvPr>
        </p:nvSpPr>
        <p:spPr/>
        <p:txBody>
          <a:bodyPr/>
          <a:lstStyle>
            <a:lvl1pPr>
              <a:buFont typeface="Arial" charset="0"/>
              <a:buNone/>
              <a:defRPr>
                <a:solidFill>
                  <a:schemeClr val="tx1"/>
                </a:solidFill>
              </a:defRPr>
            </a:lvl1pPr>
          </a:lstStyle>
          <a:p>
            <a:pPr>
              <a:defRPr/>
            </a:pPr>
            <a:endParaRPr lang="en-US" altLang="zh-CN" dirty="0"/>
          </a:p>
        </p:txBody>
      </p:sp>
      <p:sp>
        <p:nvSpPr>
          <p:cNvPr id="4" name="Rectangle 6">
            <a:extLst>
              <a:ext uri="{FF2B5EF4-FFF2-40B4-BE49-F238E27FC236}"/>
            </a:extLst>
          </p:cNvPr>
          <p:cNvSpPr>
            <a:spLocks noGrp="1" noChangeArrowheads="1"/>
          </p:cNvSpPr>
          <p:nvPr>
            <p:ph type="ftr" sz="quarter" idx="11"/>
          </p:nvPr>
        </p:nvSpPr>
        <p:spPr/>
        <p:txBody>
          <a:bodyPr/>
          <a:lstStyle>
            <a:lvl1pPr>
              <a:buFont typeface="Arial" charset="0"/>
              <a:buNone/>
              <a:defRPr>
                <a:solidFill>
                  <a:srgbClr val="FFFF00"/>
                </a:solidFill>
              </a:defRPr>
            </a:lvl1pPr>
          </a:lstStyle>
          <a:p>
            <a:pPr>
              <a:defRPr/>
            </a:pPr>
            <a:r>
              <a:rPr lang="zh-CN" altLang="en-US" dirty="0" smtClean="0"/>
              <a:t>计算机科学与技术学院</a:t>
            </a:r>
            <a:endParaRPr lang="zh-CN" altLang="en-US" dirty="0"/>
          </a:p>
        </p:txBody>
      </p:sp>
      <p:sp>
        <p:nvSpPr>
          <p:cNvPr id="5" name="Rectangle 7">
            <a:extLst>
              <a:ext uri="{FF2B5EF4-FFF2-40B4-BE49-F238E27FC236}"/>
            </a:extLst>
          </p:cNvPr>
          <p:cNvSpPr>
            <a:spLocks noGrp="1" noChangeArrowheads="1"/>
          </p:cNvSpPr>
          <p:nvPr>
            <p:ph type="sldNum" sz="quarter" idx="12"/>
          </p:nvPr>
        </p:nvSpPr>
        <p:spPr/>
        <p:txBody>
          <a:bodyPr/>
          <a:lstStyle>
            <a:lvl1pPr>
              <a:buFont typeface="Arial" charset="0"/>
              <a:buNone/>
              <a:defRPr>
                <a:solidFill>
                  <a:schemeClr val="tx1"/>
                </a:solidFill>
                <a:latin typeface="Arial" charset="0"/>
                <a:ea typeface="宋体" pitchFamily="2" charset="-122"/>
              </a:defRPr>
            </a:lvl1pPr>
          </a:lstStyle>
          <a:p>
            <a:pPr>
              <a:defRPr/>
            </a:pPr>
            <a:r>
              <a:rPr lang="en-US" altLang="zh-CN"/>
              <a:t>50</a:t>
            </a:r>
            <a:r>
              <a:rPr lang="zh-CN" altLang="en-US"/>
              <a:t>－</a:t>
            </a:r>
            <a:fld id="{0F2999AD-581E-451E-B560-B53726E2B489}" type="slidenum">
              <a:rPr lang="en-US" altLang="zh-CN" smtClean="0"/>
              <a:pPr>
                <a:defRPr/>
              </a:pPr>
              <a:t>‹#›</a:t>
            </a:fld>
            <a:endParaRPr lang="en-US" altLang="zh-CN"/>
          </a:p>
        </p:txBody>
      </p:sp>
      <p:pic>
        <p:nvPicPr>
          <p:cNvPr id="6" name="Picture 2" descr="C:\Users\Shinelon\Desktop\zslog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62" y="457200"/>
            <a:ext cx="1043608" cy="100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9890875"/>
      </p:ext>
    </p:extLst>
  </p:cSld>
  <p:clrMapOvr>
    <a:masterClrMapping/>
  </p:clrMapOvr>
  <p:transition spd="med">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extLst>
          </p:cNvPr>
          <p:cNvSpPr>
            <a:spLocks noGrp="1" noChangeArrowheads="1"/>
          </p:cNvSpPr>
          <p:nvPr>
            <p:ph type="dt" sz="half" idx="10"/>
          </p:nvPr>
        </p:nvSpPr>
        <p:spPr/>
        <p:txBody>
          <a:bodyPr/>
          <a:lstStyle>
            <a:lvl1pPr>
              <a:buFont typeface="Arial" charset="0"/>
              <a:buNone/>
              <a:defRPr>
                <a:solidFill>
                  <a:schemeClr val="tx1"/>
                </a:solidFill>
              </a:defRPr>
            </a:lvl1pPr>
          </a:lstStyle>
          <a:p>
            <a:pPr>
              <a:defRPr/>
            </a:pPr>
            <a:fld id="{70A7D30D-5028-4D31-B9C8-724B8AF4CB20}" type="datetime1">
              <a:rPr lang="zh-CN" altLang="en-US"/>
              <a:pPr>
                <a:defRPr/>
              </a:pPr>
              <a:t>2021-11-15</a:t>
            </a:fld>
            <a:endParaRPr lang="en-US" altLang="zh-CN"/>
          </a:p>
        </p:txBody>
      </p:sp>
      <p:sp>
        <p:nvSpPr>
          <p:cNvPr id="3" name="Rectangle 6">
            <a:extLst>
              <a:ext uri="{FF2B5EF4-FFF2-40B4-BE49-F238E27FC236}"/>
            </a:extLst>
          </p:cNvPr>
          <p:cNvSpPr>
            <a:spLocks noGrp="1" noChangeArrowheads="1"/>
          </p:cNvSpPr>
          <p:nvPr>
            <p:ph type="ftr" sz="quarter" idx="11"/>
          </p:nvPr>
        </p:nvSpPr>
        <p:spPr/>
        <p:txBody>
          <a:bodyPr/>
          <a:lstStyle>
            <a:lvl1pPr>
              <a:buFont typeface="Arial" charset="0"/>
              <a:buNone/>
              <a:defRPr>
                <a:solidFill>
                  <a:schemeClr val="tx1"/>
                </a:solidFill>
              </a:defRPr>
            </a:lvl1pPr>
          </a:lstStyle>
          <a:p>
            <a:pPr>
              <a:defRPr/>
            </a:pPr>
            <a:r>
              <a:rPr lang="zh-CN" altLang="en-US"/>
              <a:t>计算机应用技术研究所</a:t>
            </a:r>
          </a:p>
        </p:txBody>
      </p:sp>
      <p:sp>
        <p:nvSpPr>
          <p:cNvPr id="4" name="Rectangle 7">
            <a:extLst>
              <a:ext uri="{FF2B5EF4-FFF2-40B4-BE49-F238E27FC236}"/>
            </a:extLst>
          </p:cNvPr>
          <p:cNvSpPr>
            <a:spLocks noGrp="1" noChangeArrowheads="1"/>
          </p:cNvSpPr>
          <p:nvPr>
            <p:ph type="sldNum" sz="quarter" idx="12"/>
          </p:nvPr>
        </p:nvSpPr>
        <p:spPr/>
        <p:txBody>
          <a:bodyPr/>
          <a:lstStyle>
            <a:lvl1pPr>
              <a:buFont typeface="Arial" charset="0"/>
              <a:buNone/>
              <a:defRPr>
                <a:solidFill>
                  <a:schemeClr val="tx1"/>
                </a:solidFill>
                <a:latin typeface="Arial" charset="0"/>
                <a:ea typeface="宋体" pitchFamily="2" charset="-122"/>
              </a:defRPr>
            </a:lvl1pPr>
          </a:lstStyle>
          <a:p>
            <a:pPr>
              <a:defRPr/>
            </a:pPr>
            <a:r>
              <a:rPr lang="en-US" altLang="zh-CN"/>
              <a:t>50</a:t>
            </a:r>
            <a:r>
              <a:rPr lang="zh-CN" altLang="en-US"/>
              <a:t>－</a:t>
            </a:r>
            <a:fld id="{02D2E6AB-4044-4CEB-A610-446FD1398CBB}" type="slidenum">
              <a:rPr lang="en-US" altLang="zh-CN" smtClean="0"/>
              <a:pPr>
                <a:defRPr/>
              </a:pPr>
              <a:t>‹#›</a:t>
            </a:fld>
            <a:endParaRPr lang="en-US" altLang="zh-CN"/>
          </a:p>
        </p:txBody>
      </p:sp>
    </p:spTree>
    <p:extLst>
      <p:ext uri="{BB962C8B-B14F-4D97-AF65-F5344CB8AC3E}">
        <p14:creationId xmlns:p14="http://schemas.microsoft.com/office/powerpoint/2010/main" val="88574293"/>
      </p:ext>
    </p:extLst>
  </p:cSld>
  <p:clrMapOvr>
    <a:masterClrMapping/>
  </p:clrMapOvr>
  <p:transition spd="med">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381000"/>
            <a:ext cx="2949575" cy="13335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822855"/>
            <a:ext cx="4629150" cy="40613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9" y="1714500"/>
            <a:ext cx="2949575"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a:extLst>
              <a:ext uri="{FF2B5EF4-FFF2-40B4-BE49-F238E27FC236}"/>
            </a:extLst>
          </p:cNvPr>
          <p:cNvSpPr>
            <a:spLocks noGrp="1" noChangeArrowheads="1"/>
          </p:cNvSpPr>
          <p:nvPr>
            <p:ph type="dt" sz="half" idx="10"/>
          </p:nvPr>
        </p:nvSpPr>
        <p:spPr/>
        <p:txBody>
          <a:bodyPr/>
          <a:lstStyle>
            <a:lvl1pPr>
              <a:buFont typeface="Arial" charset="0"/>
              <a:buNone/>
              <a:defRPr>
                <a:solidFill>
                  <a:schemeClr val="tx1"/>
                </a:solidFill>
              </a:defRPr>
            </a:lvl1pPr>
          </a:lstStyle>
          <a:p>
            <a:pPr>
              <a:defRPr/>
            </a:pPr>
            <a:fld id="{CA41BABC-E542-49B7-8820-3F20780DA98C}" type="datetime1">
              <a:rPr lang="zh-CN" altLang="en-US"/>
              <a:pPr>
                <a:defRPr/>
              </a:pPr>
              <a:t>2021-11-15</a:t>
            </a:fld>
            <a:endParaRPr lang="en-US" altLang="zh-CN"/>
          </a:p>
        </p:txBody>
      </p:sp>
      <p:sp>
        <p:nvSpPr>
          <p:cNvPr id="6" name="Rectangle 6">
            <a:extLst>
              <a:ext uri="{FF2B5EF4-FFF2-40B4-BE49-F238E27FC236}"/>
            </a:extLst>
          </p:cNvPr>
          <p:cNvSpPr>
            <a:spLocks noGrp="1" noChangeArrowheads="1"/>
          </p:cNvSpPr>
          <p:nvPr>
            <p:ph type="ftr" sz="quarter" idx="11"/>
          </p:nvPr>
        </p:nvSpPr>
        <p:spPr/>
        <p:txBody>
          <a:bodyPr/>
          <a:lstStyle>
            <a:lvl1pPr>
              <a:buFont typeface="Arial" charset="0"/>
              <a:buNone/>
              <a:defRPr>
                <a:solidFill>
                  <a:schemeClr val="tx1"/>
                </a:solidFill>
              </a:defRPr>
            </a:lvl1pPr>
          </a:lstStyle>
          <a:p>
            <a:pPr>
              <a:defRPr/>
            </a:pPr>
            <a:r>
              <a:rPr lang="zh-CN" altLang="en-US"/>
              <a:t>计算机应用技术研究所</a:t>
            </a:r>
          </a:p>
        </p:txBody>
      </p:sp>
      <p:sp>
        <p:nvSpPr>
          <p:cNvPr id="7" name="Rectangle 7">
            <a:extLst>
              <a:ext uri="{FF2B5EF4-FFF2-40B4-BE49-F238E27FC236}"/>
            </a:extLst>
          </p:cNvPr>
          <p:cNvSpPr>
            <a:spLocks noGrp="1" noChangeArrowheads="1"/>
          </p:cNvSpPr>
          <p:nvPr>
            <p:ph type="sldNum" sz="quarter" idx="12"/>
          </p:nvPr>
        </p:nvSpPr>
        <p:spPr/>
        <p:txBody>
          <a:bodyPr/>
          <a:lstStyle>
            <a:lvl1pPr>
              <a:buFont typeface="Arial" charset="0"/>
              <a:buNone/>
              <a:defRPr>
                <a:solidFill>
                  <a:schemeClr val="tx1"/>
                </a:solidFill>
                <a:latin typeface="Arial" charset="0"/>
                <a:ea typeface="宋体" pitchFamily="2" charset="-122"/>
              </a:defRPr>
            </a:lvl1pPr>
          </a:lstStyle>
          <a:p>
            <a:pPr>
              <a:defRPr/>
            </a:pPr>
            <a:r>
              <a:rPr lang="en-US" altLang="zh-CN"/>
              <a:t>50</a:t>
            </a:r>
            <a:r>
              <a:rPr lang="zh-CN" altLang="en-US"/>
              <a:t>－</a:t>
            </a:r>
            <a:fld id="{ED8ADDCA-D418-4929-8FB4-41ABB0E44EAF}" type="slidenum">
              <a:rPr lang="en-US" altLang="zh-CN" smtClean="0"/>
              <a:pPr>
                <a:defRPr/>
              </a:pPr>
              <a:t>‹#›</a:t>
            </a:fld>
            <a:endParaRPr lang="en-US" altLang="zh-CN"/>
          </a:p>
        </p:txBody>
      </p:sp>
    </p:spTree>
    <p:extLst>
      <p:ext uri="{BB962C8B-B14F-4D97-AF65-F5344CB8AC3E}">
        <p14:creationId xmlns:p14="http://schemas.microsoft.com/office/powerpoint/2010/main" val="98642990"/>
      </p:ext>
    </p:extLst>
  </p:cSld>
  <p:clrMapOvr>
    <a:masterClrMapping/>
  </p:clrMapOvr>
  <p:transition spd="med">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381000"/>
            <a:ext cx="2949575" cy="13335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822855"/>
            <a:ext cx="4629150" cy="40613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630239" y="1714500"/>
            <a:ext cx="2949575"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a:extLst>
              <a:ext uri="{FF2B5EF4-FFF2-40B4-BE49-F238E27FC236}"/>
            </a:extLst>
          </p:cNvPr>
          <p:cNvSpPr>
            <a:spLocks noGrp="1" noChangeArrowheads="1"/>
          </p:cNvSpPr>
          <p:nvPr>
            <p:ph type="dt" sz="half" idx="10"/>
          </p:nvPr>
        </p:nvSpPr>
        <p:spPr/>
        <p:txBody>
          <a:bodyPr/>
          <a:lstStyle>
            <a:lvl1pPr>
              <a:buFont typeface="Arial" charset="0"/>
              <a:buNone/>
              <a:defRPr>
                <a:solidFill>
                  <a:schemeClr val="tx1"/>
                </a:solidFill>
              </a:defRPr>
            </a:lvl1pPr>
          </a:lstStyle>
          <a:p>
            <a:pPr>
              <a:defRPr/>
            </a:pPr>
            <a:fld id="{B50C45A0-9682-4AFC-B078-4461E4C4FA04}" type="datetime1">
              <a:rPr lang="zh-CN" altLang="en-US"/>
              <a:pPr>
                <a:defRPr/>
              </a:pPr>
              <a:t>2021-11-15</a:t>
            </a:fld>
            <a:endParaRPr lang="en-US" altLang="zh-CN"/>
          </a:p>
        </p:txBody>
      </p:sp>
      <p:sp>
        <p:nvSpPr>
          <p:cNvPr id="6" name="Rectangle 6">
            <a:extLst>
              <a:ext uri="{FF2B5EF4-FFF2-40B4-BE49-F238E27FC236}"/>
            </a:extLst>
          </p:cNvPr>
          <p:cNvSpPr>
            <a:spLocks noGrp="1" noChangeArrowheads="1"/>
          </p:cNvSpPr>
          <p:nvPr>
            <p:ph type="ftr" sz="quarter" idx="11"/>
          </p:nvPr>
        </p:nvSpPr>
        <p:spPr/>
        <p:txBody>
          <a:bodyPr/>
          <a:lstStyle>
            <a:lvl1pPr>
              <a:buFont typeface="Arial" charset="0"/>
              <a:buNone/>
              <a:defRPr>
                <a:solidFill>
                  <a:schemeClr val="tx1"/>
                </a:solidFill>
              </a:defRPr>
            </a:lvl1pPr>
          </a:lstStyle>
          <a:p>
            <a:pPr>
              <a:defRPr/>
            </a:pPr>
            <a:r>
              <a:rPr lang="zh-CN" altLang="en-US"/>
              <a:t>计算机应用技术研究所</a:t>
            </a:r>
          </a:p>
        </p:txBody>
      </p:sp>
      <p:sp>
        <p:nvSpPr>
          <p:cNvPr id="7" name="Rectangle 7">
            <a:extLst>
              <a:ext uri="{FF2B5EF4-FFF2-40B4-BE49-F238E27FC236}"/>
            </a:extLst>
          </p:cNvPr>
          <p:cNvSpPr>
            <a:spLocks noGrp="1" noChangeArrowheads="1"/>
          </p:cNvSpPr>
          <p:nvPr>
            <p:ph type="sldNum" sz="quarter" idx="12"/>
          </p:nvPr>
        </p:nvSpPr>
        <p:spPr/>
        <p:txBody>
          <a:bodyPr/>
          <a:lstStyle>
            <a:lvl1pPr>
              <a:buFont typeface="Arial" charset="0"/>
              <a:buNone/>
              <a:defRPr>
                <a:solidFill>
                  <a:schemeClr val="tx1"/>
                </a:solidFill>
                <a:latin typeface="Arial" charset="0"/>
                <a:ea typeface="宋体" pitchFamily="2" charset="-122"/>
              </a:defRPr>
            </a:lvl1pPr>
          </a:lstStyle>
          <a:p>
            <a:pPr>
              <a:defRPr/>
            </a:pPr>
            <a:r>
              <a:rPr lang="en-US" altLang="zh-CN"/>
              <a:t>50</a:t>
            </a:r>
            <a:r>
              <a:rPr lang="zh-CN" altLang="en-US"/>
              <a:t>－</a:t>
            </a:r>
            <a:fld id="{F1743F9B-5E42-43DA-A845-1599EC8A8763}" type="slidenum">
              <a:rPr lang="en-US" altLang="zh-CN" smtClean="0"/>
              <a:pPr>
                <a:defRPr/>
              </a:pPr>
              <a:t>‹#›</a:t>
            </a:fld>
            <a:endParaRPr lang="en-US" altLang="zh-CN"/>
          </a:p>
        </p:txBody>
      </p:sp>
    </p:spTree>
    <p:extLst>
      <p:ext uri="{BB962C8B-B14F-4D97-AF65-F5344CB8AC3E}">
        <p14:creationId xmlns:p14="http://schemas.microsoft.com/office/powerpoint/2010/main" val="910990990"/>
      </p:ext>
    </p:extLst>
  </p:cSld>
  <p:clrMapOvr>
    <a:masterClrMapping/>
  </p:clrMapOvr>
  <p:transition spd="med">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extLst>
          </p:cNvPr>
          <p:cNvSpPr>
            <a:spLocks noGrp="1" noChangeArrowheads="1"/>
          </p:cNvSpPr>
          <p:nvPr>
            <p:ph type="dt" sz="half" idx="10"/>
          </p:nvPr>
        </p:nvSpPr>
        <p:spPr/>
        <p:txBody>
          <a:bodyPr/>
          <a:lstStyle>
            <a:lvl1pPr>
              <a:buFont typeface="Arial" charset="0"/>
              <a:buNone/>
              <a:defRPr>
                <a:solidFill>
                  <a:schemeClr val="tx1"/>
                </a:solidFill>
              </a:defRPr>
            </a:lvl1pPr>
          </a:lstStyle>
          <a:p>
            <a:pPr>
              <a:defRPr/>
            </a:pPr>
            <a:fld id="{45D43270-C1CC-4F33-86F3-F1C61274288D}" type="datetime1">
              <a:rPr lang="zh-CN" altLang="en-US"/>
              <a:pPr>
                <a:defRPr/>
              </a:pPr>
              <a:t>2021-11-15</a:t>
            </a:fld>
            <a:endParaRPr lang="en-US" altLang="zh-CN"/>
          </a:p>
        </p:txBody>
      </p:sp>
      <p:sp>
        <p:nvSpPr>
          <p:cNvPr id="5" name="Rectangle 6">
            <a:extLst>
              <a:ext uri="{FF2B5EF4-FFF2-40B4-BE49-F238E27FC236}"/>
            </a:extLst>
          </p:cNvPr>
          <p:cNvSpPr>
            <a:spLocks noGrp="1" noChangeArrowheads="1"/>
          </p:cNvSpPr>
          <p:nvPr>
            <p:ph type="ftr" sz="quarter" idx="11"/>
          </p:nvPr>
        </p:nvSpPr>
        <p:spPr/>
        <p:txBody>
          <a:bodyPr/>
          <a:lstStyle>
            <a:lvl1pPr>
              <a:buFont typeface="Arial" charset="0"/>
              <a:buNone/>
              <a:defRPr>
                <a:solidFill>
                  <a:schemeClr val="tx1"/>
                </a:solidFill>
              </a:defRPr>
            </a:lvl1pPr>
          </a:lstStyle>
          <a:p>
            <a:pPr>
              <a:defRPr/>
            </a:pPr>
            <a:r>
              <a:rPr lang="zh-CN" altLang="en-US"/>
              <a:t>计算机应用技术研究所</a:t>
            </a:r>
          </a:p>
        </p:txBody>
      </p:sp>
      <p:sp>
        <p:nvSpPr>
          <p:cNvPr id="6" name="Rectangle 7">
            <a:extLst>
              <a:ext uri="{FF2B5EF4-FFF2-40B4-BE49-F238E27FC236}"/>
            </a:extLst>
          </p:cNvPr>
          <p:cNvSpPr>
            <a:spLocks noGrp="1" noChangeArrowheads="1"/>
          </p:cNvSpPr>
          <p:nvPr>
            <p:ph type="sldNum" sz="quarter" idx="12"/>
          </p:nvPr>
        </p:nvSpPr>
        <p:spPr/>
        <p:txBody>
          <a:bodyPr/>
          <a:lstStyle>
            <a:lvl1pPr>
              <a:buFont typeface="Arial" charset="0"/>
              <a:buNone/>
              <a:defRPr>
                <a:solidFill>
                  <a:schemeClr val="tx1"/>
                </a:solidFill>
                <a:latin typeface="Arial" charset="0"/>
                <a:ea typeface="宋体" pitchFamily="2" charset="-122"/>
              </a:defRPr>
            </a:lvl1pPr>
          </a:lstStyle>
          <a:p>
            <a:pPr>
              <a:defRPr/>
            </a:pPr>
            <a:r>
              <a:rPr lang="en-US" altLang="zh-CN"/>
              <a:t>50</a:t>
            </a:r>
            <a:r>
              <a:rPr lang="zh-CN" altLang="en-US"/>
              <a:t>－</a:t>
            </a:r>
            <a:fld id="{008A2551-438F-4DE2-943E-0E91049EF494}" type="slidenum">
              <a:rPr lang="en-US" altLang="zh-CN" smtClean="0"/>
              <a:pPr>
                <a:defRPr/>
              </a:pPr>
              <a:t>‹#›</a:t>
            </a:fld>
            <a:endParaRPr lang="en-US" altLang="zh-CN"/>
          </a:p>
        </p:txBody>
      </p:sp>
    </p:spTree>
    <p:extLst>
      <p:ext uri="{BB962C8B-B14F-4D97-AF65-F5344CB8AC3E}">
        <p14:creationId xmlns:p14="http://schemas.microsoft.com/office/powerpoint/2010/main" val="3473738160"/>
      </p:ext>
    </p:extLst>
  </p:cSld>
  <p:clrMapOvr>
    <a:masterClrMapping/>
  </p:clrMapOvr>
  <p:transition spd="med">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508000"/>
            <a:ext cx="1943100" cy="457861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4" y="508000"/>
            <a:ext cx="5678487" cy="457861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extLst>
          </p:cNvPr>
          <p:cNvSpPr>
            <a:spLocks noGrp="1" noChangeArrowheads="1"/>
          </p:cNvSpPr>
          <p:nvPr>
            <p:ph type="dt" sz="half" idx="10"/>
          </p:nvPr>
        </p:nvSpPr>
        <p:spPr/>
        <p:txBody>
          <a:bodyPr/>
          <a:lstStyle>
            <a:lvl1pPr>
              <a:buFont typeface="Arial" charset="0"/>
              <a:buNone/>
              <a:defRPr>
                <a:solidFill>
                  <a:schemeClr val="tx1"/>
                </a:solidFill>
              </a:defRPr>
            </a:lvl1pPr>
          </a:lstStyle>
          <a:p>
            <a:pPr>
              <a:defRPr/>
            </a:pPr>
            <a:fld id="{1E27254A-1E23-4785-837B-C0CE5EC0445A}" type="datetime1">
              <a:rPr lang="zh-CN" altLang="en-US"/>
              <a:pPr>
                <a:defRPr/>
              </a:pPr>
              <a:t>2021-11-15</a:t>
            </a:fld>
            <a:endParaRPr lang="en-US" altLang="zh-CN"/>
          </a:p>
        </p:txBody>
      </p:sp>
      <p:sp>
        <p:nvSpPr>
          <p:cNvPr id="5" name="Rectangle 6">
            <a:extLst>
              <a:ext uri="{FF2B5EF4-FFF2-40B4-BE49-F238E27FC236}"/>
            </a:extLst>
          </p:cNvPr>
          <p:cNvSpPr>
            <a:spLocks noGrp="1" noChangeArrowheads="1"/>
          </p:cNvSpPr>
          <p:nvPr>
            <p:ph type="ftr" sz="quarter" idx="11"/>
          </p:nvPr>
        </p:nvSpPr>
        <p:spPr/>
        <p:txBody>
          <a:bodyPr/>
          <a:lstStyle>
            <a:lvl1pPr>
              <a:buFont typeface="Arial" charset="0"/>
              <a:buNone/>
              <a:defRPr>
                <a:solidFill>
                  <a:schemeClr val="tx1"/>
                </a:solidFill>
              </a:defRPr>
            </a:lvl1pPr>
          </a:lstStyle>
          <a:p>
            <a:pPr>
              <a:defRPr/>
            </a:pPr>
            <a:r>
              <a:rPr lang="zh-CN" altLang="en-US"/>
              <a:t>计算机应用技术研究所</a:t>
            </a:r>
          </a:p>
        </p:txBody>
      </p:sp>
      <p:sp>
        <p:nvSpPr>
          <p:cNvPr id="6" name="Rectangle 7">
            <a:extLst>
              <a:ext uri="{FF2B5EF4-FFF2-40B4-BE49-F238E27FC236}"/>
            </a:extLst>
          </p:cNvPr>
          <p:cNvSpPr>
            <a:spLocks noGrp="1" noChangeArrowheads="1"/>
          </p:cNvSpPr>
          <p:nvPr>
            <p:ph type="sldNum" sz="quarter" idx="12"/>
          </p:nvPr>
        </p:nvSpPr>
        <p:spPr/>
        <p:txBody>
          <a:bodyPr/>
          <a:lstStyle>
            <a:lvl1pPr>
              <a:buFont typeface="Arial" charset="0"/>
              <a:buNone/>
              <a:defRPr>
                <a:solidFill>
                  <a:schemeClr val="tx1"/>
                </a:solidFill>
                <a:latin typeface="Arial" charset="0"/>
                <a:ea typeface="宋体" pitchFamily="2" charset="-122"/>
              </a:defRPr>
            </a:lvl1pPr>
          </a:lstStyle>
          <a:p>
            <a:pPr>
              <a:defRPr/>
            </a:pPr>
            <a:r>
              <a:rPr lang="en-US" altLang="zh-CN"/>
              <a:t>50</a:t>
            </a:r>
            <a:r>
              <a:rPr lang="zh-CN" altLang="en-US"/>
              <a:t>－</a:t>
            </a:r>
            <a:fld id="{06A37DE3-6125-4499-AA52-C0F720930EFA}" type="slidenum">
              <a:rPr lang="en-US" altLang="zh-CN" smtClean="0"/>
              <a:pPr>
                <a:defRPr/>
              </a:pPr>
              <a:t>‹#›</a:t>
            </a:fld>
            <a:endParaRPr lang="en-US" altLang="zh-CN"/>
          </a:p>
        </p:txBody>
      </p:sp>
      <p:pic>
        <p:nvPicPr>
          <p:cNvPr id="7" name="Picture 2" descr="C:\Users\Shinelon\Desktop\zslog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62" y="457200"/>
            <a:ext cx="1043608" cy="100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7078005"/>
      </p:ext>
    </p:extLst>
  </p:cSld>
  <p:clrMapOvr>
    <a:masterClrMapping/>
  </p:clrMapOvr>
  <p:transition/>
  <p:hf sldNum="0" hdr="0" ftr="0"/>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4214" y="508000"/>
            <a:ext cx="7773987" cy="457861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5">
            <a:extLst>
              <a:ext uri="{FF2B5EF4-FFF2-40B4-BE49-F238E27FC236}"/>
            </a:extLst>
          </p:cNvPr>
          <p:cNvSpPr>
            <a:spLocks noGrp="1" noChangeArrowheads="1"/>
          </p:cNvSpPr>
          <p:nvPr>
            <p:ph type="dt" sz="half" idx="10"/>
          </p:nvPr>
        </p:nvSpPr>
        <p:spPr/>
        <p:txBody>
          <a:bodyPr/>
          <a:lstStyle>
            <a:lvl1pPr>
              <a:buFont typeface="Arial" charset="0"/>
              <a:buNone/>
              <a:defRPr>
                <a:solidFill>
                  <a:schemeClr val="tx1"/>
                </a:solidFill>
              </a:defRPr>
            </a:lvl1pPr>
          </a:lstStyle>
          <a:p>
            <a:pPr>
              <a:defRPr/>
            </a:pPr>
            <a:fld id="{3D53A0B2-01DE-4408-AA93-7F5ADB002DD5}" type="datetime1">
              <a:rPr lang="zh-CN" altLang="en-US"/>
              <a:pPr>
                <a:defRPr/>
              </a:pPr>
              <a:t>2021-11-15</a:t>
            </a:fld>
            <a:endParaRPr lang="en-US" altLang="zh-CN"/>
          </a:p>
        </p:txBody>
      </p:sp>
      <p:sp>
        <p:nvSpPr>
          <p:cNvPr id="4" name="Rectangle 6">
            <a:extLst>
              <a:ext uri="{FF2B5EF4-FFF2-40B4-BE49-F238E27FC236}"/>
            </a:extLst>
          </p:cNvPr>
          <p:cNvSpPr>
            <a:spLocks noGrp="1" noChangeArrowheads="1"/>
          </p:cNvSpPr>
          <p:nvPr>
            <p:ph type="ftr" sz="quarter" idx="11"/>
          </p:nvPr>
        </p:nvSpPr>
        <p:spPr/>
        <p:txBody>
          <a:bodyPr/>
          <a:lstStyle>
            <a:lvl1pPr>
              <a:buFont typeface="Arial" charset="0"/>
              <a:buNone/>
              <a:defRPr>
                <a:solidFill>
                  <a:schemeClr val="tx1"/>
                </a:solidFill>
              </a:defRPr>
            </a:lvl1pPr>
          </a:lstStyle>
          <a:p>
            <a:pPr>
              <a:defRPr/>
            </a:pPr>
            <a:r>
              <a:rPr lang="zh-CN" altLang="en-US"/>
              <a:t>计算机应用技术研究所</a:t>
            </a:r>
          </a:p>
        </p:txBody>
      </p:sp>
      <p:sp>
        <p:nvSpPr>
          <p:cNvPr id="5" name="Rectangle 7">
            <a:extLst>
              <a:ext uri="{FF2B5EF4-FFF2-40B4-BE49-F238E27FC236}"/>
            </a:extLst>
          </p:cNvPr>
          <p:cNvSpPr>
            <a:spLocks noGrp="1" noChangeArrowheads="1"/>
          </p:cNvSpPr>
          <p:nvPr>
            <p:ph type="sldNum" sz="quarter" idx="12"/>
          </p:nvPr>
        </p:nvSpPr>
        <p:spPr/>
        <p:txBody>
          <a:bodyPr/>
          <a:lstStyle>
            <a:lvl1pPr>
              <a:buFont typeface="Arial" charset="0"/>
              <a:buNone/>
              <a:defRPr>
                <a:solidFill>
                  <a:schemeClr val="tx1"/>
                </a:solidFill>
                <a:latin typeface="Arial" charset="0"/>
                <a:ea typeface="宋体" pitchFamily="2" charset="-122"/>
              </a:defRPr>
            </a:lvl1pPr>
          </a:lstStyle>
          <a:p>
            <a:pPr>
              <a:defRPr/>
            </a:pPr>
            <a:r>
              <a:rPr lang="en-US" altLang="zh-CN"/>
              <a:t>50</a:t>
            </a:r>
            <a:r>
              <a:rPr lang="zh-CN" altLang="en-US"/>
              <a:t>－</a:t>
            </a:r>
            <a:fld id="{0D6B0F8C-064B-42BE-8BAF-EB23E3CF0B20}" type="slidenum">
              <a:rPr lang="en-US" altLang="zh-CN" smtClean="0"/>
              <a:pPr>
                <a:defRPr/>
              </a:pPr>
              <a:t>‹#›</a:t>
            </a:fld>
            <a:endParaRPr lang="en-US" altLang="zh-CN"/>
          </a:p>
        </p:txBody>
      </p:sp>
    </p:spTree>
    <p:extLst>
      <p:ext uri="{BB962C8B-B14F-4D97-AF65-F5344CB8AC3E}">
        <p14:creationId xmlns:p14="http://schemas.microsoft.com/office/powerpoint/2010/main" val="329457396"/>
      </p:ext>
    </p:extLst>
  </p:cSld>
  <p:clrMapOvr>
    <a:masterClrMapping/>
  </p:clrMapOvr>
  <p:transition spd="med">
    <p:wipe dir="r"/>
  </p:transition>
  <p:hf sldNum="0" hdr="0" ftr="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showMasterPhAnim="0" type="title">
  <p:cSld name="1_标题幻灯片">
    <p:spTree>
      <p:nvGrpSpPr>
        <p:cNvPr id="1" name=""/>
        <p:cNvGrpSpPr/>
        <p:nvPr/>
      </p:nvGrpSpPr>
      <p:grpSpPr>
        <a:xfrm>
          <a:off x="0" y="0"/>
          <a:ext cx="0" cy="0"/>
          <a:chOff x="0" y="0"/>
          <a:chExt cx="0" cy="0"/>
        </a:xfrm>
      </p:grpSpPr>
      <p:sp>
        <p:nvSpPr>
          <p:cNvPr id="293892" name="Rectangle 4"/>
          <p:cNvSpPr>
            <a:spLocks noGrp="1" noChangeArrowheads="1"/>
          </p:cNvSpPr>
          <p:nvPr>
            <p:ph type="ctrTitle"/>
          </p:nvPr>
        </p:nvSpPr>
        <p:spPr>
          <a:xfrm>
            <a:off x="1066800" y="576792"/>
            <a:ext cx="7696200" cy="1270000"/>
          </a:xfrm>
        </p:spPr>
        <p:txBody>
          <a:bodyPr tIns="0" bIns="0" anchor="b"/>
          <a:lstStyle>
            <a:lvl1pPr>
              <a:lnSpc>
                <a:spcPct val="85000"/>
              </a:lnSpc>
              <a:defRPr sz="5800">
                <a:solidFill>
                  <a:schemeClr val="tx2"/>
                </a:solidFill>
              </a:defRPr>
            </a:lvl1pPr>
          </a:lstStyle>
          <a:p>
            <a:pPr lvl="0"/>
            <a:r>
              <a:rPr lang="zh-CN" altLang="en-US" noProof="0"/>
              <a:t>单击此处编辑母版标题样式</a:t>
            </a:r>
            <a:endParaRPr lang="en-US" altLang="en-US" noProof="0"/>
          </a:p>
        </p:txBody>
      </p:sp>
    </p:spTree>
    <p:extLst>
      <p:ext uri="{BB962C8B-B14F-4D97-AF65-F5344CB8AC3E}">
        <p14:creationId xmlns:p14="http://schemas.microsoft.com/office/powerpoint/2010/main" val="807427982"/>
      </p:ext>
    </p:extLst>
  </p:cSld>
  <p:clrMapOvr>
    <a:masterClrMapping/>
  </p:clrMapOvr>
  <p:transition spd="med">
    <p:wipe dir="r"/>
  </p:transition>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0D42B68-9658-4E01-AFC4-F137CCCD92DE}" type="slidenum">
              <a:rPr lang="zh-CN" altLang="en-US"/>
              <a:pPr>
                <a:defRPr/>
              </a:pPr>
              <a:t>‹#›</a:t>
            </a:fld>
            <a:endParaRPr lang="en-US" altLang="zh-CN"/>
          </a:p>
        </p:txBody>
      </p:sp>
    </p:spTree>
    <p:extLst>
      <p:ext uri="{BB962C8B-B14F-4D97-AF65-F5344CB8AC3E}">
        <p14:creationId xmlns:p14="http://schemas.microsoft.com/office/powerpoint/2010/main" val="410511127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580761"/>
            <a:ext cx="8064500" cy="769938"/>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496220"/>
            <a:ext cx="3956050" cy="382190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496219"/>
            <a:ext cx="3956050" cy="184679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470011"/>
            <a:ext cx="3956050" cy="184811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a:extLst>
              <a:ext uri="{FF2B5EF4-FFF2-40B4-BE49-F238E27FC236}"/>
            </a:extLst>
          </p:cNvPr>
          <p:cNvSpPr>
            <a:spLocks noGrp="1"/>
          </p:cNvSpPr>
          <p:nvPr>
            <p:ph type="dt" sz="half" idx="10"/>
          </p:nvPr>
        </p:nvSpPr>
        <p:spPr>
          <a:xfrm>
            <a:off x="250825" y="5337969"/>
            <a:ext cx="1512888" cy="280458"/>
          </a:xfrm>
        </p:spPr>
        <p:txBody>
          <a:bodyPr/>
          <a:lstStyle>
            <a:lvl1pPr>
              <a:buFont typeface="Arial" charset="0"/>
              <a:buNone/>
              <a:defRPr>
                <a:solidFill>
                  <a:schemeClr val="tx1"/>
                </a:solidFill>
              </a:defRPr>
            </a:lvl1pPr>
          </a:lstStyle>
          <a:p>
            <a:pPr>
              <a:defRPr/>
            </a:pPr>
            <a:fld id="{8DCC121D-92D2-42D8-97E4-C3007EDDE45F}" type="datetime1">
              <a:rPr lang="zh-CN" altLang="en-US"/>
              <a:pPr>
                <a:defRPr/>
              </a:pPr>
              <a:t>2021-11-15</a:t>
            </a:fld>
            <a:endParaRPr lang="en-US" altLang="zh-CN"/>
          </a:p>
        </p:txBody>
      </p:sp>
      <p:sp>
        <p:nvSpPr>
          <p:cNvPr id="7" name="灯片编号占位符 6">
            <a:extLst>
              <a:ext uri="{FF2B5EF4-FFF2-40B4-BE49-F238E27FC236}"/>
            </a:extLst>
          </p:cNvPr>
          <p:cNvSpPr>
            <a:spLocks noGrp="1"/>
          </p:cNvSpPr>
          <p:nvPr>
            <p:ph type="sldNum" sz="quarter" idx="11"/>
          </p:nvPr>
        </p:nvSpPr>
        <p:spPr>
          <a:xfrm>
            <a:off x="7947025" y="5337969"/>
            <a:ext cx="1162050" cy="280458"/>
          </a:xfrm>
        </p:spPr>
        <p:txBody>
          <a:bodyPr/>
          <a:lstStyle>
            <a:lvl1pPr>
              <a:buFont typeface="Arial" charset="0"/>
              <a:buNone/>
              <a:defRPr>
                <a:solidFill>
                  <a:schemeClr val="tx1"/>
                </a:solidFill>
                <a:latin typeface="Arial" charset="0"/>
                <a:ea typeface="宋体" pitchFamily="2" charset="-122"/>
              </a:defRPr>
            </a:lvl1pPr>
          </a:lstStyle>
          <a:p>
            <a:pPr>
              <a:defRPr/>
            </a:pPr>
            <a:r>
              <a:rPr lang="en-US" altLang="zh-CN"/>
              <a:t>50</a:t>
            </a:r>
            <a:r>
              <a:rPr lang="zh-CN" altLang="en-US"/>
              <a:t>－</a:t>
            </a:r>
            <a:fld id="{19C722CA-3EA4-433C-A45E-36918107B30A}" type="slidenum">
              <a:rPr lang="en-US" altLang="zh-CN" smtClean="0"/>
              <a:pPr>
                <a:defRPr/>
              </a:pPr>
              <a:t>‹#›</a:t>
            </a:fld>
            <a:endParaRPr lang="en-US" altLang="zh-CN"/>
          </a:p>
        </p:txBody>
      </p:sp>
    </p:spTree>
    <p:extLst>
      <p:ext uri="{BB962C8B-B14F-4D97-AF65-F5344CB8AC3E}">
        <p14:creationId xmlns:p14="http://schemas.microsoft.com/office/powerpoint/2010/main" val="2110813273"/>
      </p:ext>
    </p:extLst>
  </p:cSld>
  <p:clrMapOvr>
    <a:masterClrMapping/>
  </p:clrMapOvr>
  <p:transition spd="med">
    <p:wipe dir="r"/>
  </p:transition>
  <p:hf sldNum="0" hdr="0" ftr="0"/>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9副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1" name="Rectangle 3"/>
          <p:cNvSpPr>
            <a:spLocks noGrp="1" noChangeArrowheads="1"/>
          </p:cNvSpPr>
          <p:nvPr>
            <p:ph type="ctrTitle"/>
          </p:nvPr>
        </p:nvSpPr>
        <p:spPr>
          <a:xfrm>
            <a:off x="2197100" y="3098271"/>
            <a:ext cx="6405563" cy="923396"/>
          </a:xfrm>
        </p:spPr>
        <p:txBody>
          <a:bodyPr/>
          <a:lstStyle>
            <a:lvl1pPr algn="r">
              <a:defRPr/>
            </a:lvl1pPr>
          </a:lstStyle>
          <a:p>
            <a:pPr lvl="0"/>
            <a:r>
              <a:rPr lang="zh-CN" altLang="zh-CN" noProof="0" smtClean="0"/>
              <a:t>单击此处编辑母版标题样式</a:t>
            </a:r>
          </a:p>
        </p:txBody>
      </p:sp>
      <p:sp>
        <p:nvSpPr>
          <p:cNvPr id="2052" name="Rectangle 4"/>
          <p:cNvSpPr>
            <a:spLocks noGrp="1" noChangeArrowheads="1"/>
          </p:cNvSpPr>
          <p:nvPr>
            <p:ph type="subTitle" idx="1"/>
          </p:nvPr>
        </p:nvSpPr>
        <p:spPr>
          <a:xfrm>
            <a:off x="2197100" y="4116917"/>
            <a:ext cx="6400800" cy="600604"/>
          </a:xfrm>
        </p:spPr>
        <p:txBody>
          <a:bodyPr/>
          <a:lstStyle>
            <a:lvl1pPr marL="0" indent="0" algn="r">
              <a:buFont typeface="Wingdings" pitchFamily="2" charset="2"/>
              <a:buNone/>
              <a:defRPr/>
            </a:lvl1pPr>
          </a:lstStyle>
          <a:p>
            <a:pPr lvl="0"/>
            <a:r>
              <a:rPr lang="zh-CN" altLang="zh-CN" noProof="0" smtClean="0"/>
              <a:t>单击此处编辑母版副标题样式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7"/>
          <p:cNvSpPr>
            <a:spLocks noGrp="1" noChangeArrowheads="1"/>
          </p:cNvSpPr>
          <p:nvPr>
            <p:ph type="sldNum" sz="quarter" idx="12"/>
          </p:nvPr>
        </p:nvSpPr>
        <p:spPr/>
        <p:txBody>
          <a:bodyPr/>
          <a:lstStyle>
            <a:lvl1pPr>
              <a:defRPr/>
            </a:lvl1pPr>
          </a:lstStyle>
          <a:p>
            <a:pPr>
              <a:defRPr/>
            </a:pPr>
            <a:fld id="{213788EA-1852-4FBB-9E61-1BFC44C6AE4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9937842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4AA1E89-401A-4B64-84FC-77D1E873167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482973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6AEFAC-15E2-4F89-89A0-0EA2A60E0D3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097263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0819DB7-9C04-4224-BC7D-DEF7C5C0D0BE}"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056416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0D42B68-9658-4E01-AFC4-F137CCCD92DE}"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554285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A847C30-9C9D-433E-A6FF-A1FDAD6CBBAB}"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352824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0B2D7B81-B024-439E-9F3C-8F6A4CD9F1E1}"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0579575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E5867B32-507A-4C71-95F3-F6EBA6AAF413}"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79243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280DDF1-2FDF-48EB-9AF3-38684C55616D}"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02841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A847C30-9C9D-433E-A6FF-A1FDAD6CBBAB}" type="slidenum">
              <a:rPr lang="zh-CN" altLang="en-US"/>
              <a:pPr>
                <a:defRPr/>
              </a:pPr>
              <a:t>‹#›</a:t>
            </a:fld>
            <a:endParaRPr lang="en-US" altLang="zh-CN"/>
          </a:p>
        </p:txBody>
      </p:sp>
    </p:spTree>
    <p:extLst>
      <p:ext uri="{BB962C8B-B14F-4D97-AF65-F5344CB8AC3E}">
        <p14:creationId xmlns:p14="http://schemas.microsoft.com/office/powerpoint/2010/main" val="371219470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C85C362-37B2-4E04-A02A-F55D3D143ED3}"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144943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865"/>
            <a:ext cx="2057400" cy="487627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865"/>
            <a:ext cx="6019800" cy="487627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571DC73-10AD-4FE5-9077-C4C9D6F57518}"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00421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333500"/>
            <a:ext cx="8229600" cy="3771636"/>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2A00464-4F38-4DBD-90A7-3CCF4A34BBC9}"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888883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33500"/>
            <a:ext cx="4038600" cy="377163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333500"/>
            <a:ext cx="4038600" cy="182165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282157"/>
            <a:ext cx="4038600" cy="182297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1FED793C-96ED-4A89-9B08-9D59C4A4397C}"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021089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33500"/>
            <a:ext cx="4038600" cy="377163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7163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4B7764E-A634-4AF6-B507-5DA0C1A2D7C7}"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5096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B2D7B81-B024-439E-9F3C-8F6A4CD9F1E1}" type="slidenum">
              <a:rPr lang="zh-CN" altLang="en-US"/>
              <a:pPr>
                <a:defRPr/>
              </a:pPr>
              <a:t>‹#›</a:t>
            </a:fld>
            <a:endParaRPr lang="en-US" altLang="zh-CN"/>
          </a:p>
        </p:txBody>
      </p:sp>
    </p:spTree>
    <p:extLst>
      <p:ext uri="{BB962C8B-B14F-4D97-AF65-F5344CB8AC3E}">
        <p14:creationId xmlns:p14="http://schemas.microsoft.com/office/powerpoint/2010/main" val="3916198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5867B32-507A-4C71-95F3-F6EBA6AAF413}" type="slidenum">
              <a:rPr lang="zh-CN" altLang="en-US"/>
              <a:pPr>
                <a:defRPr/>
              </a:pPr>
              <a:t>‹#›</a:t>
            </a:fld>
            <a:endParaRPr lang="en-US" altLang="zh-CN"/>
          </a:p>
        </p:txBody>
      </p:sp>
    </p:spTree>
    <p:extLst>
      <p:ext uri="{BB962C8B-B14F-4D97-AF65-F5344CB8AC3E}">
        <p14:creationId xmlns:p14="http://schemas.microsoft.com/office/powerpoint/2010/main" val="1431333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280DDF1-2FDF-48EB-9AF3-38684C55616D}" type="slidenum">
              <a:rPr lang="zh-CN" altLang="en-US"/>
              <a:pPr>
                <a:defRPr/>
              </a:pPr>
              <a:t>‹#›</a:t>
            </a:fld>
            <a:endParaRPr lang="en-US" altLang="zh-CN"/>
          </a:p>
        </p:txBody>
      </p:sp>
    </p:spTree>
    <p:extLst>
      <p:ext uri="{BB962C8B-B14F-4D97-AF65-F5344CB8AC3E}">
        <p14:creationId xmlns:p14="http://schemas.microsoft.com/office/powerpoint/2010/main" val="3463733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2.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image" Target="../media/image5.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4.jpeg"/><Relationship Id="rId2" Type="http://schemas.openxmlformats.org/officeDocument/2006/relationships/slideLayout" Target="../slideLayouts/slideLayout38.xml"/><Relationship Id="rId16" Type="http://schemas.openxmlformats.org/officeDocument/2006/relationships/image" Target="../media/image3.jpe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theme" Target="../theme/theme4.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theme" Target="../theme/theme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865"/>
            <a:ext cx="82296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Rectangle 3"/>
          <p:cNvSpPr>
            <a:spLocks noGrp="1" noChangeArrowheads="1"/>
          </p:cNvSpPr>
          <p:nvPr>
            <p:ph type="body" idx="1"/>
          </p:nvPr>
        </p:nvSpPr>
        <p:spPr bwMode="auto">
          <a:xfrm>
            <a:off x="457200" y="1333500"/>
            <a:ext cx="8229600" cy="377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Rectangle 4"/>
          <p:cNvSpPr>
            <a:spLocks noGrp="1" noChangeArrowheads="1"/>
          </p:cNvSpPr>
          <p:nvPr>
            <p:ph type="dt" sz="half" idx="2"/>
          </p:nvPr>
        </p:nvSpPr>
        <p:spPr bwMode="auto">
          <a:xfrm>
            <a:off x="457200" y="5204354"/>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Font typeface="Arial" pitchFamily="34" charset="0"/>
              <a:buNone/>
              <a:defRPr sz="1400">
                <a:latin typeface="Arial" pitchFamily="34"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5204354"/>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latin typeface="Arial" pitchFamily="34"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5204354"/>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400">
                <a:latin typeface="Arial" pitchFamily="34" charset="0"/>
              </a:defRPr>
            </a:lvl1pPr>
          </a:lstStyle>
          <a:p>
            <a:pPr>
              <a:defRPr/>
            </a:pPr>
            <a:fld id="{AA2FB8BD-EA58-4DE9-B26A-DEDD975701E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37"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pitchFamily="34" charset="0"/>
          <a:ea typeface="黑体" pitchFamily="49" charset="-122"/>
        </a:defRPr>
      </a:lvl2pPr>
      <a:lvl3pPr algn="ctr" rtl="0" eaLnBrk="0" fontAlgn="base" hangingPunct="0">
        <a:spcBef>
          <a:spcPct val="0"/>
        </a:spcBef>
        <a:spcAft>
          <a:spcPct val="0"/>
        </a:spcAft>
        <a:defRPr sz="3600">
          <a:solidFill>
            <a:schemeClr val="tx2"/>
          </a:solidFill>
          <a:latin typeface="Arial" pitchFamily="34" charset="0"/>
          <a:ea typeface="黑体" pitchFamily="49" charset="-122"/>
        </a:defRPr>
      </a:lvl3pPr>
      <a:lvl4pPr algn="ctr" rtl="0" eaLnBrk="0" fontAlgn="base" hangingPunct="0">
        <a:spcBef>
          <a:spcPct val="0"/>
        </a:spcBef>
        <a:spcAft>
          <a:spcPct val="0"/>
        </a:spcAft>
        <a:defRPr sz="3600">
          <a:solidFill>
            <a:schemeClr val="tx2"/>
          </a:solidFill>
          <a:latin typeface="Arial" pitchFamily="34" charset="0"/>
          <a:ea typeface="黑体" pitchFamily="49" charset="-122"/>
        </a:defRPr>
      </a:lvl4pPr>
      <a:lvl5pPr algn="ctr" rtl="0" eaLnBrk="0" fontAlgn="base" hangingPunct="0">
        <a:spcBef>
          <a:spcPct val="0"/>
        </a:spcBef>
        <a:spcAft>
          <a:spcPct val="0"/>
        </a:spcAft>
        <a:defRPr sz="3600">
          <a:solidFill>
            <a:schemeClr val="tx2"/>
          </a:solidFill>
          <a:latin typeface="Arial" pitchFamily="34" charset="0"/>
          <a:ea typeface="黑体" pitchFamily="49" charset="-122"/>
        </a:defRPr>
      </a:lvl5pPr>
      <a:lvl6pPr marL="457200" algn="ctr" rtl="0" fontAlgn="base">
        <a:spcBef>
          <a:spcPct val="0"/>
        </a:spcBef>
        <a:spcAft>
          <a:spcPct val="0"/>
        </a:spcAft>
        <a:defRPr sz="3600">
          <a:solidFill>
            <a:schemeClr val="tx2"/>
          </a:solidFill>
          <a:latin typeface="Arial" pitchFamily="34" charset="0"/>
          <a:ea typeface="黑体" pitchFamily="49" charset="-122"/>
        </a:defRPr>
      </a:lvl6pPr>
      <a:lvl7pPr marL="914400" algn="ctr" rtl="0" fontAlgn="base">
        <a:spcBef>
          <a:spcPct val="0"/>
        </a:spcBef>
        <a:spcAft>
          <a:spcPct val="0"/>
        </a:spcAft>
        <a:defRPr sz="3600">
          <a:solidFill>
            <a:schemeClr val="tx2"/>
          </a:solidFill>
          <a:latin typeface="Arial" pitchFamily="34" charset="0"/>
          <a:ea typeface="黑体" pitchFamily="49" charset="-122"/>
        </a:defRPr>
      </a:lvl7pPr>
      <a:lvl8pPr marL="1371600" algn="ctr" rtl="0" fontAlgn="base">
        <a:spcBef>
          <a:spcPct val="0"/>
        </a:spcBef>
        <a:spcAft>
          <a:spcPct val="0"/>
        </a:spcAft>
        <a:defRPr sz="3600">
          <a:solidFill>
            <a:schemeClr val="tx2"/>
          </a:solidFill>
          <a:latin typeface="Arial" pitchFamily="34" charset="0"/>
          <a:ea typeface="黑体" pitchFamily="49" charset="-122"/>
        </a:defRPr>
      </a:lvl8pPr>
      <a:lvl9pPr marL="1828800" algn="ctr" rtl="0" fontAlgn="base">
        <a:spcBef>
          <a:spcPct val="0"/>
        </a:spcBef>
        <a:spcAft>
          <a:spcPct val="0"/>
        </a:spcAft>
        <a:defRPr sz="3600">
          <a:solidFill>
            <a:schemeClr val="tx2"/>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SzPct val="100000"/>
        <a:buFont typeface="Wingdings" pitchFamily="2" charset="2"/>
        <a:buChar char="Ø"/>
        <a:defRPr sz="2400">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v"/>
        <a:defRPr sz="2000">
          <a:solidFill>
            <a:schemeClr val="tx1"/>
          </a:solidFill>
          <a:latin typeface="+mn-lt"/>
          <a:ea typeface="+mn-ea"/>
        </a:defRPr>
      </a:lvl2pPr>
      <a:lvl3pPr marL="1143000" indent="-228600" algn="l" rtl="0" eaLnBrk="0" fontAlgn="base" hangingPunct="0">
        <a:spcBef>
          <a:spcPct val="20000"/>
        </a:spcBef>
        <a:spcAft>
          <a:spcPct val="0"/>
        </a:spcAft>
        <a:buSzPct val="100000"/>
        <a:buFont typeface="Wingdings" pitchFamily="2" charset="2"/>
        <a:buChar char="u"/>
        <a:defRPr>
          <a:solidFill>
            <a:schemeClr val="tx1"/>
          </a:solidFill>
          <a:latin typeface="+mn-lt"/>
          <a:ea typeface="+mn-ea"/>
        </a:defRPr>
      </a:lvl3pPr>
      <a:lvl4pPr marL="1600200" indent="-228600" algn="l" rtl="0" eaLnBrk="0" fontAlgn="base" hangingPunct="0">
        <a:spcBef>
          <a:spcPct val="20000"/>
        </a:spcBef>
        <a:spcAft>
          <a:spcPct val="0"/>
        </a:spcAft>
        <a:buSzPct val="100000"/>
        <a:buFont typeface="Wingdings" pitchFamily="2" charset="2"/>
        <a:buChar char="ü"/>
        <a:defRPr sz="1600">
          <a:solidFill>
            <a:schemeClr val="tx1"/>
          </a:solidFill>
          <a:latin typeface="+mn-lt"/>
          <a:ea typeface="+mn-ea"/>
        </a:defRPr>
      </a:lvl4pPr>
      <a:lvl5pPr marL="2057400" indent="-228600" algn="l" rtl="0" eaLnBrk="0" fontAlgn="base" hangingPunct="0">
        <a:spcBef>
          <a:spcPct val="20000"/>
        </a:spcBef>
        <a:spcAft>
          <a:spcPct val="0"/>
        </a:spcAft>
        <a:buSzPct val="100000"/>
        <a:buFont typeface="Wingdings" pitchFamily="2" charset="2"/>
        <a:buChar char="•"/>
        <a:defRPr sz="1600">
          <a:solidFill>
            <a:schemeClr val="tx1"/>
          </a:solidFill>
          <a:latin typeface="+mn-lt"/>
          <a:ea typeface="+mn-ea"/>
        </a:defRPr>
      </a:lvl5pPr>
      <a:lvl6pPr marL="2514600" indent="-228600" algn="l" rtl="0" fontAlgn="base">
        <a:spcBef>
          <a:spcPct val="20000"/>
        </a:spcBef>
        <a:spcAft>
          <a:spcPct val="0"/>
        </a:spcAft>
        <a:buSzPct val="100000"/>
        <a:buFont typeface="Wingdings" pitchFamily="2" charset="2"/>
        <a:buChar char="•"/>
        <a:defRPr sz="1600">
          <a:solidFill>
            <a:schemeClr val="tx1"/>
          </a:solidFill>
          <a:latin typeface="+mn-lt"/>
          <a:ea typeface="+mn-ea"/>
        </a:defRPr>
      </a:lvl6pPr>
      <a:lvl7pPr marL="2971800" indent="-228600" algn="l" rtl="0" fontAlgn="base">
        <a:spcBef>
          <a:spcPct val="20000"/>
        </a:spcBef>
        <a:spcAft>
          <a:spcPct val="0"/>
        </a:spcAft>
        <a:buSzPct val="100000"/>
        <a:buFont typeface="Wingdings" pitchFamily="2" charset="2"/>
        <a:buChar char="•"/>
        <a:defRPr sz="1600">
          <a:solidFill>
            <a:schemeClr val="tx1"/>
          </a:solidFill>
          <a:latin typeface="+mn-lt"/>
          <a:ea typeface="+mn-ea"/>
        </a:defRPr>
      </a:lvl7pPr>
      <a:lvl8pPr marL="3429000" indent="-228600" algn="l" rtl="0" fontAlgn="base">
        <a:spcBef>
          <a:spcPct val="20000"/>
        </a:spcBef>
        <a:spcAft>
          <a:spcPct val="0"/>
        </a:spcAft>
        <a:buSzPct val="100000"/>
        <a:buFont typeface="Wingdings" pitchFamily="2" charset="2"/>
        <a:buChar char="•"/>
        <a:defRPr sz="1600">
          <a:solidFill>
            <a:schemeClr val="tx1"/>
          </a:solidFill>
          <a:latin typeface="+mn-lt"/>
          <a:ea typeface="+mn-ea"/>
        </a:defRPr>
      </a:lvl8pPr>
      <a:lvl9pPr marL="3886200" indent="-228600" algn="l" rtl="0" fontAlgn="base">
        <a:spcBef>
          <a:spcPct val="20000"/>
        </a:spcBef>
        <a:spcAft>
          <a:spcPct val="0"/>
        </a:spcAft>
        <a:buSzPct val="10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bwMode="auto">
          <a:xfrm>
            <a:off x="1828800" y="317500"/>
            <a:ext cx="7010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1" compatLnSpc="1">
            <a:prstTxWarp prst="textNoShape">
              <a:avLst/>
            </a:prstTxWarp>
          </a:bodyPr>
          <a:lstStyle/>
          <a:p>
            <a:pPr lvl="0"/>
            <a:r>
              <a:rPr lang="en-US" altLang="zh-CN" smtClean="0"/>
              <a:t>Click to edit Master title</a:t>
            </a:r>
          </a:p>
        </p:txBody>
      </p:sp>
      <p:sp>
        <p:nvSpPr>
          <p:cNvPr id="58371" name="Rectangle 3"/>
          <p:cNvSpPr>
            <a:spLocks noGrp="1" noChangeArrowheads="1"/>
          </p:cNvSpPr>
          <p:nvPr>
            <p:ph type="body" idx="1"/>
          </p:nvPr>
        </p:nvSpPr>
        <p:spPr bwMode="auto">
          <a:xfrm>
            <a:off x="609600" y="1524000"/>
            <a:ext cx="78486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052" name="Rectangle 4"/>
          <p:cNvSpPr>
            <a:spLocks noChangeArrowheads="1"/>
          </p:cNvSpPr>
          <p:nvPr/>
        </p:nvSpPr>
        <p:spPr bwMode="auto">
          <a:xfrm>
            <a:off x="0" y="1190626"/>
            <a:ext cx="9132888" cy="60854"/>
          </a:xfrm>
          <a:prstGeom prst="rect">
            <a:avLst/>
          </a:prstGeom>
          <a:solidFill>
            <a:schemeClr val="hlink"/>
          </a:solidFill>
          <a:ln>
            <a:noFill/>
          </a:ln>
          <a:effectLst>
            <a:outerShdw dist="77251" dir="567739"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lvl1pPr eaLnBrk="0" hangingPunct="0">
              <a:defRPr sz="3600">
                <a:solidFill>
                  <a:schemeClr val="tx1"/>
                </a:solidFill>
                <a:latin typeface="Arial" charset="0"/>
                <a:ea typeface="宋体" pitchFamily="2" charset="-122"/>
              </a:defRPr>
            </a:lvl1pPr>
            <a:lvl2pPr marL="742950" indent="-285750" eaLnBrk="0" hangingPunct="0">
              <a:defRPr sz="3600">
                <a:solidFill>
                  <a:schemeClr val="tx1"/>
                </a:solidFill>
                <a:latin typeface="Arial" charset="0"/>
                <a:ea typeface="宋体" pitchFamily="2" charset="-122"/>
              </a:defRPr>
            </a:lvl2pPr>
            <a:lvl3pPr marL="1143000" indent="-228600" eaLnBrk="0" hangingPunct="0">
              <a:defRPr sz="3600">
                <a:solidFill>
                  <a:schemeClr val="tx1"/>
                </a:solidFill>
                <a:latin typeface="Arial" charset="0"/>
                <a:ea typeface="宋体" pitchFamily="2" charset="-122"/>
              </a:defRPr>
            </a:lvl3pPr>
            <a:lvl4pPr marL="1600200" indent="-228600" eaLnBrk="0" hangingPunct="0">
              <a:defRPr sz="3600">
                <a:solidFill>
                  <a:schemeClr val="tx1"/>
                </a:solidFill>
                <a:latin typeface="Arial" charset="0"/>
                <a:ea typeface="宋体" pitchFamily="2" charset="-122"/>
              </a:defRPr>
            </a:lvl4pPr>
            <a:lvl5pPr marL="2057400" indent="-228600" eaLnBrk="0" hangingPunct="0">
              <a:defRPr sz="36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36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36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36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3600">
                <a:solidFill>
                  <a:schemeClr val="tx1"/>
                </a:solidFill>
                <a:latin typeface="Arial" charset="0"/>
                <a:ea typeface="宋体" pitchFamily="2" charset="-122"/>
              </a:defRPr>
            </a:lvl9pPr>
          </a:lstStyle>
          <a:p>
            <a:pPr eaLnBrk="1" hangingPunct="1">
              <a:buFont typeface="Arial" charset="0"/>
              <a:buNone/>
              <a:defRPr/>
            </a:pPr>
            <a:endParaRPr lang="zh-CN" altLang="en-US" smtClean="0"/>
          </a:p>
        </p:txBody>
      </p:sp>
      <p:sp>
        <p:nvSpPr>
          <p:cNvPr id="2053" name="Rectangle 5"/>
          <p:cNvSpPr>
            <a:spLocks noChangeArrowheads="1"/>
          </p:cNvSpPr>
          <p:nvPr/>
        </p:nvSpPr>
        <p:spPr bwMode="auto">
          <a:xfrm>
            <a:off x="0" y="1285875"/>
            <a:ext cx="9132888" cy="31750"/>
          </a:xfrm>
          <a:prstGeom prst="rect">
            <a:avLst/>
          </a:prstGeom>
          <a:solidFill>
            <a:srgbClr val="D989B8"/>
          </a:solidFill>
          <a:ln>
            <a:noFill/>
          </a:ln>
          <a:effectLst>
            <a:outerShdw dist="80322" dir="1106097"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lvl1pPr eaLnBrk="0" hangingPunct="0">
              <a:defRPr sz="3600">
                <a:solidFill>
                  <a:schemeClr val="tx1"/>
                </a:solidFill>
                <a:latin typeface="Arial" charset="0"/>
                <a:ea typeface="宋体" pitchFamily="2" charset="-122"/>
              </a:defRPr>
            </a:lvl1pPr>
            <a:lvl2pPr marL="742950" indent="-285750" eaLnBrk="0" hangingPunct="0">
              <a:defRPr sz="3600">
                <a:solidFill>
                  <a:schemeClr val="tx1"/>
                </a:solidFill>
                <a:latin typeface="Arial" charset="0"/>
                <a:ea typeface="宋体" pitchFamily="2" charset="-122"/>
              </a:defRPr>
            </a:lvl2pPr>
            <a:lvl3pPr marL="1143000" indent="-228600" eaLnBrk="0" hangingPunct="0">
              <a:defRPr sz="3600">
                <a:solidFill>
                  <a:schemeClr val="tx1"/>
                </a:solidFill>
                <a:latin typeface="Arial" charset="0"/>
                <a:ea typeface="宋体" pitchFamily="2" charset="-122"/>
              </a:defRPr>
            </a:lvl3pPr>
            <a:lvl4pPr marL="1600200" indent="-228600" eaLnBrk="0" hangingPunct="0">
              <a:defRPr sz="3600">
                <a:solidFill>
                  <a:schemeClr val="tx1"/>
                </a:solidFill>
                <a:latin typeface="Arial" charset="0"/>
                <a:ea typeface="宋体" pitchFamily="2" charset="-122"/>
              </a:defRPr>
            </a:lvl4pPr>
            <a:lvl5pPr marL="2057400" indent="-228600" eaLnBrk="0" hangingPunct="0">
              <a:defRPr sz="3600">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sz="3600">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sz="3600">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sz="3600">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sz="3600">
                <a:solidFill>
                  <a:schemeClr val="tx1"/>
                </a:solidFill>
                <a:latin typeface="Arial" charset="0"/>
                <a:ea typeface="宋体" pitchFamily="2" charset="-122"/>
              </a:defRPr>
            </a:lvl9pPr>
          </a:lstStyle>
          <a:p>
            <a:pPr eaLnBrk="1" hangingPunct="1">
              <a:buFont typeface="Arial" charset="0"/>
              <a:buNone/>
              <a:defRPr/>
            </a:pPr>
            <a:endParaRPr lang="zh-CN" altLang="en-US" smtClean="0"/>
          </a:p>
        </p:txBody>
      </p:sp>
      <p:sp>
        <p:nvSpPr>
          <p:cNvPr id="58374" name="Rectangle 6"/>
          <p:cNvSpPr>
            <a:spLocks noChangeArrowheads="1"/>
          </p:cNvSpPr>
          <p:nvPr/>
        </p:nvSpPr>
        <p:spPr bwMode="auto">
          <a:xfrm>
            <a:off x="685800" y="5080000"/>
            <a:ext cx="1006687"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buFontTx/>
              <a:buNone/>
              <a:defRPr/>
            </a:pPr>
            <a:r>
              <a:rPr kumimoji="1" lang="en-US" altLang="zh-CN" sz="20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rPr>
              <a:t>10 - </a:t>
            </a:r>
            <a:fld id="{296A928F-C14D-4B5E-9C4F-7392EB60BBE8}" type="slidenum">
              <a:rPr kumimoji="1" lang="en-US" altLang="zh-CN" sz="20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rPr>
              <a:pPr eaLnBrk="0" hangingPunct="0">
                <a:buFontTx/>
                <a:buNone/>
                <a:defRPr/>
              </a:pPr>
              <a:t>‹#›</a:t>
            </a:fld>
            <a:endParaRPr kumimoji="1" lang="en-US" altLang="zh-CN" sz="20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ndParaRPr>
          </a:p>
        </p:txBody>
      </p:sp>
      <p:sp>
        <p:nvSpPr>
          <p:cNvPr id="58375" name="Rectangle 7"/>
          <p:cNvSpPr>
            <a:spLocks noChangeArrowheads="1"/>
          </p:cNvSpPr>
          <p:nvPr userDrawn="1"/>
        </p:nvSpPr>
        <p:spPr bwMode="auto">
          <a:xfrm>
            <a:off x="0" y="190500"/>
            <a:ext cx="1908175" cy="119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buFontTx/>
              <a:buNone/>
              <a:defRPr/>
            </a:pPr>
            <a:r>
              <a:rPr kumimoji="1" lang="zh-CN" altLang="en-US" sz="16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黑体" pitchFamily="49" charset="-122"/>
              </a:rPr>
              <a:t>经济、管理类</a:t>
            </a:r>
          </a:p>
          <a:p>
            <a:pPr algn="ctr" eaLnBrk="0" hangingPunct="0">
              <a:buFontTx/>
              <a:buNone/>
              <a:defRPr/>
            </a:pPr>
            <a:r>
              <a:rPr kumimoji="1" lang="zh-CN" altLang="en-US" sz="1600">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黑体" pitchFamily="49" charset="-122"/>
              </a:rPr>
              <a:t>基础课程</a:t>
            </a:r>
          </a:p>
          <a:p>
            <a:pPr algn="ctr" eaLnBrk="0" hangingPunct="0">
              <a:buFontTx/>
              <a:buNone/>
              <a:defRPr/>
            </a:pPr>
            <a:endParaRPr kumimoji="1" lang="zh-CN" altLang="en-US" sz="400">
              <a:effectLst>
                <a:outerShdw blurRad="38100" dist="38100" dir="2700000" algn="tl">
                  <a:srgbClr val="000000"/>
                </a:outerShdw>
              </a:effectLst>
              <a:ea typeface="黑体" pitchFamily="49" charset="-122"/>
            </a:endParaRPr>
          </a:p>
          <a:p>
            <a:pPr algn="ctr" eaLnBrk="0" hangingPunct="0">
              <a:buFontTx/>
              <a:buNone/>
              <a:defRPr/>
            </a:pPr>
            <a:r>
              <a:rPr kumimoji="1" lang="zh-CN" altLang="en-US" b="1">
                <a:solidFill>
                  <a:schemeClr val="bg1"/>
                </a:solidFill>
                <a:effectDag name="">
                  <a:cont type="tree" name="">
                    <a:effect ref="fillLine"/>
                    <a:outerShdw dist="38100" dir="13500000" algn="br">
                      <a:srgbClr val="509DD2"/>
                    </a:outerShdw>
                  </a:cont>
                  <a:cont type="tree" name="">
                    <a:effect ref="fillLine"/>
                    <a:outerShdw dist="38100" dir="2700000" algn="tl">
                      <a:srgbClr val="063454"/>
                    </a:outerShdw>
                  </a:cont>
                  <a:effect ref="fillLine"/>
                </a:effectDag>
                <a:ea typeface="黑体" pitchFamily="49" charset="-122"/>
              </a:rPr>
              <a:t>统计学</a:t>
            </a:r>
            <a:endParaRPr kumimoji="1" lang="zh-CN" altLang="en-US" sz="2400" b="1">
              <a:effectLst>
                <a:outerShdw blurRad="38100" dist="38100" dir="2700000" algn="tl">
                  <a:srgbClr val="000000"/>
                </a:outerShdw>
              </a:effectLst>
            </a:endParaRPr>
          </a:p>
        </p:txBody>
      </p:sp>
    </p:spTree>
  </p:cSld>
  <p:clrMap bg1="dk2" tx1="lt1" bg2="dk1"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ctr" rtl="0" eaLnBrk="0" fontAlgn="base" hangingPunct="0">
        <a:lnSpc>
          <a:spcPct val="95000"/>
        </a:lnSpc>
        <a:spcBef>
          <a:spcPct val="0"/>
        </a:spcBef>
        <a:spcAft>
          <a:spcPct val="0"/>
        </a:spcAft>
        <a:defRPr sz="4000" b="1">
          <a:solidFill>
            <a:srgbClr val="F0F0F0"/>
          </a:solidFill>
          <a:effectLst>
            <a:outerShdw blurRad="38100" dist="38100" dir="2700000" algn="tl">
              <a:srgbClr val="000000"/>
            </a:outerShdw>
          </a:effectLst>
          <a:latin typeface="+mj-lt"/>
          <a:ea typeface="+mj-ea"/>
          <a:cs typeface="+mj-cs"/>
        </a:defRPr>
      </a:lvl1pPr>
      <a:lvl2pPr algn="ctr" rtl="0" eaLnBrk="0" fontAlgn="base" hangingPunct="0">
        <a:lnSpc>
          <a:spcPct val="95000"/>
        </a:lnSpc>
        <a:spcBef>
          <a:spcPct val="0"/>
        </a:spcBef>
        <a:spcAft>
          <a:spcPct val="0"/>
        </a:spcAft>
        <a:defRPr sz="4000" b="1">
          <a:solidFill>
            <a:srgbClr val="F0F0F0"/>
          </a:solidFill>
          <a:effectLst>
            <a:outerShdw blurRad="38100" dist="38100" dir="2700000" algn="tl">
              <a:srgbClr val="000000"/>
            </a:outerShdw>
          </a:effectLst>
          <a:latin typeface="Book Antiqua" pitchFamily="18" charset="0"/>
          <a:ea typeface="宋体" pitchFamily="2" charset="-122"/>
        </a:defRPr>
      </a:lvl2pPr>
      <a:lvl3pPr algn="ctr" rtl="0" eaLnBrk="0" fontAlgn="base" hangingPunct="0">
        <a:lnSpc>
          <a:spcPct val="95000"/>
        </a:lnSpc>
        <a:spcBef>
          <a:spcPct val="0"/>
        </a:spcBef>
        <a:spcAft>
          <a:spcPct val="0"/>
        </a:spcAft>
        <a:defRPr sz="4000" b="1">
          <a:solidFill>
            <a:srgbClr val="F0F0F0"/>
          </a:solidFill>
          <a:effectLst>
            <a:outerShdw blurRad="38100" dist="38100" dir="2700000" algn="tl">
              <a:srgbClr val="000000"/>
            </a:outerShdw>
          </a:effectLst>
          <a:latin typeface="Book Antiqua" pitchFamily="18" charset="0"/>
          <a:ea typeface="宋体" pitchFamily="2" charset="-122"/>
        </a:defRPr>
      </a:lvl3pPr>
      <a:lvl4pPr algn="ctr" rtl="0" eaLnBrk="0" fontAlgn="base" hangingPunct="0">
        <a:lnSpc>
          <a:spcPct val="95000"/>
        </a:lnSpc>
        <a:spcBef>
          <a:spcPct val="0"/>
        </a:spcBef>
        <a:spcAft>
          <a:spcPct val="0"/>
        </a:spcAft>
        <a:defRPr sz="4000" b="1">
          <a:solidFill>
            <a:srgbClr val="F0F0F0"/>
          </a:solidFill>
          <a:effectLst>
            <a:outerShdw blurRad="38100" dist="38100" dir="2700000" algn="tl">
              <a:srgbClr val="000000"/>
            </a:outerShdw>
          </a:effectLst>
          <a:latin typeface="Book Antiqua" pitchFamily="18" charset="0"/>
          <a:ea typeface="宋体" pitchFamily="2" charset="-122"/>
        </a:defRPr>
      </a:lvl4pPr>
      <a:lvl5pPr algn="ctr" rtl="0" eaLnBrk="0" fontAlgn="base" hangingPunct="0">
        <a:lnSpc>
          <a:spcPct val="95000"/>
        </a:lnSpc>
        <a:spcBef>
          <a:spcPct val="0"/>
        </a:spcBef>
        <a:spcAft>
          <a:spcPct val="0"/>
        </a:spcAft>
        <a:defRPr sz="4000" b="1">
          <a:solidFill>
            <a:srgbClr val="F0F0F0"/>
          </a:solidFill>
          <a:effectLst>
            <a:outerShdw blurRad="38100" dist="38100" dir="2700000" algn="tl">
              <a:srgbClr val="000000"/>
            </a:outerShdw>
          </a:effectLst>
          <a:latin typeface="Book Antiqua" pitchFamily="18" charset="0"/>
          <a:ea typeface="宋体" pitchFamily="2" charset="-122"/>
        </a:defRPr>
      </a:lvl5pPr>
      <a:lvl6pPr marL="457200" algn="ctr" rtl="0" fontAlgn="base">
        <a:lnSpc>
          <a:spcPct val="95000"/>
        </a:lnSpc>
        <a:spcBef>
          <a:spcPct val="0"/>
        </a:spcBef>
        <a:spcAft>
          <a:spcPct val="0"/>
        </a:spcAft>
        <a:defRPr sz="4000" b="1">
          <a:solidFill>
            <a:srgbClr val="F0F0F0"/>
          </a:solidFill>
          <a:effectLst>
            <a:outerShdw blurRad="38100" dist="38100" dir="2700000" algn="tl">
              <a:srgbClr val="000000"/>
            </a:outerShdw>
          </a:effectLst>
          <a:latin typeface="Book Antiqua" pitchFamily="18" charset="0"/>
          <a:ea typeface="宋体" pitchFamily="2" charset="-122"/>
        </a:defRPr>
      </a:lvl6pPr>
      <a:lvl7pPr marL="914400" algn="ctr" rtl="0" fontAlgn="base">
        <a:lnSpc>
          <a:spcPct val="95000"/>
        </a:lnSpc>
        <a:spcBef>
          <a:spcPct val="0"/>
        </a:spcBef>
        <a:spcAft>
          <a:spcPct val="0"/>
        </a:spcAft>
        <a:defRPr sz="4000" b="1">
          <a:solidFill>
            <a:srgbClr val="F0F0F0"/>
          </a:solidFill>
          <a:effectLst>
            <a:outerShdw blurRad="38100" dist="38100" dir="2700000" algn="tl">
              <a:srgbClr val="000000"/>
            </a:outerShdw>
          </a:effectLst>
          <a:latin typeface="Book Antiqua" pitchFamily="18" charset="0"/>
          <a:ea typeface="宋体" pitchFamily="2" charset="-122"/>
        </a:defRPr>
      </a:lvl7pPr>
      <a:lvl8pPr marL="1371600" algn="ctr" rtl="0" fontAlgn="base">
        <a:lnSpc>
          <a:spcPct val="95000"/>
        </a:lnSpc>
        <a:spcBef>
          <a:spcPct val="0"/>
        </a:spcBef>
        <a:spcAft>
          <a:spcPct val="0"/>
        </a:spcAft>
        <a:defRPr sz="4000" b="1">
          <a:solidFill>
            <a:srgbClr val="F0F0F0"/>
          </a:solidFill>
          <a:effectLst>
            <a:outerShdw blurRad="38100" dist="38100" dir="2700000" algn="tl">
              <a:srgbClr val="000000"/>
            </a:outerShdw>
          </a:effectLst>
          <a:latin typeface="Book Antiqua" pitchFamily="18" charset="0"/>
          <a:ea typeface="宋体" pitchFamily="2" charset="-122"/>
        </a:defRPr>
      </a:lvl8pPr>
      <a:lvl9pPr marL="1828800" algn="ctr" rtl="0" fontAlgn="base">
        <a:lnSpc>
          <a:spcPct val="95000"/>
        </a:lnSpc>
        <a:spcBef>
          <a:spcPct val="0"/>
        </a:spcBef>
        <a:spcAft>
          <a:spcPct val="0"/>
        </a:spcAft>
        <a:defRPr sz="4000" b="1">
          <a:solidFill>
            <a:srgbClr val="F0F0F0"/>
          </a:solidFill>
          <a:effectLst>
            <a:outerShdw blurRad="38100" dist="38100" dir="2700000" algn="tl">
              <a:srgbClr val="000000"/>
            </a:outerShdw>
          </a:effectLst>
          <a:latin typeface="Book Antiqua" pitchFamily="18" charset="0"/>
          <a:ea typeface="宋体" pitchFamily="2" charset="-122"/>
        </a:defRPr>
      </a:lvl9pPr>
    </p:titleStyle>
    <p:bodyStyle>
      <a:lvl1pPr marL="571500" indent="-571500" algn="l" rtl="0" eaLnBrk="0" fontAlgn="base" hangingPunct="0">
        <a:spcBef>
          <a:spcPct val="20000"/>
        </a:spcBef>
        <a:spcAft>
          <a:spcPct val="0"/>
        </a:spcAft>
        <a:defRPr sz="3200">
          <a:solidFill>
            <a:srgbClr val="F0F0F0"/>
          </a:solidFill>
          <a:effectLst>
            <a:outerShdw blurRad="38100" dist="38100" dir="2700000" algn="tl">
              <a:srgbClr val="000000"/>
            </a:outerShdw>
          </a:effectLst>
          <a:latin typeface="+mn-lt"/>
          <a:ea typeface="+mn-ea"/>
          <a:cs typeface="+mn-cs"/>
        </a:defRPr>
      </a:lvl1pPr>
      <a:lvl2pPr marL="971550" indent="-285750" algn="l" rtl="0" eaLnBrk="0" fontAlgn="base" hangingPunct="0">
        <a:spcBef>
          <a:spcPct val="20000"/>
        </a:spcBef>
        <a:spcAft>
          <a:spcPct val="0"/>
        </a:spcAft>
        <a:buClr>
          <a:schemeClr val="hlink"/>
        </a:buClr>
        <a:buSzPct val="65000"/>
        <a:buFont typeface="Wingdings" pitchFamily="2" charset="2"/>
        <a:buChar char="n"/>
        <a:defRPr sz="2800">
          <a:solidFill>
            <a:srgbClr val="F0F0F0"/>
          </a:solidFill>
          <a:effectLst>
            <a:outerShdw blurRad="38100" dist="38100" dir="2700000" algn="tl">
              <a:srgbClr val="000000"/>
            </a:outerShdw>
          </a:effectLst>
          <a:latin typeface="+mn-lt"/>
          <a:ea typeface="+mn-ea"/>
        </a:defRPr>
      </a:lvl2pPr>
      <a:lvl3pPr marL="1314450" indent="-228600" algn="l" rtl="0" eaLnBrk="0" fontAlgn="base" hangingPunct="0">
        <a:spcBef>
          <a:spcPct val="20000"/>
        </a:spcBef>
        <a:spcAft>
          <a:spcPct val="0"/>
        </a:spcAft>
        <a:buClr>
          <a:schemeClr val="tx2"/>
        </a:buClr>
        <a:buSzPct val="65000"/>
        <a:buFont typeface="Wingdings" pitchFamily="2" charset="2"/>
        <a:buChar char="l"/>
        <a:defRPr sz="2400">
          <a:solidFill>
            <a:srgbClr val="F0F0F0"/>
          </a:solidFill>
          <a:effectLst>
            <a:outerShdw blurRad="38100" dist="38100" dir="2700000" algn="tl">
              <a:srgbClr val="000000"/>
            </a:outerShdw>
          </a:effectLst>
          <a:latin typeface="+mn-lt"/>
          <a:ea typeface="+mn-ea"/>
        </a:defRPr>
      </a:lvl3pPr>
      <a:lvl4pPr marL="1657350" indent="-228600" algn="l" rtl="0" eaLnBrk="0" fontAlgn="base" hangingPunct="0">
        <a:spcBef>
          <a:spcPct val="20000"/>
        </a:spcBef>
        <a:spcAft>
          <a:spcPct val="0"/>
        </a:spcAft>
        <a:buClr>
          <a:schemeClr val="accent1"/>
        </a:buClr>
        <a:buSzPct val="65000"/>
        <a:buFont typeface="Monotype Sorts" pitchFamily="2" charset="2"/>
        <a:buChar char="l"/>
        <a:defRPr sz="2000">
          <a:solidFill>
            <a:srgbClr val="F0F0F0"/>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100000"/>
        <a:buChar char="»"/>
        <a:defRPr sz="2000">
          <a:solidFill>
            <a:srgbClr val="F0F0F0"/>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100000"/>
        <a:buChar char="»"/>
        <a:defRPr sz="2000">
          <a:solidFill>
            <a:srgbClr val="F0F0F0"/>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100000"/>
        <a:buChar char="»"/>
        <a:defRPr sz="2000">
          <a:solidFill>
            <a:srgbClr val="F0F0F0"/>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100000"/>
        <a:buChar char="»"/>
        <a:defRPr sz="2000">
          <a:solidFill>
            <a:srgbClr val="F0F0F0"/>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100000"/>
        <a:buChar char="»"/>
        <a:defRPr sz="2000">
          <a:solidFill>
            <a:srgbClr val="F0F0F0"/>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5565511"/>
            <a:ext cx="9144000" cy="149489"/>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buFontTx/>
              <a:buNone/>
              <a:defRPr/>
            </a:pPr>
            <a:endParaRPr lang="zh-CN" altLang="en-US" sz="2400"/>
          </a:p>
        </p:txBody>
      </p:sp>
      <p:sp>
        <p:nvSpPr>
          <p:cNvPr id="8" name="矩形 7"/>
          <p:cNvSpPr/>
          <p:nvPr/>
        </p:nvSpPr>
        <p:spPr>
          <a:xfrm>
            <a:off x="0" y="0"/>
            <a:ext cx="9144000" cy="89958"/>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buFontTx/>
              <a:buNone/>
              <a:defRPr/>
            </a:pPr>
            <a:endParaRPr lang="zh-CN" altLang="en-US" sz="2400"/>
          </a:p>
        </p:txBody>
      </p:sp>
      <p:sp>
        <p:nvSpPr>
          <p:cNvPr id="9" name="矩形 8"/>
          <p:cNvSpPr/>
          <p:nvPr/>
        </p:nvSpPr>
        <p:spPr>
          <a:xfrm>
            <a:off x="457200" y="1176073"/>
            <a:ext cx="8229600" cy="1455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buFontTx/>
              <a:buNone/>
              <a:defRPr/>
            </a:pPr>
            <a:endParaRPr lang="zh-CN" altLang="en-US" sz="2400"/>
          </a:p>
        </p:txBody>
      </p:sp>
      <p:sp>
        <p:nvSpPr>
          <p:cNvPr id="3077" name="标题占位符 1"/>
          <p:cNvSpPr>
            <a:spLocks noGrp="1"/>
          </p:cNvSpPr>
          <p:nvPr>
            <p:ph type="title"/>
          </p:nvPr>
        </p:nvSpPr>
        <p:spPr bwMode="auto">
          <a:xfrm>
            <a:off x="457200" y="228865"/>
            <a:ext cx="82296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3078" name="文本占位符 2"/>
          <p:cNvSpPr>
            <a:spLocks noGrp="1"/>
          </p:cNvSpPr>
          <p:nvPr>
            <p:ph type="body" idx="1"/>
          </p:nvPr>
        </p:nvSpPr>
        <p:spPr bwMode="auto">
          <a:xfrm>
            <a:off x="457200" y="1333500"/>
            <a:ext cx="8229600"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 name="日期占位符 3"/>
          <p:cNvSpPr>
            <a:spLocks noGrp="1"/>
          </p:cNvSpPr>
          <p:nvPr>
            <p:ph type="dt" sz="half" idx="2"/>
          </p:nvPr>
        </p:nvSpPr>
        <p:spPr>
          <a:xfrm>
            <a:off x="73025" y="5334000"/>
            <a:ext cx="3200400" cy="236803"/>
          </a:xfrm>
          <a:prstGeom prst="rect">
            <a:avLst/>
          </a:prstGeom>
        </p:spPr>
        <p:txBody>
          <a:bodyPr vert="horz" rtlCol="0" anchor="b"/>
          <a:lstStyle>
            <a:lvl1pPr>
              <a:buFontTx/>
              <a:buNone/>
              <a:defRPr sz="1100">
                <a:solidFill>
                  <a:schemeClr val="tx2">
                    <a:lumMod val="75000"/>
                    <a:lumOff val="25000"/>
                  </a:schemeClr>
                </a:solidFill>
                <a:latin typeface="Arial" charset="0"/>
              </a:defRPr>
            </a:lvl1pPr>
          </a:lstStyle>
          <a:p>
            <a:pPr>
              <a:defRPr/>
            </a:pPr>
            <a:endParaRPr lang="zh-CN" altLang="en-US"/>
          </a:p>
        </p:txBody>
      </p:sp>
      <p:sp>
        <p:nvSpPr>
          <p:cNvPr id="11" name="页脚占位符 4"/>
          <p:cNvSpPr>
            <a:spLocks noGrp="1"/>
          </p:cNvSpPr>
          <p:nvPr>
            <p:ph type="ftr" sz="quarter" idx="3"/>
          </p:nvPr>
        </p:nvSpPr>
        <p:spPr>
          <a:xfrm>
            <a:off x="5330825" y="5334000"/>
            <a:ext cx="3733800" cy="236803"/>
          </a:xfrm>
          <a:prstGeom prst="rect">
            <a:avLst/>
          </a:prstGeom>
        </p:spPr>
        <p:txBody>
          <a:bodyPr vert="horz" rtlCol="0" anchor="ctr"/>
          <a:lstStyle>
            <a:lvl1pPr algn="r">
              <a:buFontTx/>
              <a:buNone/>
              <a:defRPr sz="1100">
                <a:solidFill>
                  <a:schemeClr val="tx2">
                    <a:lumMod val="75000"/>
                    <a:lumOff val="25000"/>
                  </a:schemeClr>
                </a:solidFill>
                <a:latin typeface="Arial" charset="0"/>
              </a:defRPr>
            </a:lvl1pPr>
          </a:lstStyle>
          <a:p>
            <a:pPr>
              <a:defRPr/>
            </a:pPr>
            <a:endParaRPr lang="zh-CN" altLang="en-US"/>
          </a:p>
        </p:txBody>
      </p:sp>
      <p:sp>
        <p:nvSpPr>
          <p:cNvPr id="12" name="灯片编号占位符 5"/>
          <p:cNvSpPr>
            <a:spLocks noGrp="1"/>
          </p:cNvSpPr>
          <p:nvPr>
            <p:ph type="sldNum" sz="quarter" idx="4"/>
          </p:nvPr>
        </p:nvSpPr>
        <p:spPr>
          <a:xfrm>
            <a:off x="4114800" y="5334000"/>
            <a:ext cx="914400" cy="236803"/>
          </a:xfrm>
          <a:prstGeom prst="rect">
            <a:avLst/>
          </a:prstGeom>
        </p:spPr>
        <p:txBody>
          <a:bodyPr vert="horz" lIns="45720" rIns="45720" rtlCol="0" anchor="ctr"/>
          <a:lstStyle>
            <a:lvl1pPr algn="ctr">
              <a:buFontTx/>
              <a:buNone/>
              <a:defRPr sz="1100">
                <a:solidFill>
                  <a:schemeClr val="tx2">
                    <a:lumMod val="75000"/>
                    <a:lumOff val="25000"/>
                  </a:schemeClr>
                </a:solidFill>
                <a:latin typeface="Arial" charset="0"/>
              </a:defRPr>
            </a:lvl1pPr>
          </a:lstStyle>
          <a:p>
            <a:pPr>
              <a:defRPr/>
            </a:pPr>
            <a:fld id="{FF897189-74A3-4E0F-B7D3-91A179B1182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宋体" pitchFamily="2" charset="-122"/>
        </a:defRPr>
      </a:lvl2pPr>
      <a:lvl3pPr algn="ctr" rtl="0" eaLnBrk="0" fontAlgn="base" hangingPunct="0">
        <a:spcBef>
          <a:spcPct val="0"/>
        </a:spcBef>
        <a:spcAft>
          <a:spcPct val="0"/>
        </a:spcAft>
        <a:defRPr sz="4400">
          <a:solidFill>
            <a:schemeClr val="tx2"/>
          </a:solidFill>
          <a:latin typeface="Franklin Gothic Medium" pitchFamily="34" charset="0"/>
          <a:ea typeface="宋体" pitchFamily="2" charset="-122"/>
        </a:defRPr>
      </a:lvl3pPr>
      <a:lvl4pPr algn="ctr" rtl="0" eaLnBrk="0" fontAlgn="base" hangingPunct="0">
        <a:spcBef>
          <a:spcPct val="0"/>
        </a:spcBef>
        <a:spcAft>
          <a:spcPct val="0"/>
        </a:spcAft>
        <a:defRPr sz="4400">
          <a:solidFill>
            <a:schemeClr val="tx2"/>
          </a:solidFill>
          <a:latin typeface="Franklin Gothic Medium" pitchFamily="34" charset="0"/>
          <a:ea typeface="宋体" pitchFamily="2" charset="-122"/>
        </a:defRPr>
      </a:lvl4pPr>
      <a:lvl5pPr algn="ctr" rtl="0" eaLnBrk="0" fontAlgn="base" hangingPunct="0">
        <a:spcBef>
          <a:spcPct val="0"/>
        </a:spcBef>
        <a:spcAft>
          <a:spcPct val="0"/>
        </a:spcAft>
        <a:defRPr sz="4400">
          <a:solidFill>
            <a:schemeClr val="tx2"/>
          </a:solidFill>
          <a:latin typeface="Franklin Gothic Medium" pitchFamily="34" charset="0"/>
          <a:ea typeface="宋体" pitchFamily="2" charset="-122"/>
        </a:defRPr>
      </a:lvl5pPr>
      <a:lvl6pPr marL="457200" algn="ctr" rtl="0" fontAlgn="base">
        <a:spcBef>
          <a:spcPct val="0"/>
        </a:spcBef>
        <a:spcAft>
          <a:spcPct val="0"/>
        </a:spcAft>
        <a:defRPr sz="4400">
          <a:solidFill>
            <a:schemeClr val="tx2"/>
          </a:solidFill>
          <a:latin typeface="Franklin Gothic Medium" pitchFamily="34" charset="0"/>
          <a:ea typeface="宋体" pitchFamily="2" charset="-122"/>
        </a:defRPr>
      </a:lvl6pPr>
      <a:lvl7pPr marL="914400" algn="ctr" rtl="0" fontAlgn="base">
        <a:spcBef>
          <a:spcPct val="0"/>
        </a:spcBef>
        <a:spcAft>
          <a:spcPct val="0"/>
        </a:spcAft>
        <a:defRPr sz="4400">
          <a:solidFill>
            <a:schemeClr val="tx2"/>
          </a:solidFill>
          <a:latin typeface="Franklin Gothic Medium" pitchFamily="34" charset="0"/>
          <a:ea typeface="宋体" pitchFamily="2" charset="-122"/>
        </a:defRPr>
      </a:lvl7pPr>
      <a:lvl8pPr marL="1371600" algn="ctr" rtl="0" fontAlgn="base">
        <a:spcBef>
          <a:spcPct val="0"/>
        </a:spcBef>
        <a:spcAft>
          <a:spcPct val="0"/>
        </a:spcAft>
        <a:defRPr sz="4400">
          <a:solidFill>
            <a:schemeClr val="tx2"/>
          </a:solidFill>
          <a:latin typeface="Franklin Gothic Medium" pitchFamily="34" charset="0"/>
          <a:ea typeface="宋体" pitchFamily="2" charset="-122"/>
        </a:defRPr>
      </a:lvl8pPr>
      <a:lvl9pPr marL="1828800" algn="ctr" rtl="0" fontAlgn="base">
        <a:spcBef>
          <a:spcPct val="0"/>
        </a:spcBef>
        <a:spcAft>
          <a:spcPct val="0"/>
        </a:spcAft>
        <a:defRPr sz="4400">
          <a:solidFill>
            <a:schemeClr val="tx2"/>
          </a:solidFill>
          <a:latin typeface="Franklin Gothic Medium"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ß"/>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5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tx2"/>
        </a:buClr>
        <a:buSzPct val="5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tx2"/>
        </a:buClr>
        <a:buSzPct val="5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tx2"/>
        </a:buClr>
        <a:buSzPct val="50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title"/>
          </p:nvPr>
        </p:nvSpPr>
        <p:spPr bwMode="auto">
          <a:xfrm>
            <a:off x="685800" y="508000"/>
            <a:ext cx="77724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0" name="Rectangle 4">
            <a:extLst>
              <a:ext uri="{FF2B5EF4-FFF2-40B4-BE49-F238E27FC236}"/>
            </a:extLst>
          </p:cNvPr>
          <p:cNvSpPr>
            <a:spLocks noGrp="1" noChangeArrowheads="1"/>
          </p:cNvSpPr>
          <p:nvPr>
            <p:ph type="body" idx="1"/>
          </p:nvPr>
        </p:nvSpPr>
        <p:spPr bwMode="auto">
          <a:xfrm>
            <a:off x="684213" y="1657615"/>
            <a:ext cx="77724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1" name="Rectangle 5">
            <a:extLst>
              <a:ext uri="{FF2B5EF4-FFF2-40B4-BE49-F238E27FC236}"/>
            </a:extLst>
          </p:cNvPr>
          <p:cNvSpPr>
            <a:spLocks noGrp="1" noChangeArrowheads="1"/>
          </p:cNvSpPr>
          <p:nvPr>
            <p:ph type="dt" sz="half" idx="2"/>
          </p:nvPr>
        </p:nvSpPr>
        <p:spPr bwMode="auto">
          <a:xfrm>
            <a:off x="684213" y="5318125"/>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400" b="1">
                <a:solidFill>
                  <a:srgbClr val="FF0000"/>
                </a:solidFill>
                <a:latin typeface="黑体" pitchFamily="49" charset="-122"/>
                <a:ea typeface="黑体" pitchFamily="49" charset="-122"/>
              </a:defRPr>
            </a:lvl1pPr>
          </a:lstStyle>
          <a:p>
            <a:pPr>
              <a:defRPr/>
            </a:pPr>
            <a:fld id="{B2DABF28-6FEC-45BC-AAEF-B486BF60280D}" type="datetime1">
              <a:rPr lang="zh-CN" altLang="en-US"/>
              <a:pPr>
                <a:defRPr/>
              </a:pPr>
              <a:t>2021-11-15</a:t>
            </a:fld>
            <a:endParaRPr lang="en-US" altLang="zh-CN"/>
          </a:p>
        </p:txBody>
      </p:sp>
      <p:sp>
        <p:nvSpPr>
          <p:cNvPr id="4102" name="Rectangle 6">
            <a:extLst>
              <a:ext uri="{FF2B5EF4-FFF2-40B4-BE49-F238E27FC236}"/>
            </a:extLst>
          </p:cNvPr>
          <p:cNvSpPr>
            <a:spLocks noGrp="1" noChangeArrowheads="1"/>
          </p:cNvSpPr>
          <p:nvPr>
            <p:ph type="ftr" sz="quarter" idx="3"/>
          </p:nvPr>
        </p:nvSpPr>
        <p:spPr bwMode="auto">
          <a:xfrm>
            <a:off x="3124200" y="5296958"/>
            <a:ext cx="289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1">
                <a:solidFill>
                  <a:srgbClr val="FF0000"/>
                </a:solidFill>
                <a:latin typeface="黑体" pitchFamily="49" charset="-122"/>
                <a:ea typeface="黑体" pitchFamily="49" charset="-122"/>
              </a:defRPr>
            </a:lvl1pPr>
          </a:lstStyle>
          <a:p>
            <a:pPr>
              <a:defRPr/>
            </a:pPr>
            <a:r>
              <a:rPr lang="zh-CN" altLang="en-US"/>
              <a:t>计算机应用技术研究所</a:t>
            </a:r>
          </a:p>
        </p:txBody>
      </p:sp>
      <p:sp>
        <p:nvSpPr>
          <p:cNvPr id="4103" name="Rectangle 7">
            <a:extLst>
              <a:ext uri="{FF2B5EF4-FFF2-40B4-BE49-F238E27FC236}"/>
            </a:extLst>
          </p:cNvPr>
          <p:cNvSpPr>
            <a:spLocks noGrp="1" noChangeArrowheads="1"/>
          </p:cNvSpPr>
          <p:nvPr>
            <p:ph type="sldNum" sz="quarter" idx="4"/>
          </p:nvPr>
        </p:nvSpPr>
        <p:spPr bwMode="auto">
          <a:xfrm>
            <a:off x="6553200" y="5296958"/>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Tx/>
              <a:buNone/>
              <a:defRPr sz="1400" b="1">
                <a:solidFill>
                  <a:srgbClr val="FF0000"/>
                </a:solidFill>
                <a:latin typeface="黑体" panose="02010609060101010101" pitchFamily="49" charset="-122"/>
                <a:ea typeface="黑体" panose="02010609060101010101" pitchFamily="49" charset="-122"/>
              </a:defRPr>
            </a:lvl1pPr>
          </a:lstStyle>
          <a:p>
            <a:pPr>
              <a:defRPr/>
            </a:pPr>
            <a:r>
              <a:rPr lang="en-US" altLang="zh-CN"/>
              <a:t>50</a:t>
            </a:r>
            <a:r>
              <a:rPr lang="zh-CN" altLang="en-US"/>
              <a:t>－</a:t>
            </a:r>
            <a:fld id="{38F97BF9-B7B5-49BB-AA97-89D87BCB6F46}" type="slidenum">
              <a:rPr lang="en-US" altLang="zh-CN" smtClean="0"/>
              <a:pPr>
                <a:defRPr/>
              </a:pPr>
              <a:t>‹#›</a:t>
            </a:fld>
            <a:endParaRPr lang="en-US" altLang="zh-CN"/>
          </a:p>
        </p:txBody>
      </p:sp>
      <p:pic>
        <p:nvPicPr>
          <p:cNvPr id="2" name="Picture 10" descr="12副本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28588" y="549011"/>
            <a:ext cx="996950" cy="80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Lst>
  <p:transition advClick="0"/>
  <p:hf sldNum="0" hdr="0" ftr="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Blip>
          <a:blip r:embed="rId18"/>
        </a:buBlip>
        <a:defRPr kumimoji="1" sz="2400" kern="1200">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cs typeface="黑体" panose="02010609060101010101" pitchFamily="49" charset="-122"/>
        </a:defRPr>
      </a:lvl1pPr>
      <a:lvl2pPr marL="742950" indent="-285750" algn="l" rtl="0" eaLnBrk="0" fontAlgn="base" hangingPunct="0">
        <a:spcBef>
          <a:spcPct val="20000"/>
        </a:spcBef>
        <a:spcAft>
          <a:spcPct val="0"/>
        </a:spcAft>
        <a:buBlip>
          <a:blip r:embed="rId18"/>
        </a:buBlip>
        <a:defRPr kumimoji="1" sz="2000" kern="1200">
          <a:solidFill>
            <a:schemeClr val="tx1"/>
          </a:solidFill>
          <a:latin typeface="+mj-lt"/>
          <a:ea typeface="+mj-ea"/>
          <a:cs typeface="黑体" panose="02010609060101010101" pitchFamily="49" charset="-122"/>
        </a:defRPr>
      </a:lvl2pPr>
      <a:lvl3pPr marL="1143000" indent="-228600" algn="l" rtl="0" eaLnBrk="0" fontAlgn="base" hangingPunct="0">
        <a:spcBef>
          <a:spcPct val="20000"/>
        </a:spcBef>
        <a:spcAft>
          <a:spcPct val="0"/>
        </a:spcAft>
        <a:buChar char="•"/>
        <a:defRPr kumimoji="1" kern="1200">
          <a:solidFill>
            <a:schemeClr val="tx1"/>
          </a:solidFill>
          <a:latin typeface="+mj-lt"/>
          <a:ea typeface="+mj-ea"/>
          <a:cs typeface="黑体" panose="02010609060101010101" pitchFamily="49" charset="-122"/>
        </a:defRPr>
      </a:lvl3pPr>
      <a:lvl4pPr marL="1600200" indent="-228600" algn="l" rtl="0" eaLnBrk="0" fontAlgn="base" hangingPunct="0">
        <a:spcBef>
          <a:spcPct val="20000"/>
        </a:spcBef>
        <a:spcAft>
          <a:spcPct val="0"/>
        </a:spcAft>
        <a:buChar char="–"/>
        <a:defRPr kumimoji="1" sz="1600" kern="1200">
          <a:solidFill>
            <a:schemeClr val="tx1"/>
          </a:solidFill>
          <a:latin typeface="+mj-lt"/>
          <a:ea typeface="+mj-ea"/>
          <a:cs typeface="黑体" panose="02010609060101010101" pitchFamily="49" charset="-122"/>
        </a:defRPr>
      </a:lvl4pPr>
      <a:lvl5pPr marL="2057400" indent="-228600" algn="l" rtl="0" eaLnBrk="0" fontAlgn="base" hangingPunct="0">
        <a:spcBef>
          <a:spcPct val="20000"/>
        </a:spcBef>
        <a:spcAft>
          <a:spcPct val="0"/>
        </a:spcAft>
        <a:buChar char="»"/>
        <a:defRPr kumimoji="1" sz="1600" kern="1200">
          <a:solidFill>
            <a:schemeClr val="tx1"/>
          </a:solidFill>
          <a:latin typeface="+mj-lt"/>
          <a:ea typeface="+mj-ea"/>
          <a:cs typeface="黑体" panose="02010609060101010101" pitchFamily="49"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865"/>
            <a:ext cx="82296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Rectangle 3"/>
          <p:cNvSpPr>
            <a:spLocks noGrp="1" noChangeArrowheads="1"/>
          </p:cNvSpPr>
          <p:nvPr>
            <p:ph type="body" idx="1"/>
          </p:nvPr>
        </p:nvSpPr>
        <p:spPr bwMode="auto">
          <a:xfrm>
            <a:off x="457200" y="1333500"/>
            <a:ext cx="8229600" cy="377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Rectangle 4"/>
          <p:cNvSpPr>
            <a:spLocks noGrp="1" noChangeArrowheads="1"/>
          </p:cNvSpPr>
          <p:nvPr>
            <p:ph type="dt" sz="half" idx="2"/>
          </p:nvPr>
        </p:nvSpPr>
        <p:spPr bwMode="auto">
          <a:xfrm>
            <a:off x="457200" y="5204354"/>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Font typeface="Arial" pitchFamily="34" charset="0"/>
              <a:buNone/>
              <a:defRPr sz="1400">
                <a:latin typeface="Arial" pitchFamily="34" charset="0"/>
              </a:defRPr>
            </a:lvl1pPr>
          </a:lstStyle>
          <a:p>
            <a:pPr>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5204354"/>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latin typeface="Arial" pitchFamily="34" charset="0"/>
              </a:defRPr>
            </a:lvl1pPr>
          </a:lstStyle>
          <a:p>
            <a:pPr>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5204354"/>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400">
                <a:latin typeface="Arial" pitchFamily="34" charset="0"/>
              </a:defRPr>
            </a:lvl1pPr>
          </a:lstStyle>
          <a:p>
            <a:pPr>
              <a:defRPr/>
            </a:pPr>
            <a:fld id="{AA2FB8BD-EA58-4DE9-B26A-DEDD975701E4}" type="slidenum">
              <a:rPr lang="zh-CN" altLang="en-US">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5206877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pitchFamily="34" charset="0"/>
          <a:ea typeface="黑体" pitchFamily="49" charset="-122"/>
        </a:defRPr>
      </a:lvl2pPr>
      <a:lvl3pPr algn="ctr" rtl="0" eaLnBrk="0" fontAlgn="base" hangingPunct="0">
        <a:spcBef>
          <a:spcPct val="0"/>
        </a:spcBef>
        <a:spcAft>
          <a:spcPct val="0"/>
        </a:spcAft>
        <a:defRPr sz="3600">
          <a:solidFill>
            <a:schemeClr val="tx2"/>
          </a:solidFill>
          <a:latin typeface="Arial" pitchFamily="34" charset="0"/>
          <a:ea typeface="黑体" pitchFamily="49" charset="-122"/>
        </a:defRPr>
      </a:lvl3pPr>
      <a:lvl4pPr algn="ctr" rtl="0" eaLnBrk="0" fontAlgn="base" hangingPunct="0">
        <a:spcBef>
          <a:spcPct val="0"/>
        </a:spcBef>
        <a:spcAft>
          <a:spcPct val="0"/>
        </a:spcAft>
        <a:defRPr sz="3600">
          <a:solidFill>
            <a:schemeClr val="tx2"/>
          </a:solidFill>
          <a:latin typeface="Arial" pitchFamily="34" charset="0"/>
          <a:ea typeface="黑体" pitchFamily="49" charset="-122"/>
        </a:defRPr>
      </a:lvl4pPr>
      <a:lvl5pPr algn="ctr" rtl="0" eaLnBrk="0" fontAlgn="base" hangingPunct="0">
        <a:spcBef>
          <a:spcPct val="0"/>
        </a:spcBef>
        <a:spcAft>
          <a:spcPct val="0"/>
        </a:spcAft>
        <a:defRPr sz="3600">
          <a:solidFill>
            <a:schemeClr val="tx2"/>
          </a:solidFill>
          <a:latin typeface="Arial" pitchFamily="34" charset="0"/>
          <a:ea typeface="黑体" pitchFamily="49" charset="-122"/>
        </a:defRPr>
      </a:lvl5pPr>
      <a:lvl6pPr marL="457200" algn="ctr" rtl="0" fontAlgn="base">
        <a:spcBef>
          <a:spcPct val="0"/>
        </a:spcBef>
        <a:spcAft>
          <a:spcPct val="0"/>
        </a:spcAft>
        <a:defRPr sz="3600">
          <a:solidFill>
            <a:schemeClr val="tx2"/>
          </a:solidFill>
          <a:latin typeface="Arial" pitchFamily="34" charset="0"/>
          <a:ea typeface="黑体" pitchFamily="49" charset="-122"/>
        </a:defRPr>
      </a:lvl6pPr>
      <a:lvl7pPr marL="914400" algn="ctr" rtl="0" fontAlgn="base">
        <a:spcBef>
          <a:spcPct val="0"/>
        </a:spcBef>
        <a:spcAft>
          <a:spcPct val="0"/>
        </a:spcAft>
        <a:defRPr sz="3600">
          <a:solidFill>
            <a:schemeClr val="tx2"/>
          </a:solidFill>
          <a:latin typeface="Arial" pitchFamily="34" charset="0"/>
          <a:ea typeface="黑体" pitchFamily="49" charset="-122"/>
        </a:defRPr>
      </a:lvl7pPr>
      <a:lvl8pPr marL="1371600" algn="ctr" rtl="0" fontAlgn="base">
        <a:spcBef>
          <a:spcPct val="0"/>
        </a:spcBef>
        <a:spcAft>
          <a:spcPct val="0"/>
        </a:spcAft>
        <a:defRPr sz="3600">
          <a:solidFill>
            <a:schemeClr val="tx2"/>
          </a:solidFill>
          <a:latin typeface="Arial" pitchFamily="34" charset="0"/>
          <a:ea typeface="黑体" pitchFamily="49" charset="-122"/>
        </a:defRPr>
      </a:lvl8pPr>
      <a:lvl9pPr marL="1828800" algn="ctr" rtl="0" fontAlgn="base">
        <a:spcBef>
          <a:spcPct val="0"/>
        </a:spcBef>
        <a:spcAft>
          <a:spcPct val="0"/>
        </a:spcAft>
        <a:defRPr sz="3600">
          <a:solidFill>
            <a:schemeClr val="tx2"/>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SzPct val="100000"/>
        <a:buFont typeface="Wingdings" pitchFamily="2" charset="2"/>
        <a:buChar char="Ø"/>
        <a:defRPr sz="2400">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v"/>
        <a:defRPr sz="2000">
          <a:solidFill>
            <a:schemeClr val="tx1"/>
          </a:solidFill>
          <a:latin typeface="+mn-lt"/>
          <a:ea typeface="+mn-ea"/>
        </a:defRPr>
      </a:lvl2pPr>
      <a:lvl3pPr marL="1143000" indent="-228600" algn="l" rtl="0" eaLnBrk="0" fontAlgn="base" hangingPunct="0">
        <a:spcBef>
          <a:spcPct val="20000"/>
        </a:spcBef>
        <a:spcAft>
          <a:spcPct val="0"/>
        </a:spcAft>
        <a:buSzPct val="100000"/>
        <a:buFont typeface="Wingdings" pitchFamily="2" charset="2"/>
        <a:buChar char="u"/>
        <a:defRPr>
          <a:solidFill>
            <a:schemeClr val="tx1"/>
          </a:solidFill>
          <a:latin typeface="+mn-lt"/>
          <a:ea typeface="+mn-ea"/>
        </a:defRPr>
      </a:lvl3pPr>
      <a:lvl4pPr marL="1600200" indent="-228600" algn="l" rtl="0" eaLnBrk="0" fontAlgn="base" hangingPunct="0">
        <a:spcBef>
          <a:spcPct val="20000"/>
        </a:spcBef>
        <a:spcAft>
          <a:spcPct val="0"/>
        </a:spcAft>
        <a:buSzPct val="100000"/>
        <a:buFont typeface="Wingdings" pitchFamily="2" charset="2"/>
        <a:buChar char="ü"/>
        <a:defRPr sz="1600">
          <a:solidFill>
            <a:schemeClr val="tx1"/>
          </a:solidFill>
          <a:latin typeface="+mn-lt"/>
          <a:ea typeface="+mn-ea"/>
        </a:defRPr>
      </a:lvl4pPr>
      <a:lvl5pPr marL="2057400" indent="-228600" algn="l" rtl="0" eaLnBrk="0" fontAlgn="base" hangingPunct="0">
        <a:spcBef>
          <a:spcPct val="20000"/>
        </a:spcBef>
        <a:spcAft>
          <a:spcPct val="0"/>
        </a:spcAft>
        <a:buSzPct val="100000"/>
        <a:buFont typeface="Wingdings" pitchFamily="2" charset="2"/>
        <a:buChar char="•"/>
        <a:defRPr sz="1600">
          <a:solidFill>
            <a:schemeClr val="tx1"/>
          </a:solidFill>
          <a:latin typeface="+mn-lt"/>
          <a:ea typeface="+mn-ea"/>
        </a:defRPr>
      </a:lvl5pPr>
      <a:lvl6pPr marL="2514600" indent="-228600" algn="l" rtl="0" fontAlgn="base">
        <a:spcBef>
          <a:spcPct val="20000"/>
        </a:spcBef>
        <a:spcAft>
          <a:spcPct val="0"/>
        </a:spcAft>
        <a:buSzPct val="100000"/>
        <a:buFont typeface="Wingdings" pitchFamily="2" charset="2"/>
        <a:buChar char="•"/>
        <a:defRPr sz="1600">
          <a:solidFill>
            <a:schemeClr val="tx1"/>
          </a:solidFill>
          <a:latin typeface="+mn-lt"/>
          <a:ea typeface="+mn-ea"/>
        </a:defRPr>
      </a:lvl6pPr>
      <a:lvl7pPr marL="2971800" indent="-228600" algn="l" rtl="0" fontAlgn="base">
        <a:spcBef>
          <a:spcPct val="20000"/>
        </a:spcBef>
        <a:spcAft>
          <a:spcPct val="0"/>
        </a:spcAft>
        <a:buSzPct val="100000"/>
        <a:buFont typeface="Wingdings" pitchFamily="2" charset="2"/>
        <a:buChar char="•"/>
        <a:defRPr sz="1600">
          <a:solidFill>
            <a:schemeClr val="tx1"/>
          </a:solidFill>
          <a:latin typeface="+mn-lt"/>
          <a:ea typeface="+mn-ea"/>
        </a:defRPr>
      </a:lvl7pPr>
      <a:lvl8pPr marL="3429000" indent="-228600" algn="l" rtl="0" fontAlgn="base">
        <a:spcBef>
          <a:spcPct val="20000"/>
        </a:spcBef>
        <a:spcAft>
          <a:spcPct val="0"/>
        </a:spcAft>
        <a:buSzPct val="100000"/>
        <a:buFont typeface="Wingdings" pitchFamily="2" charset="2"/>
        <a:buChar char="•"/>
        <a:defRPr sz="1600">
          <a:solidFill>
            <a:schemeClr val="tx1"/>
          </a:solidFill>
          <a:latin typeface="+mn-lt"/>
          <a:ea typeface="+mn-ea"/>
        </a:defRPr>
      </a:lvl8pPr>
      <a:lvl9pPr marL="3886200" indent="-228600" algn="l" rtl="0" fontAlgn="base">
        <a:spcBef>
          <a:spcPct val="20000"/>
        </a:spcBef>
        <a:spcAft>
          <a:spcPct val="0"/>
        </a:spcAft>
        <a:buSzPct val="100000"/>
        <a:buFont typeface="Wingdings" pitchFamily="2" charset="2"/>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1.vml"/><Relationship Id="rId6" Type="http://schemas.openxmlformats.org/officeDocument/2006/relationships/image" Target="../media/image13.emf"/><Relationship Id="rId5" Type="http://schemas.openxmlformats.org/officeDocument/2006/relationships/oleObject" Target="../embeddings/oleObject2.bin"/><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5.emf"/><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4.e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2.xml"/><Relationship Id="rId1" Type="http://schemas.openxmlformats.org/officeDocument/2006/relationships/vmlDrawing" Target="../drawings/vmlDrawing3.vml"/><Relationship Id="rId6" Type="http://schemas.openxmlformats.org/officeDocument/2006/relationships/image" Target="../media/image19.wmf"/><Relationship Id="rId5" Type="http://schemas.openxmlformats.org/officeDocument/2006/relationships/oleObject" Target="../embeddings/oleObject6.bin"/><Relationship Id="rId4" Type="http://schemas.openxmlformats.org/officeDocument/2006/relationships/image" Target="../media/image18.wmf"/></Relationships>
</file>

<file path=ppt/slides/_rels/slide23.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5.png"/><Relationship Id="rId7" Type="http://schemas.openxmlformats.org/officeDocument/2006/relationships/oleObject" Target="../embeddings/oleObject7.bin"/><Relationship Id="rId2" Type="http://schemas.openxmlformats.org/officeDocument/2006/relationships/slideLayout" Target="../slideLayouts/slideLayout42.xml"/><Relationship Id="rId1" Type="http://schemas.openxmlformats.org/officeDocument/2006/relationships/vmlDrawing" Target="../drawings/vmlDrawing4.v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42.xml"/><Relationship Id="rId5" Type="http://schemas.openxmlformats.org/officeDocument/2006/relationships/image" Target="../media/image28.jpe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4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42.xml"/><Relationship Id="rId4" Type="http://schemas.openxmlformats.org/officeDocument/2006/relationships/image" Target="../media/image38.jpe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42.xml"/><Relationship Id="rId1" Type="http://schemas.openxmlformats.org/officeDocument/2006/relationships/vmlDrawing" Target="../drawings/vmlDrawing5.vml"/><Relationship Id="rId5" Type="http://schemas.openxmlformats.org/officeDocument/2006/relationships/image" Target="../media/image39.wmf"/><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42.xml"/><Relationship Id="rId1" Type="http://schemas.openxmlformats.org/officeDocument/2006/relationships/vmlDrawing" Target="../drawings/vmlDrawing6.vml"/><Relationship Id="rId6" Type="http://schemas.openxmlformats.org/officeDocument/2006/relationships/image" Target="../media/image41.wmf"/><Relationship Id="rId5" Type="http://schemas.openxmlformats.org/officeDocument/2006/relationships/oleObject" Target="../embeddings/oleObject10.bin"/><Relationship Id="rId4" Type="http://schemas.openxmlformats.org/officeDocument/2006/relationships/image" Target="../media/image40.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2.xml"/><Relationship Id="rId1" Type="http://schemas.openxmlformats.org/officeDocument/2006/relationships/vmlDrawing" Target="../drawings/vmlDrawing7.vml"/><Relationship Id="rId4" Type="http://schemas.openxmlformats.org/officeDocument/2006/relationships/image" Target="../media/image45.wmf"/></Relationships>
</file>

<file path=ppt/slides/_rels/slide36.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42.xml"/><Relationship Id="rId1" Type="http://schemas.openxmlformats.org/officeDocument/2006/relationships/vmlDrawing" Target="../drawings/vmlDrawing8.vml"/><Relationship Id="rId6" Type="http://schemas.openxmlformats.org/officeDocument/2006/relationships/image" Target="../media/image47.wmf"/><Relationship Id="rId5" Type="http://schemas.openxmlformats.org/officeDocument/2006/relationships/oleObject" Target="../embeddings/oleObject14.bin"/><Relationship Id="rId4" Type="http://schemas.openxmlformats.org/officeDocument/2006/relationships/image" Target="../media/image46.wmf"/></Relationships>
</file>

<file path=ppt/slides/_rels/slide37.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54.png"/><Relationship Id="rId2" Type="http://schemas.openxmlformats.org/officeDocument/2006/relationships/slideLayout" Target="../slideLayouts/slideLayout42.xml"/><Relationship Id="rId1" Type="http://schemas.openxmlformats.org/officeDocument/2006/relationships/vmlDrawing" Target="../drawings/vmlDrawing9.vml"/><Relationship Id="rId6" Type="http://schemas.openxmlformats.org/officeDocument/2006/relationships/image" Target="../media/image50.wmf"/><Relationship Id="rId11" Type="http://schemas.openxmlformats.org/officeDocument/2006/relationships/image" Target="../media/image53.jpeg"/><Relationship Id="rId5" Type="http://schemas.openxmlformats.org/officeDocument/2006/relationships/oleObject" Target="../embeddings/oleObject17.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19.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59.png"/><Relationship Id="rId7" Type="http://schemas.openxmlformats.org/officeDocument/2006/relationships/image" Target="../media/image56.wmf"/><Relationship Id="rId12" Type="http://schemas.openxmlformats.org/officeDocument/2006/relationships/image" Target="../media/image60.jpeg"/><Relationship Id="rId2" Type="http://schemas.openxmlformats.org/officeDocument/2006/relationships/slideLayout" Target="../slideLayouts/slideLayout42.xml"/><Relationship Id="rId1" Type="http://schemas.openxmlformats.org/officeDocument/2006/relationships/vmlDrawing" Target="../drawings/vmlDrawing10.vml"/><Relationship Id="rId6" Type="http://schemas.openxmlformats.org/officeDocument/2006/relationships/oleObject" Target="../embeddings/oleObject21.bin"/><Relationship Id="rId11" Type="http://schemas.openxmlformats.org/officeDocument/2006/relationships/image" Target="../media/image58.wmf"/><Relationship Id="rId5" Type="http://schemas.openxmlformats.org/officeDocument/2006/relationships/image" Target="../media/image55.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57.wmf"/></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38.xml"/><Relationship Id="rId1" Type="http://schemas.openxmlformats.org/officeDocument/2006/relationships/vmlDrawing" Target="../drawings/vmlDrawing11.vml"/><Relationship Id="rId4" Type="http://schemas.openxmlformats.org/officeDocument/2006/relationships/image" Target="../media/image63.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wmf"/><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4.wmf"/><Relationship Id="rId1" Type="http://schemas.openxmlformats.org/officeDocument/2006/relationships/slideLayout" Target="../slideLayouts/slideLayout4.xml"/><Relationship Id="rId5" Type="http://schemas.openxmlformats.org/officeDocument/2006/relationships/image" Target="../media/image70.png"/><Relationship Id="rId4" Type="http://schemas.openxmlformats.org/officeDocument/2006/relationships/image" Target="../media/image6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4.wmf"/><Relationship Id="rId1" Type="http://schemas.openxmlformats.org/officeDocument/2006/relationships/slideLayout" Target="../slideLayouts/slideLayout4.xml"/><Relationship Id="rId4" Type="http://schemas.openxmlformats.org/officeDocument/2006/relationships/image" Target="../media/image72.png"/></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74.wmf"/><Relationship Id="rId5" Type="http://schemas.openxmlformats.org/officeDocument/2006/relationships/oleObject" Target="../embeddings/oleObject26.bin"/><Relationship Id="rId4" Type="http://schemas.openxmlformats.org/officeDocument/2006/relationships/image" Target="../media/image73.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76.wmf"/><Relationship Id="rId5" Type="http://schemas.openxmlformats.org/officeDocument/2006/relationships/oleObject" Target="../embeddings/oleObject28.bin"/><Relationship Id="rId4" Type="http://schemas.openxmlformats.org/officeDocument/2006/relationships/image" Target="../media/image75.png"/></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78.wmf"/><Relationship Id="rId5" Type="http://schemas.openxmlformats.org/officeDocument/2006/relationships/oleObject" Target="../embeddings/oleObject30.bin"/><Relationship Id="rId4" Type="http://schemas.openxmlformats.org/officeDocument/2006/relationships/image" Target="../media/image77.wmf"/></Relationships>
</file>

<file path=ppt/slides/_rels/slide54.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81.wmf"/><Relationship Id="rId5" Type="http://schemas.openxmlformats.org/officeDocument/2006/relationships/oleObject" Target="../embeddings/oleObject32.bin"/><Relationship Id="rId4" Type="http://schemas.openxmlformats.org/officeDocument/2006/relationships/image" Target="../media/image80.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82.wmf"/></Relationships>
</file>

<file path=ppt/slides/_rels/slide5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17.vml"/><Relationship Id="rId4" Type="http://schemas.openxmlformats.org/officeDocument/2006/relationships/image" Target="../media/image87.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3.xml"/><Relationship Id="rId1" Type="http://schemas.openxmlformats.org/officeDocument/2006/relationships/vmlDrawing" Target="../drawings/vmlDrawing18.vml"/><Relationship Id="rId4" Type="http://schemas.openxmlformats.org/officeDocument/2006/relationships/image" Target="../media/image88.wmf"/></Relationships>
</file>

<file path=ppt/slides/_rels/slide67.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14.xml"/><Relationship Id="rId1" Type="http://schemas.openxmlformats.org/officeDocument/2006/relationships/vmlDrawing" Target="../drawings/vmlDrawing19.vml"/><Relationship Id="rId6" Type="http://schemas.openxmlformats.org/officeDocument/2006/relationships/image" Target="../media/image90.wmf"/><Relationship Id="rId5" Type="http://schemas.openxmlformats.org/officeDocument/2006/relationships/oleObject" Target="../embeddings/oleObject37.bin"/><Relationship Id="rId4" Type="http://schemas.openxmlformats.org/officeDocument/2006/relationships/image" Target="../media/image89.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4.xml"/><Relationship Id="rId1" Type="http://schemas.openxmlformats.org/officeDocument/2006/relationships/vmlDrawing" Target="../drawings/vmlDrawing20.vml"/><Relationship Id="rId4" Type="http://schemas.openxmlformats.org/officeDocument/2006/relationships/image" Target="../media/image9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image" Target="../media/image94.wmf"/><Relationship Id="rId5" Type="http://schemas.openxmlformats.org/officeDocument/2006/relationships/oleObject" Target="../embeddings/oleObject41.bin"/><Relationship Id="rId4" Type="http://schemas.openxmlformats.org/officeDocument/2006/relationships/image" Target="../media/image93.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4.xml"/><Relationship Id="rId1" Type="http://schemas.openxmlformats.org/officeDocument/2006/relationships/vmlDrawing" Target="../drawings/vmlDrawing22.vml"/><Relationship Id="rId4" Type="http://schemas.openxmlformats.org/officeDocument/2006/relationships/image" Target="../media/image96.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2555876" y="997480"/>
            <a:ext cx="6405563" cy="923396"/>
          </a:xfrm>
        </p:spPr>
        <p:txBody>
          <a:bodyPr/>
          <a:lstStyle/>
          <a:p>
            <a:pPr eaLnBrk="1" hangingPunct="1"/>
            <a:r>
              <a:rPr lang="zh-CN" altLang="en-US" sz="4400" dirty="0" smtClean="0"/>
              <a:t>第</a:t>
            </a:r>
            <a:r>
              <a:rPr lang="en-US" altLang="zh-CN" sz="4400" dirty="0" smtClean="0"/>
              <a:t>6</a:t>
            </a:r>
            <a:r>
              <a:rPr lang="zh-CN" altLang="en-US" sz="4400" dirty="0" smtClean="0"/>
              <a:t>章 回归与逻辑回归</a:t>
            </a:r>
          </a:p>
        </p:txBody>
      </p:sp>
      <p:sp>
        <p:nvSpPr>
          <p:cNvPr id="20483" name="Rectangle 3"/>
          <p:cNvSpPr>
            <a:spLocks noGrp="1" noChangeArrowheads="1"/>
          </p:cNvSpPr>
          <p:nvPr>
            <p:ph type="subTitle" idx="1"/>
          </p:nvPr>
        </p:nvSpPr>
        <p:spPr>
          <a:xfrm>
            <a:off x="2197100" y="4417220"/>
            <a:ext cx="6400800" cy="600604"/>
          </a:xfrm>
        </p:spPr>
        <p:txBody>
          <a:bodyPr/>
          <a:lstStyle/>
          <a:p>
            <a:pPr eaLnBrk="1" hangingPunct="1"/>
            <a:r>
              <a:rPr lang="zh-CN" altLang="en-US" smtClean="0"/>
              <a:t>唐四薪</a:t>
            </a:r>
          </a:p>
        </p:txBody>
      </p:sp>
      <p:sp>
        <p:nvSpPr>
          <p:cNvPr id="20484" name="Rectangle 4"/>
          <p:cNvSpPr>
            <a:spLocks noChangeArrowheads="1"/>
          </p:cNvSpPr>
          <p:nvPr/>
        </p:nvSpPr>
        <p:spPr bwMode="auto">
          <a:xfrm>
            <a:off x="3294062" y="3001516"/>
            <a:ext cx="5849938" cy="923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algn="ctr" eaLnBrk="1" hangingPunct="1">
              <a:spcBef>
                <a:spcPct val="0"/>
              </a:spcBef>
              <a:buSzTx/>
              <a:buNone/>
            </a:pPr>
            <a:r>
              <a:rPr lang="en-US" altLang="zh-CN" dirty="0" smtClean="0">
                <a:solidFill>
                  <a:schemeClr val="tx2"/>
                </a:solidFill>
              </a:rPr>
              <a:t>Regression</a:t>
            </a:r>
            <a:r>
              <a:rPr lang="en-US" altLang="zh-CN" dirty="0" smtClean="0">
                <a:solidFill>
                  <a:schemeClr val="tx2"/>
                </a:solidFill>
              </a:rPr>
              <a:t> &amp; Logistic </a:t>
            </a:r>
            <a:r>
              <a:rPr lang="en-US" altLang="zh-CN" dirty="0">
                <a:solidFill>
                  <a:schemeClr val="tx2"/>
                </a:solidFill>
              </a:rPr>
              <a:t>Regression</a:t>
            </a:r>
          </a:p>
        </p:txBody>
      </p:sp>
      <p:sp>
        <p:nvSpPr>
          <p:cNvPr id="5" name="TextBox 4"/>
          <p:cNvSpPr txBox="1"/>
          <p:nvPr/>
        </p:nvSpPr>
        <p:spPr>
          <a:xfrm>
            <a:off x="980361" y="193204"/>
            <a:ext cx="7955058" cy="646331"/>
          </a:xfrm>
          <a:prstGeom prst="rect">
            <a:avLst/>
          </a:prstGeom>
          <a:noFill/>
        </p:spPr>
        <p:txBody>
          <a:bodyPr wrap="square" rtlCol="0">
            <a:spAutoFit/>
          </a:bodyPr>
          <a:lstStyle/>
          <a:p>
            <a:pPr algn="r"/>
            <a:r>
              <a:rPr lang="zh-CN" altLang="en-US" sz="1800" dirty="0" smtClean="0">
                <a:solidFill>
                  <a:schemeClr val="accent1">
                    <a:lumMod val="75000"/>
                  </a:schemeClr>
                </a:solidFill>
              </a:rPr>
              <a:t>机器学习算法入门与编程实现</a:t>
            </a:r>
            <a:r>
              <a:rPr lang="en-US" altLang="zh-CN" sz="1800" dirty="0" smtClean="0">
                <a:solidFill>
                  <a:schemeClr val="accent1">
                    <a:lumMod val="75000"/>
                  </a:schemeClr>
                </a:solidFill>
              </a:rPr>
              <a:t>——</a:t>
            </a:r>
            <a:r>
              <a:rPr lang="zh-CN" altLang="en-US" sz="1800" dirty="0" smtClean="0">
                <a:solidFill>
                  <a:schemeClr val="accent1">
                    <a:lumMod val="75000"/>
                  </a:schemeClr>
                </a:solidFill>
              </a:rPr>
              <a:t>基于</a:t>
            </a:r>
            <a:r>
              <a:rPr lang="en-US" altLang="zh-CN" sz="1800" dirty="0" smtClean="0">
                <a:solidFill>
                  <a:schemeClr val="accent1">
                    <a:lumMod val="75000"/>
                  </a:schemeClr>
                </a:solidFill>
              </a:rPr>
              <a:t>Python</a:t>
            </a:r>
          </a:p>
          <a:p>
            <a:pPr algn="r"/>
            <a:r>
              <a:rPr lang="zh-CN" altLang="en-US" sz="1800" dirty="0" smtClean="0">
                <a:solidFill>
                  <a:schemeClr val="accent1">
                    <a:lumMod val="75000"/>
                  </a:schemeClr>
                </a:solidFill>
              </a:rPr>
              <a:t>唐四薪 编著</a:t>
            </a:r>
            <a:endParaRPr lang="zh-CN" altLang="en-US" sz="1800" dirty="0">
              <a:solidFill>
                <a:schemeClr val="accent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1763713" y="157428"/>
            <a:ext cx="6477000" cy="779198"/>
          </a:xfrm>
        </p:spPr>
        <p:txBody>
          <a:bodyPr/>
          <a:lstStyle/>
          <a:p>
            <a:pPr eaLnBrk="1" hangingPunct="1">
              <a:lnSpc>
                <a:spcPct val="105000"/>
              </a:lnSpc>
            </a:pPr>
            <a:r>
              <a:rPr lang="zh-CN" altLang="en-US" sz="3200" smtClean="0">
                <a:latin typeface="黑体" pitchFamily="49" charset="-122"/>
              </a:rPr>
              <a:t>相关系数举例</a:t>
            </a:r>
          </a:p>
        </p:txBody>
      </p:sp>
      <p:sp>
        <p:nvSpPr>
          <p:cNvPr id="350211" name="Rectangle 3"/>
          <p:cNvSpPr>
            <a:spLocks noGrp="1" noChangeArrowheads="1"/>
          </p:cNvSpPr>
          <p:nvPr>
            <p:ph idx="4294967295"/>
          </p:nvPr>
        </p:nvSpPr>
        <p:spPr>
          <a:xfrm>
            <a:off x="755650" y="1057011"/>
            <a:ext cx="7993063" cy="3479271"/>
          </a:xfrm>
        </p:spPr>
        <p:txBody>
          <a:bodyPr/>
          <a:lstStyle/>
          <a:p>
            <a:pPr marL="0" indent="0" eaLnBrk="1" hangingPunct="1">
              <a:lnSpc>
                <a:spcPct val="105000"/>
              </a:lnSpc>
              <a:buFont typeface="Wingdings" pitchFamily="2" charset="2"/>
              <a:buNone/>
              <a:defRPr/>
            </a:pPr>
            <a:endParaRPr lang="zh-CN" altLang="en-US" sz="1800" b="1" smtClean="0">
              <a:effectLst>
                <a:outerShdw blurRad="38100" dist="38100" dir="2700000" algn="tl">
                  <a:srgbClr val="C0C0C0"/>
                </a:outerShdw>
              </a:effectLst>
              <a:latin typeface="宋体" pitchFamily="2" charset="-122"/>
              <a:ea typeface="宋体" pitchFamily="2" charset="-122"/>
            </a:endParaRPr>
          </a:p>
          <a:p>
            <a:pPr marL="0" indent="0" eaLnBrk="1" hangingPunct="1">
              <a:lnSpc>
                <a:spcPct val="105000"/>
              </a:lnSpc>
              <a:buFont typeface="Wingdings" pitchFamily="2" charset="2"/>
              <a:buNone/>
              <a:defRPr/>
            </a:pPr>
            <a:endParaRPr lang="en-US" altLang="zh-CN" sz="1800" b="1" smtClean="0">
              <a:effectLst>
                <a:outerShdw blurRad="38100" dist="38100" dir="2700000" algn="tl">
                  <a:srgbClr val="C0C0C0"/>
                </a:outerShdw>
              </a:effectLst>
              <a:latin typeface="宋体" pitchFamily="2" charset="-122"/>
              <a:ea typeface="宋体" pitchFamily="2" charset="-122"/>
            </a:endParaRPr>
          </a:p>
        </p:txBody>
      </p:sp>
      <p:sp>
        <p:nvSpPr>
          <p:cNvPr id="28676" name="Rectangle 4"/>
          <p:cNvSpPr>
            <a:spLocks noChangeArrowheads="1"/>
          </p:cNvSpPr>
          <p:nvPr/>
        </p:nvSpPr>
        <p:spPr bwMode="auto">
          <a:xfrm>
            <a:off x="0" y="-240065"/>
            <a:ext cx="184731"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lnSpc>
                <a:spcPct val="105000"/>
              </a:lnSpc>
              <a:buClr>
                <a:schemeClr val="tx2"/>
              </a:buClr>
              <a:buSzPct val="50000"/>
              <a:buFont typeface="Wingdings 2" pitchFamily="18" charset="2"/>
              <a:buNone/>
            </a:pPr>
            <a:endParaRPr lang="zh-CN" altLang="en-US">
              <a:latin typeface="宋体" pitchFamily="2" charset="-122"/>
              <a:ea typeface="宋体" pitchFamily="2" charset="-122"/>
            </a:endParaRPr>
          </a:p>
        </p:txBody>
      </p:sp>
      <p:sp>
        <p:nvSpPr>
          <p:cNvPr id="28677" name="Rectangle 5"/>
          <p:cNvSpPr>
            <a:spLocks noChangeArrowheads="1"/>
          </p:cNvSpPr>
          <p:nvPr/>
        </p:nvSpPr>
        <p:spPr bwMode="auto">
          <a:xfrm>
            <a:off x="0" y="-240065"/>
            <a:ext cx="184731"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lnSpc>
                <a:spcPct val="105000"/>
              </a:lnSpc>
              <a:buClr>
                <a:schemeClr val="tx2"/>
              </a:buClr>
              <a:buSzPct val="50000"/>
              <a:buFont typeface="Wingdings 2" pitchFamily="18" charset="2"/>
              <a:buNone/>
            </a:pPr>
            <a:endParaRPr lang="zh-CN" altLang="en-US">
              <a:latin typeface="宋体" pitchFamily="2" charset="-122"/>
              <a:ea typeface="宋体" pitchFamily="2" charset="-122"/>
            </a:endParaRPr>
          </a:p>
        </p:txBody>
      </p:sp>
      <p:pic>
        <p:nvPicPr>
          <p:cNvPr id="2867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9" y="820208"/>
            <a:ext cx="8713787" cy="4774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4"/>
          <p:cNvSpPr>
            <a:spLocks noGrp="1" noChangeArrowheads="1"/>
          </p:cNvSpPr>
          <p:nvPr>
            <p:ph type="body" idx="4294967295"/>
          </p:nvPr>
        </p:nvSpPr>
        <p:spPr>
          <a:xfrm>
            <a:off x="250826" y="1416845"/>
            <a:ext cx="8569325" cy="3721364"/>
          </a:xfrm>
          <a:noFill/>
        </p:spPr>
        <p:txBody>
          <a:bodyPr/>
          <a:lstStyle/>
          <a:p>
            <a:pPr eaLnBrk="1" hangingPunct="1">
              <a:lnSpc>
                <a:spcPct val="90000"/>
              </a:lnSpc>
            </a:pPr>
            <a:r>
              <a:rPr lang="zh-CN" altLang="en-US" sz="3200" dirty="0" smtClean="0">
                <a:latin typeface="楷体" pitchFamily="49" charset="-122"/>
                <a:ea typeface="楷体" pitchFamily="49" charset="-122"/>
              </a:rPr>
              <a:t>回归指研究一组随机变量</a:t>
            </a:r>
            <a:r>
              <a:rPr lang="en-US" altLang="zh-CN" sz="3200" dirty="0" smtClean="0">
                <a:latin typeface="楷体" pitchFamily="49" charset="-122"/>
                <a:ea typeface="楷体" pitchFamily="49" charset="-122"/>
              </a:rPr>
              <a:t>(Y</a:t>
            </a:r>
            <a:r>
              <a:rPr lang="en-US" altLang="zh-CN" sz="4000" baseline="-25000" dirty="0" smtClean="0">
                <a:latin typeface="楷体" pitchFamily="49" charset="-122"/>
                <a:ea typeface="楷体" pitchFamily="49" charset="-122"/>
              </a:rPr>
              <a:t>1</a:t>
            </a:r>
            <a:r>
              <a:rPr lang="zh-CN" altLang="en-US" sz="3200" dirty="0" smtClean="0">
                <a:latin typeface="楷体" pitchFamily="49" charset="-122"/>
                <a:ea typeface="楷体" pitchFamily="49" charset="-122"/>
              </a:rPr>
              <a:t>，</a:t>
            </a:r>
            <a:r>
              <a:rPr lang="en-US" altLang="zh-CN" sz="3200" dirty="0" smtClean="0">
                <a:latin typeface="楷体" pitchFamily="49" charset="-122"/>
                <a:ea typeface="楷体" pitchFamily="49" charset="-122"/>
              </a:rPr>
              <a:t>Y</a:t>
            </a:r>
            <a:r>
              <a:rPr lang="en-US" altLang="zh-CN" sz="4000" baseline="-25000" dirty="0" smtClean="0">
                <a:latin typeface="楷体" pitchFamily="49" charset="-122"/>
                <a:ea typeface="楷体" pitchFamily="49" charset="-122"/>
              </a:rPr>
              <a:t>2</a:t>
            </a:r>
            <a:r>
              <a:rPr lang="en-US" altLang="zh-CN" sz="3200" dirty="0" smtClean="0">
                <a:latin typeface="楷体" pitchFamily="49" charset="-122"/>
                <a:ea typeface="楷体" pitchFamily="49" charset="-122"/>
              </a:rPr>
              <a:t> </a:t>
            </a:r>
            <a:r>
              <a:rPr lang="zh-CN" altLang="en-US" sz="3200" dirty="0" smtClean="0">
                <a:latin typeface="楷体" pitchFamily="49" charset="-122"/>
                <a:ea typeface="楷体" pitchFamily="49" charset="-122"/>
              </a:rPr>
              <a:t>，</a:t>
            </a:r>
            <a:r>
              <a:rPr lang="en-US" altLang="zh-CN" sz="3200" dirty="0" smtClean="0">
                <a:latin typeface="楷体" pitchFamily="49" charset="-122"/>
                <a:ea typeface="楷体" pitchFamily="49" charset="-122"/>
              </a:rPr>
              <a:t>…</a:t>
            </a:r>
            <a:r>
              <a:rPr lang="zh-CN" altLang="en-US" sz="3200" dirty="0" smtClean="0">
                <a:latin typeface="楷体" pitchFamily="49" charset="-122"/>
                <a:ea typeface="楷体" pitchFamily="49" charset="-122"/>
              </a:rPr>
              <a:t>，</a:t>
            </a:r>
            <a:r>
              <a:rPr lang="en-US" altLang="zh-CN" sz="3200" dirty="0" smtClean="0">
                <a:latin typeface="楷体" pitchFamily="49" charset="-122"/>
                <a:ea typeface="楷体" pitchFamily="49" charset="-122"/>
              </a:rPr>
              <a:t>Y</a:t>
            </a:r>
            <a:r>
              <a:rPr lang="en-US" altLang="zh-CN" sz="4000" baseline="-25000" dirty="0" smtClean="0">
                <a:latin typeface="楷体" pitchFamily="49" charset="-122"/>
                <a:ea typeface="楷体" pitchFamily="49" charset="-122"/>
              </a:rPr>
              <a:t>i</a:t>
            </a:r>
            <a:r>
              <a:rPr lang="en-US" altLang="zh-CN" sz="3200" dirty="0" smtClean="0">
                <a:latin typeface="楷体" pitchFamily="49" charset="-122"/>
                <a:ea typeface="楷体" pitchFamily="49" charset="-122"/>
              </a:rPr>
              <a:t>)</a:t>
            </a:r>
            <a:r>
              <a:rPr lang="zh-CN" altLang="en-US" sz="3200" dirty="0" smtClean="0">
                <a:latin typeface="楷体" pitchFamily="49" charset="-122"/>
                <a:ea typeface="楷体" pitchFamily="49" charset="-122"/>
              </a:rPr>
              <a:t>和另一组</a:t>
            </a:r>
            <a:r>
              <a:rPr lang="en-US" altLang="zh-CN" sz="3200" dirty="0" smtClean="0">
                <a:latin typeface="楷体" pitchFamily="49" charset="-122"/>
                <a:ea typeface="楷体" pitchFamily="49" charset="-122"/>
              </a:rPr>
              <a:t>(X</a:t>
            </a:r>
            <a:r>
              <a:rPr lang="en-US" altLang="zh-CN" sz="4000" baseline="-25000" dirty="0" smtClean="0">
                <a:latin typeface="楷体" pitchFamily="49" charset="-122"/>
                <a:ea typeface="楷体" pitchFamily="49" charset="-122"/>
              </a:rPr>
              <a:t>1</a:t>
            </a:r>
            <a:r>
              <a:rPr lang="zh-CN" altLang="en-US" sz="3200" dirty="0" smtClean="0">
                <a:latin typeface="楷体" pitchFamily="49" charset="-122"/>
                <a:ea typeface="楷体" pitchFamily="49" charset="-122"/>
              </a:rPr>
              <a:t>，</a:t>
            </a:r>
            <a:r>
              <a:rPr lang="en-US" altLang="zh-CN" sz="3200" dirty="0" smtClean="0">
                <a:latin typeface="楷体" pitchFamily="49" charset="-122"/>
                <a:ea typeface="楷体" pitchFamily="49" charset="-122"/>
              </a:rPr>
              <a:t>X</a:t>
            </a:r>
            <a:r>
              <a:rPr lang="en-US" altLang="zh-CN" sz="4000" baseline="-25000" dirty="0" smtClean="0">
                <a:latin typeface="楷体" pitchFamily="49" charset="-122"/>
                <a:ea typeface="楷体" pitchFamily="49" charset="-122"/>
              </a:rPr>
              <a:t>2</a:t>
            </a:r>
            <a:r>
              <a:rPr lang="zh-CN" altLang="en-US" sz="3200" dirty="0" smtClean="0">
                <a:latin typeface="楷体" pitchFamily="49" charset="-122"/>
                <a:ea typeface="楷体" pitchFamily="49" charset="-122"/>
              </a:rPr>
              <a:t>，</a:t>
            </a:r>
            <a:r>
              <a:rPr lang="en-US" altLang="zh-CN" sz="3200" dirty="0" smtClean="0">
                <a:latin typeface="楷体" pitchFamily="49" charset="-122"/>
                <a:ea typeface="楷体" pitchFamily="49" charset="-122"/>
              </a:rPr>
              <a:t>…</a:t>
            </a:r>
            <a:r>
              <a:rPr lang="zh-CN" altLang="en-US" sz="3200" dirty="0" smtClean="0">
                <a:latin typeface="楷体" pitchFamily="49" charset="-122"/>
                <a:ea typeface="楷体" pitchFamily="49" charset="-122"/>
              </a:rPr>
              <a:t>，</a:t>
            </a:r>
            <a:r>
              <a:rPr lang="en-US" altLang="zh-CN" sz="3200" dirty="0" smtClean="0">
                <a:latin typeface="楷体" pitchFamily="49" charset="-122"/>
                <a:ea typeface="楷体" pitchFamily="49" charset="-122"/>
              </a:rPr>
              <a:t>X</a:t>
            </a:r>
            <a:r>
              <a:rPr lang="en-US" altLang="zh-CN" sz="4000" baseline="-25000" dirty="0" smtClean="0">
                <a:latin typeface="楷体" pitchFamily="49" charset="-122"/>
                <a:ea typeface="楷体" pitchFamily="49" charset="-122"/>
              </a:rPr>
              <a:t>k</a:t>
            </a:r>
            <a:r>
              <a:rPr lang="en-US" altLang="zh-CN" sz="3200" dirty="0" smtClean="0">
                <a:latin typeface="楷体" pitchFamily="49" charset="-122"/>
                <a:ea typeface="楷体" pitchFamily="49" charset="-122"/>
              </a:rPr>
              <a:t>)</a:t>
            </a:r>
            <a:r>
              <a:rPr lang="zh-CN" altLang="en-US" sz="3200" dirty="0" smtClean="0">
                <a:latin typeface="楷体" pitchFamily="49" charset="-122"/>
                <a:ea typeface="楷体" pitchFamily="49" charset="-122"/>
              </a:rPr>
              <a:t>变量之间关系的统计分析方法。</a:t>
            </a:r>
            <a:endParaRPr lang="en-US" altLang="zh-CN" sz="3200" dirty="0" smtClean="0">
              <a:latin typeface="楷体" pitchFamily="49" charset="-122"/>
              <a:ea typeface="楷体" pitchFamily="49" charset="-122"/>
            </a:endParaRPr>
          </a:p>
          <a:p>
            <a:pPr eaLnBrk="1" hangingPunct="1">
              <a:lnSpc>
                <a:spcPct val="90000"/>
              </a:lnSpc>
            </a:pPr>
            <a:endParaRPr lang="en-US" altLang="zh-CN" sz="3200" dirty="0" smtClean="0">
              <a:latin typeface="楷体" pitchFamily="49" charset="-122"/>
              <a:ea typeface="楷体" pitchFamily="49" charset="-122"/>
            </a:endParaRPr>
          </a:p>
          <a:p>
            <a:pPr eaLnBrk="1" hangingPunct="1">
              <a:lnSpc>
                <a:spcPct val="90000"/>
              </a:lnSpc>
            </a:pPr>
            <a:r>
              <a:rPr lang="en-US" altLang="zh-CN" sz="3200" dirty="0" smtClean="0">
                <a:latin typeface="楷体" pitchFamily="49" charset="-122"/>
                <a:ea typeface="楷体" pitchFamily="49" charset="-122"/>
              </a:rPr>
              <a:t>Y</a:t>
            </a:r>
            <a:r>
              <a:rPr lang="en-US" altLang="zh-CN" sz="4000" baseline="-25000" dirty="0" smtClean="0">
                <a:latin typeface="楷体" pitchFamily="49" charset="-122"/>
                <a:ea typeface="楷体" pitchFamily="49" charset="-122"/>
              </a:rPr>
              <a:t>i</a:t>
            </a:r>
            <a:r>
              <a:rPr lang="zh-CN" altLang="en-US" sz="3200" dirty="0" smtClean="0">
                <a:latin typeface="楷体" pitchFamily="49" charset="-122"/>
                <a:ea typeface="楷体" pitchFamily="49" charset="-122"/>
              </a:rPr>
              <a:t>是</a:t>
            </a:r>
            <a:r>
              <a:rPr lang="zh-CN" altLang="en-US" sz="3200" dirty="0" smtClean="0">
                <a:solidFill>
                  <a:srgbClr val="FF0000"/>
                </a:solidFill>
                <a:latin typeface="楷体" pitchFamily="49" charset="-122"/>
                <a:ea typeface="楷体" pitchFamily="49" charset="-122"/>
              </a:rPr>
              <a:t>因变量</a:t>
            </a:r>
            <a:r>
              <a:rPr lang="zh-CN" altLang="en-US" sz="3200" dirty="0" smtClean="0">
                <a:latin typeface="楷体" pitchFamily="49" charset="-122"/>
                <a:ea typeface="楷体" pitchFamily="49" charset="-122"/>
              </a:rPr>
              <a:t>，</a:t>
            </a:r>
            <a:r>
              <a:rPr lang="en-US" altLang="zh-CN" sz="3200" dirty="0" smtClean="0">
                <a:latin typeface="楷体" pitchFamily="49" charset="-122"/>
                <a:ea typeface="楷体" pitchFamily="49" charset="-122"/>
              </a:rPr>
              <a:t>X</a:t>
            </a:r>
            <a:r>
              <a:rPr lang="en-US" altLang="zh-CN" sz="4000" baseline="-25000" dirty="0" smtClean="0">
                <a:latin typeface="楷体" pitchFamily="49" charset="-122"/>
                <a:ea typeface="楷体" pitchFamily="49" charset="-122"/>
              </a:rPr>
              <a:t>i</a:t>
            </a:r>
            <a:r>
              <a:rPr lang="zh-CN" altLang="en-US" sz="3200" dirty="0" smtClean="0">
                <a:latin typeface="楷体" pitchFamily="49" charset="-122"/>
                <a:ea typeface="楷体" pitchFamily="49" charset="-122"/>
              </a:rPr>
              <a:t>是</a:t>
            </a:r>
            <a:r>
              <a:rPr lang="zh-CN" altLang="en-US" sz="3200" dirty="0" smtClean="0">
                <a:solidFill>
                  <a:srgbClr val="FF0000"/>
                </a:solidFill>
                <a:latin typeface="楷体" pitchFamily="49" charset="-122"/>
                <a:ea typeface="楷体" pitchFamily="49" charset="-122"/>
              </a:rPr>
              <a:t>自变量</a:t>
            </a:r>
            <a:r>
              <a:rPr lang="zh-CN" altLang="en-US" sz="3200" dirty="0" smtClean="0">
                <a:latin typeface="楷体" pitchFamily="49" charset="-122"/>
                <a:ea typeface="楷体" pitchFamily="49" charset="-122"/>
              </a:rPr>
              <a:t>。</a:t>
            </a:r>
            <a:endParaRPr lang="en-US" altLang="zh-CN" sz="3200" dirty="0" smtClean="0">
              <a:latin typeface="楷体" pitchFamily="49" charset="-122"/>
              <a:ea typeface="楷体" pitchFamily="49" charset="-122"/>
            </a:endParaRPr>
          </a:p>
        </p:txBody>
      </p:sp>
      <p:sp>
        <p:nvSpPr>
          <p:cNvPr id="29699" name="Rectangle 2"/>
          <p:cNvSpPr>
            <a:spLocks noChangeArrowheads="1"/>
          </p:cNvSpPr>
          <p:nvPr/>
        </p:nvSpPr>
        <p:spPr bwMode="auto">
          <a:xfrm>
            <a:off x="647701" y="517261"/>
            <a:ext cx="7777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buSzTx/>
              <a:buFontTx/>
              <a:buNone/>
            </a:pPr>
            <a:r>
              <a:rPr lang="en-US" altLang="zh-CN" sz="3600" b="1" dirty="0" smtClean="0">
                <a:latin typeface="华文楷体" pitchFamily="2" charset="-122"/>
                <a:ea typeface="华文楷体" pitchFamily="2" charset="-122"/>
              </a:rPr>
              <a:t>6.1.1 </a:t>
            </a:r>
            <a:r>
              <a:rPr lang="zh-CN" altLang="en-US" sz="3600" b="1" dirty="0">
                <a:latin typeface="华文楷体" pitchFamily="2" charset="-122"/>
                <a:ea typeface="华文楷体" pitchFamily="2" charset="-122"/>
              </a:rPr>
              <a:t>回归概述</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zh-CN" altLang="en-US" smtClean="0"/>
              <a:t>回归</a:t>
            </a:r>
            <a:r>
              <a:rPr lang="en-US" altLang="zh-CN" smtClean="0"/>
              <a:t>(</a:t>
            </a:r>
            <a:r>
              <a:rPr lang="en-US" altLang="zh-CN" smtClean="0">
                <a:latin typeface="楷体" pitchFamily="49" charset="-122"/>
                <a:ea typeface="楷体" pitchFamily="49" charset="-122"/>
              </a:rPr>
              <a:t>Regression)</a:t>
            </a:r>
            <a:r>
              <a:rPr lang="zh-CN" altLang="en-US" smtClean="0"/>
              <a:t>分析</a:t>
            </a:r>
          </a:p>
        </p:txBody>
      </p:sp>
      <p:sp>
        <p:nvSpPr>
          <p:cNvPr id="77827" name="Rectangle 3"/>
          <p:cNvSpPr>
            <a:spLocks noGrp="1" noChangeArrowheads="1"/>
          </p:cNvSpPr>
          <p:nvPr>
            <p:ph type="body" idx="1"/>
          </p:nvPr>
        </p:nvSpPr>
        <p:spPr/>
        <p:txBody>
          <a:bodyPr/>
          <a:lstStyle/>
          <a:p>
            <a:pPr marL="0" indent="0" eaLnBrk="1" hangingPunct="1">
              <a:defRPr/>
            </a:pPr>
            <a:r>
              <a:rPr lang="zh-CN" altLang="en-US" sz="2800" b="1" dirty="0" smtClean="0">
                <a:latin typeface="楷体" pitchFamily="49" charset="-122"/>
                <a:ea typeface="楷体" pitchFamily="49" charset="-122"/>
              </a:rPr>
              <a:t>一元线性回归：由大体上有线性关系的一个自变量和一个因变量组成；</a:t>
            </a:r>
          </a:p>
          <a:p>
            <a:pPr marL="0" indent="0" eaLnBrk="1" hangingPunct="1">
              <a:defRPr/>
            </a:pPr>
            <a:r>
              <a:rPr lang="zh-CN" altLang="en-US" sz="2600" b="1" dirty="0" smtClean="0">
                <a:latin typeface="楷体" pitchFamily="49" charset="-122"/>
                <a:ea typeface="楷体" pitchFamily="49" charset="-122"/>
              </a:rPr>
              <a:t>模型是 </a:t>
            </a:r>
            <a:r>
              <a:rPr lang="en-US" altLang="zh-CN" b="1" dirty="0" smtClean="0">
                <a:solidFill>
                  <a:schemeClr val="tx2"/>
                </a:solidFill>
                <a:latin typeface="Times New Roman" pitchFamily="18" charset="0"/>
                <a:ea typeface="楷体" pitchFamily="49" charset="-122"/>
              </a:rPr>
              <a:t>Y=a+ bx +ε</a:t>
            </a:r>
          </a:p>
          <a:p>
            <a:pPr marL="0" indent="0" eaLnBrk="1" hangingPunct="1">
              <a:defRPr/>
            </a:pPr>
            <a:r>
              <a:rPr lang="zh-CN" altLang="en-US" sz="2600" b="1" dirty="0" smtClean="0">
                <a:latin typeface="楷体" pitchFamily="49" charset="-122"/>
                <a:ea typeface="楷体" pitchFamily="49" charset="-122"/>
              </a:rPr>
              <a:t>（</a:t>
            </a:r>
            <a:r>
              <a:rPr lang="en-US" altLang="zh-CN" sz="2600" b="1" dirty="0" smtClean="0">
                <a:latin typeface="楷体" pitchFamily="49" charset="-122"/>
                <a:ea typeface="楷体" pitchFamily="49" charset="-122"/>
              </a:rPr>
              <a:t>X</a:t>
            </a:r>
            <a:r>
              <a:rPr lang="zh-CN" altLang="en-US" sz="2600" b="1" dirty="0" smtClean="0">
                <a:latin typeface="楷体" pitchFamily="49" charset="-122"/>
                <a:ea typeface="楷体" pitchFamily="49" charset="-122"/>
              </a:rPr>
              <a:t>是自变量，</a:t>
            </a:r>
            <a:r>
              <a:rPr lang="en-US" altLang="zh-CN" sz="2600" b="1" dirty="0" smtClean="0">
                <a:latin typeface="楷体" pitchFamily="49" charset="-122"/>
                <a:ea typeface="楷体" pitchFamily="49" charset="-122"/>
              </a:rPr>
              <a:t>Y</a:t>
            </a:r>
            <a:r>
              <a:rPr lang="zh-CN" altLang="en-US" sz="2600" b="1" dirty="0" smtClean="0">
                <a:latin typeface="楷体" pitchFamily="49" charset="-122"/>
                <a:ea typeface="楷体" pitchFamily="49" charset="-122"/>
              </a:rPr>
              <a:t>是因变量，</a:t>
            </a:r>
            <a:br>
              <a:rPr lang="zh-CN" altLang="en-US" sz="2600" b="1" dirty="0" smtClean="0">
                <a:latin typeface="楷体" pitchFamily="49" charset="-122"/>
                <a:ea typeface="楷体" pitchFamily="49" charset="-122"/>
              </a:rPr>
            </a:br>
            <a:r>
              <a:rPr lang="en-US" altLang="zh-CN" sz="2600" b="1" dirty="0" smtClean="0">
                <a:latin typeface="楷体" pitchFamily="49" charset="-122"/>
                <a:ea typeface="楷体" pitchFamily="49" charset="-122"/>
              </a:rPr>
              <a:t>ε</a:t>
            </a:r>
            <a:r>
              <a:rPr lang="zh-CN" altLang="en-US" sz="2600" b="1" dirty="0" smtClean="0">
                <a:latin typeface="楷体" pitchFamily="49" charset="-122"/>
                <a:ea typeface="楷体" pitchFamily="49" charset="-122"/>
              </a:rPr>
              <a:t>是随机误差）</a:t>
            </a:r>
          </a:p>
        </p:txBody>
      </p:sp>
      <p:grpSp>
        <p:nvGrpSpPr>
          <p:cNvPr id="77828" name="Group 4"/>
          <p:cNvGrpSpPr>
            <a:grpSpLocks/>
          </p:cNvGrpSpPr>
          <p:nvPr/>
        </p:nvGrpSpPr>
        <p:grpSpPr bwMode="auto">
          <a:xfrm>
            <a:off x="4806950" y="2157678"/>
            <a:ext cx="4032250" cy="3178666"/>
            <a:chOff x="3360" y="1776"/>
            <a:chExt cx="2256" cy="2134"/>
          </a:xfrm>
        </p:grpSpPr>
        <p:sp>
          <p:nvSpPr>
            <p:cNvPr id="30726" name="Rectangle 5"/>
            <p:cNvSpPr>
              <a:spLocks noChangeArrowheads="1"/>
            </p:cNvSpPr>
            <p:nvPr/>
          </p:nvSpPr>
          <p:spPr bwMode="auto">
            <a:xfrm>
              <a:off x="3408" y="1776"/>
              <a:ext cx="2208" cy="211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rgbClr val="F0F0F0"/>
                  </a:solidFill>
                  <a:latin typeface="Arial" pitchFamily="34" charset="0"/>
                  <a:ea typeface="宋体" pitchFamily="2" charset="-122"/>
                </a:defRPr>
              </a:lvl1pPr>
              <a:lvl2pPr marL="742950" indent="-285750" eaLnBrk="0" hangingPunct="0">
                <a:spcBef>
                  <a:spcPct val="20000"/>
                </a:spcBef>
                <a:buClr>
                  <a:schemeClr val="hlink"/>
                </a:buClr>
                <a:buSzPct val="65000"/>
                <a:buFont typeface="Wingdings" pitchFamily="2" charset="2"/>
                <a:buChar char="n"/>
                <a:defRPr sz="2800">
                  <a:solidFill>
                    <a:srgbClr val="F0F0F0"/>
                  </a:solidFill>
                  <a:latin typeface="Arial" pitchFamily="34" charset="0"/>
                  <a:ea typeface="宋体" pitchFamily="2" charset="-122"/>
                </a:defRPr>
              </a:lvl2pPr>
              <a:lvl3pPr marL="1143000" indent="-228600" eaLnBrk="0" hangingPunct="0">
                <a:spcBef>
                  <a:spcPct val="20000"/>
                </a:spcBef>
                <a:buClr>
                  <a:schemeClr val="tx2"/>
                </a:buClr>
                <a:buSzPct val="65000"/>
                <a:buFont typeface="Wingdings" pitchFamily="2" charset="2"/>
                <a:buChar char="l"/>
                <a:defRPr sz="2400">
                  <a:solidFill>
                    <a:srgbClr val="F0F0F0"/>
                  </a:solidFill>
                  <a:latin typeface="Arial" pitchFamily="34" charset="0"/>
                  <a:ea typeface="宋体" pitchFamily="2" charset="-122"/>
                </a:defRPr>
              </a:lvl3pPr>
              <a:lvl4pPr marL="1600200" indent="-228600" eaLnBrk="0" hangingPunct="0">
                <a:spcBef>
                  <a:spcPct val="20000"/>
                </a:spcBef>
                <a:buClr>
                  <a:schemeClr val="accent1"/>
                </a:buClr>
                <a:buSzPct val="65000"/>
                <a:buFont typeface="Monotype Sorts" pitchFamily="2" charset="2"/>
                <a:buChar char="l"/>
                <a:defRPr sz="2000">
                  <a:solidFill>
                    <a:srgbClr val="F0F0F0"/>
                  </a:solidFill>
                  <a:latin typeface="Arial" pitchFamily="34" charset="0"/>
                  <a:ea typeface="宋体" pitchFamily="2" charset="-122"/>
                </a:defRPr>
              </a:lvl4pPr>
              <a:lvl5pPr marL="2057400" indent="-228600" eaLnBrk="0" hangingPunct="0">
                <a:spcBef>
                  <a:spcPct val="20000"/>
                </a:spcBef>
                <a:buClr>
                  <a:schemeClr val="folHlink"/>
                </a:buClr>
                <a:buSzPct val="100000"/>
                <a:buChar char="»"/>
                <a:defRPr sz="2000">
                  <a:solidFill>
                    <a:srgbClr val="F0F0F0"/>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9pPr>
            </a:lstStyle>
            <a:p>
              <a:pPr eaLnBrk="1" hangingPunct="1">
                <a:spcBef>
                  <a:spcPct val="0"/>
                </a:spcBef>
                <a:buFontTx/>
                <a:buNone/>
              </a:pPr>
              <a:endParaRPr lang="zh-CN" altLang="en-US" sz="3600">
                <a:solidFill>
                  <a:schemeClr val="tx1"/>
                </a:solidFill>
              </a:endParaRPr>
            </a:p>
          </p:txBody>
        </p:sp>
        <p:grpSp>
          <p:nvGrpSpPr>
            <p:cNvPr id="30727" name="Group 6"/>
            <p:cNvGrpSpPr>
              <a:grpSpLocks/>
            </p:cNvGrpSpPr>
            <p:nvPr/>
          </p:nvGrpSpPr>
          <p:grpSpPr bwMode="auto">
            <a:xfrm>
              <a:off x="3360" y="2016"/>
              <a:ext cx="2208" cy="1894"/>
              <a:chOff x="3360" y="1776"/>
              <a:chExt cx="2208" cy="1894"/>
            </a:xfrm>
          </p:grpSpPr>
          <p:grpSp>
            <p:nvGrpSpPr>
              <p:cNvPr id="30728" name="Group 7"/>
              <p:cNvGrpSpPr>
                <a:grpSpLocks/>
              </p:cNvGrpSpPr>
              <p:nvPr/>
            </p:nvGrpSpPr>
            <p:grpSpPr bwMode="auto">
              <a:xfrm>
                <a:off x="3648" y="1776"/>
                <a:ext cx="1920" cy="1536"/>
                <a:chOff x="3552" y="1776"/>
                <a:chExt cx="1920" cy="1536"/>
              </a:xfrm>
            </p:grpSpPr>
            <p:sp>
              <p:nvSpPr>
                <p:cNvPr id="30731" name="Line 8"/>
                <p:cNvSpPr>
                  <a:spLocks noChangeShapeType="1"/>
                </p:cNvSpPr>
                <p:nvPr/>
              </p:nvSpPr>
              <p:spPr bwMode="auto">
                <a:xfrm>
                  <a:off x="3552" y="1776"/>
                  <a:ext cx="0" cy="1536"/>
                </a:xfrm>
                <a:prstGeom prst="line">
                  <a:avLst/>
                </a:prstGeom>
                <a:noFill/>
                <a:ln w="38100">
                  <a:solidFill>
                    <a:schemeClr val="tx1"/>
                  </a:solidFill>
                  <a:round/>
                  <a:headEnd type="triangle" w="med" len="me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0732" name="Line 9"/>
                <p:cNvSpPr>
                  <a:spLocks noChangeShapeType="1"/>
                </p:cNvSpPr>
                <p:nvPr/>
              </p:nvSpPr>
              <p:spPr bwMode="auto">
                <a:xfrm>
                  <a:off x="3552" y="3312"/>
                  <a:ext cx="1920" cy="0"/>
                </a:xfrm>
                <a:prstGeom prst="line">
                  <a:avLst/>
                </a:prstGeom>
                <a:noFill/>
                <a:ln w="38100">
                  <a:solidFill>
                    <a:schemeClr val="tx1"/>
                  </a:solidFill>
                  <a:round/>
                  <a:headEnd/>
                  <a:tailEnd type="triangle" w="med" len="me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7834" name="Text Box 10"/>
                <p:cNvSpPr txBox="1">
                  <a:spLocks noChangeArrowheads="1"/>
                </p:cNvSpPr>
                <p:nvPr/>
              </p:nvSpPr>
              <p:spPr bwMode="auto">
                <a:xfrm>
                  <a:off x="3600" y="2814"/>
                  <a:ext cx="355" cy="351"/>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8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7835" name="Text Box 11"/>
                <p:cNvSpPr txBox="1">
                  <a:spLocks noChangeArrowheads="1"/>
                </p:cNvSpPr>
                <p:nvPr/>
              </p:nvSpPr>
              <p:spPr bwMode="auto">
                <a:xfrm>
                  <a:off x="5021" y="2016"/>
                  <a:ext cx="355" cy="351"/>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8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7836" name="Text Box 12"/>
                <p:cNvSpPr txBox="1">
                  <a:spLocks noChangeArrowheads="1"/>
                </p:cNvSpPr>
                <p:nvPr/>
              </p:nvSpPr>
              <p:spPr bwMode="auto">
                <a:xfrm>
                  <a:off x="4656" y="2304"/>
                  <a:ext cx="355" cy="351"/>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8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7837" name="Text Box 13"/>
                <p:cNvSpPr txBox="1">
                  <a:spLocks noChangeArrowheads="1"/>
                </p:cNvSpPr>
                <p:nvPr/>
              </p:nvSpPr>
              <p:spPr bwMode="auto">
                <a:xfrm>
                  <a:off x="4896" y="2160"/>
                  <a:ext cx="355" cy="351"/>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8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7838" name="Text Box 14"/>
                <p:cNvSpPr txBox="1">
                  <a:spLocks noChangeArrowheads="1"/>
                </p:cNvSpPr>
                <p:nvPr/>
              </p:nvSpPr>
              <p:spPr bwMode="auto">
                <a:xfrm>
                  <a:off x="4416" y="2160"/>
                  <a:ext cx="355" cy="351"/>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8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7839" name="Text Box 15"/>
                <p:cNvSpPr txBox="1">
                  <a:spLocks noChangeArrowheads="1"/>
                </p:cNvSpPr>
                <p:nvPr/>
              </p:nvSpPr>
              <p:spPr bwMode="auto">
                <a:xfrm>
                  <a:off x="4311" y="2415"/>
                  <a:ext cx="353" cy="351"/>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8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7840" name="Text Box 16"/>
                <p:cNvSpPr txBox="1">
                  <a:spLocks noChangeArrowheads="1"/>
                </p:cNvSpPr>
                <p:nvPr/>
              </p:nvSpPr>
              <p:spPr bwMode="auto">
                <a:xfrm>
                  <a:off x="4224" y="2592"/>
                  <a:ext cx="353" cy="351"/>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8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7841" name="Text Box 17"/>
                <p:cNvSpPr txBox="1">
                  <a:spLocks noChangeArrowheads="1"/>
                </p:cNvSpPr>
                <p:nvPr/>
              </p:nvSpPr>
              <p:spPr bwMode="auto">
                <a:xfrm>
                  <a:off x="3744" y="2640"/>
                  <a:ext cx="356" cy="351"/>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8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7842" name="Text Box 18"/>
                <p:cNvSpPr txBox="1">
                  <a:spLocks noChangeArrowheads="1"/>
                </p:cNvSpPr>
                <p:nvPr/>
              </p:nvSpPr>
              <p:spPr bwMode="auto">
                <a:xfrm>
                  <a:off x="3935" y="2736"/>
                  <a:ext cx="354" cy="351"/>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8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30742" name="Line 19"/>
                <p:cNvSpPr>
                  <a:spLocks noChangeShapeType="1"/>
                </p:cNvSpPr>
                <p:nvPr/>
              </p:nvSpPr>
              <p:spPr bwMode="auto">
                <a:xfrm flipV="1">
                  <a:off x="3600" y="2112"/>
                  <a:ext cx="1717" cy="947"/>
                </a:xfrm>
                <a:prstGeom prst="line">
                  <a:avLst/>
                </a:prstGeom>
                <a:noFill/>
                <a:ln w="28575">
                  <a:solidFill>
                    <a:schemeClr val="tx2"/>
                  </a:solidFill>
                  <a:round/>
                  <a:headEnd/>
                  <a:tailEnd/>
                </a:ln>
                <a:effectLst>
                  <a:outerShdw dist="17961" dir="81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77844" name="Text Box 20"/>
              <p:cNvSpPr txBox="1">
                <a:spLocks noChangeArrowheads="1"/>
              </p:cNvSpPr>
              <p:nvPr/>
            </p:nvSpPr>
            <p:spPr bwMode="auto">
              <a:xfrm>
                <a:off x="5232" y="3360"/>
                <a:ext cx="288"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buFontTx/>
                  <a:buNone/>
                  <a:defRPr/>
                </a:pPr>
                <a:r>
                  <a:rPr kumimoji="1" lang="en-US" altLang="zh-CN" sz="2400" b="1" i="1">
                    <a:effectLst>
                      <a:outerShdw blurRad="38100" dist="38100" dir="2700000" algn="tl">
                        <a:srgbClr val="000000"/>
                      </a:outerShdw>
                    </a:effectLst>
                    <a:latin typeface="Times New Roman" pitchFamily="18" charset="0"/>
                  </a:rPr>
                  <a:t>x</a:t>
                </a:r>
              </a:p>
            </p:txBody>
          </p:sp>
          <p:sp>
            <p:nvSpPr>
              <p:cNvPr id="77845" name="Text Box 21"/>
              <p:cNvSpPr txBox="1">
                <a:spLocks noChangeArrowheads="1"/>
              </p:cNvSpPr>
              <p:nvPr/>
            </p:nvSpPr>
            <p:spPr bwMode="auto">
              <a:xfrm>
                <a:off x="3360" y="1776"/>
                <a:ext cx="288"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buFontTx/>
                  <a:buNone/>
                  <a:defRPr/>
                </a:pPr>
                <a:r>
                  <a:rPr kumimoji="1" lang="en-US" altLang="zh-CN" sz="2400" b="1" i="1">
                    <a:effectLst>
                      <a:outerShdw blurRad="38100" dist="38100" dir="2700000" algn="tl">
                        <a:srgbClr val="000000"/>
                      </a:outerShdw>
                    </a:effectLst>
                    <a:latin typeface="Times New Roman" pitchFamily="18" charset="0"/>
                  </a:rPr>
                  <a:t>y</a:t>
                </a:r>
              </a:p>
            </p:txBody>
          </p:sp>
        </p:grpSp>
      </p:grpSp>
      <p:sp>
        <p:nvSpPr>
          <p:cNvPr id="77846" name="AutoShape 22"/>
          <p:cNvSpPr>
            <a:spLocks noChangeArrowheads="1"/>
          </p:cNvSpPr>
          <p:nvPr/>
        </p:nvSpPr>
        <p:spPr bwMode="auto">
          <a:xfrm>
            <a:off x="2339976" y="3467365"/>
            <a:ext cx="2232025" cy="840052"/>
          </a:xfrm>
          <a:prstGeom prst="wedgeRoundRectCallout">
            <a:avLst>
              <a:gd name="adj1" fmla="val 87269"/>
              <a:gd name="adj2" fmla="val 62282"/>
              <a:gd name="adj3" fmla="val 1666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200">
                <a:solidFill>
                  <a:srgbClr val="F0F0F0"/>
                </a:solidFill>
                <a:latin typeface="Arial" pitchFamily="34" charset="0"/>
                <a:ea typeface="宋体" pitchFamily="2" charset="-122"/>
              </a:defRPr>
            </a:lvl1pPr>
            <a:lvl2pPr marL="742950" indent="-285750" eaLnBrk="0" hangingPunct="0">
              <a:spcBef>
                <a:spcPct val="20000"/>
              </a:spcBef>
              <a:buClr>
                <a:schemeClr val="hlink"/>
              </a:buClr>
              <a:buSzPct val="65000"/>
              <a:buFont typeface="Wingdings" pitchFamily="2" charset="2"/>
              <a:buChar char="n"/>
              <a:defRPr sz="2800">
                <a:solidFill>
                  <a:srgbClr val="F0F0F0"/>
                </a:solidFill>
                <a:latin typeface="Arial" pitchFamily="34" charset="0"/>
                <a:ea typeface="宋体" pitchFamily="2" charset="-122"/>
              </a:defRPr>
            </a:lvl2pPr>
            <a:lvl3pPr marL="1143000" indent="-228600" eaLnBrk="0" hangingPunct="0">
              <a:spcBef>
                <a:spcPct val="20000"/>
              </a:spcBef>
              <a:buClr>
                <a:schemeClr val="tx2"/>
              </a:buClr>
              <a:buSzPct val="65000"/>
              <a:buFont typeface="Wingdings" pitchFamily="2" charset="2"/>
              <a:buChar char="l"/>
              <a:defRPr sz="2400">
                <a:solidFill>
                  <a:srgbClr val="F0F0F0"/>
                </a:solidFill>
                <a:latin typeface="Arial" pitchFamily="34" charset="0"/>
                <a:ea typeface="宋体" pitchFamily="2" charset="-122"/>
              </a:defRPr>
            </a:lvl3pPr>
            <a:lvl4pPr marL="1600200" indent="-228600" eaLnBrk="0" hangingPunct="0">
              <a:spcBef>
                <a:spcPct val="20000"/>
              </a:spcBef>
              <a:buClr>
                <a:schemeClr val="accent1"/>
              </a:buClr>
              <a:buSzPct val="65000"/>
              <a:buFont typeface="Monotype Sorts" pitchFamily="2" charset="2"/>
              <a:buChar char="l"/>
              <a:defRPr sz="2000">
                <a:solidFill>
                  <a:srgbClr val="F0F0F0"/>
                </a:solidFill>
                <a:latin typeface="Arial" pitchFamily="34" charset="0"/>
                <a:ea typeface="宋体" pitchFamily="2" charset="-122"/>
              </a:defRPr>
            </a:lvl4pPr>
            <a:lvl5pPr marL="2057400" indent="-228600" eaLnBrk="0" hangingPunct="0">
              <a:spcBef>
                <a:spcPct val="20000"/>
              </a:spcBef>
              <a:buClr>
                <a:schemeClr val="folHlink"/>
              </a:buClr>
              <a:buSzPct val="100000"/>
              <a:buChar char="»"/>
              <a:defRPr sz="2000">
                <a:solidFill>
                  <a:srgbClr val="F0F0F0"/>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9pPr>
          </a:lstStyle>
          <a:p>
            <a:pPr>
              <a:spcBef>
                <a:spcPct val="0"/>
              </a:spcBef>
              <a:buFontTx/>
              <a:buNone/>
            </a:pPr>
            <a:r>
              <a:rPr kumimoji="1" lang="zh-CN" altLang="en-US" sz="2400" b="1">
                <a:solidFill>
                  <a:schemeClr val="tx1"/>
                </a:solidFill>
              </a:rPr>
              <a:t>寻找一条拟合直线</a:t>
            </a:r>
            <a:r>
              <a:rPr kumimoji="1" lang="en-US" altLang="zh-CN" sz="2400" b="1">
                <a:solidFill>
                  <a:schemeClr val="tx1"/>
                </a:solidFill>
              </a:rPr>
              <a:t>(</a:t>
            </a:r>
            <a:r>
              <a:rPr kumimoji="1" lang="zh-CN" altLang="en-US" sz="2400" b="1">
                <a:solidFill>
                  <a:schemeClr val="tx1"/>
                </a:solidFill>
              </a:rPr>
              <a:t>或曲线</a:t>
            </a:r>
            <a:r>
              <a:rPr kumimoji="1" lang="en-US" altLang="zh-CN" sz="2400" b="1">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dissolve">
                                      <p:cBhvr>
                                        <p:cTn id="7" dur="500"/>
                                        <p:tgtEl>
                                          <p:spTgt spid="778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46"/>
                                        </p:tgtEl>
                                        <p:attrNameLst>
                                          <p:attrName>style.visibility</p:attrName>
                                        </p:attrNameLst>
                                      </p:cBhvr>
                                      <p:to>
                                        <p:strVal val="visible"/>
                                      </p:to>
                                    </p:set>
                                    <p:animEffect transition="in" filter="blinds(horizontal)">
                                      <p:cBhvr>
                                        <p:cTn id="12" dur="500"/>
                                        <p:tgtEl>
                                          <p:spTgt spid="778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827">
                                            <p:txEl>
                                              <p:pRg st="0" end="0"/>
                                            </p:txEl>
                                          </p:spTgt>
                                        </p:tgtEl>
                                        <p:attrNameLst>
                                          <p:attrName>style.visibility</p:attrName>
                                        </p:attrNameLst>
                                      </p:cBhvr>
                                      <p:to>
                                        <p:strVal val="visible"/>
                                      </p:to>
                                    </p:set>
                                    <p:animEffect transition="in" filter="blinds(horizontal)">
                                      <p:cBhvr>
                                        <p:cTn id="17" dur="500"/>
                                        <p:tgtEl>
                                          <p:spTgt spid="7782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827">
                                            <p:txEl>
                                              <p:pRg st="1" end="1"/>
                                            </p:txEl>
                                          </p:spTgt>
                                        </p:tgtEl>
                                        <p:attrNameLst>
                                          <p:attrName>style.visibility</p:attrName>
                                        </p:attrNameLst>
                                      </p:cBhvr>
                                      <p:to>
                                        <p:strVal val="visible"/>
                                      </p:to>
                                    </p:set>
                                    <p:animEffect transition="in" filter="blinds(horizontal)">
                                      <p:cBhvr>
                                        <p:cTn id="22" dur="500"/>
                                        <p:tgtEl>
                                          <p:spTgt spid="7782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827">
                                            <p:txEl>
                                              <p:pRg st="2" end="2"/>
                                            </p:txEl>
                                          </p:spTgt>
                                        </p:tgtEl>
                                        <p:attrNameLst>
                                          <p:attrName>style.visibility</p:attrName>
                                        </p:attrNameLst>
                                      </p:cBhvr>
                                      <p:to>
                                        <p:strVal val="visible"/>
                                      </p:to>
                                    </p:set>
                                    <p:animEffect transition="in" filter="blinds(horizontal)">
                                      <p:cBhvr>
                                        <p:cTn id="27" dur="500"/>
                                        <p:tgtEl>
                                          <p:spTgt spid="778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P spid="7784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317500"/>
            <a:ext cx="8515350" cy="762000"/>
          </a:xfrm>
        </p:spPr>
        <p:txBody>
          <a:bodyPr/>
          <a:lstStyle/>
          <a:p>
            <a:pPr>
              <a:defRPr/>
            </a:pPr>
            <a:r>
              <a:rPr lang="zh-CN" altLang="en-US" dirty="0"/>
              <a:t>天</a:t>
            </a:r>
            <a:r>
              <a:rPr lang="zh-CN" altLang="en-US" dirty="0" smtClean="0"/>
              <a:t>猫双十一销售数据拟合</a:t>
            </a:r>
            <a:r>
              <a:rPr lang="en-US" altLang="zh-CN" dirty="0" smtClean="0"/>
              <a:t>(</a:t>
            </a:r>
            <a:r>
              <a:rPr lang="zh-CN" altLang="en-US" dirty="0" smtClean="0"/>
              <a:t>曲线回归</a:t>
            </a:r>
            <a:r>
              <a:rPr lang="en-US" altLang="zh-CN" dirty="0" smtClean="0"/>
              <a:t>)</a:t>
            </a:r>
            <a:endParaRPr lang="zh-CN" altLang="en-US" dirty="0"/>
          </a:p>
        </p:txBody>
      </p:sp>
      <p:sp>
        <p:nvSpPr>
          <p:cNvPr id="3" name="内容占位符 2"/>
          <p:cNvSpPr>
            <a:spLocks noGrp="1"/>
          </p:cNvSpPr>
          <p:nvPr>
            <p:ph idx="1"/>
          </p:nvPr>
        </p:nvSpPr>
        <p:spPr>
          <a:xfrm>
            <a:off x="755650" y="4884208"/>
            <a:ext cx="7848600" cy="562240"/>
          </a:xfrm>
        </p:spPr>
        <p:txBody>
          <a:bodyPr/>
          <a:lstStyle/>
          <a:p>
            <a:pPr>
              <a:defRPr/>
            </a:pPr>
            <a:r>
              <a:rPr lang="en-US" altLang="zh-CN" sz="2000" dirty="0" smtClean="0"/>
              <a:t>https://user.guancha.cn/main/content?id=201484&amp;s=fwzxfbbt</a:t>
            </a:r>
            <a:endParaRPr lang="zh-CN" altLang="en-US" sz="2000" dirty="0"/>
          </a:p>
        </p:txBody>
      </p:sp>
      <p:pic>
        <p:nvPicPr>
          <p:cNvPr id="32772" name="Picture 2" descr="C:\Users\Shinelon\Desktop\2019112122205397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416844"/>
            <a:ext cx="8580437" cy="336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1763713" y="277813"/>
            <a:ext cx="6477000" cy="952500"/>
          </a:xfrm>
        </p:spPr>
        <p:txBody>
          <a:bodyPr lIns="91440" tIns="45720" rIns="91440" bIns="45720" anchorCtr="0"/>
          <a:lstStyle/>
          <a:p>
            <a:pPr eaLnBrk="1" hangingPunct="1">
              <a:lnSpc>
                <a:spcPct val="105000"/>
              </a:lnSpc>
              <a:defRPr/>
            </a:pPr>
            <a:r>
              <a:rPr lang="zh-CN" altLang="en-US" sz="3600" smtClean="0">
                <a:latin typeface="黑体" pitchFamily="49" charset="-122"/>
                <a:ea typeface="黑体" pitchFamily="49" charset="-122"/>
              </a:rPr>
              <a:t>相关分析与回归分析的关系</a:t>
            </a:r>
          </a:p>
        </p:txBody>
      </p:sp>
      <p:sp>
        <p:nvSpPr>
          <p:cNvPr id="336899" name="Rectangle 3"/>
          <p:cNvSpPr>
            <a:spLocks noGrp="1" noChangeArrowheads="1"/>
          </p:cNvSpPr>
          <p:nvPr>
            <p:ph idx="4294967295"/>
          </p:nvPr>
        </p:nvSpPr>
        <p:spPr>
          <a:xfrm>
            <a:off x="503239" y="1230313"/>
            <a:ext cx="8137525" cy="3922448"/>
          </a:xfrm>
        </p:spPr>
        <p:txBody>
          <a:bodyPr lIns="91440" tIns="45720" rIns="91440" bIns="45720"/>
          <a:lstStyle/>
          <a:p>
            <a:pPr marL="0" indent="0" eaLnBrk="1" hangingPunct="1">
              <a:defRPr/>
            </a:pPr>
            <a:r>
              <a:rPr lang="en-US" altLang="zh-CN" sz="2800" b="1" dirty="0" smtClean="0">
                <a:latin typeface="宋体" pitchFamily="2" charset="-122"/>
              </a:rPr>
              <a:t>1.</a:t>
            </a:r>
            <a:r>
              <a:rPr lang="zh-CN" altLang="en-US" sz="2800" b="1" dirty="0" smtClean="0">
                <a:latin typeface="宋体" pitchFamily="2" charset="-122"/>
              </a:rPr>
              <a:t>联系</a:t>
            </a:r>
          </a:p>
          <a:p>
            <a:pPr marL="0" indent="0" eaLnBrk="1" hangingPunct="1">
              <a:defRPr/>
            </a:pPr>
            <a:r>
              <a:rPr lang="en-US" altLang="zh-CN" b="1" dirty="0" smtClean="0">
                <a:latin typeface="宋体" pitchFamily="2" charset="-122"/>
              </a:rPr>
              <a:t> </a:t>
            </a:r>
            <a:r>
              <a:rPr lang="en-US" altLang="zh-CN" sz="2400" b="1" dirty="0" smtClean="0">
                <a:latin typeface="宋体" pitchFamily="2" charset="-122"/>
              </a:rPr>
              <a:t> </a:t>
            </a:r>
            <a:r>
              <a:rPr lang="en-US" altLang="zh-CN" sz="2600" b="1" dirty="0" smtClean="0">
                <a:solidFill>
                  <a:srgbClr val="C00000"/>
                </a:solidFill>
                <a:latin typeface="宋体" pitchFamily="2" charset="-122"/>
              </a:rPr>
              <a:t>■</a:t>
            </a:r>
            <a:r>
              <a:rPr lang="zh-CN" altLang="en-US" sz="2600" b="1" dirty="0" smtClean="0">
                <a:latin typeface="宋体" pitchFamily="2" charset="-122"/>
              </a:rPr>
              <a:t>相关分析是回归分析的前提，回归分析是相关分析的拓展。</a:t>
            </a:r>
            <a:endParaRPr lang="en-US" altLang="zh-CN" sz="2600" b="1" dirty="0" smtClean="0">
              <a:latin typeface="宋体" pitchFamily="2" charset="-122"/>
            </a:endParaRPr>
          </a:p>
          <a:p>
            <a:pPr marL="0" indent="0" eaLnBrk="1" hangingPunct="1">
              <a:defRPr/>
            </a:pPr>
            <a:r>
              <a:rPr lang="en-US" altLang="zh-CN" sz="2800" b="1" dirty="0" smtClean="0">
                <a:latin typeface="宋体" pitchFamily="2" charset="-122"/>
              </a:rPr>
              <a:t>2.</a:t>
            </a:r>
            <a:r>
              <a:rPr lang="zh-CN" altLang="en-US" sz="2800" b="1" dirty="0" smtClean="0">
                <a:latin typeface="宋体" pitchFamily="2" charset="-122"/>
              </a:rPr>
              <a:t>区别</a:t>
            </a:r>
          </a:p>
          <a:p>
            <a:pPr marL="0" indent="0" eaLnBrk="1" hangingPunct="1">
              <a:defRPr/>
            </a:pPr>
            <a:r>
              <a:rPr lang="en-US" altLang="zh-CN" sz="2600" b="1" dirty="0" smtClean="0">
                <a:solidFill>
                  <a:srgbClr val="C00000"/>
                </a:solidFill>
                <a:latin typeface="宋体" pitchFamily="2" charset="-122"/>
              </a:rPr>
              <a:t>  ■</a:t>
            </a:r>
            <a:r>
              <a:rPr lang="zh-CN" altLang="en-US" sz="2600" b="1" dirty="0" smtClean="0">
                <a:latin typeface="宋体" pitchFamily="2" charset="-122"/>
              </a:rPr>
              <a:t>相关分析不区分自变量和因变量，回归分析必须区别自变量和因变量。</a:t>
            </a:r>
          </a:p>
          <a:p>
            <a:pPr marL="0" indent="0" eaLnBrk="1" hangingPunct="1">
              <a:defRPr/>
            </a:pPr>
            <a:r>
              <a:rPr lang="en-US" altLang="zh-CN" sz="2600" b="1" dirty="0" smtClean="0">
                <a:latin typeface="宋体" pitchFamily="2" charset="-122"/>
              </a:rPr>
              <a:t> </a:t>
            </a:r>
            <a:r>
              <a:rPr lang="en-US" altLang="zh-CN" sz="2600" b="1" dirty="0" smtClean="0">
                <a:solidFill>
                  <a:srgbClr val="C00000"/>
                </a:solidFill>
                <a:latin typeface="宋体" pitchFamily="2" charset="-122"/>
              </a:rPr>
              <a:t> ■</a:t>
            </a:r>
            <a:r>
              <a:rPr lang="zh-CN" altLang="en-US" sz="2600" b="1" dirty="0" smtClean="0">
                <a:latin typeface="宋体" pitchFamily="2" charset="-122"/>
              </a:rPr>
              <a:t>相关分析不能估计推算具体数值，回归分析可以用自变量数值推算因变量的估计值</a:t>
            </a:r>
          </a:p>
          <a:p>
            <a:pPr marL="0" indent="0" eaLnBrk="1" hangingPunct="1">
              <a:defRPr/>
            </a:pPr>
            <a:r>
              <a:rPr lang="en-US" altLang="zh-CN" sz="2600" b="1" dirty="0" smtClean="0">
                <a:solidFill>
                  <a:srgbClr val="C00000"/>
                </a:solidFill>
                <a:latin typeface="宋体" pitchFamily="2" charset="-122"/>
              </a:rPr>
              <a:t>  ■</a:t>
            </a:r>
            <a:r>
              <a:rPr lang="zh-CN" altLang="zh-CN" sz="2600" b="1" dirty="0" smtClean="0">
                <a:latin typeface="宋体" pitchFamily="2" charset="-122"/>
              </a:rPr>
              <a:t>互为因果关系的两个变量，可以拟合两个回归方程，但相关系数只有一个。</a:t>
            </a:r>
            <a:endParaRPr lang="en-US" altLang="zh-CN" sz="2600" b="1" dirty="0" smtClean="0">
              <a:latin typeface="宋体" pitchFamily="2" charset="-122"/>
            </a:endParaRPr>
          </a:p>
        </p:txBody>
      </p:sp>
      <p:sp>
        <p:nvSpPr>
          <p:cNvPr id="33796" name="Rectangle 4"/>
          <p:cNvSpPr>
            <a:spLocks noChangeArrowheads="1"/>
          </p:cNvSpPr>
          <p:nvPr/>
        </p:nvSpPr>
        <p:spPr bwMode="auto">
          <a:xfrm>
            <a:off x="0" y="-240065"/>
            <a:ext cx="184731"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defRPr sz="3200">
                <a:solidFill>
                  <a:srgbClr val="F0F0F0"/>
                </a:solidFill>
                <a:latin typeface="Arial" pitchFamily="34" charset="0"/>
                <a:ea typeface="宋体" pitchFamily="2" charset="-122"/>
              </a:defRPr>
            </a:lvl1pPr>
            <a:lvl2pPr marL="742950" indent="-285750" eaLnBrk="0" hangingPunct="0">
              <a:spcBef>
                <a:spcPct val="20000"/>
              </a:spcBef>
              <a:buClr>
                <a:schemeClr val="hlink"/>
              </a:buClr>
              <a:buSzPct val="65000"/>
              <a:buFont typeface="Wingdings" pitchFamily="2" charset="2"/>
              <a:buChar char="n"/>
              <a:defRPr sz="2800">
                <a:solidFill>
                  <a:srgbClr val="F0F0F0"/>
                </a:solidFill>
                <a:latin typeface="Arial" pitchFamily="34" charset="0"/>
                <a:ea typeface="宋体" pitchFamily="2" charset="-122"/>
              </a:defRPr>
            </a:lvl2pPr>
            <a:lvl3pPr marL="1143000" indent="-228600" eaLnBrk="0" hangingPunct="0">
              <a:spcBef>
                <a:spcPct val="20000"/>
              </a:spcBef>
              <a:buClr>
                <a:schemeClr val="tx2"/>
              </a:buClr>
              <a:buSzPct val="65000"/>
              <a:buFont typeface="Wingdings" pitchFamily="2" charset="2"/>
              <a:buChar char="l"/>
              <a:defRPr sz="2400">
                <a:solidFill>
                  <a:srgbClr val="F0F0F0"/>
                </a:solidFill>
                <a:latin typeface="Arial" pitchFamily="34" charset="0"/>
                <a:ea typeface="宋体" pitchFamily="2" charset="-122"/>
              </a:defRPr>
            </a:lvl3pPr>
            <a:lvl4pPr marL="1600200" indent="-228600" eaLnBrk="0" hangingPunct="0">
              <a:spcBef>
                <a:spcPct val="20000"/>
              </a:spcBef>
              <a:buClr>
                <a:schemeClr val="accent1"/>
              </a:buClr>
              <a:buSzPct val="65000"/>
              <a:buFont typeface="Monotype Sorts" pitchFamily="2" charset="2"/>
              <a:buChar char="l"/>
              <a:defRPr sz="2000">
                <a:solidFill>
                  <a:srgbClr val="F0F0F0"/>
                </a:solidFill>
                <a:latin typeface="Arial" pitchFamily="34" charset="0"/>
                <a:ea typeface="宋体" pitchFamily="2" charset="-122"/>
              </a:defRPr>
            </a:lvl4pPr>
            <a:lvl5pPr marL="2057400" indent="-228600" eaLnBrk="0" hangingPunct="0">
              <a:spcBef>
                <a:spcPct val="20000"/>
              </a:spcBef>
              <a:buClr>
                <a:schemeClr val="folHlink"/>
              </a:buClr>
              <a:buSzPct val="100000"/>
              <a:buChar char="»"/>
              <a:defRPr sz="2000">
                <a:solidFill>
                  <a:srgbClr val="F0F0F0"/>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9pPr>
          </a:lstStyle>
          <a:p>
            <a:pPr eaLnBrk="1" hangingPunct="1">
              <a:lnSpc>
                <a:spcPct val="105000"/>
              </a:lnSpc>
              <a:buClr>
                <a:schemeClr val="tx2"/>
              </a:buClr>
              <a:buSzPct val="50000"/>
              <a:buFont typeface="Wingdings 2" pitchFamily="18" charset="2"/>
              <a:buNone/>
            </a:pPr>
            <a:endParaRPr lang="zh-CN" altLang="en-US" sz="2400">
              <a:solidFill>
                <a:schemeClr val="tx1"/>
              </a:solidFill>
              <a:latin typeface="宋体" pitchFamily="2" charset="-122"/>
            </a:endParaRPr>
          </a:p>
        </p:txBody>
      </p:sp>
      <p:sp>
        <p:nvSpPr>
          <p:cNvPr id="33797" name="Rectangle 5"/>
          <p:cNvSpPr>
            <a:spLocks noChangeArrowheads="1"/>
          </p:cNvSpPr>
          <p:nvPr/>
        </p:nvSpPr>
        <p:spPr bwMode="auto">
          <a:xfrm>
            <a:off x="0" y="-240065"/>
            <a:ext cx="184731"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defRPr sz="3200">
                <a:solidFill>
                  <a:srgbClr val="F0F0F0"/>
                </a:solidFill>
                <a:latin typeface="Arial" pitchFamily="34" charset="0"/>
                <a:ea typeface="宋体" pitchFamily="2" charset="-122"/>
              </a:defRPr>
            </a:lvl1pPr>
            <a:lvl2pPr marL="742950" indent="-285750" eaLnBrk="0" hangingPunct="0">
              <a:spcBef>
                <a:spcPct val="20000"/>
              </a:spcBef>
              <a:buClr>
                <a:schemeClr val="hlink"/>
              </a:buClr>
              <a:buSzPct val="65000"/>
              <a:buFont typeface="Wingdings" pitchFamily="2" charset="2"/>
              <a:buChar char="n"/>
              <a:defRPr sz="2800">
                <a:solidFill>
                  <a:srgbClr val="F0F0F0"/>
                </a:solidFill>
                <a:latin typeface="Arial" pitchFamily="34" charset="0"/>
                <a:ea typeface="宋体" pitchFamily="2" charset="-122"/>
              </a:defRPr>
            </a:lvl2pPr>
            <a:lvl3pPr marL="1143000" indent="-228600" eaLnBrk="0" hangingPunct="0">
              <a:spcBef>
                <a:spcPct val="20000"/>
              </a:spcBef>
              <a:buClr>
                <a:schemeClr val="tx2"/>
              </a:buClr>
              <a:buSzPct val="65000"/>
              <a:buFont typeface="Wingdings" pitchFamily="2" charset="2"/>
              <a:buChar char="l"/>
              <a:defRPr sz="2400">
                <a:solidFill>
                  <a:srgbClr val="F0F0F0"/>
                </a:solidFill>
                <a:latin typeface="Arial" pitchFamily="34" charset="0"/>
                <a:ea typeface="宋体" pitchFamily="2" charset="-122"/>
              </a:defRPr>
            </a:lvl3pPr>
            <a:lvl4pPr marL="1600200" indent="-228600" eaLnBrk="0" hangingPunct="0">
              <a:spcBef>
                <a:spcPct val="20000"/>
              </a:spcBef>
              <a:buClr>
                <a:schemeClr val="accent1"/>
              </a:buClr>
              <a:buSzPct val="65000"/>
              <a:buFont typeface="Monotype Sorts" pitchFamily="2" charset="2"/>
              <a:buChar char="l"/>
              <a:defRPr sz="2000">
                <a:solidFill>
                  <a:srgbClr val="F0F0F0"/>
                </a:solidFill>
                <a:latin typeface="Arial" pitchFamily="34" charset="0"/>
                <a:ea typeface="宋体" pitchFamily="2" charset="-122"/>
              </a:defRPr>
            </a:lvl4pPr>
            <a:lvl5pPr marL="2057400" indent="-228600" eaLnBrk="0" hangingPunct="0">
              <a:spcBef>
                <a:spcPct val="20000"/>
              </a:spcBef>
              <a:buClr>
                <a:schemeClr val="folHlink"/>
              </a:buClr>
              <a:buSzPct val="100000"/>
              <a:buChar char="»"/>
              <a:defRPr sz="2000">
                <a:solidFill>
                  <a:srgbClr val="F0F0F0"/>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9pPr>
          </a:lstStyle>
          <a:p>
            <a:pPr eaLnBrk="1" hangingPunct="1">
              <a:lnSpc>
                <a:spcPct val="105000"/>
              </a:lnSpc>
              <a:buClr>
                <a:schemeClr val="tx2"/>
              </a:buClr>
              <a:buSzPct val="50000"/>
              <a:buFont typeface="Wingdings 2" pitchFamily="18" charset="2"/>
              <a:buNone/>
            </a:pPr>
            <a:endParaRPr lang="zh-CN" altLang="en-US" sz="2400">
              <a:solidFill>
                <a:schemeClr val="tx1"/>
              </a:solidFill>
              <a:latin typeface="宋体" pitchFamily="2"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a:t>相</a:t>
            </a:r>
            <a:r>
              <a:rPr lang="zh-CN" altLang="en-US" dirty="0" smtClean="0"/>
              <a:t>关和回归的概念</a:t>
            </a:r>
            <a:endParaRPr lang="en-US" altLang="zh-CN" dirty="0" smtClean="0"/>
          </a:p>
          <a:p>
            <a:r>
              <a:rPr lang="zh-CN" altLang="en-US" dirty="0" smtClean="0">
                <a:solidFill>
                  <a:srgbClr val="FF0000"/>
                </a:solidFill>
              </a:rPr>
              <a:t>线性回归的概念和方程</a:t>
            </a:r>
            <a:endParaRPr lang="en-US" altLang="zh-CN" dirty="0">
              <a:solidFill>
                <a:srgbClr val="FF0000"/>
              </a:solidFill>
            </a:endParaRPr>
          </a:p>
          <a:p>
            <a:r>
              <a:rPr lang="zh-CN" altLang="en-US" dirty="0" smtClean="0"/>
              <a:t>线性回归模型的损失函数（误差平方和）与参数估计</a:t>
            </a:r>
            <a:endParaRPr lang="en-US" altLang="zh-CN" dirty="0" smtClean="0"/>
          </a:p>
          <a:p>
            <a:pPr lvl="1"/>
            <a:r>
              <a:rPr lang="zh-CN" altLang="en-US" dirty="0"/>
              <a:t>正</a:t>
            </a:r>
            <a:r>
              <a:rPr lang="zh-CN" altLang="en-US" dirty="0" smtClean="0"/>
              <a:t>规解方程法（最小二乘法）</a:t>
            </a:r>
            <a:endParaRPr lang="en-US" altLang="zh-CN" dirty="0" smtClean="0"/>
          </a:p>
          <a:p>
            <a:pPr lvl="1"/>
            <a:r>
              <a:rPr lang="zh-CN" altLang="en-US" dirty="0"/>
              <a:t>梯</a:t>
            </a:r>
            <a:r>
              <a:rPr lang="zh-CN" altLang="en-US" dirty="0" smtClean="0"/>
              <a:t>度下降法</a:t>
            </a:r>
            <a:endParaRPr lang="en-US" altLang="zh-CN" dirty="0" smtClean="0"/>
          </a:p>
          <a:p>
            <a:pPr lvl="1"/>
            <a:endParaRPr lang="en-US" altLang="zh-CN" dirty="0"/>
          </a:p>
          <a:p>
            <a:r>
              <a:rPr lang="zh-CN" altLang="en-US" dirty="0" smtClean="0"/>
              <a:t>逻辑回归模型的概念和方程</a:t>
            </a:r>
            <a:endParaRPr lang="en-US" altLang="zh-CN" dirty="0" smtClean="0"/>
          </a:p>
          <a:p>
            <a:r>
              <a:rPr lang="zh-CN" altLang="en-US" dirty="0"/>
              <a:t>逻</a:t>
            </a:r>
            <a:r>
              <a:rPr lang="zh-CN" altLang="en-US" dirty="0" smtClean="0"/>
              <a:t>辑回归模型的损失函数与参数估计</a:t>
            </a:r>
            <a:endParaRPr lang="en-US" altLang="zh-CN" dirty="0" smtClean="0"/>
          </a:p>
          <a:p>
            <a:pPr lvl="1"/>
            <a:r>
              <a:rPr lang="zh-CN" altLang="en-US" dirty="0"/>
              <a:t>损</a:t>
            </a:r>
            <a:r>
              <a:rPr lang="zh-CN" altLang="en-US" dirty="0" smtClean="0"/>
              <a:t>失函数（极大似然估计函数）</a:t>
            </a:r>
            <a:endParaRPr lang="en-US" altLang="zh-CN" dirty="0" smtClean="0"/>
          </a:p>
          <a:p>
            <a:pPr lvl="1"/>
            <a:r>
              <a:rPr lang="zh-CN" altLang="en-US" dirty="0"/>
              <a:t>参</a:t>
            </a:r>
            <a:r>
              <a:rPr lang="zh-CN" altLang="en-US" dirty="0" smtClean="0"/>
              <a:t>数估计（梯度下降法）</a:t>
            </a:r>
            <a:endParaRPr lang="zh-CN" altLang="en-US" dirty="0"/>
          </a:p>
        </p:txBody>
      </p:sp>
    </p:spTree>
    <p:extLst>
      <p:ext uri="{BB962C8B-B14F-4D97-AF65-F5344CB8AC3E}">
        <p14:creationId xmlns:p14="http://schemas.microsoft.com/office/powerpoint/2010/main" val="8258320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zh-CN" altLang="en-US" smtClean="0"/>
              <a:t>多元线性回归</a:t>
            </a:r>
          </a:p>
        </p:txBody>
      </p:sp>
      <p:sp>
        <p:nvSpPr>
          <p:cNvPr id="78851" name="Rectangle 3"/>
          <p:cNvSpPr>
            <a:spLocks noGrp="1" noChangeArrowheads="1"/>
          </p:cNvSpPr>
          <p:nvPr>
            <p:ph type="body" idx="1"/>
          </p:nvPr>
        </p:nvSpPr>
        <p:spPr/>
        <p:txBody>
          <a:bodyPr/>
          <a:lstStyle/>
          <a:p>
            <a:pPr marL="0" indent="0" eaLnBrk="1" hangingPunct="1">
              <a:defRPr/>
            </a:pPr>
            <a:r>
              <a:rPr lang="zh-CN" altLang="en-US" sz="2800" dirty="0" smtClean="0">
                <a:latin typeface="楷体" pitchFamily="49" charset="-122"/>
                <a:ea typeface="楷体" pitchFamily="49" charset="-122"/>
              </a:rPr>
              <a:t>如果回归分析中包括两个或两个以上的</a:t>
            </a:r>
            <a:r>
              <a:rPr lang="zh-CN" altLang="en-US" dirty="0" smtClean="0">
                <a:solidFill>
                  <a:schemeClr val="tx2"/>
                </a:solidFill>
                <a:latin typeface="楷体" pitchFamily="49" charset="-122"/>
                <a:ea typeface="楷体" pitchFamily="49" charset="-122"/>
              </a:rPr>
              <a:t>自变量</a:t>
            </a:r>
            <a:r>
              <a:rPr lang="zh-CN" altLang="en-US" sz="2800" dirty="0" smtClean="0">
                <a:latin typeface="楷体" pitchFamily="49" charset="-122"/>
                <a:ea typeface="楷体" pitchFamily="49" charset="-122"/>
              </a:rPr>
              <a:t>，且因变量和自变量之间是线性关系，则称为多元线性回归分析。</a:t>
            </a:r>
          </a:p>
          <a:p>
            <a:pPr marL="0" indent="0" eaLnBrk="1" hangingPunct="1">
              <a:defRPr/>
            </a:pPr>
            <a:endParaRPr lang="zh-CN" altLang="en-US" sz="2800" dirty="0" smtClean="0">
              <a:latin typeface="楷体" pitchFamily="49" charset="-122"/>
              <a:ea typeface="楷体" pitchFamily="49" charset="-122"/>
            </a:endParaRPr>
          </a:p>
          <a:p>
            <a:pPr marL="0" indent="0" eaLnBrk="1" hangingPunct="1">
              <a:defRPr/>
            </a:pPr>
            <a:endParaRPr lang="zh-CN" altLang="en-US" sz="2800" dirty="0" smtClean="0">
              <a:latin typeface="楷体" pitchFamily="49" charset="-122"/>
              <a:ea typeface="楷体" pitchFamily="49" charset="-122"/>
            </a:endParaRPr>
          </a:p>
          <a:p>
            <a:pPr marL="0" indent="0" eaLnBrk="1" hangingPunct="1">
              <a:defRPr/>
            </a:pPr>
            <a:r>
              <a:rPr lang="zh-CN" altLang="en-US" sz="2800" dirty="0" smtClean="0">
                <a:latin typeface="楷体" pitchFamily="49" charset="-122"/>
                <a:ea typeface="楷体" pitchFamily="49" charset="-122"/>
              </a:rPr>
              <a:t>令</a:t>
            </a:r>
            <a:r>
              <a:rPr lang="en-US" altLang="zh-CN" sz="2800" dirty="0" smtClean="0">
                <a:latin typeface="楷体" pitchFamily="49" charset="-122"/>
                <a:ea typeface="楷体" pitchFamily="49" charset="-122"/>
              </a:rPr>
              <a:t>x</a:t>
            </a:r>
            <a:r>
              <a:rPr lang="en-US" altLang="zh-CN" sz="2800" baseline="-25000" dirty="0" smtClean="0">
                <a:latin typeface="楷体" pitchFamily="49" charset="-122"/>
                <a:ea typeface="楷体" pitchFamily="49" charset="-122"/>
              </a:rPr>
              <a:t>0</a:t>
            </a:r>
            <a:r>
              <a:rPr lang="en-US" altLang="zh-CN" sz="2800" dirty="0" smtClean="0">
                <a:latin typeface="楷体" pitchFamily="49" charset="-122"/>
                <a:ea typeface="楷体" pitchFamily="49" charset="-122"/>
              </a:rPr>
              <a:t>=1</a:t>
            </a:r>
            <a:r>
              <a:rPr lang="zh-CN" altLang="en-US" sz="2800" dirty="0" smtClean="0">
                <a:latin typeface="楷体" pitchFamily="49" charset="-122"/>
                <a:ea typeface="楷体" pitchFamily="49" charset="-122"/>
              </a:rPr>
              <a:t>，则上式可写成</a:t>
            </a:r>
          </a:p>
        </p:txBody>
      </p:sp>
      <p:graphicFrame>
        <p:nvGraphicFramePr>
          <p:cNvPr id="78852" name="Object 4"/>
          <p:cNvGraphicFramePr>
            <a:graphicFrameLocks noChangeAspect="1"/>
          </p:cNvGraphicFramePr>
          <p:nvPr/>
        </p:nvGraphicFramePr>
        <p:xfrm>
          <a:off x="1076325" y="2857500"/>
          <a:ext cx="6846888" cy="578115"/>
        </p:xfrm>
        <a:graphic>
          <a:graphicData uri="http://schemas.openxmlformats.org/presentationml/2006/ole">
            <mc:AlternateContent xmlns:mc="http://schemas.openxmlformats.org/markup-compatibility/2006">
              <mc:Choice xmlns:v="urn:schemas-microsoft-com:vml" Requires="v">
                <p:oleObj spid="_x0000_s34910" name="公式" r:id="rId3" imgW="2247827" imgH="200126" progId="Equation.3">
                  <p:embed/>
                </p:oleObj>
              </mc:Choice>
              <mc:Fallback>
                <p:oleObj name="公式" r:id="rId3" imgW="2247827" imgH="20012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325" y="2857500"/>
                        <a:ext cx="6846888" cy="578115"/>
                      </a:xfrm>
                      <a:prstGeom prst="rect">
                        <a:avLst/>
                      </a:prstGeom>
                      <a:noFill/>
                      <a:ln>
                        <a:noFill/>
                      </a:ln>
                      <a:effectLst>
                        <a:outerShdw dist="12700" dir="108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3" name="Object 5"/>
          <p:cNvGraphicFramePr>
            <a:graphicFrameLocks noChangeAspect="1"/>
          </p:cNvGraphicFramePr>
          <p:nvPr/>
        </p:nvGraphicFramePr>
        <p:xfrm>
          <a:off x="2484439" y="4221427"/>
          <a:ext cx="4033837" cy="1005417"/>
        </p:xfrm>
        <a:graphic>
          <a:graphicData uri="http://schemas.openxmlformats.org/presentationml/2006/ole">
            <mc:AlternateContent xmlns:mc="http://schemas.openxmlformats.org/markup-compatibility/2006">
              <mc:Choice xmlns:v="urn:schemas-microsoft-com:vml" Requires="v">
                <p:oleObj spid="_x0000_s34911" name="公式" r:id="rId5" imgW="781047" imgH="209601" progId="Equation.3">
                  <p:embed/>
                </p:oleObj>
              </mc:Choice>
              <mc:Fallback>
                <p:oleObj name="公式" r:id="rId5" imgW="781047" imgH="20960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9" y="4221427"/>
                        <a:ext cx="4033837" cy="1005417"/>
                      </a:xfrm>
                      <a:prstGeom prst="rect">
                        <a:avLst/>
                      </a:prstGeom>
                      <a:noFill/>
                      <a:ln>
                        <a:noFill/>
                      </a:ln>
                      <a:effectLst>
                        <a:outerShdw dist="12700" dir="108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dissolve">
                                      <p:cBhvr>
                                        <p:cTn id="7" dur="500"/>
                                        <p:tgtEl>
                                          <p:spTgt spid="78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8853"/>
                                        </p:tgtEl>
                                        <p:attrNameLst>
                                          <p:attrName>style.visibility</p:attrName>
                                        </p:attrNameLst>
                                      </p:cBhvr>
                                      <p:to>
                                        <p:strVal val="visible"/>
                                      </p:to>
                                    </p:set>
                                    <p:animEffect transition="in" filter="dissolve">
                                      <p:cBhvr>
                                        <p:cTn id="12" dur="500"/>
                                        <p:tgtEl>
                                          <p:spTgt spid="78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752600" y="142875"/>
            <a:ext cx="7010400" cy="936625"/>
          </a:xfrm>
        </p:spPr>
        <p:txBody>
          <a:bodyPr/>
          <a:lstStyle/>
          <a:p>
            <a:pPr eaLnBrk="1" hangingPunct="1">
              <a:defRPr/>
            </a:pPr>
            <a:r>
              <a:rPr lang="zh-CN" altLang="en-US" smtClean="0"/>
              <a:t>多元线性回归方程的直观解释</a:t>
            </a:r>
          </a:p>
        </p:txBody>
      </p:sp>
      <p:sp>
        <p:nvSpPr>
          <p:cNvPr id="35843" name="Rectangle 3"/>
          <p:cNvSpPr>
            <a:spLocks noChangeArrowheads="1"/>
          </p:cNvSpPr>
          <p:nvPr/>
        </p:nvSpPr>
        <p:spPr bwMode="auto">
          <a:xfrm>
            <a:off x="228600" y="1397000"/>
            <a:ext cx="8686800" cy="4127500"/>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rgbClr val="F0F0F0"/>
                </a:solidFill>
                <a:latin typeface="Arial" pitchFamily="34" charset="0"/>
                <a:ea typeface="宋体" pitchFamily="2" charset="-122"/>
              </a:defRPr>
            </a:lvl1pPr>
            <a:lvl2pPr marL="742950" indent="-285750" eaLnBrk="0" hangingPunct="0">
              <a:spcBef>
                <a:spcPct val="20000"/>
              </a:spcBef>
              <a:buClr>
                <a:schemeClr val="hlink"/>
              </a:buClr>
              <a:buSzPct val="65000"/>
              <a:buFont typeface="Wingdings" pitchFamily="2" charset="2"/>
              <a:buChar char="n"/>
              <a:defRPr sz="2800">
                <a:solidFill>
                  <a:srgbClr val="F0F0F0"/>
                </a:solidFill>
                <a:latin typeface="Arial" pitchFamily="34" charset="0"/>
                <a:ea typeface="宋体" pitchFamily="2" charset="-122"/>
              </a:defRPr>
            </a:lvl2pPr>
            <a:lvl3pPr marL="1143000" indent="-228600" eaLnBrk="0" hangingPunct="0">
              <a:spcBef>
                <a:spcPct val="20000"/>
              </a:spcBef>
              <a:buClr>
                <a:schemeClr val="tx2"/>
              </a:buClr>
              <a:buSzPct val="65000"/>
              <a:buFont typeface="Wingdings" pitchFamily="2" charset="2"/>
              <a:buChar char="l"/>
              <a:defRPr sz="2400">
                <a:solidFill>
                  <a:srgbClr val="F0F0F0"/>
                </a:solidFill>
                <a:latin typeface="Arial" pitchFamily="34" charset="0"/>
                <a:ea typeface="宋体" pitchFamily="2" charset="-122"/>
              </a:defRPr>
            </a:lvl3pPr>
            <a:lvl4pPr marL="1600200" indent="-228600" eaLnBrk="0" hangingPunct="0">
              <a:spcBef>
                <a:spcPct val="20000"/>
              </a:spcBef>
              <a:buClr>
                <a:schemeClr val="accent1"/>
              </a:buClr>
              <a:buSzPct val="65000"/>
              <a:buFont typeface="Monotype Sorts" pitchFamily="2" charset="2"/>
              <a:buChar char="l"/>
              <a:defRPr sz="2000">
                <a:solidFill>
                  <a:srgbClr val="F0F0F0"/>
                </a:solidFill>
                <a:latin typeface="Arial" pitchFamily="34" charset="0"/>
                <a:ea typeface="宋体" pitchFamily="2" charset="-122"/>
              </a:defRPr>
            </a:lvl4pPr>
            <a:lvl5pPr marL="2057400" indent="-228600" eaLnBrk="0" hangingPunct="0">
              <a:spcBef>
                <a:spcPct val="20000"/>
              </a:spcBef>
              <a:buClr>
                <a:schemeClr val="folHlink"/>
              </a:buClr>
              <a:buSzPct val="100000"/>
              <a:buChar char="»"/>
              <a:defRPr sz="2000">
                <a:solidFill>
                  <a:srgbClr val="F0F0F0"/>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9pPr>
          </a:lstStyle>
          <a:p>
            <a:pPr eaLnBrk="1" hangingPunct="1">
              <a:spcBef>
                <a:spcPct val="0"/>
              </a:spcBef>
              <a:buFontTx/>
              <a:buNone/>
            </a:pPr>
            <a:endParaRPr lang="zh-CN" altLang="en-US" sz="3600">
              <a:solidFill>
                <a:schemeClr val="tx1"/>
              </a:solidFill>
            </a:endParaRPr>
          </a:p>
        </p:txBody>
      </p:sp>
      <p:grpSp>
        <p:nvGrpSpPr>
          <p:cNvPr id="35844" name="Group 4"/>
          <p:cNvGrpSpPr>
            <a:grpSpLocks/>
          </p:cNvGrpSpPr>
          <p:nvPr/>
        </p:nvGrpSpPr>
        <p:grpSpPr bwMode="auto">
          <a:xfrm>
            <a:off x="304800" y="1460500"/>
            <a:ext cx="8153400" cy="3741209"/>
            <a:chOff x="192" y="1121"/>
            <a:chExt cx="5136" cy="2828"/>
          </a:xfrm>
        </p:grpSpPr>
        <p:sp>
          <p:nvSpPr>
            <p:cNvPr id="86021" name="Rectangle 5"/>
            <p:cNvSpPr>
              <a:spLocks noChangeArrowheads="1"/>
            </p:cNvSpPr>
            <p:nvPr/>
          </p:nvSpPr>
          <p:spPr bwMode="auto">
            <a:xfrm>
              <a:off x="192" y="1121"/>
              <a:ext cx="1705"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buFontTx/>
                <a:buNone/>
                <a:defRPr/>
              </a:pPr>
              <a:r>
                <a:rPr kumimoji="1" lang="zh-CN" altLang="en-US" sz="2400" b="1">
                  <a:solidFill>
                    <a:srgbClr val="FFFFB1"/>
                  </a:solidFill>
                  <a:effectLst>
                    <a:outerShdw blurRad="38100" dist="38100" dir="2700000" algn="tl">
                      <a:srgbClr val="000000"/>
                    </a:outerShdw>
                  </a:effectLst>
                </a:rPr>
                <a:t>二元线性回归模型</a:t>
              </a:r>
            </a:p>
          </p:txBody>
        </p:sp>
        <p:graphicFrame>
          <p:nvGraphicFramePr>
            <p:cNvPr id="35846" name="Object 6">
              <a:hlinkClick r:id="" action="ppaction://ole?verb=0"/>
            </p:cNvPr>
            <p:cNvGraphicFramePr>
              <a:graphicFrameLocks/>
            </p:cNvGraphicFramePr>
            <p:nvPr/>
          </p:nvGraphicFramePr>
          <p:xfrm>
            <a:off x="2823" y="1344"/>
            <a:ext cx="1842" cy="336"/>
          </p:xfrm>
          <a:graphic>
            <a:graphicData uri="http://schemas.openxmlformats.org/presentationml/2006/ole">
              <mc:AlternateContent xmlns:mc="http://schemas.openxmlformats.org/markup-compatibility/2006">
                <mc:Choice xmlns:v="urn:schemas-microsoft-com:vml" Requires="v">
                  <p:oleObj spid="_x0000_s35972" name="Equation" r:id="rId4" imgW="1447869" imgH="200126" progId="Equation.3">
                    <p:embed/>
                  </p:oleObj>
                </mc:Choice>
                <mc:Fallback>
                  <p:oleObj name="Equation" r:id="rId4" imgW="1447869" imgH="200126" progId="Equation.3">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3" y="1344"/>
                          <a:ext cx="1842" cy="33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nvGrpSpPr>
            <p:cNvPr id="35847" name="Group 7"/>
            <p:cNvGrpSpPr>
              <a:grpSpLocks/>
            </p:cNvGrpSpPr>
            <p:nvPr/>
          </p:nvGrpSpPr>
          <p:grpSpPr bwMode="auto">
            <a:xfrm>
              <a:off x="600" y="1579"/>
              <a:ext cx="4370" cy="2186"/>
              <a:chOff x="600" y="1579"/>
              <a:chExt cx="4370" cy="2186"/>
            </a:xfrm>
          </p:grpSpPr>
          <p:sp>
            <p:nvSpPr>
              <p:cNvPr id="35860" name="Freeform 8"/>
              <p:cNvSpPr>
                <a:spLocks/>
              </p:cNvSpPr>
              <p:nvPr/>
            </p:nvSpPr>
            <p:spPr bwMode="auto">
              <a:xfrm>
                <a:off x="2725" y="3260"/>
                <a:ext cx="291" cy="167"/>
              </a:xfrm>
              <a:custGeom>
                <a:avLst/>
                <a:gdLst>
                  <a:gd name="T0" fmla="*/ 0 w 291"/>
                  <a:gd name="T1" fmla="*/ 82 h 167"/>
                  <a:gd name="T2" fmla="*/ 4 w 291"/>
                  <a:gd name="T3" fmla="*/ 58 h 167"/>
                  <a:gd name="T4" fmla="*/ 27 w 291"/>
                  <a:gd name="T5" fmla="*/ 35 h 167"/>
                  <a:gd name="T6" fmla="*/ 58 w 291"/>
                  <a:gd name="T7" fmla="*/ 16 h 167"/>
                  <a:gd name="T8" fmla="*/ 97 w 291"/>
                  <a:gd name="T9" fmla="*/ 4 h 167"/>
                  <a:gd name="T10" fmla="*/ 144 w 291"/>
                  <a:gd name="T11" fmla="*/ 0 h 167"/>
                  <a:gd name="T12" fmla="*/ 190 w 291"/>
                  <a:gd name="T13" fmla="*/ 4 h 167"/>
                  <a:gd name="T14" fmla="*/ 229 w 291"/>
                  <a:gd name="T15" fmla="*/ 16 h 167"/>
                  <a:gd name="T16" fmla="*/ 260 w 291"/>
                  <a:gd name="T17" fmla="*/ 35 h 167"/>
                  <a:gd name="T18" fmla="*/ 284 w 291"/>
                  <a:gd name="T19" fmla="*/ 58 h 167"/>
                  <a:gd name="T20" fmla="*/ 291 w 291"/>
                  <a:gd name="T21" fmla="*/ 82 h 167"/>
                  <a:gd name="T22" fmla="*/ 284 w 291"/>
                  <a:gd name="T23" fmla="*/ 109 h 167"/>
                  <a:gd name="T24" fmla="*/ 260 w 291"/>
                  <a:gd name="T25" fmla="*/ 132 h 167"/>
                  <a:gd name="T26" fmla="*/ 229 w 291"/>
                  <a:gd name="T27" fmla="*/ 151 h 167"/>
                  <a:gd name="T28" fmla="*/ 190 w 291"/>
                  <a:gd name="T29" fmla="*/ 163 h 167"/>
                  <a:gd name="T30" fmla="*/ 144 w 291"/>
                  <a:gd name="T31" fmla="*/ 167 h 167"/>
                  <a:gd name="T32" fmla="*/ 97 w 291"/>
                  <a:gd name="T33" fmla="*/ 163 h 167"/>
                  <a:gd name="T34" fmla="*/ 58 w 291"/>
                  <a:gd name="T35" fmla="*/ 151 h 167"/>
                  <a:gd name="T36" fmla="*/ 27 w 291"/>
                  <a:gd name="T37" fmla="*/ 132 h 167"/>
                  <a:gd name="T38" fmla="*/ 4 w 291"/>
                  <a:gd name="T39" fmla="*/ 109 h 167"/>
                  <a:gd name="T40" fmla="*/ 0 w 291"/>
                  <a:gd name="T41" fmla="*/ 82 h 1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1" h="167">
                    <a:moveTo>
                      <a:pt x="0" y="82"/>
                    </a:moveTo>
                    <a:lnTo>
                      <a:pt x="4" y="58"/>
                    </a:lnTo>
                    <a:lnTo>
                      <a:pt x="27" y="35"/>
                    </a:lnTo>
                    <a:lnTo>
                      <a:pt x="58" y="16"/>
                    </a:lnTo>
                    <a:lnTo>
                      <a:pt x="97" y="4"/>
                    </a:lnTo>
                    <a:lnTo>
                      <a:pt x="144" y="0"/>
                    </a:lnTo>
                    <a:lnTo>
                      <a:pt x="190" y="4"/>
                    </a:lnTo>
                    <a:lnTo>
                      <a:pt x="229" y="16"/>
                    </a:lnTo>
                    <a:lnTo>
                      <a:pt x="260" y="35"/>
                    </a:lnTo>
                    <a:lnTo>
                      <a:pt x="284" y="58"/>
                    </a:lnTo>
                    <a:lnTo>
                      <a:pt x="291" y="82"/>
                    </a:lnTo>
                    <a:lnTo>
                      <a:pt x="284" y="109"/>
                    </a:lnTo>
                    <a:lnTo>
                      <a:pt x="260" y="132"/>
                    </a:lnTo>
                    <a:lnTo>
                      <a:pt x="229" y="151"/>
                    </a:lnTo>
                    <a:lnTo>
                      <a:pt x="190" y="163"/>
                    </a:lnTo>
                    <a:lnTo>
                      <a:pt x="144" y="167"/>
                    </a:lnTo>
                    <a:lnTo>
                      <a:pt x="97" y="163"/>
                    </a:lnTo>
                    <a:lnTo>
                      <a:pt x="58" y="151"/>
                    </a:lnTo>
                    <a:lnTo>
                      <a:pt x="27" y="132"/>
                    </a:lnTo>
                    <a:lnTo>
                      <a:pt x="4" y="109"/>
                    </a:lnTo>
                    <a:lnTo>
                      <a:pt x="0" y="82"/>
                    </a:lnTo>
                    <a:close/>
                  </a:path>
                </a:pathLst>
              </a:custGeom>
              <a:solidFill>
                <a:srgbClr val="F0F0F0"/>
              </a:solidFill>
              <a:ln w="19050">
                <a:solidFill>
                  <a:srgbClr val="F0F0F0"/>
                </a:solidFill>
                <a:prstDash val="solid"/>
                <a:round/>
                <a:headEnd/>
                <a:tailEnd/>
              </a:ln>
              <a:effectLst>
                <a:outerShdw dist="35921" dir="2700000" algn="ctr" rotWithShape="0">
                  <a:schemeClr val="bg2"/>
                </a:outerShdw>
              </a:effectLst>
            </p:spPr>
            <p:txBody>
              <a:bodyPr/>
              <a:lstStyle/>
              <a:p>
                <a:endParaRPr lang="zh-CN" altLang="en-US"/>
              </a:p>
            </p:txBody>
          </p:sp>
          <p:sp>
            <p:nvSpPr>
              <p:cNvPr id="35861" name="Line 9"/>
              <p:cNvSpPr>
                <a:spLocks noChangeShapeType="1"/>
              </p:cNvSpPr>
              <p:nvPr/>
            </p:nvSpPr>
            <p:spPr bwMode="auto">
              <a:xfrm>
                <a:off x="2869" y="2624"/>
                <a:ext cx="1" cy="729"/>
              </a:xfrm>
              <a:prstGeom prst="line">
                <a:avLst/>
              </a:prstGeom>
              <a:noFill/>
              <a:ln w="30163">
                <a:solidFill>
                  <a:srgbClr val="F0F0F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2" name="Freeform 10"/>
              <p:cNvSpPr>
                <a:spLocks/>
              </p:cNvSpPr>
              <p:nvPr/>
            </p:nvSpPr>
            <p:spPr bwMode="auto">
              <a:xfrm>
                <a:off x="3416" y="1750"/>
                <a:ext cx="1166" cy="1821"/>
              </a:xfrm>
              <a:custGeom>
                <a:avLst/>
                <a:gdLst>
                  <a:gd name="T0" fmla="*/ 1166 w 1166"/>
                  <a:gd name="T1" fmla="*/ 0 h 1821"/>
                  <a:gd name="T2" fmla="*/ 1166 w 1166"/>
                  <a:gd name="T3" fmla="*/ 1165 h 1821"/>
                  <a:gd name="T4" fmla="*/ 0 w 1166"/>
                  <a:gd name="T5" fmla="*/ 1821 h 1821"/>
                  <a:gd name="T6" fmla="*/ 0 w 1166"/>
                  <a:gd name="T7" fmla="*/ 1165 h 1821"/>
                  <a:gd name="T8" fmla="*/ 1166 w 1166"/>
                  <a:gd name="T9" fmla="*/ 0 h 18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6" h="1821">
                    <a:moveTo>
                      <a:pt x="1166" y="0"/>
                    </a:moveTo>
                    <a:lnTo>
                      <a:pt x="1166" y="1165"/>
                    </a:lnTo>
                    <a:lnTo>
                      <a:pt x="0" y="1821"/>
                    </a:lnTo>
                    <a:lnTo>
                      <a:pt x="0" y="1165"/>
                    </a:lnTo>
                    <a:lnTo>
                      <a:pt x="1166" y="0"/>
                    </a:lnTo>
                  </a:path>
                </a:pathLst>
              </a:custGeom>
              <a:noFill/>
              <a:ln w="30163">
                <a:solidFill>
                  <a:srgbClr val="F0F0F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3" name="Line 11"/>
              <p:cNvSpPr>
                <a:spLocks noChangeShapeType="1"/>
              </p:cNvSpPr>
              <p:nvPr/>
            </p:nvSpPr>
            <p:spPr bwMode="auto">
              <a:xfrm flipH="1" flipV="1">
                <a:off x="600" y="3753"/>
                <a:ext cx="23" cy="12"/>
              </a:xfrm>
              <a:prstGeom prst="line">
                <a:avLst/>
              </a:prstGeom>
              <a:noFill/>
              <a:ln w="30163">
                <a:solidFill>
                  <a:srgbClr val="F0F0F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4" name="Line 12"/>
              <p:cNvSpPr>
                <a:spLocks noChangeShapeType="1"/>
              </p:cNvSpPr>
              <p:nvPr/>
            </p:nvSpPr>
            <p:spPr bwMode="auto">
              <a:xfrm flipH="1" flipV="1">
                <a:off x="1264" y="3415"/>
                <a:ext cx="24" cy="12"/>
              </a:xfrm>
              <a:prstGeom prst="line">
                <a:avLst/>
              </a:prstGeom>
              <a:noFill/>
              <a:ln w="30163">
                <a:solidFill>
                  <a:srgbClr val="F0F0F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5" name="Line 13"/>
              <p:cNvSpPr>
                <a:spLocks noChangeShapeType="1"/>
              </p:cNvSpPr>
              <p:nvPr/>
            </p:nvSpPr>
            <p:spPr bwMode="auto">
              <a:xfrm flipH="1" flipV="1">
                <a:off x="1431" y="3330"/>
                <a:ext cx="24" cy="12"/>
              </a:xfrm>
              <a:prstGeom prst="line">
                <a:avLst/>
              </a:prstGeom>
              <a:noFill/>
              <a:ln w="30163">
                <a:solidFill>
                  <a:srgbClr val="F0F0F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6" name="Line 14"/>
              <p:cNvSpPr>
                <a:spLocks noChangeShapeType="1"/>
              </p:cNvSpPr>
              <p:nvPr/>
            </p:nvSpPr>
            <p:spPr bwMode="auto">
              <a:xfrm flipH="1" flipV="1">
                <a:off x="1598" y="3245"/>
                <a:ext cx="24" cy="11"/>
              </a:xfrm>
              <a:prstGeom prst="line">
                <a:avLst/>
              </a:prstGeom>
              <a:noFill/>
              <a:ln w="30163">
                <a:solidFill>
                  <a:srgbClr val="F0F0F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5867" name="Group 15"/>
              <p:cNvGrpSpPr>
                <a:grpSpLocks/>
              </p:cNvGrpSpPr>
              <p:nvPr/>
            </p:nvGrpSpPr>
            <p:grpSpPr bwMode="auto">
              <a:xfrm>
                <a:off x="623" y="1579"/>
                <a:ext cx="4347" cy="2186"/>
                <a:chOff x="623" y="1579"/>
                <a:chExt cx="4347" cy="2186"/>
              </a:xfrm>
            </p:grpSpPr>
            <p:sp>
              <p:nvSpPr>
                <p:cNvPr id="35882" name="Line 16"/>
                <p:cNvSpPr>
                  <a:spLocks noChangeShapeType="1"/>
                </p:cNvSpPr>
                <p:nvPr/>
              </p:nvSpPr>
              <p:spPr bwMode="auto">
                <a:xfrm flipH="1">
                  <a:off x="623" y="2922"/>
                  <a:ext cx="1655" cy="843"/>
                </a:xfrm>
                <a:prstGeom prst="line">
                  <a:avLst/>
                </a:prstGeom>
                <a:noFill/>
                <a:ln w="30163">
                  <a:solidFill>
                    <a:srgbClr val="F0F0F0"/>
                  </a:solidFill>
                  <a:round/>
                  <a:headEnd type="triangle" w="med" len="me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5883" name="Freeform 17"/>
                <p:cNvSpPr>
                  <a:spLocks/>
                </p:cNvSpPr>
                <p:nvPr/>
              </p:nvSpPr>
              <p:spPr bwMode="auto">
                <a:xfrm>
                  <a:off x="2282" y="1579"/>
                  <a:ext cx="2688" cy="1343"/>
                </a:xfrm>
                <a:custGeom>
                  <a:avLst/>
                  <a:gdLst>
                    <a:gd name="T0" fmla="*/ 0 w 2688"/>
                    <a:gd name="T1" fmla="*/ 0 h 1343"/>
                    <a:gd name="T2" fmla="*/ 0 w 2688"/>
                    <a:gd name="T3" fmla="*/ 1343 h 1343"/>
                    <a:gd name="T4" fmla="*/ 2688 w 2688"/>
                    <a:gd name="T5" fmla="*/ 1343 h 1343"/>
                    <a:gd name="T6" fmla="*/ 0 60000 65536"/>
                    <a:gd name="T7" fmla="*/ 0 60000 65536"/>
                    <a:gd name="T8" fmla="*/ 0 60000 65536"/>
                  </a:gdLst>
                  <a:ahLst/>
                  <a:cxnLst>
                    <a:cxn ang="T6">
                      <a:pos x="T0" y="T1"/>
                    </a:cxn>
                    <a:cxn ang="T7">
                      <a:pos x="T2" y="T3"/>
                    </a:cxn>
                    <a:cxn ang="T8">
                      <a:pos x="T4" y="T5"/>
                    </a:cxn>
                  </a:cxnLst>
                  <a:rect l="0" t="0" r="r" b="b"/>
                  <a:pathLst>
                    <a:path w="2688" h="1343">
                      <a:moveTo>
                        <a:pt x="0" y="0"/>
                      </a:moveTo>
                      <a:lnTo>
                        <a:pt x="0" y="1343"/>
                      </a:lnTo>
                      <a:lnTo>
                        <a:pt x="2688" y="1343"/>
                      </a:lnTo>
                    </a:path>
                  </a:pathLst>
                </a:custGeom>
                <a:noFill/>
                <a:ln w="30163">
                  <a:solidFill>
                    <a:srgbClr val="F0F0F0"/>
                  </a:solidFill>
                  <a:prstDash val="solid"/>
                  <a:round/>
                  <a:headEnd type="triangle" w="med" len="med"/>
                  <a:tailEnd type="triangle" w="med" len="me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5868" name="Line 18"/>
              <p:cNvSpPr>
                <a:spLocks noChangeShapeType="1"/>
              </p:cNvSpPr>
              <p:nvPr/>
            </p:nvSpPr>
            <p:spPr bwMode="auto">
              <a:xfrm>
                <a:off x="2247" y="2790"/>
                <a:ext cx="35" cy="1"/>
              </a:xfrm>
              <a:prstGeom prst="line">
                <a:avLst/>
              </a:prstGeom>
              <a:noFill/>
              <a:ln w="30163">
                <a:solidFill>
                  <a:srgbClr val="F0F0F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9" name="Line 19"/>
              <p:cNvSpPr>
                <a:spLocks noChangeShapeType="1"/>
              </p:cNvSpPr>
              <p:nvPr/>
            </p:nvSpPr>
            <p:spPr bwMode="auto">
              <a:xfrm>
                <a:off x="4162" y="2922"/>
                <a:ext cx="1" cy="16"/>
              </a:xfrm>
              <a:prstGeom prst="line">
                <a:avLst/>
              </a:prstGeom>
              <a:noFill/>
              <a:ln w="30163">
                <a:solidFill>
                  <a:srgbClr val="F0F0F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0" name="Line 20"/>
              <p:cNvSpPr>
                <a:spLocks noChangeShapeType="1"/>
              </p:cNvSpPr>
              <p:nvPr/>
            </p:nvSpPr>
            <p:spPr bwMode="auto">
              <a:xfrm>
                <a:off x="3894" y="2922"/>
                <a:ext cx="1" cy="16"/>
              </a:xfrm>
              <a:prstGeom prst="line">
                <a:avLst/>
              </a:prstGeom>
              <a:noFill/>
              <a:ln w="30163">
                <a:solidFill>
                  <a:srgbClr val="F0F0F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1" name="Line 21"/>
              <p:cNvSpPr>
                <a:spLocks noChangeShapeType="1"/>
              </p:cNvSpPr>
              <p:nvPr/>
            </p:nvSpPr>
            <p:spPr bwMode="auto">
              <a:xfrm>
                <a:off x="3626" y="2922"/>
                <a:ext cx="1" cy="16"/>
              </a:xfrm>
              <a:prstGeom prst="line">
                <a:avLst/>
              </a:prstGeom>
              <a:noFill/>
              <a:ln w="30163">
                <a:solidFill>
                  <a:srgbClr val="F0F0F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2" name="Line 22"/>
              <p:cNvSpPr>
                <a:spLocks noChangeShapeType="1"/>
              </p:cNvSpPr>
              <p:nvPr/>
            </p:nvSpPr>
            <p:spPr bwMode="auto">
              <a:xfrm>
                <a:off x="3358" y="2922"/>
                <a:ext cx="1" cy="16"/>
              </a:xfrm>
              <a:prstGeom prst="line">
                <a:avLst/>
              </a:prstGeom>
              <a:noFill/>
              <a:ln w="30163">
                <a:solidFill>
                  <a:srgbClr val="F0F0F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3" name="Line 23"/>
              <p:cNvSpPr>
                <a:spLocks noChangeShapeType="1"/>
              </p:cNvSpPr>
              <p:nvPr/>
            </p:nvSpPr>
            <p:spPr bwMode="auto">
              <a:xfrm>
                <a:off x="3086" y="2922"/>
                <a:ext cx="1" cy="16"/>
              </a:xfrm>
              <a:prstGeom prst="line">
                <a:avLst/>
              </a:prstGeom>
              <a:noFill/>
              <a:ln w="30163">
                <a:solidFill>
                  <a:srgbClr val="F0F0F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4" name="Line 24"/>
              <p:cNvSpPr>
                <a:spLocks noChangeShapeType="1"/>
              </p:cNvSpPr>
              <p:nvPr/>
            </p:nvSpPr>
            <p:spPr bwMode="auto">
              <a:xfrm>
                <a:off x="2818" y="2922"/>
                <a:ext cx="1" cy="16"/>
              </a:xfrm>
              <a:prstGeom prst="line">
                <a:avLst/>
              </a:prstGeom>
              <a:noFill/>
              <a:ln w="30163">
                <a:solidFill>
                  <a:srgbClr val="F0F0F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5" name="Line 25"/>
              <p:cNvSpPr>
                <a:spLocks noChangeShapeType="1"/>
              </p:cNvSpPr>
              <p:nvPr/>
            </p:nvSpPr>
            <p:spPr bwMode="auto">
              <a:xfrm>
                <a:off x="2550" y="2922"/>
                <a:ext cx="1" cy="16"/>
              </a:xfrm>
              <a:prstGeom prst="line">
                <a:avLst/>
              </a:prstGeom>
              <a:noFill/>
              <a:ln w="30163">
                <a:solidFill>
                  <a:srgbClr val="F0F0F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6" name="Freeform 26"/>
              <p:cNvSpPr>
                <a:spLocks/>
              </p:cNvSpPr>
              <p:nvPr/>
            </p:nvSpPr>
            <p:spPr bwMode="auto">
              <a:xfrm>
                <a:off x="1086" y="2915"/>
                <a:ext cx="2330" cy="656"/>
              </a:xfrm>
              <a:custGeom>
                <a:avLst/>
                <a:gdLst>
                  <a:gd name="T0" fmla="*/ 2330 w 2330"/>
                  <a:gd name="T1" fmla="*/ 656 h 656"/>
                  <a:gd name="T2" fmla="*/ 0 w 2330"/>
                  <a:gd name="T3" fmla="*/ 656 h 656"/>
                  <a:gd name="T4" fmla="*/ 0 w 2330"/>
                  <a:gd name="T5" fmla="*/ 438 h 656"/>
                  <a:gd name="T6" fmla="*/ 2330 w 2330"/>
                  <a:gd name="T7" fmla="*/ 0 h 656"/>
                  <a:gd name="T8" fmla="*/ 2330 w 2330"/>
                  <a:gd name="T9" fmla="*/ 656 h 6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30" h="656">
                    <a:moveTo>
                      <a:pt x="2330" y="656"/>
                    </a:moveTo>
                    <a:lnTo>
                      <a:pt x="0" y="656"/>
                    </a:lnTo>
                    <a:lnTo>
                      <a:pt x="0" y="438"/>
                    </a:lnTo>
                    <a:lnTo>
                      <a:pt x="2330" y="0"/>
                    </a:lnTo>
                    <a:lnTo>
                      <a:pt x="2330" y="656"/>
                    </a:lnTo>
                  </a:path>
                </a:pathLst>
              </a:custGeom>
              <a:noFill/>
              <a:ln w="30163">
                <a:solidFill>
                  <a:srgbClr val="F0F0F0"/>
                </a:solidFill>
                <a:prstDash val="solid"/>
                <a:round/>
                <a:headEnd/>
                <a:tailEnd/>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77" name="Freeform 27"/>
              <p:cNvSpPr>
                <a:spLocks/>
              </p:cNvSpPr>
              <p:nvPr/>
            </p:nvSpPr>
            <p:spPr bwMode="auto">
              <a:xfrm>
                <a:off x="1104" y="1728"/>
                <a:ext cx="3496" cy="1632"/>
              </a:xfrm>
              <a:custGeom>
                <a:avLst/>
                <a:gdLst>
                  <a:gd name="T0" fmla="*/ 1165 w 3496"/>
                  <a:gd name="T1" fmla="*/ 692 h 1603"/>
                  <a:gd name="T2" fmla="*/ 3496 w 3496"/>
                  <a:gd name="T3" fmla="*/ 0 h 1603"/>
                  <a:gd name="T4" fmla="*/ 2330 w 3496"/>
                  <a:gd name="T5" fmla="*/ 1229 h 1603"/>
                  <a:gd name="T6" fmla="*/ 0 w 3496"/>
                  <a:gd name="T7" fmla="*/ 1692 h 1603"/>
                  <a:gd name="T8" fmla="*/ 1165 w 3496"/>
                  <a:gd name="T9" fmla="*/ 692 h 16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96" h="1603">
                    <a:moveTo>
                      <a:pt x="1165" y="656"/>
                    </a:moveTo>
                    <a:lnTo>
                      <a:pt x="3496" y="0"/>
                    </a:lnTo>
                    <a:lnTo>
                      <a:pt x="2330" y="1165"/>
                    </a:lnTo>
                    <a:lnTo>
                      <a:pt x="0" y="1603"/>
                    </a:lnTo>
                    <a:lnTo>
                      <a:pt x="1165" y="656"/>
                    </a:lnTo>
                    <a:close/>
                  </a:path>
                </a:pathLst>
              </a:custGeom>
              <a:solidFill>
                <a:schemeClr val="hlink"/>
              </a:solidFill>
              <a:ln w="19050">
                <a:solidFill>
                  <a:srgbClr val="F0F0F0"/>
                </a:solidFill>
                <a:prstDash val="solid"/>
                <a:round/>
                <a:headEnd/>
                <a:tailEnd/>
              </a:ln>
              <a:effectLst>
                <a:outerShdw dist="28398" dir="3806097" algn="ctr" rotWithShape="0">
                  <a:schemeClr val="bg2"/>
                </a:outerShdw>
              </a:effectLst>
            </p:spPr>
            <p:txBody>
              <a:bodyPr/>
              <a:lstStyle/>
              <a:p>
                <a:endParaRPr lang="zh-CN" altLang="en-US"/>
              </a:p>
            </p:txBody>
          </p:sp>
          <p:sp>
            <p:nvSpPr>
              <p:cNvPr id="35878" name="Freeform 28"/>
              <p:cNvSpPr>
                <a:spLocks/>
              </p:cNvSpPr>
              <p:nvPr/>
            </p:nvSpPr>
            <p:spPr bwMode="auto">
              <a:xfrm>
                <a:off x="2729" y="2526"/>
                <a:ext cx="280" cy="175"/>
              </a:xfrm>
              <a:custGeom>
                <a:avLst/>
                <a:gdLst>
                  <a:gd name="T0" fmla="*/ 0 w 280"/>
                  <a:gd name="T1" fmla="*/ 125 h 175"/>
                  <a:gd name="T2" fmla="*/ 0 w 280"/>
                  <a:gd name="T3" fmla="*/ 98 h 175"/>
                  <a:gd name="T4" fmla="*/ 15 w 280"/>
                  <a:gd name="T5" fmla="*/ 70 h 175"/>
                  <a:gd name="T6" fmla="*/ 39 w 280"/>
                  <a:gd name="T7" fmla="*/ 47 h 175"/>
                  <a:gd name="T8" fmla="*/ 77 w 280"/>
                  <a:gd name="T9" fmla="*/ 24 h 175"/>
                  <a:gd name="T10" fmla="*/ 120 w 280"/>
                  <a:gd name="T11" fmla="*/ 8 h 175"/>
                  <a:gd name="T12" fmla="*/ 163 w 280"/>
                  <a:gd name="T13" fmla="*/ 0 h 175"/>
                  <a:gd name="T14" fmla="*/ 206 w 280"/>
                  <a:gd name="T15" fmla="*/ 0 h 175"/>
                  <a:gd name="T16" fmla="*/ 241 w 280"/>
                  <a:gd name="T17" fmla="*/ 12 h 175"/>
                  <a:gd name="T18" fmla="*/ 268 w 280"/>
                  <a:gd name="T19" fmla="*/ 28 h 175"/>
                  <a:gd name="T20" fmla="*/ 280 w 280"/>
                  <a:gd name="T21" fmla="*/ 51 h 175"/>
                  <a:gd name="T22" fmla="*/ 280 w 280"/>
                  <a:gd name="T23" fmla="*/ 78 h 175"/>
                  <a:gd name="T24" fmla="*/ 268 w 280"/>
                  <a:gd name="T25" fmla="*/ 105 h 175"/>
                  <a:gd name="T26" fmla="*/ 241 w 280"/>
                  <a:gd name="T27" fmla="*/ 132 h 175"/>
                  <a:gd name="T28" fmla="*/ 206 w 280"/>
                  <a:gd name="T29" fmla="*/ 152 h 175"/>
                  <a:gd name="T30" fmla="*/ 163 w 280"/>
                  <a:gd name="T31" fmla="*/ 167 h 175"/>
                  <a:gd name="T32" fmla="*/ 116 w 280"/>
                  <a:gd name="T33" fmla="*/ 175 h 175"/>
                  <a:gd name="T34" fmla="*/ 74 w 280"/>
                  <a:gd name="T35" fmla="*/ 175 h 175"/>
                  <a:gd name="T36" fmla="*/ 39 w 280"/>
                  <a:gd name="T37" fmla="*/ 167 h 175"/>
                  <a:gd name="T38" fmla="*/ 11 w 280"/>
                  <a:gd name="T39" fmla="*/ 148 h 175"/>
                  <a:gd name="T40" fmla="*/ 0 w 280"/>
                  <a:gd name="T41" fmla="*/ 125 h 1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0" h="175">
                    <a:moveTo>
                      <a:pt x="0" y="125"/>
                    </a:moveTo>
                    <a:lnTo>
                      <a:pt x="0" y="98"/>
                    </a:lnTo>
                    <a:lnTo>
                      <a:pt x="15" y="70"/>
                    </a:lnTo>
                    <a:lnTo>
                      <a:pt x="39" y="47"/>
                    </a:lnTo>
                    <a:lnTo>
                      <a:pt x="77" y="24"/>
                    </a:lnTo>
                    <a:lnTo>
                      <a:pt x="120" y="8"/>
                    </a:lnTo>
                    <a:lnTo>
                      <a:pt x="163" y="0"/>
                    </a:lnTo>
                    <a:lnTo>
                      <a:pt x="206" y="0"/>
                    </a:lnTo>
                    <a:lnTo>
                      <a:pt x="241" y="12"/>
                    </a:lnTo>
                    <a:lnTo>
                      <a:pt x="268" y="28"/>
                    </a:lnTo>
                    <a:lnTo>
                      <a:pt x="280" y="51"/>
                    </a:lnTo>
                    <a:lnTo>
                      <a:pt x="280" y="78"/>
                    </a:lnTo>
                    <a:lnTo>
                      <a:pt x="268" y="105"/>
                    </a:lnTo>
                    <a:lnTo>
                      <a:pt x="241" y="132"/>
                    </a:lnTo>
                    <a:lnTo>
                      <a:pt x="206" y="152"/>
                    </a:lnTo>
                    <a:lnTo>
                      <a:pt x="163" y="167"/>
                    </a:lnTo>
                    <a:lnTo>
                      <a:pt x="116" y="175"/>
                    </a:lnTo>
                    <a:lnTo>
                      <a:pt x="74" y="175"/>
                    </a:lnTo>
                    <a:lnTo>
                      <a:pt x="39" y="167"/>
                    </a:lnTo>
                    <a:lnTo>
                      <a:pt x="11" y="148"/>
                    </a:lnTo>
                    <a:lnTo>
                      <a:pt x="0" y="125"/>
                    </a:lnTo>
                    <a:close/>
                  </a:path>
                </a:pathLst>
              </a:custGeom>
              <a:solidFill>
                <a:srgbClr val="FF00FF"/>
              </a:solidFill>
              <a:ln w="19050">
                <a:solidFill>
                  <a:srgbClr val="F0F0F0"/>
                </a:solidFill>
                <a:prstDash val="solid"/>
                <a:round/>
                <a:headEnd/>
                <a:tailEnd/>
              </a:ln>
            </p:spPr>
            <p:txBody>
              <a:bodyPr/>
              <a:lstStyle/>
              <a:p>
                <a:endParaRPr lang="zh-CN" altLang="en-US"/>
              </a:p>
            </p:txBody>
          </p:sp>
          <p:sp>
            <p:nvSpPr>
              <p:cNvPr id="35879" name="Line 29"/>
              <p:cNvSpPr>
                <a:spLocks noChangeShapeType="1"/>
              </p:cNvSpPr>
              <p:nvPr/>
            </p:nvSpPr>
            <p:spPr bwMode="auto">
              <a:xfrm>
                <a:off x="2869" y="1898"/>
                <a:ext cx="1" cy="726"/>
              </a:xfrm>
              <a:prstGeom prst="line">
                <a:avLst/>
              </a:prstGeom>
              <a:noFill/>
              <a:ln w="30163">
                <a:solidFill>
                  <a:srgbClr val="F0F0F0"/>
                </a:solidFill>
                <a:round/>
                <a:headEnd/>
                <a:tailEnd/>
              </a:ln>
              <a:effectLst>
                <a:outerShdw dist="254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5880" name="Line 30"/>
              <p:cNvSpPr>
                <a:spLocks noChangeShapeType="1"/>
              </p:cNvSpPr>
              <p:nvPr/>
            </p:nvSpPr>
            <p:spPr bwMode="auto">
              <a:xfrm>
                <a:off x="3792" y="2592"/>
                <a:ext cx="536" cy="873"/>
              </a:xfrm>
              <a:prstGeom prst="line">
                <a:avLst/>
              </a:prstGeom>
              <a:noFill/>
              <a:ln w="30163">
                <a:solidFill>
                  <a:schemeClr val="folHlink"/>
                </a:solidFill>
                <a:round/>
                <a:headEnd type="triangle" w="med" len="me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35881" name="Freeform 31"/>
              <p:cNvSpPr>
                <a:spLocks/>
              </p:cNvSpPr>
              <p:nvPr/>
            </p:nvSpPr>
            <p:spPr bwMode="auto">
              <a:xfrm>
                <a:off x="2736" y="1728"/>
                <a:ext cx="291" cy="240"/>
              </a:xfrm>
              <a:custGeom>
                <a:avLst/>
                <a:gdLst>
                  <a:gd name="T0" fmla="*/ 0 w 291"/>
                  <a:gd name="T1" fmla="*/ 244 h 167"/>
                  <a:gd name="T2" fmla="*/ 4 w 291"/>
                  <a:gd name="T3" fmla="*/ 171 h 167"/>
                  <a:gd name="T4" fmla="*/ 27 w 291"/>
                  <a:gd name="T5" fmla="*/ 103 h 167"/>
                  <a:gd name="T6" fmla="*/ 58 w 291"/>
                  <a:gd name="T7" fmla="*/ 47 h 167"/>
                  <a:gd name="T8" fmla="*/ 97 w 291"/>
                  <a:gd name="T9" fmla="*/ 13 h 167"/>
                  <a:gd name="T10" fmla="*/ 144 w 291"/>
                  <a:gd name="T11" fmla="*/ 0 h 167"/>
                  <a:gd name="T12" fmla="*/ 190 w 291"/>
                  <a:gd name="T13" fmla="*/ 13 h 167"/>
                  <a:gd name="T14" fmla="*/ 229 w 291"/>
                  <a:gd name="T15" fmla="*/ 47 h 167"/>
                  <a:gd name="T16" fmla="*/ 260 w 291"/>
                  <a:gd name="T17" fmla="*/ 103 h 167"/>
                  <a:gd name="T18" fmla="*/ 284 w 291"/>
                  <a:gd name="T19" fmla="*/ 171 h 167"/>
                  <a:gd name="T20" fmla="*/ 291 w 291"/>
                  <a:gd name="T21" fmla="*/ 244 h 167"/>
                  <a:gd name="T22" fmla="*/ 284 w 291"/>
                  <a:gd name="T23" fmla="*/ 325 h 167"/>
                  <a:gd name="T24" fmla="*/ 260 w 291"/>
                  <a:gd name="T25" fmla="*/ 392 h 167"/>
                  <a:gd name="T26" fmla="*/ 229 w 291"/>
                  <a:gd name="T27" fmla="*/ 448 h 167"/>
                  <a:gd name="T28" fmla="*/ 190 w 291"/>
                  <a:gd name="T29" fmla="*/ 483 h 167"/>
                  <a:gd name="T30" fmla="*/ 144 w 291"/>
                  <a:gd name="T31" fmla="*/ 496 h 167"/>
                  <a:gd name="T32" fmla="*/ 97 w 291"/>
                  <a:gd name="T33" fmla="*/ 483 h 167"/>
                  <a:gd name="T34" fmla="*/ 58 w 291"/>
                  <a:gd name="T35" fmla="*/ 448 h 167"/>
                  <a:gd name="T36" fmla="*/ 27 w 291"/>
                  <a:gd name="T37" fmla="*/ 392 h 167"/>
                  <a:gd name="T38" fmla="*/ 4 w 291"/>
                  <a:gd name="T39" fmla="*/ 325 h 167"/>
                  <a:gd name="T40" fmla="*/ 0 w 291"/>
                  <a:gd name="T41" fmla="*/ 244 h 1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91" h="167">
                    <a:moveTo>
                      <a:pt x="0" y="82"/>
                    </a:moveTo>
                    <a:lnTo>
                      <a:pt x="4" y="58"/>
                    </a:lnTo>
                    <a:lnTo>
                      <a:pt x="27" y="35"/>
                    </a:lnTo>
                    <a:lnTo>
                      <a:pt x="58" y="16"/>
                    </a:lnTo>
                    <a:lnTo>
                      <a:pt x="97" y="4"/>
                    </a:lnTo>
                    <a:lnTo>
                      <a:pt x="144" y="0"/>
                    </a:lnTo>
                    <a:lnTo>
                      <a:pt x="190" y="4"/>
                    </a:lnTo>
                    <a:lnTo>
                      <a:pt x="229" y="16"/>
                    </a:lnTo>
                    <a:lnTo>
                      <a:pt x="260" y="35"/>
                    </a:lnTo>
                    <a:lnTo>
                      <a:pt x="284" y="58"/>
                    </a:lnTo>
                    <a:lnTo>
                      <a:pt x="291" y="82"/>
                    </a:lnTo>
                    <a:lnTo>
                      <a:pt x="284" y="109"/>
                    </a:lnTo>
                    <a:lnTo>
                      <a:pt x="260" y="132"/>
                    </a:lnTo>
                    <a:lnTo>
                      <a:pt x="229" y="151"/>
                    </a:lnTo>
                    <a:lnTo>
                      <a:pt x="190" y="163"/>
                    </a:lnTo>
                    <a:lnTo>
                      <a:pt x="144" y="167"/>
                    </a:lnTo>
                    <a:lnTo>
                      <a:pt x="97" y="163"/>
                    </a:lnTo>
                    <a:lnTo>
                      <a:pt x="58" y="151"/>
                    </a:lnTo>
                    <a:lnTo>
                      <a:pt x="27" y="132"/>
                    </a:lnTo>
                    <a:lnTo>
                      <a:pt x="4" y="109"/>
                    </a:lnTo>
                    <a:lnTo>
                      <a:pt x="0" y="82"/>
                    </a:lnTo>
                    <a:close/>
                  </a:path>
                </a:pathLst>
              </a:custGeom>
              <a:solidFill>
                <a:schemeClr val="tx2"/>
              </a:solidFill>
              <a:ln w="19050">
                <a:solidFill>
                  <a:srgbClr val="F0F0F0"/>
                </a:solidFill>
                <a:prstDash val="solid"/>
                <a:round/>
                <a:headEnd/>
                <a:tailEnd/>
              </a:ln>
              <a:effectLst>
                <a:outerShdw dist="35921" dir="2700000" algn="ctr" rotWithShape="0">
                  <a:schemeClr val="bg2"/>
                </a:outerShdw>
              </a:effectLst>
            </p:spPr>
            <p:txBody>
              <a:bodyPr/>
              <a:lstStyle/>
              <a:p>
                <a:endParaRPr lang="zh-CN" altLang="en-US"/>
              </a:p>
            </p:txBody>
          </p:sp>
        </p:grpSp>
        <p:sp>
          <p:nvSpPr>
            <p:cNvPr id="86048" name="Text Box 32"/>
            <p:cNvSpPr txBox="1">
              <a:spLocks noChangeArrowheads="1"/>
            </p:cNvSpPr>
            <p:nvPr/>
          </p:nvSpPr>
          <p:spPr bwMode="auto">
            <a:xfrm>
              <a:off x="3024" y="1632"/>
              <a:ext cx="1056"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None/>
                <a:defRPr/>
              </a:pPr>
              <a:r>
                <a:rPr kumimoji="1" lang="en-US" altLang="zh-CN" sz="2000">
                  <a:effectLst>
                    <a:outerShdw blurRad="38100" dist="38100" dir="2700000" algn="tl">
                      <a:srgbClr val="000000"/>
                    </a:outerShdw>
                  </a:effectLst>
                </a:rPr>
                <a:t>(</a:t>
              </a:r>
              <a:r>
                <a:rPr kumimoji="1" lang="zh-CN" altLang="en-US" sz="2000">
                  <a:effectLst>
                    <a:outerShdw blurRad="38100" dist="38100" dir="2700000" algn="tl">
                      <a:srgbClr val="000000"/>
                    </a:outerShdw>
                  </a:effectLst>
                </a:rPr>
                <a:t>观察到的</a:t>
              </a:r>
              <a:r>
                <a:rPr kumimoji="1" lang="en-US" altLang="zh-CN" sz="2000" i="1">
                  <a:effectLst>
                    <a:outerShdw blurRad="38100" dist="38100" dir="2700000" algn="tl">
                      <a:srgbClr val="000000"/>
                    </a:outerShdw>
                  </a:effectLst>
                  <a:latin typeface="Times New Roman" pitchFamily="18" charset="0"/>
                </a:rPr>
                <a:t>y</a:t>
              </a:r>
              <a:r>
                <a:rPr kumimoji="1" lang="en-US" altLang="zh-CN" sz="2000">
                  <a:effectLst>
                    <a:outerShdw blurRad="38100" dist="38100" dir="2700000" algn="tl">
                      <a:srgbClr val="000000"/>
                    </a:outerShdw>
                  </a:effectLst>
                  <a:latin typeface="Times New Roman" pitchFamily="18" charset="0"/>
                </a:rPr>
                <a:t>)</a:t>
              </a:r>
              <a:endParaRPr kumimoji="1" lang="en-US" altLang="zh-CN" sz="2000" i="1">
                <a:effectLst>
                  <a:outerShdw blurRad="38100" dist="38100" dir="2700000" algn="tl">
                    <a:srgbClr val="000000"/>
                  </a:outerShdw>
                </a:effectLst>
                <a:latin typeface="Times New Roman" pitchFamily="18" charset="0"/>
              </a:endParaRPr>
            </a:p>
          </p:txBody>
        </p:sp>
        <p:sp>
          <p:nvSpPr>
            <p:cNvPr id="35849" name="Freeform 33"/>
            <p:cNvSpPr>
              <a:spLocks/>
            </p:cNvSpPr>
            <p:nvPr/>
          </p:nvSpPr>
          <p:spPr bwMode="auto">
            <a:xfrm>
              <a:off x="2536" y="1536"/>
              <a:ext cx="200" cy="240"/>
            </a:xfrm>
            <a:custGeom>
              <a:avLst/>
              <a:gdLst>
                <a:gd name="T0" fmla="*/ 237 w 152"/>
                <a:gd name="T1" fmla="*/ 0 h 336"/>
                <a:gd name="T2" fmla="*/ 18 w 152"/>
                <a:gd name="T3" fmla="*/ 70 h 336"/>
                <a:gd name="T4" fmla="*/ 128 w 152"/>
                <a:gd name="T5" fmla="*/ 105 h 336"/>
                <a:gd name="T6" fmla="*/ 346 w 152"/>
                <a:gd name="T7" fmla="*/ 122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2" h="336">
                  <a:moveTo>
                    <a:pt x="104" y="0"/>
                  </a:moveTo>
                  <a:cubicBezTo>
                    <a:pt x="60" y="72"/>
                    <a:pt x="16" y="144"/>
                    <a:pt x="8" y="192"/>
                  </a:cubicBezTo>
                  <a:cubicBezTo>
                    <a:pt x="0" y="240"/>
                    <a:pt x="32" y="264"/>
                    <a:pt x="56" y="288"/>
                  </a:cubicBezTo>
                  <a:cubicBezTo>
                    <a:pt x="80" y="312"/>
                    <a:pt x="116" y="324"/>
                    <a:pt x="152" y="336"/>
                  </a:cubicBezTo>
                </a:path>
              </a:pathLst>
            </a:custGeom>
            <a:noFill/>
            <a:ln w="19050" cap="flat" cmpd="sng">
              <a:solidFill>
                <a:schemeClr val="folHlink"/>
              </a:solidFill>
              <a:prstDash val="solid"/>
              <a:round/>
              <a:headEnd type="none" w="med" len="med"/>
              <a:tailEnd type="triangle" w="med" len="med"/>
            </a:ln>
            <a:effectLst>
              <a:outerShdw dist="12700" dir="54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graphicFrame>
          <p:nvGraphicFramePr>
            <p:cNvPr id="35850" name="Object 34">
              <a:hlinkClick r:id="" action="ppaction://ole?verb=0"/>
            </p:cNvPr>
            <p:cNvGraphicFramePr>
              <a:graphicFrameLocks/>
            </p:cNvGraphicFramePr>
            <p:nvPr/>
          </p:nvGraphicFramePr>
          <p:xfrm>
            <a:off x="2804" y="3600"/>
            <a:ext cx="1783" cy="288"/>
          </p:xfrm>
          <a:graphic>
            <a:graphicData uri="http://schemas.openxmlformats.org/presentationml/2006/ole">
              <mc:AlternateContent xmlns:mc="http://schemas.openxmlformats.org/markup-compatibility/2006">
                <mc:Choice xmlns:v="urn:schemas-microsoft-com:vml" Requires="v">
                  <p:oleObj spid="_x0000_s35973" name="Equation" r:id="rId6" imgW="1428579" imgH="200126" progId="Equation.3">
                    <p:embed/>
                  </p:oleObj>
                </mc:Choice>
                <mc:Fallback>
                  <p:oleObj name="Equation" r:id="rId6" imgW="1428579" imgH="200126" progId="Equation.3">
                    <p:embed/>
                    <p:pic>
                      <p:nvPicPr>
                        <p:cNvPr id="0" name="Object 3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4" y="3600"/>
                          <a:ext cx="1783" cy="2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35851" name="Freeform 35"/>
            <p:cNvSpPr>
              <a:spLocks/>
            </p:cNvSpPr>
            <p:nvPr/>
          </p:nvSpPr>
          <p:spPr bwMode="auto">
            <a:xfrm>
              <a:off x="1728" y="2544"/>
              <a:ext cx="384" cy="192"/>
            </a:xfrm>
            <a:custGeom>
              <a:avLst/>
              <a:gdLst>
                <a:gd name="T0" fmla="*/ 0 w 336"/>
                <a:gd name="T1" fmla="*/ 0 h 96"/>
                <a:gd name="T2" fmla="*/ 502 w 336"/>
                <a:gd name="T3" fmla="*/ 768 h 96"/>
                <a:gd name="T4" fmla="*/ 0 60000 65536"/>
                <a:gd name="T5" fmla="*/ 0 60000 65536"/>
              </a:gdLst>
              <a:ahLst/>
              <a:cxnLst>
                <a:cxn ang="T4">
                  <a:pos x="T0" y="T1"/>
                </a:cxn>
                <a:cxn ang="T5">
                  <a:pos x="T2" y="T3"/>
                </a:cxn>
              </a:cxnLst>
              <a:rect l="0" t="0" r="r" b="b"/>
              <a:pathLst>
                <a:path w="336" h="96">
                  <a:moveTo>
                    <a:pt x="0" y="0"/>
                  </a:moveTo>
                  <a:cubicBezTo>
                    <a:pt x="136" y="40"/>
                    <a:pt x="272" y="80"/>
                    <a:pt x="336" y="96"/>
                  </a:cubicBezTo>
                </a:path>
              </a:pathLst>
            </a:custGeom>
            <a:noFill/>
            <a:ln w="19050" cap="flat" cmpd="sng">
              <a:solidFill>
                <a:schemeClr val="folHlink"/>
              </a:solidFill>
              <a:prstDash val="solid"/>
              <a:round/>
              <a:headEnd type="none" w="med" len="med"/>
              <a:tailEnd type="triangle" w="med" len="med"/>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86052" name="Text Box 36"/>
            <p:cNvSpPr txBox="1">
              <a:spLocks noChangeArrowheads="1"/>
            </p:cNvSpPr>
            <p:nvPr/>
          </p:nvSpPr>
          <p:spPr bwMode="auto">
            <a:xfrm>
              <a:off x="1056" y="2352"/>
              <a:ext cx="768"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buFontTx/>
                <a:buNone/>
                <a:defRPr/>
              </a:pPr>
              <a:r>
                <a:rPr kumimoji="1" lang="zh-CN" altLang="en-US" sz="2000">
                  <a:effectLst>
                    <a:outerShdw blurRad="38100" dist="38100" dir="2700000" algn="tl">
                      <a:srgbClr val="000000"/>
                    </a:outerShdw>
                  </a:effectLst>
                </a:rPr>
                <a:t>回归面</a:t>
              </a:r>
            </a:p>
          </p:txBody>
        </p:sp>
        <p:sp>
          <p:nvSpPr>
            <p:cNvPr id="86053" name="Text Box 37"/>
            <p:cNvSpPr txBox="1">
              <a:spLocks noChangeArrowheads="1"/>
            </p:cNvSpPr>
            <p:nvPr/>
          </p:nvSpPr>
          <p:spPr bwMode="auto">
            <a:xfrm>
              <a:off x="2304" y="1920"/>
              <a:ext cx="384"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buFontTx/>
                <a:buNone/>
                <a:defRPr/>
              </a:pPr>
              <a:r>
                <a:rPr kumimoji="1" lang="zh-CN" altLang="en-US" sz="2400" i="1">
                  <a:effectLst>
                    <a:outerShdw blurRad="38100" dist="38100" dir="2700000" algn="tl">
                      <a:srgbClr val="000000"/>
                    </a:outerShdw>
                  </a:effectLst>
                  <a:latin typeface="Times New Roman" pitchFamily="18" charset="0"/>
                  <a:sym typeface="Symbol" pitchFamily="18" charset="2"/>
                </a:rPr>
                <a:t></a:t>
              </a:r>
              <a:r>
                <a:rPr kumimoji="1" lang="en-US" altLang="zh-CN" sz="2400" baseline="-25000">
                  <a:effectLst>
                    <a:outerShdw blurRad="38100" dist="38100" dir="2700000" algn="tl">
                      <a:srgbClr val="000000"/>
                    </a:outerShdw>
                  </a:effectLst>
                  <a:latin typeface="Times New Roman" pitchFamily="18" charset="0"/>
                  <a:sym typeface="Symbol" pitchFamily="18" charset="2"/>
                </a:rPr>
                <a:t>0</a:t>
              </a:r>
              <a:endParaRPr kumimoji="1" lang="en-US" altLang="zh-CN" sz="2400" i="1">
                <a:effectLst>
                  <a:outerShdw blurRad="38100" dist="38100" dir="2700000" algn="tl">
                    <a:srgbClr val="000000"/>
                  </a:outerShdw>
                </a:effectLst>
                <a:latin typeface="Times New Roman" pitchFamily="18" charset="0"/>
              </a:endParaRPr>
            </a:p>
          </p:txBody>
        </p:sp>
        <p:sp>
          <p:nvSpPr>
            <p:cNvPr id="86054" name="Text Box 38"/>
            <p:cNvSpPr txBox="1">
              <a:spLocks noChangeArrowheads="1"/>
            </p:cNvSpPr>
            <p:nvPr/>
          </p:nvSpPr>
          <p:spPr bwMode="auto">
            <a:xfrm>
              <a:off x="2976" y="2016"/>
              <a:ext cx="432"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buFontTx/>
                <a:buNone/>
                <a:defRPr/>
              </a:pPr>
              <a:r>
                <a:rPr kumimoji="1" lang="zh-CN" altLang="en-US" sz="2400" b="1" i="1">
                  <a:effectLst>
                    <a:outerShdw blurRad="38100" dist="38100" dir="2700000" algn="tl">
                      <a:srgbClr val="000000"/>
                    </a:outerShdw>
                  </a:effectLst>
                  <a:latin typeface="Times New Roman" pitchFamily="18" charset="0"/>
                  <a:sym typeface="Symbol" pitchFamily="18" charset="2"/>
                </a:rPr>
                <a:t></a:t>
              </a:r>
              <a:r>
                <a:rPr kumimoji="1" lang="en-US" altLang="zh-CN" sz="2400" b="1" baseline="-25000">
                  <a:effectLst>
                    <a:outerShdw blurRad="38100" dist="38100" dir="2700000" algn="tl">
                      <a:srgbClr val="000000"/>
                    </a:outerShdw>
                  </a:effectLst>
                  <a:latin typeface="Times New Roman" pitchFamily="18" charset="0"/>
                  <a:sym typeface="Symbol" pitchFamily="18" charset="2"/>
                </a:rPr>
                <a:t>i</a:t>
              </a:r>
              <a:endParaRPr kumimoji="1" lang="en-US" altLang="zh-CN" sz="2400" b="1" baseline="-25000">
                <a:effectLst>
                  <a:outerShdw blurRad="38100" dist="38100" dir="2700000" algn="tl">
                    <a:srgbClr val="000000"/>
                  </a:outerShdw>
                </a:effectLst>
                <a:latin typeface="Times New Roman" pitchFamily="18" charset="0"/>
              </a:endParaRPr>
            </a:p>
          </p:txBody>
        </p:sp>
        <p:sp>
          <p:nvSpPr>
            <p:cNvPr id="86055" name="Text Box 39"/>
            <p:cNvSpPr txBox="1">
              <a:spLocks noChangeArrowheads="1"/>
            </p:cNvSpPr>
            <p:nvPr/>
          </p:nvSpPr>
          <p:spPr bwMode="auto">
            <a:xfrm>
              <a:off x="288" y="3600"/>
              <a:ext cx="432"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buFontTx/>
                <a:buNone/>
                <a:defRPr/>
              </a:pPr>
              <a:r>
                <a:rPr kumimoji="1" lang="en-US" altLang="zh-CN" sz="2400" i="1">
                  <a:effectLst>
                    <a:outerShdw blurRad="38100" dist="38100" dir="2700000" algn="tl">
                      <a:srgbClr val="000000"/>
                    </a:outerShdw>
                  </a:effectLst>
                  <a:latin typeface="Times New Roman" pitchFamily="18" charset="0"/>
                </a:rPr>
                <a:t>x</a:t>
              </a:r>
              <a:r>
                <a:rPr kumimoji="1" lang="en-US" altLang="zh-CN" sz="2400" baseline="-25000">
                  <a:effectLst>
                    <a:outerShdw blurRad="38100" dist="38100" dir="2700000" algn="tl">
                      <a:srgbClr val="000000"/>
                    </a:outerShdw>
                  </a:effectLst>
                  <a:latin typeface="Times New Roman" pitchFamily="18" charset="0"/>
                </a:rPr>
                <a:t>1</a:t>
              </a:r>
              <a:endParaRPr kumimoji="1" lang="en-US" altLang="zh-CN" sz="2400">
                <a:effectLst>
                  <a:outerShdw blurRad="38100" dist="38100" dir="2700000" algn="tl">
                    <a:srgbClr val="000000"/>
                  </a:outerShdw>
                </a:effectLst>
                <a:latin typeface="Times New Roman" pitchFamily="18" charset="0"/>
              </a:endParaRPr>
            </a:p>
          </p:txBody>
        </p:sp>
        <p:sp>
          <p:nvSpPr>
            <p:cNvPr id="86056" name="Text Box 40"/>
            <p:cNvSpPr txBox="1">
              <a:spLocks noChangeArrowheads="1"/>
            </p:cNvSpPr>
            <p:nvPr/>
          </p:nvSpPr>
          <p:spPr bwMode="auto">
            <a:xfrm>
              <a:off x="2064" y="1344"/>
              <a:ext cx="432"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buFontTx/>
                <a:buNone/>
                <a:defRPr/>
              </a:pPr>
              <a:r>
                <a:rPr kumimoji="1" lang="en-US" altLang="zh-CN" sz="2400" i="1">
                  <a:effectLst>
                    <a:outerShdw blurRad="38100" dist="38100" dir="2700000" algn="tl">
                      <a:srgbClr val="000000"/>
                    </a:outerShdw>
                  </a:effectLst>
                  <a:latin typeface="Times New Roman" pitchFamily="18" charset="0"/>
                </a:rPr>
                <a:t>y</a:t>
              </a:r>
            </a:p>
          </p:txBody>
        </p:sp>
        <p:sp>
          <p:nvSpPr>
            <p:cNvPr id="86057" name="Text Box 41"/>
            <p:cNvSpPr txBox="1">
              <a:spLocks noChangeArrowheads="1"/>
            </p:cNvSpPr>
            <p:nvPr/>
          </p:nvSpPr>
          <p:spPr bwMode="auto">
            <a:xfrm>
              <a:off x="4896" y="2784"/>
              <a:ext cx="432"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buFontTx/>
                <a:buNone/>
                <a:defRPr/>
              </a:pPr>
              <a:r>
                <a:rPr kumimoji="1" lang="en-US" altLang="zh-CN" sz="2400" i="1">
                  <a:effectLst>
                    <a:outerShdw blurRad="38100" dist="38100" dir="2700000" algn="tl">
                      <a:srgbClr val="000000"/>
                    </a:outerShdw>
                  </a:effectLst>
                  <a:latin typeface="Times New Roman" pitchFamily="18" charset="0"/>
                </a:rPr>
                <a:t>x</a:t>
              </a:r>
              <a:r>
                <a:rPr kumimoji="1" lang="en-US" altLang="zh-CN" sz="2400" baseline="-25000">
                  <a:effectLst>
                    <a:outerShdw blurRad="38100" dist="38100" dir="2700000" algn="tl">
                      <a:srgbClr val="000000"/>
                    </a:outerShdw>
                  </a:effectLst>
                  <a:latin typeface="Times New Roman" pitchFamily="18" charset="0"/>
                </a:rPr>
                <a:t>2</a:t>
              </a:r>
              <a:endParaRPr kumimoji="1" lang="en-US" altLang="zh-CN" sz="2400">
                <a:effectLst>
                  <a:outerShdw blurRad="38100" dist="38100" dir="2700000" algn="tl">
                    <a:srgbClr val="000000"/>
                  </a:outerShdw>
                </a:effectLst>
                <a:latin typeface="Times New Roman" pitchFamily="18" charset="0"/>
              </a:endParaRPr>
            </a:p>
          </p:txBody>
        </p:sp>
        <p:sp>
          <p:nvSpPr>
            <p:cNvPr id="86058" name="Text Box 42"/>
            <p:cNvSpPr txBox="1">
              <a:spLocks noChangeArrowheads="1"/>
            </p:cNvSpPr>
            <p:nvPr/>
          </p:nvSpPr>
          <p:spPr bwMode="auto">
            <a:xfrm>
              <a:off x="2064" y="3216"/>
              <a:ext cx="72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buFontTx/>
                <a:buNone/>
                <a:defRPr/>
              </a:pPr>
              <a:r>
                <a:rPr kumimoji="1" lang="en-US" altLang="zh-CN" sz="2400">
                  <a:effectLst>
                    <a:outerShdw blurRad="38100" dist="38100" dir="2700000" algn="tl">
                      <a:srgbClr val="000000"/>
                    </a:outerShdw>
                  </a:effectLst>
                  <a:latin typeface="Times New Roman" pitchFamily="18" charset="0"/>
                </a:rPr>
                <a:t>(</a:t>
              </a:r>
              <a:r>
                <a:rPr kumimoji="1" lang="en-US" altLang="zh-CN" sz="2400" i="1">
                  <a:effectLst>
                    <a:outerShdw blurRad="38100" dist="38100" dir="2700000" algn="tl">
                      <a:srgbClr val="000000"/>
                    </a:outerShdw>
                  </a:effectLst>
                  <a:latin typeface="Times New Roman" pitchFamily="18" charset="0"/>
                </a:rPr>
                <a:t>x</a:t>
              </a:r>
              <a:r>
                <a:rPr kumimoji="1" lang="en-US" altLang="zh-CN" sz="2400" baseline="-25000">
                  <a:effectLst>
                    <a:outerShdw blurRad="38100" dist="38100" dir="2700000" algn="tl">
                      <a:srgbClr val="000000"/>
                    </a:outerShdw>
                  </a:effectLst>
                  <a:latin typeface="Times New Roman" pitchFamily="18" charset="0"/>
                </a:rPr>
                <a:t>1</a:t>
              </a:r>
              <a:r>
                <a:rPr kumimoji="1" lang="en-US" altLang="zh-CN" sz="2400">
                  <a:effectLst>
                    <a:outerShdw blurRad="38100" dist="38100" dir="2700000" algn="tl">
                      <a:srgbClr val="000000"/>
                    </a:outerShdw>
                  </a:effectLst>
                  <a:latin typeface="Times New Roman" pitchFamily="18" charset="0"/>
                </a:rPr>
                <a:t>,</a:t>
              </a:r>
              <a:r>
                <a:rPr kumimoji="1" lang="en-US" altLang="zh-CN" sz="2400" i="1">
                  <a:effectLst>
                    <a:outerShdw blurRad="38100" dist="38100" dir="2700000" algn="tl">
                      <a:srgbClr val="000000"/>
                    </a:outerShdw>
                  </a:effectLst>
                  <a:latin typeface="Times New Roman" pitchFamily="18" charset="0"/>
                </a:rPr>
                <a:t>x</a:t>
              </a:r>
              <a:r>
                <a:rPr kumimoji="1" lang="en-US" altLang="zh-CN" sz="2400" baseline="-25000">
                  <a:effectLst>
                    <a:outerShdw blurRad="38100" dist="38100" dir="2700000" algn="tl">
                      <a:srgbClr val="000000"/>
                    </a:outerShdw>
                  </a:effectLst>
                  <a:latin typeface="Times New Roman" pitchFamily="18" charset="0"/>
                </a:rPr>
                <a:t>2</a:t>
              </a:r>
              <a:r>
                <a:rPr kumimoji="1" lang="en-US" altLang="zh-CN" sz="2400">
                  <a:effectLst>
                    <a:outerShdw blurRad="38100" dist="38100" dir="2700000" algn="tl">
                      <a:srgbClr val="000000"/>
                    </a:outerShdw>
                  </a:effectLst>
                  <a:latin typeface="Times New Roman" pitchFamily="18" charset="0"/>
                </a:rPr>
                <a:t>)</a:t>
              </a:r>
            </a:p>
          </p:txBody>
        </p:sp>
        <p:sp>
          <p:nvSpPr>
            <p:cNvPr id="86059" name="Rectangle 43"/>
            <p:cNvSpPr>
              <a:spLocks noChangeArrowheads="1"/>
            </p:cNvSpPr>
            <p:nvPr/>
          </p:nvSpPr>
          <p:spPr bwMode="auto">
            <a:xfrm>
              <a:off x="2880" y="1872"/>
              <a:ext cx="276"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buFontTx/>
                <a:buNone/>
                <a:defRPr/>
              </a:pPr>
              <a:r>
                <a:rPr kumimoji="1" lang="en-US" altLang="zh-CN" sz="6000">
                  <a:effectLst>
                    <a:outerShdw blurRad="38100" dist="38100" dir="2700000" algn="tl">
                      <a:srgbClr val="000000"/>
                    </a:outerShdw>
                  </a:effectLst>
                  <a:latin typeface="宋体" pitchFamily="2" charset="-122"/>
                </a:rPr>
                <a:t>}</a:t>
              </a:r>
            </a:p>
          </p:txBody>
        </p:sp>
      </p:gr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1187450" y="604574"/>
            <a:ext cx="7270750" cy="768614"/>
          </a:xfrm>
        </p:spPr>
        <p:txBody>
          <a:bodyPr/>
          <a:lstStyle/>
          <a:p>
            <a:endParaRPr lang="zh-CN" altLang="en-US" smtClean="0"/>
          </a:p>
        </p:txBody>
      </p:sp>
      <p:sp>
        <p:nvSpPr>
          <p:cNvPr id="37891" name="日期占位符 2"/>
          <p:cNvSpPr>
            <a:spLocks noGrp="1"/>
          </p:cNvSpPr>
          <p:nvPr>
            <p:ph type="dt" sz="quarter" idx="10"/>
          </p:nvPr>
        </p:nvSpPr>
        <p:spPr>
          <a:noFill/>
        </p:spPr>
        <p:txBody>
          <a:bodyPr/>
          <a:lstStyle>
            <a:lvl1pPr eaLnBrk="0" hangingPunct="0">
              <a:defRPr sz="3600">
                <a:solidFill>
                  <a:schemeClr val="tx1"/>
                </a:solidFill>
                <a:latin typeface="Arial" pitchFamily="34" charset="0"/>
                <a:ea typeface="宋体" pitchFamily="2" charset="-122"/>
              </a:defRPr>
            </a:lvl1pPr>
            <a:lvl2pPr marL="742950" indent="-285750" eaLnBrk="0" hangingPunct="0">
              <a:defRPr sz="3600">
                <a:solidFill>
                  <a:schemeClr val="tx1"/>
                </a:solidFill>
                <a:latin typeface="Arial" pitchFamily="34" charset="0"/>
                <a:ea typeface="宋体" pitchFamily="2" charset="-122"/>
              </a:defRPr>
            </a:lvl2pPr>
            <a:lvl3pPr marL="1143000" indent="-228600" eaLnBrk="0" hangingPunct="0">
              <a:defRPr sz="3600">
                <a:solidFill>
                  <a:schemeClr val="tx1"/>
                </a:solidFill>
                <a:latin typeface="Arial" pitchFamily="34" charset="0"/>
                <a:ea typeface="宋体" pitchFamily="2" charset="-122"/>
              </a:defRPr>
            </a:lvl3pPr>
            <a:lvl4pPr marL="1600200" indent="-228600" eaLnBrk="0" hangingPunct="0">
              <a:defRPr sz="3600">
                <a:solidFill>
                  <a:schemeClr val="tx1"/>
                </a:solidFill>
                <a:latin typeface="Arial" pitchFamily="34" charset="0"/>
                <a:ea typeface="宋体" pitchFamily="2" charset="-122"/>
              </a:defRPr>
            </a:lvl4pPr>
            <a:lvl5pPr marL="2057400" indent="-228600" eaLnBrk="0" hangingPunct="0">
              <a:defRPr sz="36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9pPr>
          </a:lstStyle>
          <a:p>
            <a:pPr eaLnBrk="1" hangingPunct="1">
              <a:buFont typeface="Arial" pitchFamily="34" charset="0"/>
              <a:buNone/>
            </a:pPr>
            <a:fld id="{3404F45E-4956-47BC-B49D-E4F4F016C361}" type="datetime1">
              <a:rPr lang="zh-CN" altLang="en-US" sz="1400" smtClean="0">
                <a:solidFill>
                  <a:srgbClr val="000000"/>
                </a:solidFill>
                <a:latin typeface="黑体" pitchFamily="49" charset="-122"/>
                <a:ea typeface="黑体" pitchFamily="49" charset="-122"/>
              </a:rPr>
              <a:pPr eaLnBrk="1" hangingPunct="1">
                <a:buFont typeface="Arial" pitchFamily="34" charset="0"/>
                <a:buNone/>
              </a:pPr>
              <a:t>2021-11-15</a:t>
            </a:fld>
            <a:endParaRPr lang="en-US" altLang="zh-CN" sz="1400" smtClean="0">
              <a:solidFill>
                <a:srgbClr val="000000"/>
              </a:solidFill>
              <a:latin typeface="黑体" pitchFamily="49" charset="-122"/>
              <a:ea typeface="黑体" pitchFamily="49" charset="-122"/>
            </a:endParaRPr>
          </a:p>
        </p:txBody>
      </p:sp>
      <p:sp>
        <p:nvSpPr>
          <p:cNvPr id="37892" name="Text Box 2"/>
          <p:cNvSpPr txBox="1">
            <a:spLocks noChangeArrowheads="1"/>
          </p:cNvSpPr>
          <p:nvPr/>
        </p:nvSpPr>
        <p:spPr bwMode="auto">
          <a:xfrm>
            <a:off x="1187450" y="604160"/>
            <a:ext cx="7270750" cy="769441"/>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81000" indent="-381000"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ctr" eaLnBrk="1" hangingPunct="1">
              <a:spcBef>
                <a:spcPct val="50000"/>
              </a:spcBef>
              <a:buClr>
                <a:srgbClr val="FFFFFF"/>
              </a:buClr>
              <a:buFont typeface="Wingdings" pitchFamily="2" charset="2"/>
              <a:buChar char="&amp;"/>
            </a:pPr>
            <a:r>
              <a:rPr lang="en-US" altLang="zh-CN" sz="4400" b="1" dirty="0">
                <a:solidFill>
                  <a:srgbClr val="FFFFFF"/>
                </a:solidFill>
                <a:latin typeface="宋体" pitchFamily="2" charset="-122"/>
              </a:rPr>
              <a:t> </a:t>
            </a:r>
            <a:r>
              <a:rPr lang="zh-CN" altLang="en-US" sz="4400" b="1" dirty="0">
                <a:solidFill>
                  <a:srgbClr val="FFFFFF"/>
                </a:solidFill>
                <a:latin typeface="宋体" pitchFamily="2" charset="-122"/>
                <a:ea typeface="宋体" pitchFamily="2" charset="-122"/>
              </a:rPr>
              <a:t>线性回归</a:t>
            </a:r>
          </a:p>
        </p:txBody>
      </p:sp>
      <p:sp>
        <p:nvSpPr>
          <p:cNvPr id="5" name="文本框 4">
            <a:extLst>
              <a:ext uri="{FF2B5EF4-FFF2-40B4-BE49-F238E27FC236}"/>
            </a:extLst>
          </p:cNvPr>
          <p:cNvSpPr txBox="1">
            <a:spLocks noRot="1" noChangeAspect="1" noMove="1" noResize="1" noEditPoints="1" noAdjustHandles="1" noChangeArrowheads="1" noChangeShapeType="1" noTextEdit="1"/>
          </p:cNvSpPr>
          <p:nvPr/>
        </p:nvSpPr>
        <p:spPr>
          <a:xfrm>
            <a:off x="617026" y="1597359"/>
            <a:ext cx="8411598" cy="3103413"/>
          </a:xfrm>
          <a:prstGeom prst="rect">
            <a:avLst/>
          </a:prstGeom>
          <a:blipFill rotWithShape="1">
            <a:blip r:embed="rId3"/>
            <a:stretch>
              <a:fillRect l="-1449" t="-1637" r="-942" b="-3273"/>
            </a:stretch>
          </a:blipFill>
        </p:spPr>
        <p:txBody>
          <a:bodyPr/>
          <a:lstStyle/>
          <a:p>
            <a:r>
              <a:rPr lang="zh-CN" altLang="en-US">
                <a:noFill/>
              </a:rPr>
              <a:t> </a:t>
            </a:r>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zh-CN" altLang="en-US" dirty="0" smtClean="0"/>
              <a:t>线性回归举例</a:t>
            </a:r>
          </a:p>
        </p:txBody>
      </p:sp>
      <p:sp>
        <p:nvSpPr>
          <p:cNvPr id="88067" name="Rectangle 3"/>
          <p:cNvSpPr>
            <a:spLocks noGrp="1" noChangeArrowheads="1"/>
          </p:cNvSpPr>
          <p:nvPr>
            <p:ph type="body" idx="1"/>
          </p:nvPr>
        </p:nvSpPr>
        <p:spPr>
          <a:xfrm>
            <a:off x="604839" y="4951678"/>
            <a:ext cx="2446337" cy="715698"/>
          </a:xfrm>
        </p:spPr>
        <p:txBody>
          <a:bodyPr/>
          <a:lstStyle/>
          <a:p>
            <a:pPr eaLnBrk="1" hangingPunct="1">
              <a:defRPr/>
            </a:pPr>
            <a:r>
              <a:rPr lang="en-US" altLang="zh-CN" sz="3600" dirty="0" smtClean="0"/>
              <a:t>Y=2.4x-40</a:t>
            </a:r>
          </a:p>
        </p:txBody>
      </p:sp>
      <p:graphicFrame>
        <p:nvGraphicFramePr>
          <p:cNvPr id="88100" name="Group 36"/>
          <p:cNvGraphicFramePr>
            <a:graphicFrameLocks noGrp="1"/>
          </p:cNvGraphicFramePr>
          <p:nvPr/>
        </p:nvGraphicFramePr>
        <p:xfrm>
          <a:off x="307975" y="1452563"/>
          <a:ext cx="2132013" cy="2459303"/>
        </p:xfrm>
        <a:graphic>
          <a:graphicData uri="http://schemas.openxmlformats.org/drawingml/2006/table">
            <a:tbl>
              <a:tblPr/>
              <a:tblGrid>
                <a:gridCol w="1050925"/>
                <a:gridCol w="1081088"/>
              </a:tblGrid>
              <a:tr h="539750">
                <a:tc>
                  <a:txBody>
                    <a:bodyPr/>
                    <a:lstStyle>
                      <a:lvl1pPr>
                        <a:spcBef>
                          <a:spcPct val="20000"/>
                        </a:spcBef>
                        <a:defRPr sz="2800">
                          <a:solidFill>
                            <a:srgbClr val="F0F0F0"/>
                          </a:solidFill>
                          <a:effectLst>
                            <a:outerShdw blurRad="38100" dist="38100" dir="2700000" algn="tl">
                              <a:srgbClr val="000000"/>
                            </a:outerShdw>
                          </a:effectLst>
                          <a:latin typeface="Arial" pitchFamily="34" charset="0"/>
                          <a:ea typeface="宋体" pitchFamily="2" charset="-122"/>
                        </a:defRPr>
                      </a:lvl1pPr>
                      <a:lvl2pPr marL="685800">
                        <a:spcBef>
                          <a:spcPct val="20000"/>
                        </a:spcBef>
                        <a:buClr>
                          <a:schemeClr val="hlink"/>
                        </a:buClr>
                        <a:buSzPct val="65000"/>
                        <a:buFont typeface="Wingdings" pitchFamily="2" charset="2"/>
                        <a:defRPr sz="2400">
                          <a:solidFill>
                            <a:srgbClr val="F0F0F0"/>
                          </a:solidFill>
                          <a:effectLst>
                            <a:outerShdw blurRad="38100" dist="38100" dir="2700000" algn="tl">
                              <a:srgbClr val="000000"/>
                            </a:outerShdw>
                          </a:effectLst>
                          <a:latin typeface="Arial" pitchFamily="34" charset="0"/>
                          <a:ea typeface="宋体" pitchFamily="2" charset="-122"/>
                        </a:defRPr>
                      </a:lvl2pPr>
                      <a:lvl3pPr marL="1085850">
                        <a:spcBef>
                          <a:spcPct val="20000"/>
                        </a:spcBef>
                        <a:buClr>
                          <a:schemeClr val="tx2"/>
                        </a:buClr>
                        <a:buSzPct val="65000"/>
                        <a:buFont typeface="Wingdings" pitchFamily="2" charset="2"/>
                        <a:defRPr sz="2000">
                          <a:solidFill>
                            <a:srgbClr val="F0F0F0"/>
                          </a:solidFill>
                          <a:effectLst>
                            <a:outerShdw blurRad="38100" dist="38100" dir="2700000" algn="tl">
                              <a:srgbClr val="000000"/>
                            </a:outerShdw>
                          </a:effectLst>
                          <a:latin typeface="Arial" pitchFamily="34" charset="0"/>
                          <a:ea typeface="宋体" pitchFamily="2" charset="-122"/>
                        </a:defRPr>
                      </a:lvl3pPr>
                      <a:lvl4pPr marL="1428750">
                        <a:spcBef>
                          <a:spcPct val="20000"/>
                        </a:spcBef>
                        <a:buClr>
                          <a:schemeClr val="accent1"/>
                        </a:buClr>
                        <a:buSzPct val="65000"/>
                        <a:buFont typeface="Monotype Sorts" pitchFamily="2" charset="2"/>
                        <a:defRPr>
                          <a:solidFill>
                            <a:srgbClr val="F0F0F0"/>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300" b="0" i="0" u="none" strike="noStrike" cap="none" normalizeH="0" baseline="0" smtClean="0">
                          <a:ln>
                            <a:noFill/>
                          </a:ln>
                          <a:solidFill>
                            <a:srgbClr val="F0F0F0"/>
                          </a:solidFill>
                          <a:effectLst>
                            <a:outerShdw blurRad="38100" dist="38100" dir="2700000" algn="tl">
                              <a:srgbClr val="000000"/>
                            </a:outerShdw>
                          </a:effectLst>
                          <a:latin typeface="Arial" pitchFamily="34" charset="0"/>
                          <a:ea typeface="宋体" pitchFamily="2" charset="-122"/>
                        </a:rPr>
                        <a:t>面积</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F0F0F0"/>
                          </a:solidFill>
                          <a:effectLst>
                            <a:outerShdw blurRad="38100" dist="38100" dir="2700000" algn="tl">
                              <a:srgbClr val="000000"/>
                            </a:outerShdw>
                          </a:effectLst>
                          <a:latin typeface="Arial" pitchFamily="34" charset="0"/>
                          <a:ea typeface="宋体" pitchFamily="2" charset="-122"/>
                        </a:defRPr>
                      </a:lvl1pPr>
                      <a:lvl2pPr marL="685800">
                        <a:spcBef>
                          <a:spcPct val="20000"/>
                        </a:spcBef>
                        <a:buClr>
                          <a:schemeClr val="hlink"/>
                        </a:buClr>
                        <a:buSzPct val="65000"/>
                        <a:buFont typeface="Wingdings" pitchFamily="2" charset="2"/>
                        <a:defRPr sz="2400">
                          <a:solidFill>
                            <a:srgbClr val="F0F0F0"/>
                          </a:solidFill>
                          <a:effectLst>
                            <a:outerShdw blurRad="38100" dist="38100" dir="2700000" algn="tl">
                              <a:srgbClr val="000000"/>
                            </a:outerShdw>
                          </a:effectLst>
                          <a:latin typeface="Arial" pitchFamily="34" charset="0"/>
                          <a:ea typeface="宋体" pitchFamily="2" charset="-122"/>
                        </a:defRPr>
                      </a:lvl2pPr>
                      <a:lvl3pPr marL="1085850">
                        <a:spcBef>
                          <a:spcPct val="20000"/>
                        </a:spcBef>
                        <a:buClr>
                          <a:schemeClr val="tx2"/>
                        </a:buClr>
                        <a:buSzPct val="65000"/>
                        <a:buFont typeface="Wingdings" pitchFamily="2" charset="2"/>
                        <a:defRPr sz="2000">
                          <a:solidFill>
                            <a:srgbClr val="F0F0F0"/>
                          </a:solidFill>
                          <a:effectLst>
                            <a:outerShdw blurRad="38100" dist="38100" dir="2700000" algn="tl">
                              <a:srgbClr val="000000"/>
                            </a:outerShdw>
                          </a:effectLst>
                          <a:latin typeface="Arial" pitchFamily="34" charset="0"/>
                          <a:ea typeface="宋体" pitchFamily="2" charset="-122"/>
                        </a:defRPr>
                      </a:lvl3pPr>
                      <a:lvl4pPr marL="1428750">
                        <a:spcBef>
                          <a:spcPct val="20000"/>
                        </a:spcBef>
                        <a:buClr>
                          <a:schemeClr val="accent1"/>
                        </a:buClr>
                        <a:buSzPct val="65000"/>
                        <a:buFont typeface="Monotype Sorts" pitchFamily="2" charset="2"/>
                        <a:defRPr>
                          <a:solidFill>
                            <a:srgbClr val="F0F0F0"/>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300" b="0" i="0" u="none" strike="noStrike" cap="none" normalizeH="0" baseline="0" smtClean="0">
                          <a:ln>
                            <a:noFill/>
                          </a:ln>
                          <a:solidFill>
                            <a:srgbClr val="F0F0F0"/>
                          </a:solidFill>
                          <a:effectLst>
                            <a:outerShdw blurRad="38100" dist="38100" dir="2700000" algn="tl">
                              <a:srgbClr val="000000"/>
                            </a:outerShdw>
                          </a:effectLst>
                          <a:latin typeface="Arial" pitchFamily="34" charset="0"/>
                          <a:ea typeface="宋体" pitchFamily="2" charset="-122"/>
                        </a:rPr>
                        <a:t>售价</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0219">
                <a:tc>
                  <a:txBody>
                    <a:bodyPr/>
                    <a:lstStyle>
                      <a:lvl1pPr>
                        <a:spcBef>
                          <a:spcPct val="20000"/>
                        </a:spcBef>
                        <a:defRPr sz="2800">
                          <a:solidFill>
                            <a:srgbClr val="F0F0F0"/>
                          </a:solidFill>
                          <a:effectLst>
                            <a:outerShdw blurRad="38100" dist="38100" dir="2700000" algn="tl">
                              <a:srgbClr val="000000"/>
                            </a:outerShdw>
                          </a:effectLst>
                          <a:latin typeface="Arial" pitchFamily="34" charset="0"/>
                          <a:ea typeface="宋体" pitchFamily="2" charset="-122"/>
                        </a:defRPr>
                      </a:lvl1pPr>
                      <a:lvl2pPr marL="685800">
                        <a:spcBef>
                          <a:spcPct val="20000"/>
                        </a:spcBef>
                        <a:buClr>
                          <a:schemeClr val="hlink"/>
                        </a:buClr>
                        <a:buSzPct val="65000"/>
                        <a:buFont typeface="Wingdings" pitchFamily="2" charset="2"/>
                        <a:defRPr sz="2400">
                          <a:solidFill>
                            <a:srgbClr val="F0F0F0"/>
                          </a:solidFill>
                          <a:effectLst>
                            <a:outerShdw blurRad="38100" dist="38100" dir="2700000" algn="tl">
                              <a:srgbClr val="000000"/>
                            </a:outerShdw>
                          </a:effectLst>
                          <a:latin typeface="Arial" pitchFamily="34" charset="0"/>
                          <a:ea typeface="宋体" pitchFamily="2" charset="-122"/>
                        </a:defRPr>
                      </a:lvl2pPr>
                      <a:lvl3pPr marL="1085850">
                        <a:spcBef>
                          <a:spcPct val="20000"/>
                        </a:spcBef>
                        <a:buClr>
                          <a:schemeClr val="tx2"/>
                        </a:buClr>
                        <a:buSzPct val="65000"/>
                        <a:buFont typeface="Wingdings" pitchFamily="2" charset="2"/>
                        <a:defRPr sz="2000">
                          <a:solidFill>
                            <a:srgbClr val="F0F0F0"/>
                          </a:solidFill>
                          <a:effectLst>
                            <a:outerShdw blurRad="38100" dist="38100" dir="2700000" algn="tl">
                              <a:srgbClr val="000000"/>
                            </a:outerShdw>
                          </a:effectLst>
                          <a:latin typeface="Arial" pitchFamily="34" charset="0"/>
                          <a:ea typeface="宋体" pitchFamily="2" charset="-122"/>
                        </a:defRPr>
                      </a:lvl3pPr>
                      <a:lvl4pPr marL="1428750">
                        <a:spcBef>
                          <a:spcPct val="20000"/>
                        </a:spcBef>
                        <a:buClr>
                          <a:schemeClr val="accent1"/>
                        </a:buClr>
                        <a:buSzPct val="65000"/>
                        <a:buFont typeface="Monotype Sorts" pitchFamily="2" charset="2"/>
                        <a:defRPr>
                          <a:solidFill>
                            <a:srgbClr val="F0F0F0"/>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300" b="0" i="0" u="none" strike="noStrike" cap="none" normalizeH="0" baseline="0" smtClean="0">
                          <a:ln>
                            <a:noFill/>
                          </a:ln>
                          <a:solidFill>
                            <a:srgbClr val="F0F0F0"/>
                          </a:solidFill>
                          <a:effectLst>
                            <a:outerShdw blurRad="38100" dist="38100" dir="2700000" algn="tl">
                              <a:srgbClr val="000000"/>
                            </a:outerShdw>
                          </a:effectLst>
                          <a:latin typeface="Arial" pitchFamily="34" charset="0"/>
                          <a:ea typeface="宋体" pitchFamily="2" charset="-122"/>
                        </a:rPr>
                        <a:t>123</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F0F0F0"/>
                          </a:solidFill>
                          <a:effectLst>
                            <a:outerShdw blurRad="38100" dist="38100" dir="2700000" algn="tl">
                              <a:srgbClr val="000000"/>
                            </a:outerShdw>
                          </a:effectLst>
                          <a:latin typeface="Arial" pitchFamily="34" charset="0"/>
                          <a:ea typeface="宋体" pitchFamily="2" charset="-122"/>
                        </a:defRPr>
                      </a:lvl1pPr>
                      <a:lvl2pPr marL="685800">
                        <a:spcBef>
                          <a:spcPct val="20000"/>
                        </a:spcBef>
                        <a:buClr>
                          <a:schemeClr val="hlink"/>
                        </a:buClr>
                        <a:buSzPct val="65000"/>
                        <a:buFont typeface="Wingdings" pitchFamily="2" charset="2"/>
                        <a:defRPr sz="2400">
                          <a:solidFill>
                            <a:srgbClr val="F0F0F0"/>
                          </a:solidFill>
                          <a:effectLst>
                            <a:outerShdw blurRad="38100" dist="38100" dir="2700000" algn="tl">
                              <a:srgbClr val="000000"/>
                            </a:outerShdw>
                          </a:effectLst>
                          <a:latin typeface="Arial" pitchFamily="34" charset="0"/>
                          <a:ea typeface="宋体" pitchFamily="2" charset="-122"/>
                        </a:defRPr>
                      </a:lvl2pPr>
                      <a:lvl3pPr marL="1085850">
                        <a:spcBef>
                          <a:spcPct val="20000"/>
                        </a:spcBef>
                        <a:buClr>
                          <a:schemeClr val="tx2"/>
                        </a:buClr>
                        <a:buSzPct val="65000"/>
                        <a:buFont typeface="Wingdings" pitchFamily="2" charset="2"/>
                        <a:defRPr sz="2000">
                          <a:solidFill>
                            <a:srgbClr val="F0F0F0"/>
                          </a:solidFill>
                          <a:effectLst>
                            <a:outerShdw blurRad="38100" dist="38100" dir="2700000" algn="tl">
                              <a:srgbClr val="000000"/>
                            </a:outerShdw>
                          </a:effectLst>
                          <a:latin typeface="Arial" pitchFamily="34" charset="0"/>
                          <a:ea typeface="宋体" pitchFamily="2" charset="-122"/>
                        </a:defRPr>
                      </a:lvl3pPr>
                      <a:lvl4pPr marL="1428750">
                        <a:spcBef>
                          <a:spcPct val="20000"/>
                        </a:spcBef>
                        <a:buClr>
                          <a:schemeClr val="accent1"/>
                        </a:buClr>
                        <a:buSzPct val="65000"/>
                        <a:buFont typeface="Monotype Sorts" pitchFamily="2" charset="2"/>
                        <a:defRPr>
                          <a:solidFill>
                            <a:srgbClr val="F0F0F0"/>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300" b="0" i="0" u="none" strike="noStrike" cap="none" normalizeH="0" baseline="0" smtClean="0">
                          <a:ln>
                            <a:noFill/>
                          </a:ln>
                          <a:solidFill>
                            <a:srgbClr val="F0F0F0"/>
                          </a:solidFill>
                          <a:effectLst>
                            <a:outerShdw blurRad="38100" dist="38100" dir="2700000" algn="tl">
                              <a:srgbClr val="000000"/>
                            </a:outerShdw>
                          </a:effectLst>
                          <a:latin typeface="Arial" pitchFamily="34" charset="0"/>
                          <a:ea typeface="宋体" pitchFamily="2" charset="-122"/>
                        </a:rPr>
                        <a:t>250</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0219">
                <a:tc>
                  <a:txBody>
                    <a:bodyPr/>
                    <a:lstStyle>
                      <a:lvl1pPr>
                        <a:spcBef>
                          <a:spcPct val="20000"/>
                        </a:spcBef>
                        <a:defRPr sz="2800">
                          <a:solidFill>
                            <a:srgbClr val="F0F0F0"/>
                          </a:solidFill>
                          <a:effectLst>
                            <a:outerShdw blurRad="38100" dist="38100" dir="2700000" algn="tl">
                              <a:srgbClr val="000000"/>
                            </a:outerShdw>
                          </a:effectLst>
                          <a:latin typeface="Arial" pitchFamily="34" charset="0"/>
                          <a:ea typeface="宋体" pitchFamily="2" charset="-122"/>
                        </a:defRPr>
                      </a:lvl1pPr>
                      <a:lvl2pPr marL="685800">
                        <a:spcBef>
                          <a:spcPct val="20000"/>
                        </a:spcBef>
                        <a:buClr>
                          <a:schemeClr val="hlink"/>
                        </a:buClr>
                        <a:buSzPct val="65000"/>
                        <a:buFont typeface="Wingdings" pitchFamily="2" charset="2"/>
                        <a:defRPr sz="2400">
                          <a:solidFill>
                            <a:srgbClr val="F0F0F0"/>
                          </a:solidFill>
                          <a:effectLst>
                            <a:outerShdw blurRad="38100" dist="38100" dir="2700000" algn="tl">
                              <a:srgbClr val="000000"/>
                            </a:outerShdw>
                          </a:effectLst>
                          <a:latin typeface="Arial" pitchFamily="34" charset="0"/>
                          <a:ea typeface="宋体" pitchFamily="2" charset="-122"/>
                        </a:defRPr>
                      </a:lvl2pPr>
                      <a:lvl3pPr marL="1085850">
                        <a:spcBef>
                          <a:spcPct val="20000"/>
                        </a:spcBef>
                        <a:buClr>
                          <a:schemeClr val="tx2"/>
                        </a:buClr>
                        <a:buSzPct val="65000"/>
                        <a:buFont typeface="Wingdings" pitchFamily="2" charset="2"/>
                        <a:defRPr sz="2000">
                          <a:solidFill>
                            <a:srgbClr val="F0F0F0"/>
                          </a:solidFill>
                          <a:effectLst>
                            <a:outerShdw blurRad="38100" dist="38100" dir="2700000" algn="tl">
                              <a:srgbClr val="000000"/>
                            </a:outerShdw>
                          </a:effectLst>
                          <a:latin typeface="Arial" pitchFamily="34" charset="0"/>
                          <a:ea typeface="宋体" pitchFamily="2" charset="-122"/>
                        </a:defRPr>
                      </a:lvl3pPr>
                      <a:lvl4pPr marL="1428750">
                        <a:spcBef>
                          <a:spcPct val="20000"/>
                        </a:spcBef>
                        <a:buClr>
                          <a:schemeClr val="accent1"/>
                        </a:buClr>
                        <a:buSzPct val="65000"/>
                        <a:buFont typeface="Monotype Sorts" pitchFamily="2" charset="2"/>
                        <a:defRPr>
                          <a:solidFill>
                            <a:srgbClr val="F0F0F0"/>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300" b="0" i="0" u="none" strike="noStrike" cap="none" normalizeH="0" baseline="0" smtClean="0">
                          <a:ln>
                            <a:noFill/>
                          </a:ln>
                          <a:solidFill>
                            <a:srgbClr val="F0F0F0"/>
                          </a:solidFill>
                          <a:effectLst>
                            <a:outerShdw blurRad="38100" dist="38100" dir="2700000" algn="tl">
                              <a:srgbClr val="000000"/>
                            </a:outerShdw>
                          </a:effectLst>
                          <a:latin typeface="Arial" pitchFamily="34" charset="0"/>
                          <a:ea typeface="宋体" pitchFamily="2" charset="-122"/>
                        </a:rPr>
                        <a:t>150</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F0F0F0"/>
                          </a:solidFill>
                          <a:effectLst>
                            <a:outerShdw blurRad="38100" dist="38100" dir="2700000" algn="tl">
                              <a:srgbClr val="000000"/>
                            </a:outerShdw>
                          </a:effectLst>
                          <a:latin typeface="Arial" pitchFamily="34" charset="0"/>
                          <a:ea typeface="宋体" pitchFamily="2" charset="-122"/>
                        </a:defRPr>
                      </a:lvl1pPr>
                      <a:lvl2pPr marL="685800">
                        <a:spcBef>
                          <a:spcPct val="20000"/>
                        </a:spcBef>
                        <a:buClr>
                          <a:schemeClr val="hlink"/>
                        </a:buClr>
                        <a:buSzPct val="65000"/>
                        <a:buFont typeface="Wingdings" pitchFamily="2" charset="2"/>
                        <a:defRPr sz="2400">
                          <a:solidFill>
                            <a:srgbClr val="F0F0F0"/>
                          </a:solidFill>
                          <a:effectLst>
                            <a:outerShdw blurRad="38100" dist="38100" dir="2700000" algn="tl">
                              <a:srgbClr val="000000"/>
                            </a:outerShdw>
                          </a:effectLst>
                          <a:latin typeface="Arial" pitchFamily="34" charset="0"/>
                          <a:ea typeface="宋体" pitchFamily="2" charset="-122"/>
                        </a:defRPr>
                      </a:lvl2pPr>
                      <a:lvl3pPr marL="1085850">
                        <a:spcBef>
                          <a:spcPct val="20000"/>
                        </a:spcBef>
                        <a:buClr>
                          <a:schemeClr val="tx2"/>
                        </a:buClr>
                        <a:buSzPct val="65000"/>
                        <a:buFont typeface="Wingdings" pitchFamily="2" charset="2"/>
                        <a:defRPr sz="2000">
                          <a:solidFill>
                            <a:srgbClr val="F0F0F0"/>
                          </a:solidFill>
                          <a:effectLst>
                            <a:outerShdw blurRad="38100" dist="38100" dir="2700000" algn="tl">
                              <a:srgbClr val="000000"/>
                            </a:outerShdw>
                          </a:effectLst>
                          <a:latin typeface="Arial" pitchFamily="34" charset="0"/>
                          <a:ea typeface="宋体" pitchFamily="2" charset="-122"/>
                        </a:defRPr>
                      </a:lvl3pPr>
                      <a:lvl4pPr marL="1428750">
                        <a:spcBef>
                          <a:spcPct val="20000"/>
                        </a:spcBef>
                        <a:buClr>
                          <a:schemeClr val="accent1"/>
                        </a:buClr>
                        <a:buSzPct val="65000"/>
                        <a:buFont typeface="Monotype Sorts" pitchFamily="2" charset="2"/>
                        <a:defRPr>
                          <a:solidFill>
                            <a:srgbClr val="F0F0F0"/>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300" b="0" i="0" u="none" strike="noStrike" cap="none" normalizeH="0" baseline="0" smtClean="0">
                          <a:ln>
                            <a:noFill/>
                          </a:ln>
                          <a:solidFill>
                            <a:srgbClr val="F0F0F0"/>
                          </a:solidFill>
                          <a:effectLst>
                            <a:outerShdw blurRad="38100" dist="38100" dir="2700000" algn="tl">
                              <a:srgbClr val="000000"/>
                            </a:outerShdw>
                          </a:effectLst>
                          <a:latin typeface="Arial" pitchFamily="34" charset="0"/>
                          <a:ea typeface="宋体" pitchFamily="2" charset="-122"/>
                        </a:rPr>
                        <a:t>320</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8896">
                <a:tc>
                  <a:txBody>
                    <a:bodyPr/>
                    <a:lstStyle>
                      <a:lvl1pPr>
                        <a:spcBef>
                          <a:spcPct val="20000"/>
                        </a:spcBef>
                        <a:defRPr sz="2800">
                          <a:solidFill>
                            <a:srgbClr val="F0F0F0"/>
                          </a:solidFill>
                          <a:effectLst>
                            <a:outerShdw blurRad="38100" dist="38100" dir="2700000" algn="tl">
                              <a:srgbClr val="000000"/>
                            </a:outerShdw>
                          </a:effectLst>
                          <a:latin typeface="Arial" pitchFamily="34" charset="0"/>
                          <a:ea typeface="宋体" pitchFamily="2" charset="-122"/>
                        </a:defRPr>
                      </a:lvl1pPr>
                      <a:lvl2pPr marL="685800">
                        <a:spcBef>
                          <a:spcPct val="20000"/>
                        </a:spcBef>
                        <a:buClr>
                          <a:schemeClr val="hlink"/>
                        </a:buClr>
                        <a:buSzPct val="65000"/>
                        <a:buFont typeface="Wingdings" pitchFamily="2" charset="2"/>
                        <a:defRPr sz="2400">
                          <a:solidFill>
                            <a:srgbClr val="F0F0F0"/>
                          </a:solidFill>
                          <a:effectLst>
                            <a:outerShdw blurRad="38100" dist="38100" dir="2700000" algn="tl">
                              <a:srgbClr val="000000"/>
                            </a:outerShdw>
                          </a:effectLst>
                          <a:latin typeface="Arial" pitchFamily="34" charset="0"/>
                          <a:ea typeface="宋体" pitchFamily="2" charset="-122"/>
                        </a:defRPr>
                      </a:lvl2pPr>
                      <a:lvl3pPr marL="1085850">
                        <a:spcBef>
                          <a:spcPct val="20000"/>
                        </a:spcBef>
                        <a:buClr>
                          <a:schemeClr val="tx2"/>
                        </a:buClr>
                        <a:buSzPct val="65000"/>
                        <a:buFont typeface="Wingdings" pitchFamily="2" charset="2"/>
                        <a:defRPr sz="2000">
                          <a:solidFill>
                            <a:srgbClr val="F0F0F0"/>
                          </a:solidFill>
                          <a:effectLst>
                            <a:outerShdw blurRad="38100" dist="38100" dir="2700000" algn="tl">
                              <a:srgbClr val="000000"/>
                            </a:outerShdw>
                          </a:effectLst>
                          <a:latin typeface="Arial" pitchFamily="34" charset="0"/>
                          <a:ea typeface="宋体" pitchFamily="2" charset="-122"/>
                        </a:defRPr>
                      </a:lvl3pPr>
                      <a:lvl4pPr marL="1428750">
                        <a:spcBef>
                          <a:spcPct val="20000"/>
                        </a:spcBef>
                        <a:buClr>
                          <a:schemeClr val="accent1"/>
                        </a:buClr>
                        <a:buSzPct val="65000"/>
                        <a:buFont typeface="Monotype Sorts" pitchFamily="2" charset="2"/>
                        <a:defRPr>
                          <a:solidFill>
                            <a:srgbClr val="F0F0F0"/>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300" b="0" i="0" u="none" strike="noStrike" cap="none" normalizeH="0" baseline="0" smtClean="0">
                          <a:ln>
                            <a:noFill/>
                          </a:ln>
                          <a:solidFill>
                            <a:srgbClr val="F0F0F0"/>
                          </a:solidFill>
                          <a:effectLst>
                            <a:outerShdw blurRad="38100" dist="38100" dir="2700000" algn="tl">
                              <a:srgbClr val="000000"/>
                            </a:outerShdw>
                          </a:effectLst>
                          <a:latin typeface="Arial" pitchFamily="34" charset="0"/>
                          <a:ea typeface="宋体" pitchFamily="2" charset="-122"/>
                        </a:rPr>
                        <a:t>87</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F0F0F0"/>
                          </a:solidFill>
                          <a:effectLst>
                            <a:outerShdw blurRad="38100" dist="38100" dir="2700000" algn="tl">
                              <a:srgbClr val="000000"/>
                            </a:outerShdw>
                          </a:effectLst>
                          <a:latin typeface="Arial" pitchFamily="34" charset="0"/>
                          <a:ea typeface="宋体" pitchFamily="2" charset="-122"/>
                        </a:defRPr>
                      </a:lvl1pPr>
                      <a:lvl2pPr marL="685800">
                        <a:spcBef>
                          <a:spcPct val="20000"/>
                        </a:spcBef>
                        <a:buClr>
                          <a:schemeClr val="hlink"/>
                        </a:buClr>
                        <a:buSzPct val="65000"/>
                        <a:buFont typeface="Wingdings" pitchFamily="2" charset="2"/>
                        <a:defRPr sz="2400">
                          <a:solidFill>
                            <a:srgbClr val="F0F0F0"/>
                          </a:solidFill>
                          <a:effectLst>
                            <a:outerShdw blurRad="38100" dist="38100" dir="2700000" algn="tl">
                              <a:srgbClr val="000000"/>
                            </a:outerShdw>
                          </a:effectLst>
                          <a:latin typeface="Arial" pitchFamily="34" charset="0"/>
                          <a:ea typeface="宋体" pitchFamily="2" charset="-122"/>
                        </a:defRPr>
                      </a:lvl2pPr>
                      <a:lvl3pPr marL="1085850">
                        <a:spcBef>
                          <a:spcPct val="20000"/>
                        </a:spcBef>
                        <a:buClr>
                          <a:schemeClr val="tx2"/>
                        </a:buClr>
                        <a:buSzPct val="65000"/>
                        <a:buFont typeface="Wingdings" pitchFamily="2" charset="2"/>
                        <a:defRPr sz="2000">
                          <a:solidFill>
                            <a:srgbClr val="F0F0F0"/>
                          </a:solidFill>
                          <a:effectLst>
                            <a:outerShdw blurRad="38100" dist="38100" dir="2700000" algn="tl">
                              <a:srgbClr val="000000"/>
                            </a:outerShdw>
                          </a:effectLst>
                          <a:latin typeface="Arial" pitchFamily="34" charset="0"/>
                          <a:ea typeface="宋体" pitchFamily="2" charset="-122"/>
                        </a:defRPr>
                      </a:lvl3pPr>
                      <a:lvl4pPr marL="1428750">
                        <a:spcBef>
                          <a:spcPct val="20000"/>
                        </a:spcBef>
                        <a:buClr>
                          <a:schemeClr val="accent1"/>
                        </a:buClr>
                        <a:buSzPct val="65000"/>
                        <a:buFont typeface="Monotype Sorts" pitchFamily="2" charset="2"/>
                        <a:defRPr>
                          <a:solidFill>
                            <a:srgbClr val="F0F0F0"/>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300" b="0" i="0" u="none" strike="noStrike" cap="none" normalizeH="0" baseline="0" smtClean="0">
                          <a:ln>
                            <a:noFill/>
                          </a:ln>
                          <a:solidFill>
                            <a:srgbClr val="F0F0F0"/>
                          </a:solidFill>
                          <a:effectLst>
                            <a:outerShdw blurRad="38100" dist="38100" dir="2700000" algn="tl">
                              <a:srgbClr val="000000"/>
                            </a:outerShdw>
                          </a:effectLst>
                          <a:latin typeface="Arial" pitchFamily="34" charset="0"/>
                          <a:ea typeface="宋体" pitchFamily="2" charset="-122"/>
                        </a:rPr>
                        <a:t>160</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0219">
                <a:tc>
                  <a:txBody>
                    <a:bodyPr/>
                    <a:lstStyle>
                      <a:lvl1pPr>
                        <a:spcBef>
                          <a:spcPct val="20000"/>
                        </a:spcBef>
                        <a:defRPr sz="2800">
                          <a:solidFill>
                            <a:srgbClr val="F0F0F0"/>
                          </a:solidFill>
                          <a:effectLst>
                            <a:outerShdw blurRad="38100" dist="38100" dir="2700000" algn="tl">
                              <a:srgbClr val="000000"/>
                            </a:outerShdw>
                          </a:effectLst>
                          <a:latin typeface="Arial" pitchFamily="34" charset="0"/>
                          <a:ea typeface="宋体" pitchFamily="2" charset="-122"/>
                        </a:defRPr>
                      </a:lvl1pPr>
                      <a:lvl2pPr marL="685800">
                        <a:spcBef>
                          <a:spcPct val="20000"/>
                        </a:spcBef>
                        <a:buClr>
                          <a:schemeClr val="hlink"/>
                        </a:buClr>
                        <a:buSzPct val="65000"/>
                        <a:buFont typeface="Wingdings" pitchFamily="2" charset="2"/>
                        <a:defRPr sz="2400">
                          <a:solidFill>
                            <a:srgbClr val="F0F0F0"/>
                          </a:solidFill>
                          <a:effectLst>
                            <a:outerShdw blurRad="38100" dist="38100" dir="2700000" algn="tl">
                              <a:srgbClr val="000000"/>
                            </a:outerShdw>
                          </a:effectLst>
                          <a:latin typeface="Arial" pitchFamily="34" charset="0"/>
                          <a:ea typeface="宋体" pitchFamily="2" charset="-122"/>
                        </a:defRPr>
                      </a:lvl2pPr>
                      <a:lvl3pPr marL="1085850">
                        <a:spcBef>
                          <a:spcPct val="20000"/>
                        </a:spcBef>
                        <a:buClr>
                          <a:schemeClr val="tx2"/>
                        </a:buClr>
                        <a:buSzPct val="65000"/>
                        <a:buFont typeface="Wingdings" pitchFamily="2" charset="2"/>
                        <a:defRPr sz="2000">
                          <a:solidFill>
                            <a:srgbClr val="F0F0F0"/>
                          </a:solidFill>
                          <a:effectLst>
                            <a:outerShdw blurRad="38100" dist="38100" dir="2700000" algn="tl">
                              <a:srgbClr val="000000"/>
                            </a:outerShdw>
                          </a:effectLst>
                          <a:latin typeface="Arial" pitchFamily="34" charset="0"/>
                          <a:ea typeface="宋体" pitchFamily="2" charset="-122"/>
                        </a:defRPr>
                      </a:lvl3pPr>
                      <a:lvl4pPr marL="1428750">
                        <a:spcBef>
                          <a:spcPct val="20000"/>
                        </a:spcBef>
                        <a:buClr>
                          <a:schemeClr val="accent1"/>
                        </a:buClr>
                        <a:buSzPct val="65000"/>
                        <a:buFont typeface="Monotype Sorts" pitchFamily="2" charset="2"/>
                        <a:defRPr>
                          <a:solidFill>
                            <a:srgbClr val="F0F0F0"/>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300" b="0" i="0" u="none" strike="noStrike" cap="none" normalizeH="0" baseline="0" smtClean="0">
                          <a:ln>
                            <a:noFill/>
                          </a:ln>
                          <a:solidFill>
                            <a:srgbClr val="F0F0F0"/>
                          </a:solidFill>
                          <a:effectLst>
                            <a:outerShdw blurRad="38100" dist="38100" dir="2700000" algn="tl">
                              <a:srgbClr val="000000"/>
                            </a:outerShdw>
                          </a:effectLst>
                          <a:latin typeface="Arial" pitchFamily="34" charset="0"/>
                          <a:ea typeface="宋体" pitchFamily="2" charset="-122"/>
                        </a:rPr>
                        <a:t>102</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rgbClr val="F0F0F0"/>
                          </a:solidFill>
                          <a:effectLst>
                            <a:outerShdw blurRad="38100" dist="38100" dir="2700000" algn="tl">
                              <a:srgbClr val="000000"/>
                            </a:outerShdw>
                          </a:effectLst>
                          <a:latin typeface="Arial" pitchFamily="34" charset="0"/>
                          <a:ea typeface="宋体" pitchFamily="2" charset="-122"/>
                        </a:defRPr>
                      </a:lvl1pPr>
                      <a:lvl2pPr marL="685800">
                        <a:spcBef>
                          <a:spcPct val="20000"/>
                        </a:spcBef>
                        <a:buClr>
                          <a:schemeClr val="hlink"/>
                        </a:buClr>
                        <a:buSzPct val="65000"/>
                        <a:buFont typeface="Wingdings" pitchFamily="2" charset="2"/>
                        <a:defRPr sz="2400">
                          <a:solidFill>
                            <a:srgbClr val="F0F0F0"/>
                          </a:solidFill>
                          <a:effectLst>
                            <a:outerShdw blurRad="38100" dist="38100" dir="2700000" algn="tl">
                              <a:srgbClr val="000000"/>
                            </a:outerShdw>
                          </a:effectLst>
                          <a:latin typeface="Arial" pitchFamily="34" charset="0"/>
                          <a:ea typeface="宋体" pitchFamily="2" charset="-122"/>
                        </a:defRPr>
                      </a:lvl2pPr>
                      <a:lvl3pPr marL="1085850">
                        <a:spcBef>
                          <a:spcPct val="20000"/>
                        </a:spcBef>
                        <a:buClr>
                          <a:schemeClr val="tx2"/>
                        </a:buClr>
                        <a:buSzPct val="65000"/>
                        <a:buFont typeface="Wingdings" pitchFamily="2" charset="2"/>
                        <a:defRPr sz="2000">
                          <a:solidFill>
                            <a:srgbClr val="F0F0F0"/>
                          </a:solidFill>
                          <a:effectLst>
                            <a:outerShdw blurRad="38100" dist="38100" dir="2700000" algn="tl">
                              <a:srgbClr val="000000"/>
                            </a:outerShdw>
                          </a:effectLst>
                          <a:latin typeface="Arial" pitchFamily="34" charset="0"/>
                          <a:ea typeface="宋体" pitchFamily="2" charset="-122"/>
                        </a:defRPr>
                      </a:lvl3pPr>
                      <a:lvl4pPr marL="1428750">
                        <a:spcBef>
                          <a:spcPct val="20000"/>
                        </a:spcBef>
                        <a:buClr>
                          <a:schemeClr val="accent1"/>
                        </a:buClr>
                        <a:buSzPct val="65000"/>
                        <a:buFont typeface="Monotype Sorts" pitchFamily="2" charset="2"/>
                        <a:defRPr>
                          <a:solidFill>
                            <a:srgbClr val="F0F0F0"/>
                          </a:solidFill>
                          <a:effectLst>
                            <a:outerShdw blurRad="38100" dist="38100" dir="2700000" algn="tl">
                              <a:srgbClr val="000000"/>
                            </a:outerShdw>
                          </a:effectLst>
                          <a:latin typeface="Arial" pitchFamily="34" charset="0"/>
                          <a:ea typeface="宋体" pitchFamily="2" charset="-122"/>
                        </a:defRPr>
                      </a:lvl4pPr>
                      <a:lvl5pPr>
                        <a:spcBef>
                          <a:spcPct val="20000"/>
                        </a:spcBef>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5pPr>
                      <a:lvl6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6pPr>
                      <a:lvl7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7pPr>
                      <a:lvl8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8pPr>
                      <a:lvl9pPr fontAlgn="base">
                        <a:spcBef>
                          <a:spcPct val="20000"/>
                        </a:spcBef>
                        <a:spcAft>
                          <a:spcPct val="0"/>
                        </a:spcAft>
                        <a:buClr>
                          <a:schemeClr val="folHlink"/>
                        </a:buClr>
                        <a:buSzPct val="100000"/>
                        <a:defRPr>
                          <a:solidFill>
                            <a:srgbClr val="F0F0F0"/>
                          </a:solidFill>
                          <a:effectLst>
                            <a:outerShdw blurRad="38100" dist="38100" dir="2700000" algn="tl">
                              <a:srgbClr val="000000"/>
                            </a:outerShdw>
                          </a:effectLst>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300" b="0" i="0" u="none" strike="noStrike" cap="none" normalizeH="0" baseline="0" smtClean="0">
                          <a:ln>
                            <a:noFill/>
                          </a:ln>
                          <a:solidFill>
                            <a:srgbClr val="F0F0F0"/>
                          </a:solidFill>
                          <a:effectLst>
                            <a:outerShdw blurRad="38100" dist="38100" dir="2700000" algn="tl">
                              <a:srgbClr val="000000"/>
                            </a:outerShdw>
                          </a:effectLst>
                          <a:latin typeface="Arial" pitchFamily="34" charset="0"/>
                          <a:ea typeface="宋体" pitchFamily="2" charset="-122"/>
                        </a:rPr>
                        <a:t>220</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88101" name="Picture 37" descr="房价面积回归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604" y="1422891"/>
            <a:ext cx="4483224" cy="3368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02" name="Rectangle 38"/>
          <p:cNvSpPr>
            <a:spLocks noChangeArrowheads="1"/>
          </p:cNvSpPr>
          <p:nvPr/>
        </p:nvSpPr>
        <p:spPr bwMode="auto">
          <a:xfrm>
            <a:off x="134938" y="4058709"/>
            <a:ext cx="3570287" cy="715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20000"/>
              </a:spcBef>
              <a:defRPr sz="3200">
                <a:solidFill>
                  <a:srgbClr val="F0F0F0"/>
                </a:solidFill>
                <a:effectLst>
                  <a:outerShdw blurRad="38100" dist="38100" dir="2700000" algn="tl">
                    <a:srgbClr val="000000"/>
                  </a:outerShdw>
                </a:effectLst>
                <a:latin typeface="Arial" pitchFamily="34" charset="0"/>
                <a:ea typeface="宋体" pitchFamily="2" charset="-122"/>
              </a:defRPr>
            </a:lvl1pPr>
            <a:lvl2pPr marL="1004888" indent="-285750">
              <a:spcBef>
                <a:spcPct val="20000"/>
              </a:spcBef>
              <a:buClr>
                <a:schemeClr val="hlink"/>
              </a:buClr>
              <a:buSzPct val="65000"/>
              <a:buFont typeface="Wingdings" pitchFamily="2" charset="2"/>
              <a:buChar char="n"/>
              <a:defRPr sz="2800">
                <a:solidFill>
                  <a:srgbClr val="F0F0F0"/>
                </a:solidFill>
                <a:effectLst>
                  <a:outerShdw blurRad="38100" dist="38100" dir="2700000" algn="tl">
                    <a:srgbClr val="000000"/>
                  </a:outerShdw>
                </a:effectLst>
                <a:latin typeface="Arial" pitchFamily="34" charset="0"/>
                <a:ea typeface="宋体" pitchFamily="2" charset="-122"/>
              </a:defRPr>
            </a:lvl2pPr>
            <a:lvl3pPr marL="1412875" indent="-228600">
              <a:spcBef>
                <a:spcPct val="20000"/>
              </a:spcBef>
              <a:buClr>
                <a:schemeClr val="tx2"/>
              </a:buClr>
              <a:buSzPct val="65000"/>
              <a:buFont typeface="Wingdings" pitchFamily="2" charset="2"/>
              <a:buChar char="l"/>
              <a:defRPr sz="2400">
                <a:solidFill>
                  <a:srgbClr val="F0F0F0"/>
                </a:solidFill>
                <a:effectLst>
                  <a:outerShdw blurRad="38100" dist="38100" dir="2700000" algn="tl">
                    <a:srgbClr val="000000"/>
                  </a:outerShdw>
                </a:effectLst>
                <a:latin typeface="Arial" pitchFamily="34" charset="0"/>
                <a:ea typeface="宋体" pitchFamily="2" charset="-122"/>
              </a:defRPr>
            </a:lvl3pPr>
            <a:lvl4pPr marL="1820863" indent="-228600">
              <a:spcBef>
                <a:spcPct val="20000"/>
              </a:spcBef>
              <a:buClr>
                <a:schemeClr val="accent1"/>
              </a:buClr>
              <a:buSzPct val="65000"/>
              <a:buFont typeface="Monotype Sorts" pitchFamily="2" charset="2"/>
              <a:buChar char="l"/>
              <a:defRPr sz="2000">
                <a:solidFill>
                  <a:srgbClr val="F0F0F0"/>
                </a:solidFill>
                <a:effectLst>
                  <a:outerShdw blurRad="38100" dist="38100" dir="2700000" algn="tl">
                    <a:srgbClr val="000000"/>
                  </a:outerShdw>
                </a:effectLst>
                <a:latin typeface="Arial" pitchFamily="34" charset="0"/>
                <a:ea typeface="宋体" pitchFamily="2" charset="-122"/>
              </a:defRPr>
            </a:lvl4pPr>
            <a:lvl5pPr marL="2228850" indent="-228600">
              <a:spcBef>
                <a:spcPct val="20000"/>
              </a:spcBef>
              <a:buClr>
                <a:schemeClr val="folHlink"/>
              </a:buClr>
              <a:buSzPct val="100000"/>
              <a:buChar char="»"/>
              <a:defRPr sz="2000">
                <a:solidFill>
                  <a:srgbClr val="F0F0F0"/>
                </a:solidFill>
                <a:effectLst>
                  <a:outerShdw blurRad="38100" dist="38100" dir="2700000" algn="tl">
                    <a:srgbClr val="000000"/>
                  </a:outerShdw>
                </a:effectLst>
                <a:latin typeface="Arial" pitchFamily="34" charset="0"/>
                <a:ea typeface="宋体" pitchFamily="2" charset="-122"/>
              </a:defRPr>
            </a:lvl5pPr>
            <a:lvl6pPr marL="2686050" indent="-228600" fontAlgn="base">
              <a:spcBef>
                <a:spcPct val="20000"/>
              </a:spcBef>
              <a:spcAft>
                <a:spcPct val="0"/>
              </a:spcAft>
              <a:buClr>
                <a:schemeClr val="folHlink"/>
              </a:buClr>
              <a:buSzPct val="100000"/>
              <a:buChar char="»"/>
              <a:defRPr sz="2000">
                <a:solidFill>
                  <a:srgbClr val="F0F0F0"/>
                </a:solidFill>
                <a:effectLst>
                  <a:outerShdw blurRad="38100" dist="38100" dir="2700000" algn="tl">
                    <a:srgbClr val="000000"/>
                  </a:outerShdw>
                </a:effectLst>
                <a:latin typeface="Arial" pitchFamily="34" charset="0"/>
                <a:ea typeface="宋体" pitchFamily="2" charset="-122"/>
              </a:defRPr>
            </a:lvl6pPr>
            <a:lvl7pPr marL="3143250" indent="-228600" fontAlgn="base">
              <a:spcBef>
                <a:spcPct val="20000"/>
              </a:spcBef>
              <a:spcAft>
                <a:spcPct val="0"/>
              </a:spcAft>
              <a:buClr>
                <a:schemeClr val="folHlink"/>
              </a:buClr>
              <a:buSzPct val="100000"/>
              <a:buChar char="»"/>
              <a:defRPr sz="2000">
                <a:solidFill>
                  <a:srgbClr val="F0F0F0"/>
                </a:solidFill>
                <a:effectLst>
                  <a:outerShdw blurRad="38100" dist="38100" dir="2700000" algn="tl">
                    <a:srgbClr val="000000"/>
                  </a:outerShdw>
                </a:effectLst>
                <a:latin typeface="Arial" pitchFamily="34" charset="0"/>
                <a:ea typeface="宋体" pitchFamily="2" charset="-122"/>
              </a:defRPr>
            </a:lvl7pPr>
            <a:lvl8pPr marL="3600450" indent="-228600" fontAlgn="base">
              <a:spcBef>
                <a:spcPct val="20000"/>
              </a:spcBef>
              <a:spcAft>
                <a:spcPct val="0"/>
              </a:spcAft>
              <a:buClr>
                <a:schemeClr val="folHlink"/>
              </a:buClr>
              <a:buSzPct val="100000"/>
              <a:buChar char="»"/>
              <a:defRPr sz="2000">
                <a:solidFill>
                  <a:srgbClr val="F0F0F0"/>
                </a:solidFill>
                <a:effectLst>
                  <a:outerShdw blurRad="38100" dist="38100" dir="2700000" algn="tl">
                    <a:srgbClr val="000000"/>
                  </a:outerShdw>
                </a:effectLst>
                <a:latin typeface="Arial" pitchFamily="34" charset="0"/>
                <a:ea typeface="宋体" pitchFamily="2" charset="-122"/>
              </a:defRPr>
            </a:lvl8pPr>
            <a:lvl9pPr marL="4057650" indent="-228600" fontAlgn="base">
              <a:spcBef>
                <a:spcPct val="20000"/>
              </a:spcBef>
              <a:spcAft>
                <a:spcPct val="0"/>
              </a:spcAft>
              <a:buClr>
                <a:schemeClr val="folHlink"/>
              </a:buClr>
              <a:buSzPct val="100000"/>
              <a:buChar char="»"/>
              <a:defRPr sz="2000">
                <a:solidFill>
                  <a:srgbClr val="F0F0F0"/>
                </a:solidFill>
                <a:effectLst>
                  <a:outerShdw blurRad="38100" dist="38100" dir="2700000" algn="tl">
                    <a:srgbClr val="000000"/>
                  </a:outerShdw>
                </a:effectLst>
                <a:latin typeface="Arial" pitchFamily="34" charset="0"/>
                <a:ea typeface="宋体" pitchFamily="2" charset="-122"/>
              </a:defRPr>
            </a:lvl9pPr>
          </a:lstStyle>
          <a:p>
            <a:pPr>
              <a:buFontTx/>
              <a:buNone/>
              <a:defRPr/>
            </a:pPr>
            <a:r>
              <a:rPr lang="en-US" altLang="zh-CN" sz="2800" b="1" smtClean="0"/>
              <a:t> </a:t>
            </a:r>
            <a:r>
              <a:rPr lang="zh-CN" altLang="en-US" sz="2800" b="1" smtClean="0"/>
              <a:t>一套</a:t>
            </a:r>
            <a:r>
              <a:rPr lang="en-US" altLang="zh-CN" sz="2800" b="1" smtClean="0"/>
              <a:t>50</a:t>
            </a:r>
            <a:r>
              <a:rPr lang="zh-CN" altLang="en-US" sz="2800" b="1" smtClean="0"/>
              <a:t>平米的房子，售价是多少呢？</a:t>
            </a:r>
          </a:p>
        </p:txBody>
      </p:sp>
      <p:sp>
        <p:nvSpPr>
          <p:cNvPr id="7" name="Rectangle 3"/>
          <p:cNvSpPr txBox="1">
            <a:spLocks noChangeArrowheads="1"/>
          </p:cNvSpPr>
          <p:nvPr/>
        </p:nvSpPr>
        <p:spPr bwMode="auto">
          <a:xfrm>
            <a:off x="4716016" y="4925222"/>
            <a:ext cx="3312368" cy="715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lvl1pPr marL="571500" indent="-571500" algn="l" rtl="0" eaLnBrk="0" fontAlgn="base" hangingPunct="0">
              <a:spcBef>
                <a:spcPct val="20000"/>
              </a:spcBef>
              <a:spcAft>
                <a:spcPct val="0"/>
              </a:spcAft>
              <a:defRPr sz="3200">
                <a:solidFill>
                  <a:srgbClr val="F0F0F0"/>
                </a:solidFill>
                <a:effectLst>
                  <a:outerShdw blurRad="38100" dist="38100" dir="2700000" algn="tl">
                    <a:srgbClr val="000000"/>
                  </a:outerShdw>
                </a:effectLst>
                <a:latin typeface="+mn-lt"/>
                <a:ea typeface="+mn-ea"/>
                <a:cs typeface="+mn-cs"/>
              </a:defRPr>
            </a:lvl1pPr>
            <a:lvl2pPr marL="971550" indent="-285750" algn="l" rtl="0" eaLnBrk="0" fontAlgn="base" hangingPunct="0">
              <a:spcBef>
                <a:spcPct val="20000"/>
              </a:spcBef>
              <a:spcAft>
                <a:spcPct val="0"/>
              </a:spcAft>
              <a:buClr>
                <a:schemeClr val="hlink"/>
              </a:buClr>
              <a:buSzPct val="65000"/>
              <a:buFont typeface="Wingdings" pitchFamily="2" charset="2"/>
              <a:buChar char="n"/>
              <a:defRPr sz="2800">
                <a:solidFill>
                  <a:srgbClr val="F0F0F0"/>
                </a:solidFill>
                <a:effectLst>
                  <a:outerShdw blurRad="38100" dist="38100" dir="2700000" algn="tl">
                    <a:srgbClr val="000000"/>
                  </a:outerShdw>
                </a:effectLst>
                <a:latin typeface="+mn-lt"/>
                <a:ea typeface="+mn-ea"/>
              </a:defRPr>
            </a:lvl2pPr>
            <a:lvl3pPr marL="1314450" indent="-228600" algn="l" rtl="0" eaLnBrk="0" fontAlgn="base" hangingPunct="0">
              <a:spcBef>
                <a:spcPct val="20000"/>
              </a:spcBef>
              <a:spcAft>
                <a:spcPct val="0"/>
              </a:spcAft>
              <a:buClr>
                <a:schemeClr val="tx2"/>
              </a:buClr>
              <a:buSzPct val="65000"/>
              <a:buFont typeface="Wingdings" pitchFamily="2" charset="2"/>
              <a:buChar char="l"/>
              <a:defRPr sz="2400">
                <a:solidFill>
                  <a:srgbClr val="F0F0F0"/>
                </a:solidFill>
                <a:effectLst>
                  <a:outerShdw blurRad="38100" dist="38100" dir="2700000" algn="tl">
                    <a:srgbClr val="000000"/>
                  </a:outerShdw>
                </a:effectLst>
                <a:latin typeface="+mn-lt"/>
                <a:ea typeface="+mn-ea"/>
              </a:defRPr>
            </a:lvl3pPr>
            <a:lvl4pPr marL="1657350" indent="-228600" algn="l" rtl="0" eaLnBrk="0" fontAlgn="base" hangingPunct="0">
              <a:spcBef>
                <a:spcPct val="20000"/>
              </a:spcBef>
              <a:spcAft>
                <a:spcPct val="0"/>
              </a:spcAft>
              <a:buClr>
                <a:schemeClr val="accent1"/>
              </a:buClr>
              <a:buSzPct val="65000"/>
              <a:buFont typeface="Monotype Sorts" pitchFamily="2" charset="2"/>
              <a:buChar char="l"/>
              <a:defRPr sz="2000">
                <a:solidFill>
                  <a:srgbClr val="F0F0F0"/>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100000"/>
              <a:buChar char="»"/>
              <a:defRPr sz="2000">
                <a:solidFill>
                  <a:srgbClr val="F0F0F0"/>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100000"/>
              <a:buChar char="»"/>
              <a:defRPr sz="2000">
                <a:solidFill>
                  <a:srgbClr val="F0F0F0"/>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100000"/>
              <a:buChar char="»"/>
              <a:defRPr sz="2000">
                <a:solidFill>
                  <a:srgbClr val="F0F0F0"/>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100000"/>
              <a:buChar char="»"/>
              <a:defRPr sz="2000">
                <a:solidFill>
                  <a:srgbClr val="F0F0F0"/>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100000"/>
              <a:buChar char="»"/>
              <a:defRPr sz="2000">
                <a:solidFill>
                  <a:srgbClr val="F0F0F0"/>
                </a:solidFill>
                <a:effectLst>
                  <a:outerShdw blurRad="38100" dist="38100" dir="2700000" algn="tl">
                    <a:srgbClr val="000000"/>
                  </a:outerShdw>
                </a:effectLst>
                <a:latin typeface="+mn-lt"/>
                <a:ea typeface="+mn-ea"/>
              </a:defRPr>
            </a:lvl9pPr>
          </a:lstStyle>
          <a:p>
            <a:pPr eaLnBrk="1" hangingPunct="1">
              <a:buFontTx/>
              <a:defRPr/>
            </a:pPr>
            <a:r>
              <a:rPr lang="en-US" altLang="zh-CN" sz="3600" i="1" kern="0" dirty="0" smtClean="0">
                <a:latin typeface="Times New Roman" panose="02020603050405020304" pitchFamily="18" charset="0"/>
                <a:cs typeface="Times New Roman" panose="02020603050405020304" pitchFamily="18" charset="0"/>
              </a:rPr>
              <a:t>Y </a:t>
            </a:r>
            <a:r>
              <a:rPr lang="en-US" altLang="zh-CN" sz="3600" kern="0" dirty="0" smtClean="0"/>
              <a:t>= </a:t>
            </a:r>
            <a:r>
              <a:rPr lang="en-US" altLang="zh-CN" sz="3600" i="1" kern="0" dirty="0" smtClean="0">
                <a:latin typeface="Times New Roman" panose="02020603050405020304" pitchFamily="18" charset="0"/>
                <a:cs typeface="Times New Roman" panose="02020603050405020304" pitchFamily="18" charset="0"/>
              </a:rPr>
              <a:t>θ</a:t>
            </a:r>
            <a:r>
              <a:rPr lang="en-US" altLang="zh-CN" sz="3600" kern="0" baseline="-25000" dirty="0" smtClean="0"/>
              <a:t>0</a:t>
            </a:r>
            <a:r>
              <a:rPr lang="en-US" altLang="zh-CN" sz="3600" i="1" kern="0" dirty="0" smtClean="0">
                <a:latin typeface="Times New Roman" panose="02020603050405020304" pitchFamily="18" charset="0"/>
                <a:cs typeface="Times New Roman" panose="02020603050405020304" pitchFamily="18" charset="0"/>
              </a:rPr>
              <a:t>x</a:t>
            </a:r>
            <a:r>
              <a:rPr lang="en-US" altLang="zh-CN" sz="3600" kern="0" baseline="-25000" dirty="0" smtClean="0"/>
              <a:t>0</a:t>
            </a:r>
            <a:r>
              <a:rPr lang="en-US" altLang="zh-CN" sz="3600" kern="0" dirty="0" smtClean="0"/>
              <a:t>+</a:t>
            </a:r>
            <a:r>
              <a:rPr lang="en-US" altLang="zh-CN" sz="3600" i="1" kern="0" dirty="0" smtClean="0">
                <a:latin typeface="Times New Roman" panose="02020603050405020304" pitchFamily="18" charset="0"/>
                <a:cs typeface="Times New Roman" panose="02020603050405020304" pitchFamily="18" charset="0"/>
              </a:rPr>
              <a:t>θ</a:t>
            </a:r>
            <a:r>
              <a:rPr lang="en-US" altLang="zh-CN" sz="3600" kern="0" baseline="-25000" dirty="0" smtClean="0"/>
              <a:t>1</a:t>
            </a:r>
            <a:r>
              <a:rPr lang="en-US" altLang="zh-CN" sz="3600" i="1" kern="0" dirty="0" smtClean="0">
                <a:latin typeface="Times New Roman" panose="02020603050405020304" pitchFamily="18" charset="0"/>
                <a:cs typeface="Times New Roman" panose="02020603050405020304" pitchFamily="18" charset="0"/>
              </a:rPr>
              <a:t>x</a:t>
            </a:r>
            <a:r>
              <a:rPr lang="en-US" altLang="zh-CN" sz="3600" kern="0" baseline="-25000" dirty="0" smtClean="0"/>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102">
                                            <p:txEl>
                                              <p:pRg st="0" end="0"/>
                                            </p:txEl>
                                          </p:spTgt>
                                        </p:tgtEl>
                                        <p:attrNameLst>
                                          <p:attrName>style.visibility</p:attrName>
                                        </p:attrNameLst>
                                      </p:cBhvr>
                                      <p:to>
                                        <p:strVal val="visible"/>
                                      </p:to>
                                    </p:set>
                                    <p:animEffect transition="in" filter="blinds(horizontal)">
                                      <p:cBhvr>
                                        <p:cTn id="7" dur="500"/>
                                        <p:tgtEl>
                                          <p:spTgt spid="881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8101"/>
                                        </p:tgtEl>
                                        <p:attrNameLst>
                                          <p:attrName>style.visibility</p:attrName>
                                        </p:attrNameLst>
                                      </p:cBhvr>
                                      <p:to>
                                        <p:strVal val="visible"/>
                                      </p:to>
                                    </p:set>
                                    <p:animEffect transition="in" filter="blinds(horizontal)">
                                      <p:cBhvr>
                                        <p:cTn id="12" dur="500"/>
                                        <p:tgtEl>
                                          <p:spTgt spid="881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8067">
                                            <p:txEl>
                                              <p:pRg st="0" end="0"/>
                                            </p:txEl>
                                          </p:spTgt>
                                        </p:tgtEl>
                                        <p:attrNameLst>
                                          <p:attrName>style.visibility</p:attrName>
                                        </p:attrNameLst>
                                      </p:cBhvr>
                                      <p:to>
                                        <p:strVal val="visible"/>
                                      </p:to>
                                    </p:set>
                                    <p:animEffect transition="in" filter="blinds(horizontal)">
                                      <p:cBhvr>
                                        <p:cTn id="17" dur="500"/>
                                        <p:tgtEl>
                                          <p:spTgt spid="8806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blinds(horizontal)">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P spid="88102" grpId="0" build="p"/>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逻辑回归</a:t>
            </a:r>
          </a:p>
        </p:txBody>
      </p:sp>
      <p:sp>
        <p:nvSpPr>
          <p:cNvPr id="21507" name="Rectangle 3"/>
          <p:cNvSpPr>
            <a:spLocks noGrp="1" noChangeArrowheads="1"/>
          </p:cNvSpPr>
          <p:nvPr>
            <p:ph type="body" idx="1"/>
          </p:nvPr>
        </p:nvSpPr>
        <p:spPr/>
        <p:txBody>
          <a:bodyPr/>
          <a:lstStyle/>
          <a:p>
            <a:pPr eaLnBrk="1" hangingPunct="1"/>
            <a:r>
              <a:rPr lang="zh-CN" altLang="en-US" sz="2800" smtClean="0"/>
              <a:t>本质是一种多元线性回归。</a:t>
            </a:r>
          </a:p>
          <a:p>
            <a:pPr eaLnBrk="1" hangingPunct="1"/>
            <a:endParaRPr lang="zh-CN" altLang="en-US" sz="2800" smtClean="0"/>
          </a:p>
          <a:p>
            <a:pPr eaLnBrk="1" hangingPunct="1"/>
            <a:r>
              <a:rPr lang="zh-CN" altLang="en-US" sz="2800" smtClean="0"/>
              <a:t>用回归的思想进行分类</a:t>
            </a:r>
          </a:p>
        </p:txBody>
      </p:sp>
      <p:pic>
        <p:nvPicPr>
          <p:cNvPr id="21508" name="Picture 4" descr="ljh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873375"/>
            <a:ext cx="6842125" cy="222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线性回归方程参数的求解</a:t>
            </a:r>
            <a:endParaRPr lang="zh-CN" altLang="en-US" dirty="0"/>
          </a:p>
        </p:txBody>
      </p:sp>
      <p:sp>
        <p:nvSpPr>
          <p:cNvPr id="3" name="日期占位符 2"/>
          <p:cNvSpPr>
            <a:spLocks noGrp="1"/>
          </p:cNvSpPr>
          <p:nvPr>
            <p:ph type="dt" sz="half" idx="10"/>
          </p:nvPr>
        </p:nvSpPr>
        <p:spPr/>
        <p:txBody>
          <a:bodyPr/>
          <a:lstStyle/>
          <a:p>
            <a:pPr>
              <a:defRPr/>
            </a:pPr>
            <a:fld id="{079A62E1-B93F-4A07-B9EF-4007E0442267}" type="datetime1">
              <a:rPr lang="zh-CN" altLang="en-US" smtClean="0"/>
              <a:pPr>
                <a:defRPr/>
              </a:pPr>
              <a:t>2021-11-15</a:t>
            </a:fld>
            <a:endParaRPr lang="en-US" altLang="zh-CN"/>
          </a:p>
        </p:txBody>
      </p:sp>
      <p:sp>
        <p:nvSpPr>
          <p:cNvPr id="4" name="矩形 3"/>
          <p:cNvSpPr/>
          <p:nvPr/>
        </p:nvSpPr>
        <p:spPr>
          <a:xfrm>
            <a:off x="685800" y="1434034"/>
            <a:ext cx="8134672" cy="3416320"/>
          </a:xfrm>
          <a:prstGeom prst="rect">
            <a:avLst/>
          </a:prstGeom>
        </p:spPr>
        <p:txBody>
          <a:bodyPr wrap="square">
            <a:spAutoFit/>
          </a:bodyPr>
          <a:lstStyle/>
          <a:p>
            <a:r>
              <a:rPr lang="zh-CN" altLang="zh-CN" dirty="0"/>
              <a:t>线性回归分析</a:t>
            </a:r>
            <a:r>
              <a:rPr lang="zh-CN" altLang="zh-CN" dirty="0" smtClean="0"/>
              <a:t>的</a:t>
            </a:r>
            <a:r>
              <a:rPr lang="zh-CN" altLang="en-US" dirty="0" smtClean="0"/>
              <a:t>目标</a:t>
            </a:r>
            <a:r>
              <a:rPr lang="zh-CN" altLang="zh-CN" dirty="0" smtClean="0"/>
              <a:t>是</a:t>
            </a:r>
            <a:r>
              <a:rPr lang="zh-CN" altLang="zh-CN" dirty="0"/>
              <a:t>求出线性回归方</a:t>
            </a:r>
            <a:r>
              <a:rPr lang="zh-CN" altLang="zh-CN" dirty="0" smtClean="0"/>
              <a:t>程中</a:t>
            </a:r>
            <a:r>
              <a:rPr lang="zh-CN" altLang="zh-CN" dirty="0"/>
              <a:t>参数</a:t>
            </a:r>
            <a:r>
              <a:rPr lang="en-US" altLang="zh-CN" i="1" dirty="0"/>
              <a:t>θ</a:t>
            </a:r>
            <a:r>
              <a:rPr lang="zh-CN" altLang="zh-CN" dirty="0"/>
              <a:t>向量的值</a:t>
            </a:r>
            <a:r>
              <a:rPr lang="zh-CN" altLang="zh-CN" dirty="0" smtClean="0"/>
              <a:t>，</a:t>
            </a:r>
            <a:r>
              <a:rPr lang="zh-CN" altLang="en-US" dirty="0" smtClean="0"/>
              <a:t>这</a:t>
            </a:r>
            <a:r>
              <a:rPr lang="zh-CN" altLang="zh-CN" dirty="0" smtClean="0"/>
              <a:t>有两</a:t>
            </a:r>
            <a:r>
              <a:rPr lang="zh-CN" altLang="zh-CN" dirty="0"/>
              <a:t>种方法</a:t>
            </a:r>
            <a:r>
              <a:rPr lang="zh-CN" altLang="zh-CN" dirty="0" smtClean="0"/>
              <a:t>。</a:t>
            </a:r>
            <a:endParaRPr lang="en-US" altLang="zh-CN" dirty="0" smtClean="0"/>
          </a:p>
          <a:p>
            <a:endParaRPr lang="zh-CN" altLang="zh-CN" dirty="0"/>
          </a:p>
          <a:p>
            <a:pPr marL="742950" indent="-742950">
              <a:buAutoNum type="arabicPeriod"/>
            </a:pPr>
            <a:r>
              <a:rPr lang="zh-CN" altLang="zh-CN" dirty="0" smtClean="0"/>
              <a:t>正</a:t>
            </a:r>
            <a:r>
              <a:rPr lang="zh-CN" altLang="zh-CN" dirty="0"/>
              <a:t>规解方程</a:t>
            </a:r>
            <a:r>
              <a:rPr lang="zh-CN" altLang="zh-CN" dirty="0" smtClean="0"/>
              <a:t>法</a:t>
            </a:r>
            <a:r>
              <a:rPr lang="en-US" altLang="zh-CN" dirty="0" smtClean="0"/>
              <a:t>(</a:t>
            </a:r>
            <a:r>
              <a:rPr lang="zh-CN" altLang="en-US" dirty="0" smtClean="0"/>
              <a:t>最小二乘法</a:t>
            </a:r>
            <a:r>
              <a:rPr lang="en-US" altLang="zh-CN" dirty="0" smtClean="0"/>
              <a:t>)</a:t>
            </a:r>
          </a:p>
          <a:p>
            <a:pPr marL="742950" indent="-742950">
              <a:buAutoNum type="arabicPeriod"/>
            </a:pPr>
            <a:endParaRPr lang="en-US" altLang="zh-CN" dirty="0" smtClean="0"/>
          </a:p>
          <a:p>
            <a:pPr marL="742950" indent="-742950">
              <a:buAutoNum type="arabicPeriod"/>
            </a:pPr>
            <a:r>
              <a:rPr lang="zh-CN" altLang="zh-CN" dirty="0"/>
              <a:t>梯度下降法</a:t>
            </a:r>
            <a:endParaRPr lang="zh-CN" altLang="en-US" dirty="0"/>
          </a:p>
        </p:txBody>
      </p:sp>
    </p:spTree>
    <p:extLst>
      <p:ext uri="{BB962C8B-B14F-4D97-AF65-F5344CB8AC3E}">
        <p14:creationId xmlns:p14="http://schemas.microsoft.com/office/powerpoint/2010/main" val="362551637"/>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97227"/>
            <a:ext cx="7772400" cy="660074"/>
          </a:xfrm>
        </p:spPr>
        <p:txBody>
          <a:bodyPr/>
          <a:lstStyle/>
          <a:p>
            <a:r>
              <a:rPr lang="zh-CN" altLang="en-US" dirty="0" smtClean="0"/>
              <a:t>线性回归模型方程</a:t>
            </a:r>
            <a:endParaRPr lang="zh-CN" altLang="en-US" dirty="0"/>
          </a:p>
        </p:txBody>
      </p:sp>
      <p:sp>
        <p:nvSpPr>
          <p:cNvPr id="3" name="日期占位符 2"/>
          <p:cNvSpPr>
            <a:spLocks noGrp="1"/>
          </p:cNvSpPr>
          <p:nvPr>
            <p:ph type="dt" sz="half" idx="10"/>
          </p:nvPr>
        </p:nvSpPr>
        <p:spPr/>
        <p:txBody>
          <a:bodyPr/>
          <a:lstStyle/>
          <a:p>
            <a:pPr>
              <a:defRPr/>
            </a:pPr>
            <a:fld id="{079A62E1-B93F-4A07-B9EF-4007E0442267}" type="datetime1">
              <a:rPr lang="zh-CN" altLang="en-US" smtClean="0"/>
              <a:pPr>
                <a:defRPr/>
              </a:pPr>
              <a:t>2021-11-15</a:t>
            </a:fld>
            <a:endParaRPr lang="en-US" altLang="zh-CN"/>
          </a:p>
        </p:txBody>
      </p:sp>
      <p:sp>
        <p:nvSpPr>
          <p:cNvPr id="4" name="TextBox 3"/>
          <p:cNvSpPr txBox="1"/>
          <p:nvPr/>
        </p:nvSpPr>
        <p:spPr>
          <a:xfrm>
            <a:off x="609328" y="913284"/>
            <a:ext cx="7848872" cy="954107"/>
          </a:xfrm>
          <a:prstGeom prst="rect">
            <a:avLst/>
          </a:prstGeom>
          <a:noFill/>
        </p:spPr>
        <p:txBody>
          <a:bodyPr wrap="square" rtlCol="0">
            <a:spAutoFit/>
          </a:bodyPr>
          <a:lstStyle/>
          <a:p>
            <a:pPr algn="l"/>
            <a:r>
              <a:rPr lang="zh-CN" altLang="en-US" sz="2800" dirty="0" smtClean="0">
                <a:solidFill>
                  <a:schemeClr val="tx1"/>
                </a:solidFill>
              </a:rPr>
              <a:t>假设房屋价格与以下因子存在线性关系，求解预测房屋</a:t>
            </a:r>
            <a:r>
              <a:rPr lang="en-US" altLang="zh-CN" sz="2800" dirty="0" smtClean="0">
                <a:solidFill>
                  <a:schemeClr val="tx1"/>
                </a:solidFill>
              </a:rPr>
              <a:t>m</a:t>
            </a:r>
            <a:r>
              <a:rPr lang="zh-CN" altLang="en-US" sz="2800" dirty="0" smtClean="0">
                <a:solidFill>
                  <a:schemeClr val="tx1"/>
                </a:solidFill>
              </a:rPr>
              <a:t>的价格</a:t>
            </a:r>
          </a:p>
        </p:txBody>
      </p:sp>
      <p:graphicFrame>
        <p:nvGraphicFramePr>
          <p:cNvPr id="5" name="表格 4"/>
          <p:cNvGraphicFramePr>
            <a:graphicFrameLocks noGrp="1"/>
          </p:cNvGraphicFramePr>
          <p:nvPr>
            <p:extLst>
              <p:ext uri="{D42A27DB-BD31-4B8C-83A1-F6EECF244321}">
                <p14:modId xmlns:p14="http://schemas.microsoft.com/office/powerpoint/2010/main" val="1354032306"/>
              </p:ext>
            </p:extLst>
          </p:nvPr>
        </p:nvGraphicFramePr>
        <p:xfrm>
          <a:off x="1494993" y="1852389"/>
          <a:ext cx="6264696" cy="2880360"/>
        </p:xfrm>
        <a:graphic>
          <a:graphicData uri="http://schemas.openxmlformats.org/drawingml/2006/table">
            <a:tbl>
              <a:tblPr firstRow="1" bandRow="1">
                <a:tableStyleId>{ED083AE6-46FA-4A59-8FB0-9F97EB10719F}</a:tableStyleId>
              </a:tblPr>
              <a:tblGrid>
                <a:gridCol w="1219200"/>
                <a:gridCol w="1219200"/>
                <a:gridCol w="1666056"/>
                <a:gridCol w="1080120"/>
                <a:gridCol w="1080120"/>
              </a:tblGrid>
              <a:tr h="406400">
                <a:tc>
                  <a:txBody>
                    <a:bodyPr/>
                    <a:lstStyle/>
                    <a:p>
                      <a:pPr algn="ctr"/>
                      <a:r>
                        <a:rPr lang="zh-CN" altLang="en-US" sz="2200" dirty="0" smtClean="0">
                          <a:latin typeface="宋体" panose="02010600030101010101" pitchFamily="2" charset="-122"/>
                          <a:ea typeface="宋体" panose="02010600030101010101" pitchFamily="2" charset="-122"/>
                        </a:rPr>
                        <a:t>面积</a:t>
                      </a:r>
                      <a:endParaRPr lang="zh-CN" altLang="en-US" sz="2200" dirty="0">
                        <a:latin typeface="宋体" panose="02010600030101010101" pitchFamily="2" charset="-122"/>
                        <a:ea typeface="宋体" panose="02010600030101010101" pitchFamily="2" charset="-122"/>
                      </a:endParaRPr>
                    </a:p>
                  </a:txBody>
                  <a:tcPr marT="38100" marB="38100"/>
                </a:tc>
                <a:tc>
                  <a:txBody>
                    <a:bodyPr/>
                    <a:lstStyle/>
                    <a:p>
                      <a:pPr algn="ctr"/>
                      <a:r>
                        <a:rPr lang="zh-CN" altLang="en-US" sz="2200" dirty="0" smtClean="0">
                          <a:latin typeface="宋体" panose="02010600030101010101" pitchFamily="2" charset="-122"/>
                          <a:ea typeface="宋体" panose="02010600030101010101" pitchFamily="2" charset="-122"/>
                        </a:rPr>
                        <a:t>房间数</a:t>
                      </a:r>
                      <a:endParaRPr lang="zh-CN" altLang="en-US" sz="2200" dirty="0">
                        <a:latin typeface="宋体" panose="02010600030101010101" pitchFamily="2" charset="-122"/>
                        <a:ea typeface="宋体" panose="02010600030101010101" pitchFamily="2" charset="-122"/>
                      </a:endParaRPr>
                    </a:p>
                  </a:txBody>
                  <a:tcPr marT="38100" marB="38100"/>
                </a:tc>
                <a:tc>
                  <a:txBody>
                    <a:bodyPr/>
                    <a:lstStyle/>
                    <a:p>
                      <a:pPr algn="ctr"/>
                      <a:r>
                        <a:rPr lang="zh-CN" altLang="en-US" sz="2200" dirty="0" smtClean="0">
                          <a:latin typeface="宋体" panose="02010600030101010101" pitchFamily="2" charset="-122"/>
                          <a:ea typeface="宋体" panose="02010600030101010101" pitchFamily="2" charset="-122"/>
                        </a:rPr>
                        <a:t>人口密度</a:t>
                      </a:r>
                      <a:endParaRPr lang="zh-CN" altLang="en-US" sz="2200" dirty="0">
                        <a:latin typeface="宋体" panose="02010600030101010101" pitchFamily="2" charset="-122"/>
                        <a:ea typeface="宋体" panose="02010600030101010101" pitchFamily="2" charset="-122"/>
                      </a:endParaRPr>
                    </a:p>
                  </a:txBody>
                  <a:tcPr marT="38100" marB="38100"/>
                </a:tc>
                <a:tc>
                  <a:txBody>
                    <a:bodyPr/>
                    <a:lstStyle/>
                    <a:p>
                      <a:pPr algn="ctr"/>
                      <a:r>
                        <a:rPr lang="zh-CN" altLang="en-US" sz="2200" dirty="0" smtClean="0">
                          <a:latin typeface="宋体" panose="02010600030101010101" pitchFamily="2" charset="-122"/>
                          <a:ea typeface="宋体" panose="02010600030101010101" pitchFamily="2" charset="-122"/>
                        </a:rPr>
                        <a:t>房龄</a:t>
                      </a:r>
                      <a:endParaRPr lang="zh-CN" altLang="en-US" sz="2200" dirty="0">
                        <a:latin typeface="宋体" panose="02010600030101010101" pitchFamily="2" charset="-122"/>
                        <a:ea typeface="宋体" panose="02010600030101010101" pitchFamily="2" charset="-122"/>
                      </a:endParaRPr>
                    </a:p>
                  </a:txBody>
                  <a:tcPr marT="38100" marB="38100"/>
                </a:tc>
                <a:tc>
                  <a:txBody>
                    <a:bodyPr/>
                    <a:lstStyle/>
                    <a:p>
                      <a:pPr algn="ctr"/>
                      <a:r>
                        <a:rPr lang="zh-CN" altLang="en-US" sz="2200" dirty="0" smtClean="0">
                          <a:latin typeface="宋体" panose="02010600030101010101" pitchFamily="2" charset="-122"/>
                          <a:ea typeface="宋体" panose="02010600030101010101" pitchFamily="2" charset="-122"/>
                        </a:rPr>
                        <a:t>价格</a:t>
                      </a:r>
                      <a:endParaRPr lang="zh-CN" altLang="en-US" sz="2200" dirty="0">
                        <a:latin typeface="宋体" panose="02010600030101010101" pitchFamily="2" charset="-122"/>
                        <a:ea typeface="宋体" panose="02010600030101010101" pitchFamily="2" charset="-122"/>
                      </a:endParaRPr>
                    </a:p>
                  </a:txBody>
                  <a:tcPr marT="38100" marB="38100"/>
                </a:tc>
              </a:tr>
              <a:tr h="406400">
                <a:tc>
                  <a:txBody>
                    <a:bodyPr/>
                    <a:lstStyle/>
                    <a:p>
                      <a:pPr algn="ctr"/>
                      <a:r>
                        <a:rPr lang="en-US" altLang="zh-CN" sz="2200" dirty="0" smtClean="0">
                          <a:latin typeface="宋体" panose="02010600030101010101" pitchFamily="2" charset="-122"/>
                          <a:ea typeface="宋体" panose="02010600030101010101" pitchFamily="2" charset="-122"/>
                        </a:rPr>
                        <a:t>70</a:t>
                      </a:r>
                      <a:endParaRPr lang="zh-CN" altLang="en-US" sz="2200" dirty="0">
                        <a:latin typeface="宋体" panose="02010600030101010101" pitchFamily="2" charset="-122"/>
                        <a:ea typeface="宋体" panose="02010600030101010101" pitchFamily="2" charset="-122"/>
                      </a:endParaRPr>
                    </a:p>
                  </a:txBody>
                  <a:tcPr marT="38100" marB="38100"/>
                </a:tc>
                <a:tc>
                  <a:txBody>
                    <a:bodyPr/>
                    <a:lstStyle/>
                    <a:p>
                      <a:pPr algn="ctr"/>
                      <a:r>
                        <a:rPr lang="en-US" altLang="zh-CN" sz="2200" dirty="0" smtClean="0">
                          <a:latin typeface="宋体" panose="02010600030101010101" pitchFamily="2" charset="-122"/>
                          <a:ea typeface="宋体" panose="02010600030101010101" pitchFamily="2" charset="-122"/>
                        </a:rPr>
                        <a:t>2</a:t>
                      </a:r>
                      <a:endParaRPr lang="zh-CN" altLang="en-US" sz="2200" dirty="0">
                        <a:latin typeface="宋体" panose="02010600030101010101" pitchFamily="2" charset="-122"/>
                        <a:ea typeface="宋体" panose="02010600030101010101" pitchFamily="2" charset="-122"/>
                      </a:endParaRPr>
                    </a:p>
                  </a:txBody>
                  <a:tcPr marT="38100" marB="38100"/>
                </a:tc>
                <a:tc>
                  <a:txBody>
                    <a:bodyPr/>
                    <a:lstStyle/>
                    <a:p>
                      <a:pPr algn="ctr"/>
                      <a:r>
                        <a:rPr lang="en-US" altLang="zh-CN" sz="2200" dirty="0" smtClean="0">
                          <a:latin typeface="宋体" panose="02010600030101010101" pitchFamily="2" charset="-122"/>
                          <a:ea typeface="宋体" panose="02010600030101010101" pitchFamily="2" charset="-122"/>
                        </a:rPr>
                        <a:t>50</a:t>
                      </a:r>
                      <a:endParaRPr lang="zh-CN" altLang="en-US" sz="2200" dirty="0">
                        <a:latin typeface="宋体" panose="02010600030101010101" pitchFamily="2" charset="-122"/>
                        <a:ea typeface="宋体" panose="02010600030101010101" pitchFamily="2" charset="-122"/>
                      </a:endParaRPr>
                    </a:p>
                  </a:txBody>
                  <a:tcPr marT="38100" marB="38100"/>
                </a:tc>
                <a:tc>
                  <a:txBody>
                    <a:bodyPr/>
                    <a:lstStyle/>
                    <a:p>
                      <a:pPr algn="ctr"/>
                      <a:r>
                        <a:rPr lang="en-US" altLang="zh-CN" sz="2200" dirty="0" smtClean="0">
                          <a:latin typeface="宋体" panose="02010600030101010101" pitchFamily="2" charset="-122"/>
                          <a:ea typeface="宋体" panose="02010600030101010101" pitchFamily="2" charset="-122"/>
                        </a:rPr>
                        <a:t>5</a:t>
                      </a:r>
                      <a:endParaRPr lang="zh-CN" altLang="en-US" sz="2200" dirty="0">
                        <a:latin typeface="宋体" panose="02010600030101010101" pitchFamily="2" charset="-122"/>
                        <a:ea typeface="宋体" panose="02010600030101010101" pitchFamily="2" charset="-122"/>
                      </a:endParaRPr>
                    </a:p>
                  </a:txBody>
                  <a:tcPr marT="38100" marB="38100"/>
                </a:tc>
                <a:tc>
                  <a:txBody>
                    <a:bodyPr/>
                    <a:lstStyle/>
                    <a:p>
                      <a:pPr algn="ctr"/>
                      <a:r>
                        <a:rPr lang="en-US" altLang="zh-CN" sz="2200" dirty="0" smtClean="0">
                          <a:latin typeface="宋体" panose="02010600030101010101" pitchFamily="2" charset="-122"/>
                          <a:ea typeface="宋体" panose="02010600030101010101" pitchFamily="2" charset="-122"/>
                        </a:rPr>
                        <a:t>74.2</a:t>
                      </a:r>
                      <a:endParaRPr lang="zh-CN" altLang="en-US" sz="2200" dirty="0">
                        <a:latin typeface="宋体" panose="02010600030101010101" pitchFamily="2" charset="-122"/>
                        <a:ea typeface="宋体" panose="02010600030101010101" pitchFamily="2" charset="-122"/>
                      </a:endParaRPr>
                    </a:p>
                  </a:txBody>
                  <a:tcPr marT="38100" marB="38100"/>
                </a:tc>
              </a:tr>
              <a:tr h="406400">
                <a:tc>
                  <a:txBody>
                    <a:bodyPr/>
                    <a:lstStyle/>
                    <a:p>
                      <a:pPr algn="ctr"/>
                      <a:r>
                        <a:rPr lang="en-US" altLang="zh-CN" sz="2200" dirty="0" smtClean="0">
                          <a:latin typeface="宋体" panose="02010600030101010101" pitchFamily="2" charset="-122"/>
                          <a:ea typeface="宋体" panose="02010600030101010101" pitchFamily="2" charset="-122"/>
                        </a:rPr>
                        <a:t>60</a:t>
                      </a:r>
                      <a:endParaRPr lang="zh-CN" altLang="en-US" sz="2200" dirty="0">
                        <a:latin typeface="宋体" panose="02010600030101010101" pitchFamily="2" charset="-122"/>
                        <a:ea typeface="宋体" panose="02010600030101010101" pitchFamily="2" charset="-122"/>
                      </a:endParaRPr>
                    </a:p>
                  </a:txBody>
                  <a:tcPr marT="38100" marB="38100"/>
                </a:tc>
                <a:tc>
                  <a:txBody>
                    <a:bodyPr/>
                    <a:lstStyle/>
                    <a:p>
                      <a:pPr algn="ctr"/>
                      <a:r>
                        <a:rPr lang="en-US" altLang="zh-CN" sz="2200" dirty="0" smtClean="0">
                          <a:latin typeface="宋体" panose="02010600030101010101" pitchFamily="2" charset="-122"/>
                          <a:ea typeface="宋体" panose="02010600030101010101" pitchFamily="2" charset="-122"/>
                        </a:rPr>
                        <a:t>2</a:t>
                      </a:r>
                      <a:endParaRPr lang="zh-CN" altLang="en-US" sz="2200" dirty="0">
                        <a:latin typeface="宋体" panose="02010600030101010101" pitchFamily="2" charset="-122"/>
                        <a:ea typeface="宋体" panose="02010600030101010101" pitchFamily="2" charset="-122"/>
                      </a:endParaRPr>
                    </a:p>
                  </a:txBody>
                  <a:tcPr marT="38100" marB="38100"/>
                </a:tc>
                <a:tc>
                  <a:txBody>
                    <a:bodyPr/>
                    <a:lstStyle/>
                    <a:p>
                      <a:pPr algn="ctr"/>
                      <a:r>
                        <a:rPr lang="en-US" altLang="zh-CN" sz="2200" dirty="0" smtClean="0">
                          <a:latin typeface="宋体" panose="02010600030101010101" pitchFamily="2" charset="-122"/>
                          <a:ea typeface="宋体" panose="02010600030101010101" pitchFamily="2" charset="-122"/>
                        </a:rPr>
                        <a:t>60</a:t>
                      </a:r>
                      <a:endParaRPr lang="zh-CN" altLang="en-US" sz="2200" dirty="0">
                        <a:latin typeface="宋体" panose="02010600030101010101" pitchFamily="2" charset="-122"/>
                        <a:ea typeface="宋体" panose="02010600030101010101" pitchFamily="2" charset="-122"/>
                      </a:endParaRPr>
                    </a:p>
                  </a:txBody>
                  <a:tcPr marT="38100" marB="38100"/>
                </a:tc>
                <a:tc>
                  <a:txBody>
                    <a:bodyPr/>
                    <a:lstStyle/>
                    <a:p>
                      <a:pPr algn="ctr"/>
                      <a:r>
                        <a:rPr lang="en-US" altLang="zh-CN" sz="2200" dirty="0" smtClean="0">
                          <a:latin typeface="宋体" panose="02010600030101010101" pitchFamily="2" charset="-122"/>
                          <a:ea typeface="宋体" panose="02010600030101010101" pitchFamily="2" charset="-122"/>
                        </a:rPr>
                        <a:t>10</a:t>
                      </a:r>
                      <a:endParaRPr lang="zh-CN" altLang="en-US" sz="2200" dirty="0">
                        <a:latin typeface="宋体" panose="02010600030101010101" pitchFamily="2" charset="-122"/>
                        <a:ea typeface="宋体" panose="02010600030101010101" pitchFamily="2" charset="-122"/>
                      </a:endParaRPr>
                    </a:p>
                  </a:txBody>
                  <a:tcPr marT="38100" marB="38100"/>
                </a:tc>
                <a:tc>
                  <a:txBody>
                    <a:bodyPr/>
                    <a:lstStyle/>
                    <a:p>
                      <a:pPr algn="ctr"/>
                      <a:r>
                        <a:rPr lang="en-US" altLang="zh-CN" sz="2200" dirty="0" smtClean="0">
                          <a:latin typeface="宋体" panose="02010600030101010101" pitchFamily="2" charset="-122"/>
                          <a:ea typeface="宋体" panose="02010600030101010101" pitchFamily="2" charset="-122"/>
                        </a:rPr>
                        <a:t>66.2</a:t>
                      </a:r>
                      <a:endParaRPr lang="zh-CN" altLang="en-US" sz="2200" dirty="0">
                        <a:latin typeface="宋体" panose="02010600030101010101" pitchFamily="2" charset="-122"/>
                        <a:ea typeface="宋体" panose="02010600030101010101" pitchFamily="2" charset="-122"/>
                      </a:endParaRPr>
                    </a:p>
                  </a:txBody>
                  <a:tcPr marT="38100" marB="38100"/>
                </a:tc>
              </a:tr>
              <a:tr h="406400">
                <a:tc>
                  <a:txBody>
                    <a:bodyPr/>
                    <a:lstStyle/>
                    <a:p>
                      <a:pPr algn="ctr"/>
                      <a:r>
                        <a:rPr lang="en-US" altLang="zh-CN" sz="2200" dirty="0" smtClean="0">
                          <a:latin typeface="宋体" panose="02010600030101010101" pitchFamily="2" charset="-122"/>
                          <a:ea typeface="宋体" panose="02010600030101010101" pitchFamily="2" charset="-122"/>
                        </a:rPr>
                        <a:t>110</a:t>
                      </a:r>
                      <a:endParaRPr lang="zh-CN" altLang="en-US" sz="2200" dirty="0">
                        <a:latin typeface="宋体" panose="02010600030101010101" pitchFamily="2" charset="-122"/>
                        <a:ea typeface="宋体" panose="02010600030101010101" pitchFamily="2" charset="-122"/>
                      </a:endParaRPr>
                    </a:p>
                  </a:txBody>
                  <a:tcPr marT="38100" marB="38100"/>
                </a:tc>
                <a:tc>
                  <a:txBody>
                    <a:bodyPr/>
                    <a:lstStyle/>
                    <a:p>
                      <a:pPr algn="ctr"/>
                      <a:r>
                        <a:rPr lang="en-US" altLang="zh-CN" sz="2200" dirty="0" smtClean="0">
                          <a:latin typeface="宋体" panose="02010600030101010101" pitchFamily="2" charset="-122"/>
                          <a:ea typeface="宋体" panose="02010600030101010101" pitchFamily="2" charset="-122"/>
                        </a:rPr>
                        <a:t>4</a:t>
                      </a:r>
                      <a:endParaRPr lang="zh-CN" altLang="en-US" sz="2200" dirty="0">
                        <a:latin typeface="宋体" panose="02010600030101010101" pitchFamily="2" charset="-122"/>
                        <a:ea typeface="宋体" panose="02010600030101010101" pitchFamily="2" charset="-122"/>
                      </a:endParaRPr>
                    </a:p>
                  </a:txBody>
                  <a:tcPr marT="38100" marB="38100"/>
                </a:tc>
                <a:tc>
                  <a:txBody>
                    <a:bodyPr/>
                    <a:lstStyle/>
                    <a:p>
                      <a:pPr algn="ctr"/>
                      <a:r>
                        <a:rPr lang="en-US" altLang="zh-CN" sz="2200" dirty="0" smtClean="0">
                          <a:latin typeface="宋体" panose="02010600030101010101" pitchFamily="2" charset="-122"/>
                          <a:ea typeface="宋体" panose="02010600030101010101" pitchFamily="2" charset="-122"/>
                        </a:rPr>
                        <a:t>70</a:t>
                      </a:r>
                      <a:endParaRPr lang="zh-CN" altLang="en-US" sz="2200" dirty="0">
                        <a:latin typeface="宋体" panose="02010600030101010101" pitchFamily="2" charset="-122"/>
                        <a:ea typeface="宋体" panose="02010600030101010101" pitchFamily="2" charset="-122"/>
                      </a:endParaRPr>
                    </a:p>
                  </a:txBody>
                  <a:tcPr marT="38100" marB="38100"/>
                </a:tc>
                <a:tc>
                  <a:txBody>
                    <a:bodyPr/>
                    <a:lstStyle/>
                    <a:p>
                      <a:pPr algn="ctr"/>
                      <a:r>
                        <a:rPr lang="en-US" altLang="zh-CN" sz="2200" dirty="0" smtClean="0">
                          <a:latin typeface="宋体" panose="02010600030101010101" pitchFamily="2" charset="-122"/>
                          <a:ea typeface="宋体" panose="02010600030101010101" pitchFamily="2" charset="-122"/>
                        </a:rPr>
                        <a:t>20</a:t>
                      </a:r>
                      <a:endParaRPr lang="zh-CN" altLang="en-US" sz="2200" dirty="0">
                        <a:latin typeface="宋体" panose="02010600030101010101" pitchFamily="2" charset="-122"/>
                        <a:ea typeface="宋体" panose="02010600030101010101" pitchFamily="2" charset="-122"/>
                      </a:endParaRPr>
                    </a:p>
                  </a:txBody>
                  <a:tcPr marT="38100" marB="38100"/>
                </a:tc>
                <a:tc>
                  <a:txBody>
                    <a:bodyPr/>
                    <a:lstStyle/>
                    <a:p>
                      <a:pPr algn="ctr"/>
                      <a:r>
                        <a:rPr lang="en-US" altLang="zh-CN" sz="2200" dirty="0" smtClean="0">
                          <a:latin typeface="宋体" panose="02010600030101010101" pitchFamily="2" charset="-122"/>
                          <a:ea typeface="宋体" panose="02010600030101010101" pitchFamily="2" charset="-122"/>
                        </a:rPr>
                        <a:t>117.4</a:t>
                      </a:r>
                      <a:endParaRPr lang="zh-CN" altLang="en-US" sz="2200" dirty="0">
                        <a:latin typeface="宋体" panose="02010600030101010101" pitchFamily="2" charset="-122"/>
                        <a:ea typeface="宋体" panose="02010600030101010101" pitchFamily="2" charset="-122"/>
                      </a:endParaRPr>
                    </a:p>
                  </a:txBody>
                  <a:tcPr marT="38100" marB="38100"/>
                </a:tc>
              </a:tr>
              <a:tr h="406400">
                <a:tc>
                  <a:txBody>
                    <a:bodyPr/>
                    <a:lstStyle/>
                    <a:p>
                      <a:pPr algn="ctr"/>
                      <a:r>
                        <a:rPr lang="en-US" altLang="zh-CN" sz="2200" dirty="0" smtClean="0">
                          <a:latin typeface="宋体" panose="02010600030101010101" pitchFamily="2" charset="-122"/>
                          <a:ea typeface="宋体" panose="02010600030101010101" pitchFamily="2" charset="-122"/>
                        </a:rPr>
                        <a:t>80</a:t>
                      </a:r>
                      <a:endParaRPr lang="zh-CN" altLang="en-US" sz="2200" dirty="0">
                        <a:latin typeface="宋体" panose="02010600030101010101" pitchFamily="2" charset="-122"/>
                        <a:ea typeface="宋体" panose="02010600030101010101" pitchFamily="2" charset="-122"/>
                      </a:endParaRPr>
                    </a:p>
                  </a:txBody>
                  <a:tcPr marT="38100" marB="38100"/>
                </a:tc>
                <a:tc>
                  <a:txBody>
                    <a:bodyPr/>
                    <a:lstStyle/>
                    <a:p>
                      <a:pPr algn="ctr"/>
                      <a:r>
                        <a:rPr lang="en-US" altLang="zh-CN" sz="2200" dirty="0" smtClean="0">
                          <a:latin typeface="宋体" panose="02010600030101010101" pitchFamily="2" charset="-122"/>
                          <a:ea typeface="宋体" panose="02010600030101010101" pitchFamily="2" charset="-122"/>
                        </a:rPr>
                        <a:t>3</a:t>
                      </a:r>
                      <a:endParaRPr lang="zh-CN" altLang="en-US" sz="2200" dirty="0">
                        <a:latin typeface="宋体" panose="02010600030101010101" pitchFamily="2" charset="-122"/>
                        <a:ea typeface="宋体" panose="02010600030101010101" pitchFamily="2" charset="-122"/>
                      </a:endParaRPr>
                    </a:p>
                  </a:txBody>
                  <a:tcPr marT="38100" marB="38100"/>
                </a:tc>
                <a:tc>
                  <a:txBody>
                    <a:bodyPr/>
                    <a:lstStyle/>
                    <a:p>
                      <a:pPr algn="ctr"/>
                      <a:r>
                        <a:rPr lang="en-US" altLang="zh-CN" sz="2200" dirty="0" smtClean="0">
                          <a:latin typeface="宋体" panose="02010600030101010101" pitchFamily="2" charset="-122"/>
                          <a:ea typeface="宋体" panose="02010600030101010101" pitchFamily="2" charset="-122"/>
                        </a:rPr>
                        <a:t>40</a:t>
                      </a:r>
                      <a:endParaRPr lang="zh-CN" altLang="en-US" sz="2200" dirty="0">
                        <a:latin typeface="宋体" panose="02010600030101010101" pitchFamily="2" charset="-122"/>
                        <a:ea typeface="宋体" panose="02010600030101010101" pitchFamily="2" charset="-122"/>
                      </a:endParaRPr>
                    </a:p>
                  </a:txBody>
                  <a:tcPr marT="38100" marB="38100"/>
                </a:tc>
                <a:tc>
                  <a:txBody>
                    <a:bodyPr/>
                    <a:lstStyle/>
                    <a:p>
                      <a:pPr algn="ctr"/>
                      <a:r>
                        <a:rPr lang="en-US" altLang="zh-CN" sz="2200" dirty="0" smtClean="0">
                          <a:latin typeface="宋体" panose="02010600030101010101" pitchFamily="2" charset="-122"/>
                          <a:ea typeface="宋体" panose="02010600030101010101" pitchFamily="2" charset="-122"/>
                        </a:rPr>
                        <a:t>15</a:t>
                      </a:r>
                      <a:endParaRPr lang="zh-CN" altLang="en-US" sz="2200" dirty="0">
                        <a:latin typeface="宋体" panose="02010600030101010101" pitchFamily="2" charset="-122"/>
                        <a:ea typeface="宋体" panose="02010600030101010101" pitchFamily="2" charset="-122"/>
                      </a:endParaRPr>
                    </a:p>
                  </a:txBody>
                  <a:tcPr marT="38100" marB="38100"/>
                </a:tc>
                <a:tc>
                  <a:txBody>
                    <a:bodyPr/>
                    <a:lstStyle/>
                    <a:p>
                      <a:pPr algn="ctr"/>
                      <a:r>
                        <a:rPr lang="en-US" altLang="zh-CN" sz="2200" dirty="0" smtClean="0">
                          <a:latin typeface="宋体" panose="02010600030101010101" pitchFamily="2" charset="-122"/>
                          <a:ea typeface="宋体" panose="02010600030101010101" pitchFamily="2" charset="-122"/>
                        </a:rPr>
                        <a:t>84.3</a:t>
                      </a:r>
                      <a:endParaRPr lang="zh-CN" altLang="en-US" sz="2200" dirty="0">
                        <a:latin typeface="宋体" panose="02010600030101010101" pitchFamily="2" charset="-122"/>
                        <a:ea typeface="宋体" panose="02010600030101010101" pitchFamily="2" charset="-122"/>
                      </a:endParaRPr>
                    </a:p>
                  </a:txBody>
                  <a:tcPr marT="38100" marB="38100"/>
                </a:tc>
              </a:tr>
              <a:tr h="406400">
                <a:tc>
                  <a:txBody>
                    <a:bodyPr/>
                    <a:lstStyle/>
                    <a:p>
                      <a:pPr algn="ctr"/>
                      <a:r>
                        <a:rPr lang="en-US" altLang="zh-CN" sz="2200" dirty="0" smtClean="0">
                          <a:latin typeface="宋体" panose="02010600030101010101" pitchFamily="2" charset="-122"/>
                          <a:ea typeface="宋体" panose="02010600030101010101" pitchFamily="2" charset="-122"/>
                        </a:rPr>
                        <a:t>70</a:t>
                      </a:r>
                      <a:endParaRPr lang="zh-CN" altLang="en-US" sz="2200" dirty="0">
                        <a:latin typeface="宋体" panose="02010600030101010101" pitchFamily="2" charset="-122"/>
                        <a:ea typeface="宋体" panose="02010600030101010101" pitchFamily="2" charset="-122"/>
                      </a:endParaRPr>
                    </a:p>
                  </a:txBody>
                  <a:tcPr marT="38100" marB="38100"/>
                </a:tc>
                <a:tc>
                  <a:txBody>
                    <a:bodyPr/>
                    <a:lstStyle/>
                    <a:p>
                      <a:pPr algn="ctr"/>
                      <a:r>
                        <a:rPr lang="en-US" altLang="zh-CN" sz="2200" dirty="0" smtClean="0">
                          <a:latin typeface="宋体" panose="02010600030101010101" pitchFamily="2" charset="-122"/>
                          <a:ea typeface="宋体" panose="02010600030101010101" pitchFamily="2" charset="-122"/>
                        </a:rPr>
                        <a:t>3</a:t>
                      </a:r>
                      <a:endParaRPr lang="zh-CN" altLang="en-US" sz="2200" dirty="0">
                        <a:latin typeface="宋体" panose="02010600030101010101" pitchFamily="2" charset="-122"/>
                        <a:ea typeface="宋体" panose="02010600030101010101" pitchFamily="2" charset="-122"/>
                      </a:endParaRPr>
                    </a:p>
                  </a:txBody>
                  <a:tcPr marT="38100" marB="38100"/>
                </a:tc>
                <a:tc>
                  <a:txBody>
                    <a:bodyPr/>
                    <a:lstStyle/>
                    <a:p>
                      <a:pPr algn="ctr"/>
                      <a:r>
                        <a:rPr lang="en-US" altLang="zh-CN" sz="2200" dirty="0" smtClean="0">
                          <a:latin typeface="宋体" panose="02010600030101010101" pitchFamily="2" charset="-122"/>
                          <a:ea typeface="宋体" panose="02010600030101010101" pitchFamily="2" charset="-122"/>
                        </a:rPr>
                        <a:t>30</a:t>
                      </a:r>
                      <a:endParaRPr lang="zh-CN" altLang="en-US" sz="2200" dirty="0">
                        <a:latin typeface="宋体" panose="02010600030101010101" pitchFamily="2" charset="-122"/>
                        <a:ea typeface="宋体" panose="02010600030101010101" pitchFamily="2" charset="-122"/>
                      </a:endParaRPr>
                    </a:p>
                  </a:txBody>
                  <a:tcPr marT="38100" marB="38100"/>
                </a:tc>
                <a:tc>
                  <a:txBody>
                    <a:bodyPr/>
                    <a:lstStyle/>
                    <a:p>
                      <a:pPr algn="ctr"/>
                      <a:r>
                        <a:rPr lang="en-US" altLang="zh-CN" sz="2200" dirty="0" smtClean="0">
                          <a:latin typeface="宋体" panose="02010600030101010101" pitchFamily="2" charset="-122"/>
                          <a:ea typeface="宋体" panose="02010600030101010101" pitchFamily="2" charset="-122"/>
                        </a:rPr>
                        <a:t>10</a:t>
                      </a:r>
                      <a:endParaRPr lang="zh-CN" altLang="en-US" sz="2200" dirty="0">
                        <a:latin typeface="宋体" panose="02010600030101010101" pitchFamily="2" charset="-122"/>
                        <a:ea typeface="宋体" panose="02010600030101010101" pitchFamily="2" charset="-122"/>
                      </a:endParaRPr>
                    </a:p>
                  </a:txBody>
                  <a:tcPr marT="38100" marB="38100"/>
                </a:tc>
                <a:tc>
                  <a:txBody>
                    <a:bodyPr/>
                    <a:lstStyle/>
                    <a:p>
                      <a:pPr algn="ctr"/>
                      <a:r>
                        <a:rPr lang="en-US" altLang="zh-CN" sz="2200" dirty="0" smtClean="0">
                          <a:latin typeface="宋体" panose="02010600030101010101" pitchFamily="2" charset="-122"/>
                          <a:ea typeface="宋体" panose="02010600030101010101" pitchFamily="2" charset="-122"/>
                        </a:rPr>
                        <a:t>74.3</a:t>
                      </a:r>
                      <a:endParaRPr lang="zh-CN" altLang="en-US" sz="2200" dirty="0">
                        <a:latin typeface="宋体" panose="02010600030101010101" pitchFamily="2" charset="-122"/>
                        <a:ea typeface="宋体" panose="02010600030101010101" pitchFamily="2" charset="-122"/>
                      </a:endParaRPr>
                    </a:p>
                  </a:txBody>
                  <a:tcPr marT="38100" marB="38100"/>
                </a:tc>
              </a:tr>
              <a:tr h="406400">
                <a:tc>
                  <a:txBody>
                    <a:bodyPr/>
                    <a:lstStyle/>
                    <a:p>
                      <a:pPr algn="ctr"/>
                      <a:r>
                        <a:rPr lang="en-US" altLang="zh-CN" sz="2200" dirty="0" smtClean="0">
                          <a:solidFill>
                            <a:srgbClr val="FF0000"/>
                          </a:solidFill>
                          <a:latin typeface="宋体" panose="02010600030101010101" pitchFamily="2" charset="-122"/>
                          <a:ea typeface="宋体" panose="02010600030101010101" pitchFamily="2" charset="-122"/>
                        </a:rPr>
                        <a:t>90</a:t>
                      </a:r>
                      <a:endParaRPr lang="zh-CN" altLang="en-US" sz="2200" dirty="0">
                        <a:solidFill>
                          <a:srgbClr val="FF0000"/>
                        </a:solidFill>
                        <a:latin typeface="宋体" panose="02010600030101010101" pitchFamily="2" charset="-122"/>
                        <a:ea typeface="宋体" panose="02010600030101010101" pitchFamily="2" charset="-122"/>
                      </a:endParaRPr>
                    </a:p>
                  </a:txBody>
                  <a:tcPr marT="38100" marB="38100"/>
                </a:tc>
                <a:tc>
                  <a:txBody>
                    <a:bodyPr/>
                    <a:lstStyle/>
                    <a:p>
                      <a:pPr algn="ctr"/>
                      <a:r>
                        <a:rPr lang="en-US" altLang="zh-CN" sz="2200" dirty="0" smtClean="0">
                          <a:solidFill>
                            <a:srgbClr val="FF0000"/>
                          </a:solidFill>
                          <a:latin typeface="宋体" panose="02010600030101010101" pitchFamily="2" charset="-122"/>
                          <a:ea typeface="宋体" panose="02010600030101010101" pitchFamily="2" charset="-122"/>
                        </a:rPr>
                        <a:t>3</a:t>
                      </a:r>
                      <a:endParaRPr lang="zh-CN" altLang="en-US" sz="2200" dirty="0">
                        <a:solidFill>
                          <a:srgbClr val="FF0000"/>
                        </a:solidFill>
                        <a:latin typeface="宋体" panose="02010600030101010101" pitchFamily="2" charset="-122"/>
                        <a:ea typeface="宋体" panose="02010600030101010101" pitchFamily="2" charset="-122"/>
                      </a:endParaRPr>
                    </a:p>
                  </a:txBody>
                  <a:tcPr marT="38100" marB="38100"/>
                </a:tc>
                <a:tc>
                  <a:txBody>
                    <a:bodyPr/>
                    <a:lstStyle/>
                    <a:p>
                      <a:pPr algn="ctr"/>
                      <a:r>
                        <a:rPr lang="en-US" altLang="zh-CN" sz="2200" dirty="0" smtClean="0">
                          <a:solidFill>
                            <a:srgbClr val="FF0000"/>
                          </a:solidFill>
                          <a:latin typeface="宋体" panose="02010600030101010101" pitchFamily="2" charset="-122"/>
                          <a:ea typeface="宋体" panose="02010600030101010101" pitchFamily="2" charset="-122"/>
                        </a:rPr>
                        <a:t>60</a:t>
                      </a:r>
                      <a:endParaRPr lang="zh-CN" altLang="en-US" sz="2200" dirty="0">
                        <a:solidFill>
                          <a:srgbClr val="FF0000"/>
                        </a:solidFill>
                        <a:latin typeface="宋体" panose="02010600030101010101" pitchFamily="2" charset="-122"/>
                        <a:ea typeface="宋体" panose="02010600030101010101" pitchFamily="2" charset="-122"/>
                      </a:endParaRPr>
                    </a:p>
                  </a:txBody>
                  <a:tcPr marT="38100" marB="38100"/>
                </a:tc>
                <a:tc>
                  <a:txBody>
                    <a:bodyPr/>
                    <a:lstStyle/>
                    <a:p>
                      <a:pPr algn="ctr"/>
                      <a:r>
                        <a:rPr lang="en-US" altLang="zh-CN" sz="2200" dirty="0" smtClean="0">
                          <a:solidFill>
                            <a:srgbClr val="FF0000"/>
                          </a:solidFill>
                          <a:latin typeface="宋体" panose="02010600030101010101" pitchFamily="2" charset="-122"/>
                          <a:ea typeface="宋体" panose="02010600030101010101" pitchFamily="2" charset="-122"/>
                        </a:rPr>
                        <a:t>10</a:t>
                      </a:r>
                      <a:endParaRPr lang="zh-CN" altLang="en-US" sz="2200" dirty="0">
                        <a:solidFill>
                          <a:srgbClr val="FF0000"/>
                        </a:solidFill>
                        <a:latin typeface="宋体" panose="02010600030101010101" pitchFamily="2" charset="-122"/>
                        <a:ea typeface="宋体" panose="02010600030101010101" pitchFamily="2" charset="-122"/>
                      </a:endParaRPr>
                    </a:p>
                  </a:txBody>
                  <a:tcPr marT="38100" marB="38100"/>
                </a:tc>
                <a:tc>
                  <a:txBody>
                    <a:bodyPr/>
                    <a:lstStyle/>
                    <a:p>
                      <a:pPr algn="ctr"/>
                      <a:r>
                        <a:rPr lang="en-US" altLang="zh-CN" sz="2200" dirty="0" smtClean="0">
                          <a:solidFill>
                            <a:srgbClr val="FF0000"/>
                          </a:solidFill>
                          <a:latin typeface="宋体" panose="02010600030101010101" pitchFamily="2" charset="-122"/>
                          <a:ea typeface="宋体" panose="02010600030101010101" pitchFamily="2" charset="-122"/>
                        </a:rPr>
                        <a:t>???</a:t>
                      </a:r>
                      <a:endParaRPr lang="zh-CN" altLang="en-US" sz="2200" dirty="0">
                        <a:solidFill>
                          <a:srgbClr val="FF0000"/>
                        </a:solidFill>
                        <a:latin typeface="宋体" panose="02010600030101010101" pitchFamily="2" charset="-122"/>
                        <a:ea typeface="宋体" panose="02010600030101010101" pitchFamily="2" charset="-122"/>
                      </a:endParaRPr>
                    </a:p>
                  </a:txBody>
                  <a:tcPr marT="38100" marB="38100"/>
                </a:tc>
              </a:tr>
            </a:tbl>
          </a:graphicData>
        </a:graphic>
      </p:graphicFrame>
      <p:sp>
        <p:nvSpPr>
          <p:cNvPr id="6" name="TextBox 5"/>
          <p:cNvSpPr txBox="1"/>
          <p:nvPr/>
        </p:nvSpPr>
        <p:spPr>
          <a:xfrm>
            <a:off x="1043607" y="4697190"/>
            <a:ext cx="7508169" cy="646331"/>
          </a:xfrm>
          <a:prstGeom prst="rect">
            <a:avLst/>
          </a:prstGeom>
          <a:noFill/>
        </p:spPr>
        <p:txBody>
          <a:bodyPr wrap="square" rtlCol="0">
            <a:spAutoFit/>
          </a:bodyPr>
          <a:lstStyle/>
          <a:p>
            <a:r>
              <a:rPr lang="en-US" altLang="zh-CN" i="1" dirty="0" smtClean="0">
                <a:latin typeface="Times New Roman" panose="02020603050405020304" pitchFamily="18" charset="0"/>
                <a:cs typeface="Times New Roman" panose="02020603050405020304" pitchFamily="18" charset="0"/>
              </a:rPr>
              <a:t>Y</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θ</a:t>
            </a:r>
            <a:r>
              <a:rPr lang="en-US" altLang="zh-CN" i="1" baseline="-25000" dirty="0" smtClean="0">
                <a:latin typeface="Times New Roman" panose="02020603050405020304" pitchFamily="18" charset="0"/>
                <a:cs typeface="Times New Roman" panose="02020603050405020304" pitchFamily="18" charset="0"/>
              </a:rPr>
              <a:t>0</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θ</a:t>
            </a:r>
            <a:r>
              <a:rPr lang="en-US" altLang="zh-CN" i="1" baseline="-25000" dirty="0" smtClean="0">
                <a:latin typeface="Times New Roman" panose="02020603050405020304" pitchFamily="18" charset="0"/>
                <a:cs typeface="Times New Roman" panose="02020603050405020304" pitchFamily="18" charset="0"/>
              </a:rPr>
              <a:t>1</a:t>
            </a:r>
            <a:r>
              <a:rPr lang="en-US" altLang="zh-CN" i="1" dirty="0" smtClean="0">
                <a:latin typeface="Times New Roman" panose="02020603050405020304" pitchFamily="18" charset="0"/>
                <a:cs typeface="Times New Roman" panose="02020603050405020304" pitchFamily="18" charset="0"/>
              </a:rPr>
              <a:t> x</a:t>
            </a:r>
            <a:r>
              <a:rPr lang="en-US" altLang="zh-CN" i="1" baseline="-25000" dirty="0" smtClean="0">
                <a:latin typeface="Times New Roman" panose="02020603050405020304" pitchFamily="18" charset="0"/>
                <a:cs typeface="Times New Roman" panose="02020603050405020304" pitchFamily="18" charset="0"/>
              </a:rPr>
              <a:t>1</a:t>
            </a:r>
            <a:r>
              <a:rPr lang="en-US" altLang="zh-CN" i="1" dirty="0" smtClean="0">
                <a:latin typeface="Times New Roman" panose="02020603050405020304" pitchFamily="18" charset="0"/>
                <a:cs typeface="Times New Roman" panose="02020603050405020304" pitchFamily="18" charset="0"/>
              </a:rPr>
              <a:t>+θ</a:t>
            </a:r>
            <a:r>
              <a:rPr lang="en-US" altLang="zh-CN" i="1" baseline="-25000" dirty="0" smtClean="0">
                <a:latin typeface="Times New Roman" panose="02020603050405020304" pitchFamily="18" charset="0"/>
                <a:cs typeface="Times New Roman" panose="02020603050405020304" pitchFamily="18" charset="0"/>
              </a:rPr>
              <a:t>2</a:t>
            </a:r>
            <a:r>
              <a:rPr lang="en-US" altLang="zh-CN" i="1" dirty="0" smtClean="0">
                <a:latin typeface="Times New Roman" panose="02020603050405020304" pitchFamily="18" charset="0"/>
                <a:cs typeface="Times New Roman" panose="02020603050405020304" pitchFamily="18" charset="0"/>
              </a:rPr>
              <a:t>x</a:t>
            </a:r>
            <a:r>
              <a:rPr lang="en-US" altLang="zh-CN" i="1"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θ</a:t>
            </a:r>
            <a:r>
              <a:rPr lang="en-US" altLang="zh-CN" i="1" baseline="-25000" dirty="0" smtClean="0">
                <a:latin typeface="Times New Roman" panose="02020603050405020304" pitchFamily="18" charset="0"/>
                <a:cs typeface="Times New Roman" panose="02020603050405020304" pitchFamily="18" charset="0"/>
              </a:rPr>
              <a:t>3</a:t>
            </a:r>
            <a:r>
              <a:rPr lang="en-US" altLang="zh-CN" i="1" dirty="0" smtClean="0">
                <a:latin typeface="Times New Roman" panose="02020603050405020304" pitchFamily="18" charset="0"/>
                <a:cs typeface="Times New Roman" panose="02020603050405020304" pitchFamily="18" charset="0"/>
              </a:rPr>
              <a:t> x</a:t>
            </a:r>
            <a:r>
              <a:rPr lang="en-US" altLang="zh-CN" i="1" baseline="-25000" dirty="0" smtClean="0">
                <a:latin typeface="Times New Roman" panose="02020603050405020304" pitchFamily="18" charset="0"/>
                <a:cs typeface="Times New Roman" panose="02020603050405020304" pitchFamily="18" charset="0"/>
              </a:rPr>
              <a:t>3</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θ</a:t>
            </a:r>
            <a:r>
              <a:rPr lang="en-US" altLang="zh-CN" i="1" baseline="-25000" dirty="0" smtClean="0">
                <a:latin typeface="Times New Roman" panose="02020603050405020304" pitchFamily="18" charset="0"/>
                <a:cs typeface="Times New Roman" panose="02020603050405020304" pitchFamily="18" charset="0"/>
              </a:rPr>
              <a:t>4</a:t>
            </a:r>
            <a:r>
              <a:rPr lang="en-US" altLang="zh-CN" i="1" dirty="0" smtClean="0">
                <a:latin typeface="Times New Roman" panose="02020603050405020304" pitchFamily="18" charset="0"/>
                <a:cs typeface="Times New Roman" panose="02020603050405020304" pitchFamily="18" charset="0"/>
              </a:rPr>
              <a:t> x</a:t>
            </a:r>
            <a:r>
              <a:rPr lang="en-US" altLang="zh-CN" i="1" baseline="-25000" dirty="0" smtClean="0">
                <a:latin typeface="Times New Roman" panose="02020603050405020304" pitchFamily="18" charset="0"/>
                <a:cs typeface="Times New Roman" panose="02020603050405020304" pitchFamily="18" charset="0"/>
              </a:rPr>
              <a:t>4</a:t>
            </a:r>
            <a:r>
              <a:rPr lang="en-US" altLang="zh-CN" i="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θ</a:t>
            </a:r>
            <a:r>
              <a:rPr lang="en-US" altLang="zh-CN" i="1" baseline="30000" dirty="0" smtClean="0">
                <a:latin typeface="Times New Roman" panose="02020603050405020304" pitchFamily="18" charset="0"/>
                <a:cs typeface="Times New Roman" panose="02020603050405020304" pitchFamily="18" charset="0"/>
              </a:rPr>
              <a:t>T</a:t>
            </a:r>
            <a:r>
              <a:rPr lang="en-US" altLang="zh-CN" i="1" dirty="0" smtClean="0">
                <a:latin typeface="Times New Roman" panose="02020603050405020304" pitchFamily="18" charset="0"/>
                <a:cs typeface="Times New Roman" panose="02020603050405020304" pitchFamily="18" charset="0"/>
              </a:rPr>
              <a:t>X</a:t>
            </a:r>
            <a:endParaRPr lang="zh-CN" altLang="en-US" dirty="0" smtClean="0">
              <a:solidFill>
                <a:schemeClr val="tx1"/>
              </a:solidFill>
            </a:endParaRPr>
          </a:p>
        </p:txBody>
      </p:sp>
      <p:sp>
        <p:nvSpPr>
          <p:cNvPr id="7" name="TextBox 6"/>
          <p:cNvSpPr txBox="1"/>
          <p:nvPr/>
        </p:nvSpPr>
        <p:spPr>
          <a:xfrm>
            <a:off x="884785" y="4217783"/>
            <a:ext cx="595401" cy="646331"/>
          </a:xfrm>
          <a:prstGeom prst="rect">
            <a:avLst/>
          </a:prstGeom>
          <a:noFill/>
        </p:spPr>
        <p:txBody>
          <a:bodyPr wrap="square" rtlCol="0">
            <a:spAutoFit/>
          </a:bodyPr>
          <a:lstStyle/>
          <a:p>
            <a:pPr algn="l"/>
            <a:r>
              <a:rPr lang="en-US" altLang="zh-CN" dirty="0" smtClean="0">
                <a:solidFill>
                  <a:srgbClr val="FF0000"/>
                </a:solidFill>
              </a:rPr>
              <a:t>m</a:t>
            </a:r>
            <a:endParaRPr lang="zh-CN" altLang="en-US" dirty="0" smtClean="0">
              <a:solidFill>
                <a:srgbClr val="FF0000"/>
              </a:solidFill>
            </a:endParaRPr>
          </a:p>
        </p:txBody>
      </p:sp>
    </p:spTree>
    <p:extLst>
      <p:ext uri="{BB962C8B-B14F-4D97-AF65-F5344CB8AC3E}">
        <p14:creationId xmlns:p14="http://schemas.microsoft.com/office/powerpoint/2010/main" val="1789114146"/>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508000"/>
            <a:ext cx="7772400" cy="726223"/>
          </a:xfrm>
        </p:spPr>
        <p:txBody>
          <a:bodyPr/>
          <a:lstStyle/>
          <a:p>
            <a:r>
              <a:rPr lang="zh-CN" altLang="en-US" dirty="0" smtClean="0"/>
              <a:t>将样本代入线性回归方程</a:t>
            </a:r>
            <a:endParaRPr lang="zh-CN" altLang="en-US" dirty="0"/>
          </a:p>
        </p:txBody>
      </p:sp>
      <p:sp>
        <p:nvSpPr>
          <p:cNvPr id="3" name="日期占位符 2"/>
          <p:cNvSpPr>
            <a:spLocks noGrp="1"/>
          </p:cNvSpPr>
          <p:nvPr>
            <p:ph type="dt" sz="half" idx="10"/>
          </p:nvPr>
        </p:nvSpPr>
        <p:spPr/>
        <p:txBody>
          <a:bodyPr/>
          <a:lstStyle/>
          <a:p>
            <a:pPr>
              <a:defRPr/>
            </a:pPr>
            <a:fld id="{079A62E1-B93F-4A07-B9EF-4007E0442267}" type="datetime1">
              <a:rPr lang="zh-CN" altLang="en-US" smtClean="0"/>
              <a:pPr>
                <a:defRPr/>
              </a:pPr>
              <a:t>2021-11-15</a:t>
            </a:fld>
            <a:endParaRPr lang="en-US" altLang="zh-CN"/>
          </a:p>
        </p:txBody>
      </p:sp>
      <p:sp>
        <p:nvSpPr>
          <p:cNvPr id="4" name="TextBox 3"/>
          <p:cNvSpPr txBox="1"/>
          <p:nvPr/>
        </p:nvSpPr>
        <p:spPr>
          <a:xfrm>
            <a:off x="894901" y="1647886"/>
            <a:ext cx="7508169" cy="523220"/>
          </a:xfrm>
          <a:prstGeom prst="rect">
            <a:avLst/>
          </a:prstGeom>
          <a:noFill/>
        </p:spPr>
        <p:txBody>
          <a:bodyPr wrap="square" rtlCol="0">
            <a:spAutoFit/>
          </a:bodyPr>
          <a:lstStyle/>
          <a:p>
            <a:r>
              <a:rPr lang="en-US" altLang="zh-CN" sz="2800" i="1" dirty="0" smtClean="0">
                <a:latin typeface="Times New Roman" panose="02020603050405020304" pitchFamily="18" charset="0"/>
                <a:cs typeface="Times New Roman" panose="02020603050405020304" pitchFamily="18" charset="0"/>
              </a:rPr>
              <a:t>f</a:t>
            </a:r>
            <a:r>
              <a:rPr lang="en-US" altLang="zh-CN" sz="2800" dirty="0" smtClean="0">
                <a:latin typeface="Times New Roman" panose="02020603050405020304" pitchFamily="18" charset="0"/>
                <a:cs typeface="Times New Roman" panose="02020603050405020304" pitchFamily="18" charset="0"/>
              </a:rPr>
              <a:t>(</a:t>
            </a:r>
            <a:r>
              <a:rPr lang="en-US" altLang="zh-CN" sz="2800" i="1" dirty="0" smtClean="0">
                <a:latin typeface="Times New Roman" panose="02020603050405020304" pitchFamily="18" charset="0"/>
                <a:cs typeface="Times New Roman" panose="02020603050405020304" pitchFamily="18" charset="0"/>
              </a:rPr>
              <a:t>X</a:t>
            </a:r>
            <a:r>
              <a:rPr lang="en-US" altLang="zh-CN" sz="2800" dirty="0" smtClean="0">
                <a:latin typeface="Times New Roman" panose="02020603050405020304" pitchFamily="18" charset="0"/>
                <a:cs typeface="Times New Roman" panose="02020603050405020304" pitchFamily="18" charset="0"/>
              </a:rPr>
              <a:t>)= </a:t>
            </a:r>
            <a:r>
              <a:rPr lang="en-US" altLang="zh-CN" sz="2800" i="1" dirty="0" smtClean="0">
                <a:latin typeface="Times New Roman" panose="02020603050405020304" pitchFamily="18" charset="0"/>
                <a:cs typeface="Times New Roman" panose="02020603050405020304" pitchFamily="18" charset="0"/>
              </a:rPr>
              <a:t>θ</a:t>
            </a:r>
            <a:r>
              <a:rPr lang="en-US" altLang="zh-CN" sz="2800" i="1" baseline="-25000" dirty="0" smtClean="0">
                <a:latin typeface="Times New Roman" panose="02020603050405020304" pitchFamily="18" charset="0"/>
                <a:cs typeface="Times New Roman" panose="02020603050405020304" pitchFamily="18" charset="0"/>
              </a:rPr>
              <a:t>0</a:t>
            </a:r>
            <a:r>
              <a:rPr lang="en-US" altLang="zh-CN" sz="2800" dirty="0" smtClean="0">
                <a:latin typeface="Times New Roman" panose="02020603050405020304" pitchFamily="18" charset="0"/>
                <a:cs typeface="Times New Roman" panose="02020603050405020304" pitchFamily="18" charset="0"/>
              </a:rPr>
              <a:t>+ 70</a:t>
            </a:r>
            <a:r>
              <a:rPr lang="en-US" altLang="zh-CN" sz="2800" i="1" dirty="0" smtClean="0">
                <a:latin typeface="Times New Roman" panose="02020603050405020304" pitchFamily="18" charset="0"/>
                <a:cs typeface="Times New Roman" panose="02020603050405020304" pitchFamily="18" charset="0"/>
              </a:rPr>
              <a:t>θ</a:t>
            </a:r>
            <a:r>
              <a:rPr lang="en-US" altLang="zh-CN" sz="2800" i="1" baseline="-25000" dirty="0" smtClean="0">
                <a:latin typeface="Times New Roman" panose="02020603050405020304" pitchFamily="18" charset="0"/>
                <a:cs typeface="Times New Roman" panose="02020603050405020304" pitchFamily="18" charset="0"/>
              </a:rPr>
              <a:t>1</a:t>
            </a:r>
            <a:r>
              <a:rPr lang="en-US" altLang="zh-CN" sz="2800" i="1" dirty="0" smtClean="0">
                <a:latin typeface="Times New Roman" panose="02020603050405020304" pitchFamily="18" charset="0"/>
                <a:cs typeface="Times New Roman" panose="02020603050405020304" pitchFamily="18" charset="0"/>
              </a:rPr>
              <a:t>+2θ</a:t>
            </a:r>
            <a:r>
              <a:rPr lang="en-US" altLang="zh-CN" sz="2800" i="1" baseline="-25000" dirty="0" smtClean="0">
                <a:latin typeface="Times New Roman" panose="02020603050405020304" pitchFamily="18" charset="0"/>
                <a:cs typeface="Times New Roman" panose="02020603050405020304" pitchFamily="18" charset="0"/>
              </a:rPr>
              <a:t>2</a:t>
            </a:r>
            <a:r>
              <a:rPr lang="en-US" altLang="zh-CN" sz="2800" dirty="0" smtClean="0">
                <a:latin typeface="Times New Roman" panose="02020603050405020304" pitchFamily="18" charset="0"/>
                <a:cs typeface="Times New Roman" panose="02020603050405020304" pitchFamily="18" charset="0"/>
              </a:rPr>
              <a:t>+ 50</a:t>
            </a:r>
            <a:r>
              <a:rPr lang="en-US" altLang="zh-CN" sz="2800" i="1" dirty="0" smtClean="0">
                <a:latin typeface="Times New Roman" panose="02020603050405020304" pitchFamily="18" charset="0"/>
                <a:cs typeface="Times New Roman" panose="02020603050405020304" pitchFamily="18" charset="0"/>
              </a:rPr>
              <a:t>θ</a:t>
            </a:r>
            <a:r>
              <a:rPr lang="en-US" altLang="zh-CN" sz="2800" i="1" baseline="-25000" dirty="0" smtClean="0">
                <a:latin typeface="Times New Roman" panose="02020603050405020304" pitchFamily="18" charset="0"/>
                <a:cs typeface="Times New Roman" panose="02020603050405020304" pitchFamily="18" charset="0"/>
              </a:rPr>
              <a:t>3</a:t>
            </a:r>
            <a:r>
              <a:rPr lang="en-US" altLang="zh-CN" sz="2800" dirty="0" smtClean="0">
                <a:latin typeface="Times New Roman" panose="02020603050405020304" pitchFamily="18" charset="0"/>
                <a:cs typeface="Times New Roman" panose="02020603050405020304" pitchFamily="18" charset="0"/>
              </a:rPr>
              <a:t>+ 5</a:t>
            </a:r>
            <a:r>
              <a:rPr lang="en-US" altLang="zh-CN" sz="2800" i="1" dirty="0" smtClean="0">
                <a:latin typeface="Times New Roman" panose="02020603050405020304" pitchFamily="18" charset="0"/>
                <a:cs typeface="Times New Roman" panose="02020603050405020304" pitchFamily="18" charset="0"/>
              </a:rPr>
              <a:t>θ</a:t>
            </a:r>
            <a:r>
              <a:rPr lang="en-US" altLang="zh-CN" sz="2800" i="1" baseline="-25000" dirty="0" smtClean="0">
                <a:latin typeface="Times New Roman" panose="02020603050405020304" pitchFamily="18" charset="0"/>
                <a:cs typeface="Times New Roman" panose="02020603050405020304" pitchFamily="18" charset="0"/>
              </a:rPr>
              <a:t>4</a:t>
            </a:r>
            <a:endParaRPr lang="zh-CN" altLang="en-US" sz="2800" dirty="0" smtClean="0">
              <a:solidFill>
                <a:schemeClr val="tx1"/>
              </a:solidFill>
            </a:endParaRPr>
          </a:p>
        </p:txBody>
      </p:sp>
      <p:sp>
        <p:nvSpPr>
          <p:cNvPr id="5" name="TextBox 4"/>
          <p:cNvSpPr txBox="1"/>
          <p:nvPr/>
        </p:nvSpPr>
        <p:spPr>
          <a:xfrm>
            <a:off x="929889" y="2152296"/>
            <a:ext cx="7508169" cy="523220"/>
          </a:xfrm>
          <a:prstGeom prst="rect">
            <a:avLst/>
          </a:prstGeom>
          <a:noFill/>
        </p:spPr>
        <p:txBody>
          <a:bodyPr wrap="square" rtlCol="0">
            <a:spAutoFit/>
          </a:bodyPr>
          <a:lstStyle/>
          <a:p>
            <a:r>
              <a:rPr lang="en-US" altLang="zh-CN" sz="2800" i="1" dirty="0">
                <a:latin typeface="Times New Roman" panose="02020603050405020304" pitchFamily="18" charset="0"/>
                <a:cs typeface="Times New Roman" panose="02020603050405020304" pitchFamily="18" charset="0"/>
              </a:rPr>
              <a:t>f</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t>
            </a:r>
            <a:r>
              <a:rPr lang="en-US" altLang="zh-CN" sz="2800" i="1" dirty="0" smtClean="0">
                <a:latin typeface="Times New Roman" panose="02020603050405020304" pitchFamily="18" charset="0"/>
                <a:cs typeface="Times New Roman" panose="02020603050405020304" pitchFamily="18" charset="0"/>
              </a:rPr>
              <a:t>θ</a:t>
            </a:r>
            <a:r>
              <a:rPr lang="en-US" altLang="zh-CN" sz="2800" i="1" baseline="-25000" dirty="0" smtClean="0">
                <a:latin typeface="Times New Roman" panose="02020603050405020304" pitchFamily="18" charset="0"/>
                <a:cs typeface="Times New Roman" panose="02020603050405020304" pitchFamily="18" charset="0"/>
              </a:rPr>
              <a:t>0</a:t>
            </a:r>
            <a:r>
              <a:rPr lang="en-US" altLang="zh-CN" sz="2800" dirty="0" smtClean="0">
                <a:latin typeface="Times New Roman" panose="02020603050405020304" pitchFamily="18" charset="0"/>
                <a:cs typeface="Times New Roman" panose="02020603050405020304" pitchFamily="18" charset="0"/>
              </a:rPr>
              <a:t>+ 60</a:t>
            </a:r>
            <a:r>
              <a:rPr lang="en-US" altLang="zh-CN" sz="2800" i="1" dirty="0" smtClean="0">
                <a:latin typeface="Times New Roman" panose="02020603050405020304" pitchFamily="18" charset="0"/>
                <a:cs typeface="Times New Roman" panose="02020603050405020304" pitchFamily="18" charset="0"/>
              </a:rPr>
              <a:t>θ</a:t>
            </a:r>
            <a:r>
              <a:rPr lang="en-US" altLang="zh-CN" sz="2800" i="1" baseline="-25000" dirty="0" smtClean="0">
                <a:latin typeface="Times New Roman" panose="02020603050405020304" pitchFamily="18" charset="0"/>
                <a:cs typeface="Times New Roman" panose="02020603050405020304" pitchFamily="18" charset="0"/>
              </a:rPr>
              <a:t>1</a:t>
            </a:r>
            <a:r>
              <a:rPr lang="en-US" altLang="zh-CN" sz="2800" i="1" dirty="0" smtClean="0">
                <a:latin typeface="Times New Roman" panose="02020603050405020304" pitchFamily="18" charset="0"/>
                <a:cs typeface="Times New Roman" panose="02020603050405020304" pitchFamily="18" charset="0"/>
              </a:rPr>
              <a:t>+2θ</a:t>
            </a:r>
            <a:r>
              <a:rPr lang="en-US" altLang="zh-CN" sz="2800" i="1" baseline="-25000" dirty="0" smtClean="0">
                <a:latin typeface="Times New Roman" panose="02020603050405020304" pitchFamily="18" charset="0"/>
                <a:cs typeface="Times New Roman" panose="02020603050405020304" pitchFamily="18" charset="0"/>
              </a:rPr>
              <a:t>2</a:t>
            </a:r>
            <a:r>
              <a:rPr lang="en-US" altLang="zh-CN" sz="2800" dirty="0" smtClean="0">
                <a:latin typeface="Times New Roman" panose="02020603050405020304" pitchFamily="18" charset="0"/>
                <a:cs typeface="Times New Roman" panose="02020603050405020304" pitchFamily="18" charset="0"/>
              </a:rPr>
              <a:t>+ 60</a:t>
            </a:r>
            <a:r>
              <a:rPr lang="en-US" altLang="zh-CN" sz="2800" i="1" dirty="0" smtClean="0">
                <a:latin typeface="Times New Roman" panose="02020603050405020304" pitchFamily="18" charset="0"/>
                <a:cs typeface="Times New Roman" panose="02020603050405020304" pitchFamily="18" charset="0"/>
              </a:rPr>
              <a:t>θ</a:t>
            </a:r>
            <a:r>
              <a:rPr lang="en-US" altLang="zh-CN" sz="2800" i="1" baseline="-25000" dirty="0" smtClean="0">
                <a:latin typeface="Times New Roman" panose="02020603050405020304" pitchFamily="18" charset="0"/>
                <a:cs typeface="Times New Roman" panose="02020603050405020304" pitchFamily="18" charset="0"/>
              </a:rPr>
              <a:t>3</a:t>
            </a:r>
            <a:r>
              <a:rPr lang="en-US" altLang="zh-CN" sz="2800" dirty="0" smtClean="0">
                <a:latin typeface="Times New Roman" panose="02020603050405020304" pitchFamily="18" charset="0"/>
                <a:cs typeface="Times New Roman" panose="02020603050405020304" pitchFamily="18" charset="0"/>
              </a:rPr>
              <a:t>+ 10</a:t>
            </a:r>
            <a:r>
              <a:rPr lang="en-US" altLang="zh-CN" sz="2800" i="1" dirty="0" smtClean="0">
                <a:latin typeface="Times New Roman" panose="02020603050405020304" pitchFamily="18" charset="0"/>
                <a:cs typeface="Times New Roman" panose="02020603050405020304" pitchFamily="18" charset="0"/>
              </a:rPr>
              <a:t>θ</a:t>
            </a:r>
            <a:r>
              <a:rPr lang="en-US" altLang="zh-CN" sz="2800" i="1" baseline="-25000" dirty="0" smtClean="0">
                <a:latin typeface="Times New Roman" panose="02020603050405020304" pitchFamily="18" charset="0"/>
                <a:cs typeface="Times New Roman" panose="02020603050405020304" pitchFamily="18" charset="0"/>
              </a:rPr>
              <a:t>4</a:t>
            </a:r>
            <a:endParaRPr lang="zh-CN" altLang="en-US" sz="2800" dirty="0" smtClean="0">
              <a:solidFill>
                <a:schemeClr val="tx1"/>
              </a:solidFill>
            </a:endParaRPr>
          </a:p>
        </p:txBody>
      </p:sp>
      <p:sp>
        <p:nvSpPr>
          <p:cNvPr id="6" name="TextBox 5"/>
          <p:cNvSpPr txBox="1"/>
          <p:nvPr/>
        </p:nvSpPr>
        <p:spPr>
          <a:xfrm>
            <a:off x="827585" y="2690905"/>
            <a:ext cx="7508169" cy="523220"/>
          </a:xfrm>
          <a:prstGeom prst="rect">
            <a:avLst/>
          </a:prstGeom>
          <a:noFill/>
        </p:spPr>
        <p:txBody>
          <a:bodyPr wrap="square" rtlCol="0">
            <a:spAutoFit/>
          </a:bodyPr>
          <a:lstStyle/>
          <a:p>
            <a:r>
              <a:rPr lang="en-US" altLang="zh-CN" sz="2800" i="1" dirty="0">
                <a:latin typeface="Times New Roman" panose="02020603050405020304" pitchFamily="18" charset="0"/>
                <a:cs typeface="Times New Roman" panose="02020603050405020304" pitchFamily="18" charset="0"/>
              </a:rPr>
              <a:t>f</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t>
            </a:r>
            <a:r>
              <a:rPr lang="en-US" altLang="zh-CN" sz="2800" i="1" dirty="0" smtClean="0">
                <a:latin typeface="Times New Roman" panose="02020603050405020304" pitchFamily="18" charset="0"/>
                <a:cs typeface="Times New Roman" panose="02020603050405020304" pitchFamily="18" charset="0"/>
              </a:rPr>
              <a:t>θ</a:t>
            </a:r>
            <a:r>
              <a:rPr lang="en-US" altLang="zh-CN" sz="2800" i="1" baseline="-25000" dirty="0" smtClean="0">
                <a:latin typeface="Times New Roman" panose="02020603050405020304" pitchFamily="18" charset="0"/>
                <a:cs typeface="Times New Roman" panose="02020603050405020304" pitchFamily="18" charset="0"/>
              </a:rPr>
              <a:t>0</a:t>
            </a:r>
            <a:r>
              <a:rPr lang="en-US" altLang="zh-CN" sz="2800" dirty="0" smtClean="0">
                <a:latin typeface="Times New Roman" panose="02020603050405020304" pitchFamily="18" charset="0"/>
                <a:cs typeface="Times New Roman" panose="02020603050405020304" pitchFamily="18" charset="0"/>
              </a:rPr>
              <a:t>+ 110</a:t>
            </a:r>
            <a:r>
              <a:rPr lang="en-US" altLang="zh-CN" sz="2800" i="1" dirty="0" smtClean="0">
                <a:latin typeface="Times New Roman" panose="02020603050405020304" pitchFamily="18" charset="0"/>
                <a:cs typeface="Times New Roman" panose="02020603050405020304" pitchFamily="18" charset="0"/>
              </a:rPr>
              <a:t>θ</a:t>
            </a:r>
            <a:r>
              <a:rPr lang="en-US" altLang="zh-CN" sz="2800" i="1" baseline="-25000" dirty="0" smtClean="0">
                <a:latin typeface="Times New Roman" panose="02020603050405020304" pitchFamily="18" charset="0"/>
                <a:cs typeface="Times New Roman" panose="02020603050405020304" pitchFamily="18" charset="0"/>
              </a:rPr>
              <a:t>1</a:t>
            </a:r>
            <a:r>
              <a:rPr lang="en-US" altLang="zh-CN" sz="2800" i="1" dirty="0" smtClean="0">
                <a:latin typeface="Times New Roman" panose="02020603050405020304" pitchFamily="18" charset="0"/>
                <a:cs typeface="Times New Roman" panose="02020603050405020304" pitchFamily="18" charset="0"/>
              </a:rPr>
              <a:t>+4θ</a:t>
            </a:r>
            <a:r>
              <a:rPr lang="en-US" altLang="zh-CN" sz="2800" i="1" baseline="-25000" dirty="0" smtClean="0">
                <a:latin typeface="Times New Roman" panose="02020603050405020304" pitchFamily="18" charset="0"/>
                <a:cs typeface="Times New Roman" panose="02020603050405020304" pitchFamily="18" charset="0"/>
              </a:rPr>
              <a:t>2</a:t>
            </a:r>
            <a:r>
              <a:rPr lang="en-US" altLang="zh-CN" sz="2800" dirty="0" smtClean="0">
                <a:latin typeface="Times New Roman" panose="02020603050405020304" pitchFamily="18" charset="0"/>
                <a:cs typeface="Times New Roman" panose="02020603050405020304" pitchFamily="18" charset="0"/>
              </a:rPr>
              <a:t>+ 70</a:t>
            </a:r>
            <a:r>
              <a:rPr lang="en-US" altLang="zh-CN" sz="2800" i="1" dirty="0" smtClean="0">
                <a:latin typeface="Times New Roman" panose="02020603050405020304" pitchFamily="18" charset="0"/>
                <a:cs typeface="Times New Roman" panose="02020603050405020304" pitchFamily="18" charset="0"/>
              </a:rPr>
              <a:t>θ</a:t>
            </a:r>
            <a:r>
              <a:rPr lang="en-US" altLang="zh-CN" sz="2800" i="1" baseline="-25000" dirty="0" smtClean="0">
                <a:latin typeface="Times New Roman" panose="02020603050405020304" pitchFamily="18" charset="0"/>
                <a:cs typeface="Times New Roman" panose="02020603050405020304" pitchFamily="18" charset="0"/>
              </a:rPr>
              <a:t>3</a:t>
            </a:r>
            <a:r>
              <a:rPr lang="en-US" altLang="zh-CN" sz="2800" dirty="0" smtClean="0">
                <a:latin typeface="Times New Roman" panose="02020603050405020304" pitchFamily="18" charset="0"/>
                <a:cs typeface="Times New Roman" panose="02020603050405020304" pitchFamily="18" charset="0"/>
              </a:rPr>
              <a:t>+ 20</a:t>
            </a:r>
            <a:r>
              <a:rPr lang="en-US" altLang="zh-CN" sz="2800" i="1" dirty="0" smtClean="0">
                <a:latin typeface="Times New Roman" panose="02020603050405020304" pitchFamily="18" charset="0"/>
                <a:cs typeface="Times New Roman" panose="02020603050405020304" pitchFamily="18" charset="0"/>
              </a:rPr>
              <a:t>θ</a:t>
            </a:r>
            <a:r>
              <a:rPr lang="en-US" altLang="zh-CN" sz="2800" i="1" baseline="-25000" dirty="0" smtClean="0">
                <a:latin typeface="Times New Roman" panose="02020603050405020304" pitchFamily="18" charset="0"/>
                <a:cs typeface="Times New Roman" panose="02020603050405020304" pitchFamily="18" charset="0"/>
              </a:rPr>
              <a:t>4</a:t>
            </a:r>
            <a:endParaRPr lang="zh-CN" altLang="en-US" sz="2800" dirty="0" smtClean="0">
              <a:solidFill>
                <a:schemeClr val="tx1"/>
              </a:solidFill>
            </a:endParaRPr>
          </a:p>
        </p:txBody>
      </p:sp>
      <p:sp>
        <p:nvSpPr>
          <p:cNvPr id="7" name="TextBox 6"/>
          <p:cNvSpPr txBox="1"/>
          <p:nvPr/>
        </p:nvSpPr>
        <p:spPr>
          <a:xfrm>
            <a:off x="929890" y="3126922"/>
            <a:ext cx="3754085" cy="584775"/>
          </a:xfrm>
          <a:prstGeom prst="rect">
            <a:avLst/>
          </a:prstGeom>
          <a:noFill/>
        </p:spPr>
        <p:txBody>
          <a:bodyPr wrap="square" rtlCol="0">
            <a:spAutoFit/>
          </a:bodyPr>
          <a:lstStyle/>
          <a:p>
            <a:pPr algn="ctr"/>
            <a:r>
              <a:rPr lang="en-US" altLang="zh-CN" sz="3200" i="1" dirty="0">
                <a:latin typeface="Times New Roman" panose="02020603050405020304" pitchFamily="18" charset="0"/>
                <a:cs typeface="Times New Roman" panose="02020603050405020304" pitchFamily="18" charset="0"/>
              </a:rPr>
              <a:t>……</a:t>
            </a:r>
            <a:endParaRPr lang="zh-CN" altLang="en-US" sz="3200" dirty="0" smtClean="0">
              <a:solidFill>
                <a:schemeClr val="tx1"/>
              </a:solidFill>
            </a:endParaRPr>
          </a:p>
        </p:txBody>
      </p:sp>
      <p:sp>
        <p:nvSpPr>
          <p:cNvPr id="8" name="左大括号 7"/>
          <p:cNvSpPr/>
          <p:nvPr/>
        </p:nvSpPr>
        <p:spPr bwMode="auto">
          <a:xfrm>
            <a:off x="468511" y="1701352"/>
            <a:ext cx="431403" cy="1773922"/>
          </a:xfrm>
          <a:prstGeom prst="leftBrace">
            <a:avLst>
              <a:gd name="adj1" fmla="val 48706"/>
              <a:gd name="adj2" fmla="val 50000"/>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1" lang="zh-CN" altLang="en-US" sz="2800" b="0" i="0" u="none" strike="noStrike" cap="none" normalizeH="0" baseline="0" smtClean="0">
              <a:ln>
                <a:noFill/>
              </a:ln>
              <a:solidFill>
                <a:srgbClr val="000202"/>
              </a:solidFill>
              <a:effectLst/>
              <a:latin typeface="Times New Roman" panose="02020603050405020304" pitchFamily="18" charset="0"/>
              <a:ea typeface="宋体" panose="02010600030101010101" pitchFamily="2"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909602082"/>
              </p:ext>
            </p:extLst>
          </p:nvPr>
        </p:nvGraphicFramePr>
        <p:xfrm>
          <a:off x="1475656" y="3727179"/>
          <a:ext cx="5823678" cy="1770614"/>
        </p:xfrm>
        <a:graphic>
          <a:graphicData uri="http://schemas.openxmlformats.org/presentationml/2006/ole">
            <mc:AlternateContent xmlns:mc="http://schemas.openxmlformats.org/markup-compatibility/2006">
              <mc:Choice xmlns:v="urn:schemas-microsoft-com:vml" Requires="v">
                <p:oleObj spid="_x0000_s98359" name="Equation" r:id="rId3" imgW="3213000" imgH="1168200" progId="Equation.DSMT4">
                  <p:embed/>
                </p:oleObj>
              </mc:Choice>
              <mc:Fallback>
                <p:oleObj name="Equation" r:id="rId3" imgW="3213000" imgH="1168200" progId="Equation.DSMT4">
                  <p:embed/>
                  <p:pic>
                    <p:nvPicPr>
                      <p:cNvPr id="0" name="对象 4"/>
                      <p:cNvPicPr>
                        <a:picLocks noChangeAspect="1" noChangeArrowheads="1"/>
                      </p:cNvPicPr>
                      <p:nvPr/>
                    </p:nvPicPr>
                    <p:blipFill>
                      <a:blip r:embed="rId4"/>
                      <a:srcRect/>
                      <a:stretch>
                        <a:fillRect/>
                      </a:stretch>
                    </p:blipFill>
                    <p:spPr bwMode="auto">
                      <a:xfrm>
                        <a:off x="1475656" y="3727179"/>
                        <a:ext cx="5823678" cy="1770614"/>
                      </a:xfrm>
                      <a:prstGeom prst="rect">
                        <a:avLst/>
                      </a:prstGeom>
                      <a:solidFill>
                        <a:schemeClr val="bg1"/>
                      </a:solidFill>
                      <a:ln>
                        <a:noFill/>
                      </a:ln>
                    </p:spPr>
                  </p:pic>
                </p:oleObj>
              </mc:Fallback>
            </mc:AlternateContent>
          </a:graphicData>
        </a:graphic>
      </p:graphicFrame>
      <p:sp>
        <p:nvSpPr>
          <p:cNvPr id="10" name="TextBox 9"/>
          <p:cNvSpPr txBox="1"/>
          <p:nvPr/>
        </p:nvSpPr>
        <p:spPr>
          <a:xfrm>
            <a:off x="3049194" y="1234223"/>
            <a:ext cx="6060573" cy="523220"/>
          </a:xfrm>
          <a:prstGeom prst="rect">
            <a:avLst/>
          </a:prstGeom>
          <a:noFill/>
        </p:spPr>
        <p:txBody>
          <a:bodyPr wrap="square" rtlCol="0">
            <a:spAutoFit/>
          </a:bodyPr>
          <a:lstStyle/>
          <a:p>
            <a:r>
              <a:rPr lang="en-US" altLang="zh-CN" sz="2800" i="1" dirty="0" smtClean="0">
                <a:latin typeface="Times New Roman" panose="02020603050405020304" pitchFamily="18" charset="0"/>
                <a:cs typeface="Times New Roman" panose="02020603050405020304" pitchFamily="18" charset="0"/>
              </a:rPr>
              <a:t>f</a:t>
            </a:r>
            <a:r>
              <a:rPr lang="en-US" altLang="zh-CN" sz="2800" dirty="0" smtClean="0">
                <a:latin typeface="Times New Roman" panose="02020603050405020304" pitchFamily="18" charset="0"/>
                <a:cs typeface="Times New Roman" panose="02020603050405020304" pitchFamily="18" charset="0"/>
              </a:rPr>
              <a:t>(</a:t>
            </a:r>
            <a:r>
              <a:rPr lang="en-US" altLang="zh-CN" sz="2800" i="1" dirty="0" smtClean="0">
                <a:latin typeface="Times New Roman" panose="02020603050405020304" pitchFamily="18" charset="0"/>
                <a:cs typeface="Times New Roman" panose="02020603050405020304" pitchFamily="18" charset="0"/>
              </a:rPr>
              <a:t>X</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为预测值，也写作</a:t>
            </a:r>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r>
              <a:rPr lang="en-US" altLang="zh-CN" sz="2800" i="1" dirty="0" smtClean="0">
                <a:latin typeface="Times New Roman" panose="02020603050405020304" pitchFamily="18" charset="0"/>
                <a:cs typeface="Times New Roman" panose="02020603050405020304" pitchFamily="18" charset="0"/>
              </a:rPr>
              <a:t>y</a:t>
            </a:r>
            <a:r>
              <a:rPr lang="zh-CN" altLang="en-US" sz="2800" dirty="0" smtClean="0">
                <a:latin typeface="Times New Roman" panose="02020603050405020304" pitchFamily="18" charset="0"/>
                <a:cs typeface="Times New Roman" panose="02020603050405020304" pitchFamily="18" charset="0"/>
              </a:rPr>
              <a:t>为实际值</a:t>
            </a:r>
            <a:endParaRPr lang="zh-CN" altLang="en-US" sz="2800" dirty="0" smtClean="0">
              <a:solidFill>
                <a:schemeClr val="tx1"/>
              </a:solidFill>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791837540"/>
              </p:ext>
            </p:extLst>
          </p:nvPr>
        </p:nvGraphicFramePr>
        <p:xfrm>
          <a:off x="6541358" y="1193335"/>
          <a:ext cx="334899" cy="524038"/>
        </p:xfrm>
        <a:graphic>
          <a:graphicData uri="http://schemas.openxmlformats.org/presentationml/2006/ole">
            <mc:AlternateContent xmlns:mc="http://schemas.openxmlformats.org/markup-compatibility/2006">
              <mc:Choice xmlns:v="urn:schemas-microsoft-com:vml" Requires="v">
                <p:oleObj spid="_x0000_s98360" name="Equation" r:id="rId5" imgW="139680" imgH="203040" progId="Equation.DSMT4">
                  <p:embed/>
                </p:oleObj>
              </mc:Choice>
              <mc:Fallback>
                <p:oleObj name="Equation" r:id="rId5" imgW="139680" imgH="203040" progId="Equation.DSMT4">
                  <p:embed/>
                  <p:pic>
                    <p:nvPicPr>
                      <p:cNvPr id="0" name=""/>
                      <p:cNvPicPr/>
                      <p:nvPr/>
                    </p:nvPicPr>
                    <p:blipFill>
                      <a:blip r:embed="rId6"/>
                      <a:stretch>
                        <a:fillRect/>
                      </a:stretch>
                    </p:blipFill>
                    <p:spPr>
                      <a:xfrm>
                        <a:off x="6541358" y="1193335"/>
                        <a:ext cx="334899" cy="524038"/>
                      </a:xfrm>
                      <a:prstGeom prst="rect">
                        <a:avLst/>
                      </a:prstGeom>
                    </p:spPr>
                  </p:pic>
                </p:oleObj>
              </mc:Fallback>
            </mc:AlternateContent>
          </a:graphicData>
        </a:graphic>
      </p:graphicFrame>
    </p:spTree>
    <p:extLst>
      <p:ext uri="{BB962C8B-B14F-4D97-AF65-F5344CB8AC3E}">
        <p14:creationId xmlns:p14="http://schemas.microsoft.com/office/powerpoint/2010/main" val="153770744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1187450" y="604574"/>
            <a:ext cx="7270750" cy="768614"/>
          </a:xfrm>
        </p:spPr>
        <p:txBody>
          <a:bodyPr/>
          <a:lstStyle/>
          <a:p>
            <a:endParaRPr lang="zh-CN" altLang="en-US" smtClean="0"/>
          </a:p>
        </p:txBody>
      </p:sp>
      <p:sp>
        <p:nvSpPr>
          <p:cNvPr id="39939" name="日期占位符 2"/>
          <p:cNvSpPr>
            <a:spLocks noGrp="1"/>
          </p:cNvSpPr>
          <p:nvPr>
            <p:ph type="dt" sz="quarter" idx="10"/>
          </p:nvPr>
        </p:nvSpPr>
        <p:spPr>
          <a:noFill/>
        </p:spPr>
        <p:txBody>
          <a:bodyPr/>
          <a:lstStyle>
            <a:lvl1pPr eaLnBrk="0" hangingPunct="0">
              <a:defRPr sz="3600">
                <a:solidFill>
                  <a:schemeClr val="tx1"/>
                </a:solidFill>
                <a:latin typeface="Arial" pitchFamily="34" charset="0"/>
                <a:ea typeface="宋体" pitchFamily="2" charset="-122"/>
              </a:defRPr>
            </a:lvl1pPr>
            <a:lvl2pPr marL="742950" indent="-285750" eaLnBrk="0" hangingPunct="0">
              <a:defRPr sz="3600">
                <a:solidFill>
                  <a:schemeClr val="tx1"/>
                </a:solidFill>
                <a:latin typeface="Arial" pitchFamily="34" charset="0"/>
                <a:ea typeface="宋体" pitchFamily="2" charset="-122"/>
              </a:defRPr>
            </a:lvl2pPr>
            <a:lvl3pPr marL="1143000" indent="-228600" eaLnBrk="0" hangingPunct="0">
              <a:defRPr sz="3600">
                <a:solidFill>
                  <a:schemeClr val="tx1"/>
                </a:solidFill>
                <a:latin typeface="Arial" pitchFamily="34" charset="0"/>
                <a:ea typeface="宋体" pitchFamily="2" charset="-122"/>
              </a:defRPr>
            </a:lvl3pPr>
            <a:lvl4pPr marL="1600200" indent="-228600" eaLnBrk="0" hangingPunct="0">
              <a:defRPr sz="3600">
                <a:solidFill>
                  <a:schemeClr val="tx1"/>
                </a:solidFill>
                <a:latin typeface="Arial" pitchFamily="34" charset="0"/>
                <a:ea typeface="宋体" pitchFamily="2" charset="-122"/>
              </a:defRPr>
            </a:lvl4pPr>
            <a:lvl5pPr marL="2057400" indent="-228600" eaLnBrk="0" hangingPunct="0">
              <a:defRPr sz="36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9pPr>
          </a:lstStyle>
          <a:p>
            <a:pPr eaLnBrk="1" hangingPunct="1">
              <a:buFont typeface="Arial" pitchFamily="34" charset="0"/>
              <a:buNone/>
            </a:pPr>
            <a:fld id="{D6F73BEE-3FAC-4FDF-A897-A5FF4E00DA59}" type="datetime1">
              <a:rPr lang="zh-CN" altLang="en-US" sz="1400" smtClean="0">
                <a:solidFill>
                  <a:srgbClr val="000000"/>
                </a:solidFill>
                <a:latin typeface="黑体" pitchFamily="49" charset="-122"/>
                <a:ea typeface="黑体" pitchFamily="49" charset="-122"/>
              </a:rPr>
              <a:pPr eaLnBrk="1" hangingPunct="1">
                <a:buFont typeface="Arial" pitchFamily="34" charset="0"/>
                <a:buNone/>
              </a:pPr>
              <a:t>2021-11-15</a:t>
            </a:fld>
            <a:endParaRPr lang="en-US" altLang="zh-CN" sz="1400" smtClean="0">
              <a:solidFill>
                <a:srgbClr val="000000"/>
              </a:solidFill>
              <a:latin typeface="黑体" pitchFamily="49" charset="-122"/>
              <a:ea typeface="黑体" pitchFamily="49" charset="-122"/>
            </a:endParaRPr>
          </a:p>
        </p:txBody>
      </p:sp>
      <p:sp>
        <p:nvSpPr>
          <p:cNvPr id="39940" name="Text Box 2"/>
          <p:cNvSpPr txBox="1">
            <a:spLocks noChangeArrowheads="1"/>
          </p:cNvSpPr>
          <p:nvPr/>
        </p:nvSpPr>
        <p:spPr bwMode="auto">
          <a:xfrm>
            <a:off x="1187450" y="527216"/>
            <a:ext cx="7270750" cy="923330"/>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81000" indent="-381000" eaLnBrk="0" hangingPunct="0">
              <a:spcBef>
                <a:spcPct val="20000"/>
              </a:spcBef>
              <a:buBlip>
                <a:blip r:embed="rId3"/>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3"/>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marL="0" indent="0" algn="ctr" eaLnBrk="1" hangingPunct="1">
              <a:spcBef>
                <a:spcPct val="50000"/>
              </a:spcBef>
              <a:buClr>
                <a:srgbClr val="FFFFFF"/>
              </a:buClr>
              <a:buNone/>
            </a:pPr>
            <a:endParaRPr lang="zh-CN" altLang="en-US" sz="5400" b="1" dirty="0">
              <a:solidFill>
                <a:srgbClr val="FFFFFF"/>
              </a:solidFill>
              <a:latin typeface="宋体" pitchFamily="2" charset="-122"/>
              <a:ea typeface="宋体" pitchFamily="2" charset="-122"/>
            </a:endParaRPr>
          </a:p>
        </p:txBody>
      </p:sp>
      <p:sp>
        <p:nvSpPr>
          <p:cNvPr id="10" name="文本框 9">
            <a:extLst>
              <a:ext uri="{FF2B5EF4-FFF2-40B4-BE49-F238E27FC236}"/>
            </a:extLst>
          </p:cNvPr>
          <p:cNvSpPr txBox="1">
            <a:spLocks noRot="1" noChangeAspect="1" noMove="1" noResize="1" noEditPoints="1" noAdjustHandles="1" noChangeArrowheads="1" noChangeShapeType="1" noTextEdit="1"/>
          </p:cNvSpPr>
          <p:nvPr/>
        </p:nvSpPr>
        <p:spPr>
          <a:xfrm>
            <a:off x="971600" y="1717373"/>
            <a:ext cx="7946098" cy="2724197"/>
          </a:xfrm>
          <a:prstGeom prst="rect">
            <a:avLst/>
          </a:prstGeom>
          <a:blipFill rotWithShape="1">
            <a:blip r:embed="rId4"/>
            <a:stretch>
              <a:fillRect l="-1150" t="-2052"/>
            </a:stretch>
          </a:blipFill>
        </p:spPr>
        <p:txBody>
          <a:bodyPr/>
          <a:lstStyle/>
          <a:p>
            <a:r>
              <a:rPr lang="zh-CN" altLang="en-US">
                <a:noFill/>
              </a:rPr>
              <a:t> </a:t>
            </a:r>
          </a:p>
        </p:txBody>
      </p:sp>
      <p:graphicFrame>
        <p:nvGraphicFramePr>
          <p:cNvPr id="2" name="表格 1"/>
          <p:cNvGraphicFramePr>
            <a:graphicFrameLocks noGrp="1"/>
          </p:cNvGraphicFramePr>
          <p:nvPr>
            <p:extLst>
              <p:ext uri="{D42A27DB-BD31-4B8C-83A1-F6EECF244321}">
                <p14:modId xmlns:p14="http://schemas.microsoft.com/office/powerpoint/2010/main" val="1891679821"/>
              </p:ext>
            </p:extLst>
          </p:nvPr>
        </p:nvGraphicFramePr>
        <p:xfrm>
          <a:off x="357287" y="3079472"/>
          <a:ext cx="4463851" cy="2514600"/>
        </p:xfrm>
        <a:graphic>
          <a:graphicData uri="http://schemas.openxmlformats.org/drawingml/2006/table">
            <a:tbl>
              <a:tblPr/>
              <a:tblGrid>
                <a:gridCol w="1151483"/>
                <a:gridCol w="1080120"/>
                <a:gridCol w="864096"/>
                <a:gridCol w="1368152"/>
              </a:tblGrid>
              <a:tr h="355600">
                <a:tc>
                  <a:txBody>
                    <a:bodyPr/>
                    <a:lstStyle/>
                    <a:p>
                      <a:pPr fontAlgn="ctr" latinLnBrk="0"/>
                      <a:r>
                        <a:rPr lang="zh-CN" altLang="en-US" sz="1500" b="1" dirty="0">
                          <a:solidFill>
                            <a:srgbClr val="4F4F4F"/>
                          </a:solidFill>
                          <a:effectLst/>
                        </a:rPr>
                        <a:t>房子面积</a:t>
                      </a:r>
                    </a:p>
                  </a:txBody>
                  <a:tcPr marL="76200" marR="76200" marT="63500" marB="635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fontAlgn="ctr" latinLnBrk="0"/>
                      <a:r>
                        <a:rPr lang="zh-CN" altLang="en-US" sz="1500" b="1">
                          <a:solidFill>
                            <a:srgbClr val="4F4F4F"/>
                          </a:solidFill>
                          <a:effectLst/>
                        </a:rPr>
                        <a:t>房间数量</a:t>
                      </a:r>
                    </a:p>
                  </a:txBody>
                  <a:tcPr marL="76200" marR="76200" marT="63500" marB="635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fontAlgn="ctr" latinLnBrk="0"/>
                      <a:r>
                        <a:rPr lang="zh-CN" altLang="en-US" sz="1500" b="1">
                          <a:solidFill>
                            <a:srgbClr val="4F4F4F"/>
                          </a:solidFill>
                          <a:effectLst/>
                        </a:rPr>
                        <a:t>楼间距</a:t>
                      </a:r>
                    </a:p>
                  </a:txBody>
                  <a:tcPr marL="76200" marR="76200" marT="63500" marB="635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fontAlgn="ctr" latinLnBrk="0"/>
                      <a:r>
                        <a:rPr lang="zh-CN" altLang="en-US" sz="1500" b="1">
                          <a:solidFill>
                            <a:srgbClr val="4F4F4F"/>
                          </a:solidFill>
                          <a:effectLst/>
                        </a:rPr>
                        <a:t>离学校距离</a:t>
                      </a:r>
                    </a:p>
                  </a:txBody>
                  <a:tcPr marL="76200" marR="76200" marT="63500" marB="635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r>
              <a:tr h="431800">
                <a:tc>
                  <a:txBody>
                    <a:bodyPr/>
                    <a:lstStyle/>
                    <a:p>
                      <a:pPr fontAlgn="ctr" latinLnBrk="0"/>
                      <a:r>
                        <a:rPr lang="en-US" altLang="zh-CN" sz="2000" b="0" dirty="0">
                          <a:solidFill>
                            <a:srgbClr val="4F4F4F"/>
                          </a:solidFill>
                          <a:effectLst/>
                        </a:rPr>
                        <a:t>60</a:t>
                      </a:r>
                    </a:p>
                  </a:txBody>
                  <a:tcPr marL="76200" marR="76200" marT="63500" marB="635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2000" b="0">
                          <a:solidFill>
                            <a:srgbClr val="4F4F4F"/>
                          </a:solidFill>
                          <a:effectLst/>
                        </a:rPr>
                        <a:t>2</a:t>
                      </a:r>
                    </a:p>
                  </a:txBody>
                  <a:tcPr marL="76200" marR="76200" marT="63500" marB="635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2000" b="0">
                          <a:solidFill>
                            <a:srgbClr val="4F4F4F"/>
                          </a:solidFill>
                          <a:effectLst/>
                        </a:rPr>
                        <a:t>10</a:t>
                      </a:r>
                    </a:p>
                  </a:txBody>
                  <a:tcPr marL="76200" marR="76200" marT="63500" marB="635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2000" b="0">
                          <a:solidFill>
                            <a:srgbClr val="4F4F4F"/>
                          </a:solidFill>
                          <a:effectLst/>
                        </a:rPr>
                        <a:t>5000</a:t>
                      </a:r>
                    </a:p>
                  </a:txBody>
                  <a:tcPr marL="76200" marR="76200" marT="63500" marB="635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1800">
                <a:tc>
                  <a:txBody>
                    <a:bodyPr/>
                    <a:lstStyle/>
                    <a:p>
                      <a:pPr fontAlgn="ctr" latinLnBrk="0"/>
                      <a:r>
                        <a:rPr lang="en-US" altLang="zh-CN" sz="2000" b="0" dirty="0">
                          <a:solidFill>
                            <a:srgbClr val="4F4F4F"/>
                          </a:solidFill>
                          <a:effectLst/>
                        </a:rPr>
                        <a:t>90</a:t>
                      </a:r>
                    </a:p>
                  </a:txBody>
                  <a:tcPr marL="76200" marR="76200" marT="63500" marB="635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altLang="zh-CN" sz="2000" b="0">
                          <a:solidFill>
                            <a:srgbClr val="4F4F4F"/>
                          </a:solidFill>
                          <a:effectLst/>
                        </a:rPr>
                        <a:t>2</a:t>
                      </a:r>
                    </a:p>
                  </a:txBody>
                  <a:tcPr marL="76200" marR="76200" marT="63500" marB="635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altLang="zh-CN" sz="2000" b="0">
                          <a:solidFill>
                            <a:srgbClr val="4F4F4F"/>
                          </a:solidFill>
                          <a:effectLst/>
                        </a:rPr>
                        <a:t>7</a:t>
                      </a:r>
                    </a:p>
                  </a:txBody>
                  <a:tcPr marL="76200" marR="76200" marT="63500" marB="635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altLang="zh-CN" sz="2000" b="0">
                          <a:solidFill>
                            <a:srgbClr val="4F4F4F"/>
                          </a:solidFill>
                          <a:effectLst/>
                        </a:rPr>
                        <a:t>10000</a:t>
                      </a:r>
                    </a:p>
                  </a:txBody>
                  <a:tcPr marL="76200" marR="76200" marT="63500" marB="635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431800">
                <a:tc>
                  <a:txBody>
                    <a:bodyPr/>
                    <a:lstStyle/>
                    <a:p>
                      <a:pPr fontAlgn="ctr" latinLnBrk="0"/>
                      <a:r>
                        <a:rPr lang="en-US" altLang="zh-CN" sz="2000" b="0" dirty="0">
                          <a:solidFill>
                            <a:srgbClr val="4F4F4F"/>
                          </a:solidFill>
                          <a:effectLst/>
                        </a:rPr>
                        <a:t>120</a:t>
                      </a:r>
                    </a:p>
                  </a:txBody>
                  <a:tcPr marL="76200" marR="76200" marT="63500" marB="635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2000" b="0">
                          <a:solidFill>
                            <a:srgbClr val="4F4F4F"/>
                          </a:solidFill>
                          <a:effectLst/>
                        </a:rPr>
                        <a:t>3</a:t>
                      </a:r>
                    </a:p>
                  </a:txBody>
                  <a:tcPr marL="76200" marR="76200" marT="63500" marB="635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2000" b="0">
                          <a:solidFill>
                            <a:srgbClr val="4F4F4F"/>
                          </a:solidFill>
                          <a:effectLst/>
                        </a:rPr>
                        <a:t>8</a:t>
                      </a:r>
                    </a:p>
                  </a:txBody>
                  <a:tcPr marL="76200" marR="76200" marT="63500" marB="635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2000" b="0">
                          <a:solidFill>
                            <a:srgbClr val="4F4F4F"/>
                          </a:solidFill>
                          <a:effectLst/>
                        </a:rPr>
                        <a:t>4000</a:t>
                      </a:r>
                    </a:p>
                  </a:txBody>
                  <a:tcPr marL="76200" marR="76200" marT="63500" marB="635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1800">
                <a:tc>
                  <a:txBody>
                    <a:bodyPr/>
                    <a:lstStyle/>
                    <a:p>
                      <a:pPr fontAlgn="ctr" latinLnBrk="0"/>
                      <a:r>
                        <a:rPr lang="en-US" altLang="zh-CN" sz="2000" b="0" dirty="0">
                          <a:solidFill>
                            <a:srgbClr val="4F4F4F"/>
                          </a:solidFill>
                          <a:effectLst/>
                        </a:rPr>
                        <a:t>40</a:t>
                      </a:r>
                    </a:p>
                  </a:txBody>
                  <a:tcPr marL="76200" marR="76200" marT="63500" marB="635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altLang="zh-CN" sz="2000" b="0">
                          <a:solidFill>
                            <a:srgbClr val="4F4F4F"/>
                          </a:solidFill>
                          <a:effectLst/>
                        </a:rPr>
                        <a:t>1</a:t>
                      </a:r>
                    </a:p>
                  </a:txBody>
                  <a:tcPr marL="76200" marR="76200" marT="63500" marB="635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altLang="zh-CN" sz="2000" b="0">
                          <a:solidFill>
                            <a:srgbClr val="4F4F4F"/>
                          </a:solidFill>
                          <a:effectLst/>
                        </a:rPr>
                        <a:t>4</a:t>
                      </a:r>
                    </a:p>
                  </a:txBody>
                  <a:tcPr marL="76200" marR="76200" marT="63500" marB="635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altLang="zh-CN" sz="2000" b="0">
                          <a:solidFill>
                            <a:srgbClr val="4F4F4F"/>
                          </a:solidFill>
                          <a:effectLst/>
                        </a:rPr>
                        <a:t>2000</a:t>
                      </a:r>
                    </a:p>
                  </a:txBody>
                  <a:tcPr marL="76200" marR="76200" marT="63500" marB="635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431800">
                <a:tc>
                  <a:txBody>
                    <a:bodyPr/>
                    <a:lstStyle/>
                    <a:p>
                      <a:pPr fontAlgn="ctr" latinLnBrk="0"/>
                      <a:r>
                        <a:rPr lang="en-US" altLang="zh-CN" sz="2000" b="0" dirty="0">
                          <a:solidFill>
                            <a:srgbClr val="4F4F4F"/>
                          </a:solidFill>
                          <a:effectLst/>
                        </a:rPr>
                        <a:t>89</a:t>
                      </a:r>
                    </a:p>
                  </a:txBody>
                  <a:tcPr marL="76200" marR="76200" marT="63500" marB="635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2000" b="0" dirty="0">
                          <a:solidFill>
                            <a:srgbClr val="4F4F4F"/>
                          </a:solidFill>
                          <a:effectLst/>
                        </a:rPr>
                        <a:t>2</a:t>
                      </a:r>
                    </a:p>
                  </a:txBody>
                  <a:tcPr marL="76200" marR="76200" marT="63500" marB="635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2000" b="0" dirty="0">
                          <a:solidFill>
                            <a:srgbClr val="4F4F4F"/>
                          </a:solidFill>
                          <a:effectLst/>
                        </a:rPr>
                        <a:t>10</a:t>
                      </a:r>
                    </a:p>
                  </a:txBody>
                  <a:tcPr marL="76200" marR="76200" marT="63500" marB="635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2000" b="0" dirty="0">
                          <a:solidFill>
                            <a:srgbClr val="4F4F4F"/>
                          </a:solidFill>
                          <a:effectLst/>
                        </a:rPr>
                        <a:t>22000</a:t>
                      </a:r>
                    </a:p>
                  </a:txBody>
                  <a:tcPr marL="76200" marR="76200" marT="63500" marB="635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pic>
        <p:nvPicPr>
          <p:cNvPr id="39943" name="Picture 7" descr="C:\Users\Shinelon\Desktop\2018092321344945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4647" y="5037326"/>
            <a:ext cx="1928218" cy="5615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Shinelon\Desktop\2018092320503724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9" y="2105655"/>
            <a:ext cx="5074071" cy="5196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54782189"/>
              </p:ext>
            </p:extLst>
          </p:nvPr>
        </p:nvGraphicFramePr>
        <p:xfrm>
          <a:off x="347043" y="1351484"/>
          <a:ext cx="5256584" cy="1598813"/>
        </p:xfrm>
        <a:graphic>
          <a:graphicData uri="http://schemas.openxmlformats.org/presentationml/2006/ole">
            <mc:AlternateContent xmlns:mc="http://schemas.openxmlformats.org/markup-compatibility/2006">
              <mc:Choice xmlns:v="urn:schemas-microsoft-com:vml" Requires="v">
                <p:oleObj spid="_x0000_s89136" name="Equation" r:id="rId7" imgW="3213100" imgH="1168400" progId="Equation.DSMT4">
                  <p:embed/>
                </p:oleObj>
              </mc:Choice>
              <mc:Fallback>
                <p:oleObj name="Equation" r:id="rId7" imgW="3213100" imgH="1168400"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043" y="1351484"/>
                        <a:ext cx="5256584" cy="1598813"/>
                      </a:xfrm>
                      <a:prstGeom prst="rect">
                        <a:avLst/>
                      </a:prstGeom>
                      <a:solidFill>
                        <a:schemeClr val="bg1"/>
                      </a:solidFill>
                    </p:spPr>
                  </p:pic>
                </p:oleObj>
              </mc:Fallback>
            </mc:AlternateContent>
          </a:graphicData>
        </a:graphic>
      </p:graphicFrame>
      <p:pic>
        <p:nvPicPr>
          <p:cNvPr id="39942" name="Picture 6" descr="C:\Users\Shinelon\Desktop\20180923213105304.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7185" y="3300535"/>
            <a:ext cx="4143145" cy="16201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508000"/>
            <a:ext cx="7772400" cy="669313"/>
          </a:xfrm>
        </p:spPr>
        <p:txBody>
          <a:bodyPr/>
          <a:lstStyle/>
          <a:p>
            <a:r>
              <a:rPr lang="zh-CN" altLang="en-US" dirty="0"/>
              <a:t>线</a:t>
            </a:r>
            <a:r>
              <a:rPr lang="zh-CN" altLang="en-US" dirty="0" smtClean="0"/>
              <a:t>性回归的损失函数</a:t>
            </a:r>
            <a:endParaRPr lang="zh-CN" altLang="en-US" dirty="0"/>
          </a:p>
        </p:txBody>
      </p:sp>
      <p:sp>
        <p:nvSpPr>
          <p:cNvPr id="3" name="日期占位符 2"/>
          <p:cNvSpPr>
            <a:spLocks noGrp="1"/>
          </p:cNvSpPr>
          <p:nvPr>
            <p:ph type="dt" sz="half" idx="10"/>
          </p:nvPr>
        </p:nvSpPr>
        <p:spPr/>
        <p:txBody>
          <a:bodyPr/>
          <a:lstStyle/>
          <a:p>
            <a:pPr>
              <a:defRPr/>
            </a:pPr>
            <a:fld id="{079A62E1-B93F-4A07-B9EF-4007E0442267}" type="datetime1">
              <a:rPr lang="zh-CN" altLang="en-US" smtClean="0"/>
              <a:pPr>
                <a:defRPr/>
              </a:pPr>
              <a:t>2021-11-15</a:t>
            </a:fld>
            <a:endParaRPr lang="en-US" altLang="zh-CN"/>
          </a:p>
        </p:txBody>
      </p:sp>
      <p:pic>
        <p:nvPicPr>
          <p:cNvPr id="125954" name="Picture 2" descr="C:\Users\Shinelon\Desktop\201808292147195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177314"/>
            <a:ext cx="6940588" cy="39604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91680" y="3517573"/>
            <a:ext cx="1584176" cy="646331"/>
          </a:xfrm>
          <a:prstGeom prst="rect">
            <a:avLst/>
          </a:prstGeom>
          <a:noFill/>
        </p:spPr>
        <p:txBody>
          <a:bodyPr wrap="square" rtlCol="0">
            <a:spAutoFit/>
          </a:bodyPr>
          <a:lstStyle/>
          <a:p>
            <a:pPr algn="l"/>
            <a:r>
              <a:rPr lang="en-US" altLang="zh-CN" i="1" dirty="0" smtClean="0">
                <a:solidFill>
                  <a:schemeClr val="tx1"/>
                </a:solidFill>
                <a:latin typeface="Times New Roman" panose="02020603050405020304" pitchFamily="18" charset="0"/>
                <a:cs typeface="Times New Roman" panose="02020603050405020304" pitchFamily="18" charset="0"/>
              </a:rPr>
              <a:t>y </a:t>
            </a:r>
            <a:r>
              <a:rPr lang="en-US" altLang="zh-CN" dirty="0" smtClean="0">
                <a:solidFill>
                  <a:schemeClr val="tx1"/>
                </a:solidFill>
                <a:latin typeface="Times New Roman" panose="02020603050405020304" pitchFamily="18" charset="0"/>
                <a:cs typeface="Times New Roman" panose="02020603050405020304" pitchFamily="18" charset="0"/>
              </a:rPr>
              <a:t>-</a:t>
            </a:r>
            <a:r>
              <a:rPr lang="en-US" altLang="zh-CN" i="1" dirty="0" smtClean="0">
                <a:solidFill>
                  <a:schemeClr val="tx1"/>
                </a:solidFill>
                <a:latin typeface="Times New Roman" panose="02020603050405020304" pitchFamily="18" charset="0"/>
                <a:cs typeface="Times New Roman" panose="02020603050405020304" pitchFamily="18" charset="0"/>
              </a:rPr>
              <a:t> f</a:t>
            </a:r>
            <a:r>
              <a:rPr lang="en-US" altLang="zh-CN" dirty="0" smtClean="0">
                <a:solidFill>
                  <a:schemeClr val="tx1"/>
                </a:solidFill>
                <a:latin typeface="Times New Roman" panose="02020603050405020304" pitchFamily="18" charset="0"/>
                <a:cs typeface="Times New Roman" panose="02020603050405020304" pitchFamily="18" charset="0"/>
              </a:rPr>
              <a:t>(</a:t>
            </a:r>
            <a:r>
              <a:rPr lang="en-US" altLang="zh-CN" i="1" dirty="0" smtClean="0">
                <a:solidFill>
                  <a:schemeClr val="tx1"/>
                </a:solidFill>
                <a:latin typeface="Times New Roman" panose="02020603050405020304" pitchFamily="18" charset="0"/>
                <a:cs typeface="Times New Roman" panose="02020603050405020304" pitchFamily="18" charset="0"/>
              </a:rPr>
              <a:t>x</a:t>
            </a:r>
            <a:r>
              <a:rPr lang="en-US" altLang="zh-CN" i="1" baseline="-25000" dirty="0" smtClean="0">
                <a:solidFill>
                  <a:schemeClr val="tx1"/>
                </a:solidFill>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a:t>
            </a:r>
            <a:endParaRPr lang="zh-CN" altLang="en-US"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41760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1187450" y="604574"/>
            <a:ext cx="7270750" cy="768614"/>
          </a:xfrm>
        </p:spPr>
        <p:txBody>
          <a:bodyPr/>
          <a:lstStyle/>
          <a:p>
            <a:endParaRPr lang="zh-CN" altLang="en-US" smtClean="0"/>
          </a:p>
        </p:txBody>
      </p:sp>
      <p:sp>
        <p:nvSpPr>
          <p:cNvPr id="38915" name="日期占位符 2"/>
          <p:cNvSpPr>
            <a:spLocks noGrp="1"/>
          </p:cNvSpPr>
          <p:nvPr>
            <p:ph type="dt" sz="quarter" idx="10"/>
          </p:nvPr>
        </p:nvSpPr>
        <p:spPr>
          <a:noFill/>
        </p:spPr>
        <p:txBody>
          <a:bodyPr/>
          <a:lstStyle>
            <a:lvl1pPr eaLnBrk="0" hangingPunct="0">
              <a:defRPr sz="3600">
                <a:solidFill>
                  <a:schemeClr val="tx1"/>
                </a:solidFill>
                <a:latin typeface="Arial" pitchFamily="34" charset="0"/>
                <a:ea typeface="宋体" pitchFamily="2" charset="-122"/>
              </a:defRPr>
            </a:lvl1pPr>
            <a:lvl2pPr marL="742950" indent="-285750" eaLnBrk="0" hangingPunct="0">
              <a:defRPr sz="3600">
                <a:solidFill>
                  <a:schemeClr val="tx1"/>
                </a:solidFill>
                <a:latin typeface="Arial" pitchFamily="34" charset="0"/>
                <a:ea typeface="宋体" pitchFamily="2" charset="-122"/>
              </a:defRPr>
            </a:lvl2pPr>
            <a:lvl3pPr marL="1143000" indent="-228600" eaLnBrk="0" hangingPunct="0">
              <a:defRPr sz="3600">
                <a:solidFill>
                  <a:schemeClr val="tx1"/>
                </a:solidFill>
                <a:latin typeface="Arial" pitchFamily="34" charset="0"/>
                <a:ea typeface="宋体" pitchFamily="2" charset="-122"/>
              </a:defRPr>
            </a:lvl3pPr>
            <a:lvl4pPr marL="1600200" indent="-228600" eaLnBrk="0" hangingPunct="0">
              <a:defRPr sz="3600">
                <a:solidFill>
                  <a:schemeClr val="tx1"/>
                </a:solidFill>
                <a:latin typeface="Arial" pitchFamily="34" charset="0"/>
                <a:ea typeface="宋体" pitchFamily="2" charset="-122"/>
              </a:defRPr>
            </a:lvl4pPr>
            <a:lvl5pPr marL="2057400" indent="-228600" eaLnBrk="0" hangingPunct="0">
              <a:defRPr sz="36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9pPr>
          </a:lstStyle>
          <a:p>
            <a:pPr eaLnBrk="1" hangingPunct="1">
              <a:buFont typeface="Arial" pitchFamily="34" charset="0"/>
              <a:buNone/>
            </a:pPr>
            <a:fld id="{7EF574A7-A185-4C12-8516-4060C080FE3C}" type="datetime1">
              <a:rPr lang="zh-CN" altLang="en-US" sz="1400" smtClean="0">
                <a:solidFill>
                  <a:srgbClr val="000000"/>
                </a:solidFill>
                <a:latin typeface="黑体" pitchFamily="49" charset="-122"/>
                <a:ea typeface="黑体" pitchFamily="49" charset="-122"/>
              </a:rPr>
              <a:pPr eaLnBrk="1" hangingPunct="1">
                <a:buFont typeface="Arial" pitchFamily="34" charset="0"/>
                <a:buNone/>
              </a:pPr>
              <a:t>2021-11-15</a:t>
            </a:fld>
            <a:endParaRPr lang="en-US" altLang="zh-CN" sz="1400" smtClean="0">
              <a:solidFill>
                <a:srgbClr val="000000"/>
              </a:solidFill>
              <a:latin typeface="黑体" pitchFamily="49" charset="-122"/>
              <a:ea typeface="黑体" pitchFamily="49" charset="-122"/>
            </a:endParaRPr>
          </a:p>
        </p:txBody>
      </p:sp>
      <p:sp>
        <p:nvSpPr>
          <p:cNvPr id="38916" name="Text Box 2"/>
          <p:cNvSpPr txBox="1">
            <a:spLocks noChangeArrowheads="1"/>
          </p:cNvSpPr>
          <p:nvPr/>
        </p:nvSpPr>
        <p:spPr bwMode="auto">
          <a:xfrm>
            <a:off x="1187450" y="634938"/>
            <a:ext cx="7270750" cy="707886"/>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81000" indent="-381000"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marL="0" indent="0" algn="ctr" eaLnBrk="1" hangingPunct="1">
              <a:spcBef>
                <a:spcPct val="50000"/>
              </a:spcBef>
              <a:buClr>
                <a:srgbClr val="FFFFFF"/>
              </a:buClr>
              <a:buNone/>
            </a:pPr>
            <a:r>
              <a:rPr lang="zh-CN" altLang="en-US" sz="4000" b="1" dirty="0" smtClean="0">
                <a:solidFill>
                  <a:srgbClr val="FFFFFF"/>
                </a:solidFill>
                <a:latin typeface="宋体" pitchFamily="2" charset="-122"/>
                <a:ea typeface="宋体" pitchFamily="2" charset="-122"/>
              </a:rPr>
              <a:t>损失函数</a:t>
            </a:r>
            <a:endParaRPr lang="zh-CN" altLang="en-US" sz="4000" b="1" dirty="0">
              <a:solidFill>
                <a:srgbClr val="FFFFFF"/>
              </a:solidFill>
              <a:latin typeface="宋体" pitchFamily="2" charset="-122"/>
              <a:ea typeface="宋体" pitchFamily="2" charset="-122"/>
            </a:endParaRPr>
          </a:p>
        </p:txBody>
      </p:sp>
      <p:grpSp>
        <p:nvGrpSpPr>
          <p:cNvPr id="38917" name="组合 4"/>
          <p:cNvGrpSpPr>
            <a:grpSpLocks/>
          </p:cNvGrpSpPr>
          <p:nvPr/>
        </p:nvGrpSpPr>
        <p:grpSpPr bwMode="auto">
          <a:xfrm>
            <a:off x="900113" y="1837532"/>
            <a:ext cx="7742237" cy="2763573"/>
            <a:chOff x="899592" y="2204864"/>
            <a:chExt cx="7743001" cy="3316549"/>
          </a:xfrm>
        </p:grpSpPr>
        <p:sp>
          <p:nvSpPr>
            <p:cNvPr id="9" name="文本框 8">
              <a:extLst>
                <a:ext uri="{FF2B5EF4-FFF2-40B4-BE49-F238E27FC236}"/>
              </a:extLst>
            </p:cNvPr>
            <p:cNvSpPr txBox="1">
              <a:spLocks noRot="1" noChangeAspect="1" noMove="1" noResize="1" noEditPoints="1" noAdjustHandles="1" noChangeArrowheads="1" noChangeShapeType="1" noTextEdit="1"/>
            </p:cNvSpPr>
            <p:nvPr/>
          </p:nvSpPr>
          <p:spPr>
            <a:xfrm>
              <a:off x="899592" y="2204864"/>
              <a:ext cx="2696363" cy="3046988"/>
            </a:xfrm>
            <a:prstGeom prst="rect">
              <a:avLst/>
            </a:prstGeom>
            <a:blipFill rotWithShape="1">
              <a:blip r:embed="rId3"/>
              <a:stretch>
                <a:fillRect l="-3620" t="-1600" b="-2200"/>
              </a:stretch>
            </a:blipFill>
          </p:spPr>
          <p:txBody>
            <a:bodyPr/>
            <a:lstStyle/>
            <a:p>
              <a:r>
                <a:rPr lang="zh-CN" altLang="en-US">
                  <a:noFill/>
                </a:rPr>
                <a:t> </a:t>
              </a:r>
            </a:p>
          </p:txBody>
        </p:sp>
        <p:sp>
          <p:nvSpPr>
            <p:cNvPr id="10" name="文本框 9">
              <a:extLst>
                <a:ext uri="{FF2B5EF4-FFF2-40B4-BE49-F238E27FC236}"/>
              </a:extLst>
            </p:cNvPr>
            <p:cNvSpPr txBox="1">
              <a:spLocks noRot="1" noChangeAspect="1" noMove="1" noResize="1" noEditPoints="1" noAdjustHandles="1" noChangeArrowheads="1" noChangeShapeType="1" noTextEdit="1"/>
            </p:cNvSpPr>
            <p:nvPr/>
          </p:nvSpPr>
          <p:spPr>
            <a:xfrm>
              <a:off x="3995936" y="2204864"/>
              <a:ext cx="4646657" cy="3316549"/>
            </a:xfrm>
            <a:prstGeom prst="rect">
              <a:avLst/>
            </a:prstGeom>
            <a:blipFill rotWithShape="1">
              <a:blip r:embed="rId4"/>
              <a:stretch>
                <a:fillRect l="-2100" t="-1471"/>
              </a:stretch>
            </a:blipFill>
          </p:spPr>
          <p:txBody>
            <a:bodyPr/>
            <a:lstStyle/>
            <a:p>
              <a:r>
                <a:rPr lang="zh-CN" altLang="en-US">
                  <a:noFill/>
                </a:rPr>
                <a:t> </a:t>
              </a:r>
            </a:p>
          </p:txBody>
        </p:sp>
      </p:grpSp>
      <p:pic>
        <p:nvPicPr>
          <p:cNvPr id="38918" name="Picture 2" descr="C:\Users\Shinelon\Desktop\2015101412511615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814" y="4552157"/>
            <a:ext cx="4556125" cy="1109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900113" y="1444814"/>
            <a:ext cx="6676828" cy="523220"/>
          </a:xfrm>
          <a:prstGeom prst="rect">
            <a:avLst/>
          </a:prstGeom>
        </p:spPr>
        <p:txBody>
          <a:bodyPr wrap="none">
            <a:spAutoFit/>
          </a:bodyPr>
          <a:lstStyle/>
          <a:p>
            <a:pPr marL="0" indent="0" algn="ctr" eaLnBrk="1" hangingPunct="1">
              <a:spcBef>
                <a:spcPct val="50000"/>
              </a:spcBef>
              <a:buClr>
                <a:srgbClr val="FFFFFF"/>
              </a:buClr>
              <a:buNone/>
            </a:pPr>
            <a:r>
              <a:rPr lang="zh-CN" altLang="en-US" sz="2800" b="1" dirty="0" smtClean="0">
                <a:solidFill>
                  <a:srgbClr val="000202"/>
                </a:solidFill>
                <a:latin typeface="宋体" pitchFamily="2" charset="-122"/>
              </a:rPr>
              <a:t>线性回归的损失函数采用</a:t>
            </a:r>
            <a:r>
              <a:rPr lang="zh-CN" altLang="en-US" sz="2800" b="1" dirty="0" smtClean="0">
                <a:solidFill>
                  <a:srgbClr val="C00000"/>
                </a:solidFill>
                <a:latin typeface="宋体" pitchFamily="2" charset="-122"/>
              </a:rPr>
              <a:t>平</a:t>
            </a:r>
            <a:r>
              <a:rPr lang="zh-CN" altLang="en-US" sz="2800" b="1" dirty="0">
                <a:solidFill>
                  <a:srgbClr val="C00000"/>
                </a:solidFill>
                <a:latin typeface="宋体" pitchFamily="2" charset="-122"/>
              </a:rPr>
              <a:t>方和误差</a:t>
            </a:r>
            <a:r>
              <a:rPr lang="zh-CN" altLang="en-US" sz="2800" b="1" dirty="0">
                <a:solidFill>
                  <a:srgbClr val="000202"/>
                </a:solidFill>
                <a:latin typeface="宋体" pitchFamily="2" charset="-122"/>
              </a:rPr>
              <a:t>函</a:t>
            </a:r>
            <a:r>
              <a:rPr lang="zh-CN" altLang="en-US" sz="2800" b="1" dirty="0" smtClean="0">
                <a:solidFill>
                  <a:srgbClr val="000202"/>
                </a:solidFill>
                <a:latin typeface="宋体" pitchFamily="2" charset="-122"/>
              </a:rPr>
              <a:t>数</a:t>
            </a:r>
            <a:endParaRPr lang="zh-CN" altLang="en-US" sz="2800" b="1" dirty="0">
              <a:solidFill>
                <a:srgbClr val="000202"/>
              </a:solidFill>
              <a:latin typeface="宋体" pitchFamily="2" charset="-122"/>
            </a:endParaRPr>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线性回归参数估计</a:t>
            </a:r>
            <a:endParaRPr lang="zh-CN" altLang="en-US" dirty="0"/>
          </a:p>
        </p:txBody>
      </p:sp>
      <p:sp>
        <p:nvSpPr>
          <p:cNvPr id="3" name="日期占位符 2"/>
          <p:cNvSpPr>
            <a:spLocks noGrp="1"/>
          </p:cNvSpPr>
          <p:nvPr>
            <p:ph type="dt" sz="half" idx="10"/>
          </p:nvPr>
        </p:nvSpPr>
        <p:spPr/>
        <p:txBody>
          <a:bodyPr/>
          <a:lstStyle/>
          <a:p>
            <a:pPr>
              <a:defRPr/>
            </a:pPr>
            <a:fld id="{079A62E1-B93F-4A07-B9EF-4007E0442267}" type="datetime1">
              <a:rPr lang="zh-CN" altLang="en-US" smtClean="0"/>
              <a:pPr>
                <a:defRPr/>
              </a:pPr>
              <a:t>2021-11-15</a:t>
            </a:fld>
            <a:endParaRPr lang="en-US" altLang="zh-CN"/>
          </a:p>
        </p:txBody>
      </p:sp>
      <p:pic>
        <p:nvPicPr>
          <p:cNvPr id="99330" name="Picture 2" descr="C:\Users\Shinelon\Desktop\201803122317042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1597610"/>
            <a:ext cx="8785211" cy="3240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423473"/>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损</a:t>
            </a:r>
            <a:r>
              <a:rPr lang="zh-CN" altLang="en-US" b="1" dirty="0" smtClean="0"/>
              <a:t>失函数的向量化表示</a:t>
            </a:r>
            <a:endParaRPr lang="zh-CN" altLang="en-US" b="1" dirty="0"/>
          </a:p>
        </p:txBody>
      </p:sp>
      <p:sp>
        <p:nvSpPr>
          <p:cNvPr id="3" name="日期占位符 2"/>
          <p:cNvSpPr>
            <a:spLocks noGrp="1"/>
          </p:cNvSpPr>
          <p:nvPr>
            <p:ph type="dt" sz="half" idx="10"/>
          </p:nvPr>
        </p:nvSpPr>
        <p:spPr/>
        <p:txBody>
          <a:bodyPr/>
          <a:lstStyle/>
          <a:p>
            <a:pPr>
              <a:defRPr/>
            </a:pPr>
            <a:fld id="{079A62E1-B93F-4A07-B9EF-4007E0442267}" type="datetime1">
              <a:rPr lang="zh-CN" altLang="en-US" smtClean="0"/>
              <a:pPr>
                <a:defRPr/>
              </a:pPr>
              <a:t>2021-11-15</a:t>
            </a:fld>
            <a:endParaRPr lang="en-US" altLang="zh-CN"/>
          </a:p>
        </p:txBody>
      </p:sp>
      <p:pic>
        <p:nvPicPr>
          <p:cNvPr id="165890" name="Picture 2" descr="C:\Users\Shinelon\Desktop\2018092320421827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7181" y="1422505"/>
            <a:ext cx="2622514" cy="974711"/>
          </a:xfrm>
          <a:prstGeom prst="rect">
            <a:avLst/>
          </a:prstGeom>
          <a:noFill/>
          <a:extLst>
            <a:ext uri="{909E8E84-426E-40DD-AFC4-6F175D3DCCD1}">
              <a14:hiddenFill xmlns:a14="http://schemas.microsoft.com/office/drawing/2010/main">
                <a:solidFill>
                  <a:srgbClr val="FFFFFF"/>
                </a:solidFill>
              </a14:hiddenFill>
            </a:ext>
          </a:extLst>
        </p:spPr>
      </p:pic>
      <p:pic>
        <p:nvPicPr>
          <p:cNvPr id="165892" name="Picture 4" descr="C:\Users\Shinelon\Desktop\2018092321481157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164" y="2557467"/>
            <a:ext cx="4229348" cy="6055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21402" y="1645871"/>
            <a:ext cx="2808312" cy="646331"/>
          </a:xfrm>
          <a:prstGeom prst="rect">
            <a:avLst/>
          </a:prstGeom>
          <a:noFill/>
        </p:spPr>
        <p:txBody>
          <a:bodyPr wrap="square" rtlCol="0">
            <a:spAutoFit/>
          </a:bodyPr>
          <a:lstStyle/>
          <a:p>
            <a:pPr algn="l"/>
            <a:r>
              <a:rPr lang="zh-CN" altLang="en-US" b="1" dirty="0" smtClean="0">
                <a:solidFill>
                  <a:schemeClr val="tx1"/>
                </a:solidFill>
              </a:rPr>
              <a:t>损失函数</a:t>
            </a:r>
          </a:p>
        </p:txBody>
      </p:sp>
      <p:sp>
        <p:nvSpPr>
          <p:cNvPr id="8" name="TextBox 7"/>
          <p:cNvSpPr txBox="1"/>
          <p:nvPr/>
        </p:nvSpPr>
        <p:spPr>
          <a:xfrm>
            <a:off x="323528" y="2624393"/>
            <a:ext cx="2808312" cy="646331"/>
          </a:xfrm>
          <a:prstGeom prst="rect">
            <a:avLst/>
          </a:prstGeom>
          <a:noFill/>
        </p:spPr>
        <p:txBody>
          <a:bodyPr wrap="square" rtlCol="0">
            <a:spAutoFit/>
          </a:bodyPr>
          <a:lstStyle/>
          <a:p>
            <a:pPr algn="l"/>
            <a:r>
              <a:rPr lang="zh-CN" altLang="en-US" b="1" dirty="0" smtClean="0">
                <a:solidFill>
                  <a:schemeClr val="tx1"/>
                </a:solidFill>
              </a:rPr>
              <a:t>向量化</a:t>
            </a:r>
          </a:p>
        </p:txBody>
      </p:sp>
      <p:pic>
        <p:nvPicPr>
          <p:cNvPr id="9" name="Picture 7" descr="C:\Users\Shinelon\Desktop\201809232134494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9953" y="1622881"/>
            <a:ext cx="1928218" cy="561599"/>
          </a:xfrm>
          <a:prstGeom prst="rect">
            <a:avLst/>
          </a:prstGeom>
          <a:noFill/>
          <a:extLst>
            <a:ext uri="{909E8E84-426E-40DD-AFC4-6F175D3DCCD1}">
              <a14:hiddenFill xmlns:a14="http://schemas.microsoft.com/office/drawing/2010/main">
                <a:solidFill>
                  <a:srgbClr val="FFFFFF"/>
                </a:solidFill>
              </a14:hiddenFill>
            </a:ext>
          </a:extLst>
        </p:spPr>
      </p:pic>
      <p:pic>
        <p:nvPicPr>
          <p:cNvPr id="165893" name="Picture 5" descr="C:\Users\Shinelon\Desktop\2018092322240782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5558" y="2607338"/>
            <a:ext cx="7222906" cy="1270276"/>
          </a:xfrm>
          <a:prstGeom prst="rect">
            <a:avLst/>
          </a:prstGeom>
          <a:noFill/>
          <a:extLst>
            <a:ext uri="{909E8E84-426E-40DD-AFC4-6F175D3DCCD1}">
              <a14:hiddenFill xmlns:a14="http://schemas.microsoft.com/office/drawing/2010/main">
                <a:solidFill>
                  <a:srgbClr val="FFFFFF"/>
                </a:solidFill>
              </a14:hiddenFill>
            </a:ext>
          </a:extLst>
        </p:spPr>
      </p:pic>
      <p:pic>
        <p:nvPicPr>
          <p:cNvPr id="165894" name="Picture 6" descr="C:\Users\Shinelon\Desktop\2018092322312364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3397560"/>
            <a:ext cx="4251164" cy="127216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23528" y="4098396"/>
            <a:ext cx="2808312" cy="646331"/>
          </a:xfrm>
          <a:prstGeom prst="rect">
            <a:avLst/>
          </a:prstGeom>
          <a:noFill/>
        </p:spPr>
        <p:txBody>
          <a:bodyPr wrap="square" rtlCol="0">
            <a:spAutoFit/>
          </a:bodyPr>
          <a:lstStyle/>
          <a:p>
            <a:pPr algn="l"/>
            <a:r>
              <a:rPr lang="zh-CN" altLang="en-US" dirty="0" smtClean="0">
                <a:solidFill>
                  <a:schemeClr val="tx1"/>
                </a:solidFill>
              </a:rPr>
              <a:t>对</a:t>
            </a:r>
            <a:r>
              <a:rPr lang="en-US" altLang="zh-CN" i="1" dirty="0" smtClean="0">
                <a:solidFill>
                  <a:schemeClr val="tx1"/>
                </a:solidFill>
              </a:rPr>
              <a:t>θ</a:t>
            </a:r>
            <a:r>
              <a:rPr lang="zh-CN" altLang="en-US" dirty="0" smtClean="0">
                <a:solidFill>
                  <a:schemeClr val="tx1"/>
                </a:solidFill>
              </a:rPr>
              <a:t>求导</a:t>
            </a:r>
          </a:p>
        </p:txBody>
      </p:sp>
      <p:pic>
        <p:nvPicPr>
          <p:cNvPr id="165895" name="Picture 7" descr="C:\Users\Shinelon\Desktop\2018092322335049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751" y="4617228"/>
            <a:ext cx="3276923" cy="700898"/>
          </a:xfrm>
          <a:prstGeom prst="rect">
            <a:avLst/>
          </a:prstGeom>
          <a:noFill/>
          <a:extLst>
            <a:ext uri="{909E8E84-426E-40DD-AFC4-6F175D3DCCD1}">
              <a14:hiddenFill xmlns:a14="http://schemas.microsoft.com/office/drawing/2010/main">
                <a:solidFill>
                  <a:srgbClr val="FFFFFF"/>
                </a:solidFill>
              </a14:hiddenFill>
            </a:ext>
          </a:extLst>
        </p:spPr>
      </p:pic>
      <p:pic>
        <p:nvPicPr>
          <p:cNvPr id="165896" name="Picture 8" descr="C:\Users\Shinelon\Desktop\20180923203901766.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0880" y="4706893"/>
            <a:ext cx="4188182" cy="611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15508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65890"/>
                                        </p:tgtEl>
                                        <p:attrNameLst>
                                          <p:attrName>style.visibility</p:attrName>
                                        </p:attrNameLst>
                                      </p:cBhvr>
                                      <p:to>
                                        <p:strVal val="visible"/>
                                      </p:to>
                                    </p:set>
                                    <p:animEffect transition="in" filter="fade">
                                      <p:cBhvr>
                                        <p:cTn id="10" dur="500"/>
                                        <p:tgtEl>
                                          <p:spTgt spid="165890"/>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5892"/>
                                        </p:tgtEl>
                                        <p:attrNameLst>
                                          <p:attrName>style.visibility</p:attrName>
                                        </p:attrNameLst>
                                      </p:cBhvr>
                                      <p:to>
                                        <p:strVal val="visible"/>
                                      </p:to>
                                    </p:set>
                                    <p:animEffect transition="in" filter="fade">
                                      <p:cBhvr>
                                        <p:cTn id="21" dur="500"/>
                                        <p:tgtEl>
                                          <p:spTgt spid="16589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165893"/>
                                        </p:tgtEl>
                                        <p:attrNameLst>
                                          <p:attrName>style.visibility</p:attrName>
                                        </p:attrNameLst>
                                      </p:cBhvr>
                                      <p:to>
                                        <p:strVal val="visible"/>
                                      </p:to>
                                    </p:set>
                                    <p:animEffect transition="in" filter="fade">
                                      <p:cBhvr>
                                        <p:cTn id="27" dur="500"/>
                                        <p:tgtEl>
                                          <p:spTgt spid="16589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nodeType="withEffect">
                                  <p:stCondLst>
                                    <p:cond delay="0"/>
                                  </p:stCondLst>
                                  <p:childTnLst>
                                    <p:set>
                                      <p:cBhvr>
                                        <p:cTn id="34" dur="1" fill="hold">
                                          <p:stCondLst>
                                            <p:cond delay="0"/>
                                          </p:stCondLst>
                                        </p:cTn>
                                        <p:tgtEl>
                                          <p:spTgt spid="165894"/>
                                        </p:tgtEl>
                                        <p:attrNameLst>
                                          <p:attrName>style.visibility</p:attrName>
                                        </p:attrNameLst>
                                      </p:cBhvr>
                                      <p:to>
                                        <p:strVal val="visible"/>
                                      </p:to>
                                    </p:set>
                                    <p:animEffect transition="in" filter="fade">
                                      <p:cBhvr>
                                        <p:cTn id="35" dur="500"/>
                                        <p:tgtEl>
                                          <p:spTgt spid="165894"/>
                                        </p:tgtEl>
                                      </p:cBhvr>
                                    </p:animEffect>
                                  </p:childTnLst>
                                </p:cTn>
                              </p:par>
                              <p:par>
                                <p:cTn id="36" presetID="10" presetClass="entr" presetSubtype="0" fill="hold" nodeType="withEffect">
                                  <p:stCondLst>
                                    <p:cond delay="0"/>
                                  </p:stCondLst>
                                  <p:childTnLst>
                                    <p:set>
                                      <p:cBhvr>
                                        <p:cTn id="37" dur="1" fill="hold">
                                          <p:stCondLst>
                                            <p:cond delay="0"/>
                                          </p:stCondLst>
                                        </p:cTn>
                                        <p:tgtEl>
                                          <p:spTgt spid="165895"/>
                                        </p:tgtEl>
                                        <p:attrNameLst>
                                          <p:attrName>style.visibility</p:attrName>
                                        </p:attrNameLst>
                                      </p:cBhvr>
                                      <p:to>
                                        <p:strVal val="visible"/>
                                      </p:to>
                                    </p:set>
                                    <p:animEffect transition="in" filter="fade">
                                      <p:cBhvr>
                                        <p:cTn id="38" dur="500"/>
                                        <p:tgtEl>
                                          <p:spTgt spid="165895"/>
                                        </p:tgtEl>
                                      </p:cBhvr>
                                    </p:animEffect>
                                  </p:childTnLst>
                                </p:cTn>
                              </p:par>
                              <p:par>
                                <p:cTn id="39" presetID="10" presetClass="entr" presetSubtype="0" fill="hold" nodeType="withEffect">
                                  <p:stCondLst>
                                    <p:cond delay="0"/>
                                  </p:stCondLst>
                                  <p:childTnLst>
                                    <p:set>
                                      <p:cBhvr>
                                        <p:cTn id="40" dur="1" fill="hold">
                                          <p:stCondLst>
                                            <p:cond delay="0"/>
                                          </p:stCondLst>
                                        </p:cTn>
                                        <p:tgtEl>
                                          <p:spTgt spid="165896"/>
                                        </p:tgtEl>
                                        <p:attrNameLst>
                                          <p:attrName>style.visibility</p:attrName>
                                        </p:attrNameLst>
                                      </p:cBhvr>
                                      <p:to>
                                        <p:strVal val="visible"/>
                                      </p:to>
                                    </p:set>
                                    <p:animEffect transition="in" filter="fade">
                                      <p:cBhvr>
                                        <p:cTn id="41" dur="500"/>
                                        <p:tgtEl>
                                          <p:spTgt spid="165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508000"/>
            <a:ext cx="7772400" cy="782357"/>
          </a:xfrm>
        </p:spPr>
        <p:txBody>
          <a:bodyPr/>
          <a:lstStyle/>
          <a:p>
            <a:r>
              <a:rPr lang="zh-CN" altLang="en-US" dirty="0"/>
              <a:t>参</a:t>
            </a:r>
            <a:r>
              <a:rPr lang="zh-CN" altLang="en-US" dirty="0" smtClean="0"/>
              <a:t>数</a:t>
            </a:r>
            <a:r>
              <a:rPr lang="en-US" altLang="zh-CN" i="1" dirty="0" smtClean="0"/>
              <a:t>θ</a:t>
            </a:r>
            <a:r>
              <a:rPr lang="zh-CN" altLang="en-US" dirty="0" smtClean="0"/>
              <a:t>的推导过程</a:t>
            </a:r>
            <a:endParaRPr lang="zh-CN" altLang="en-US" dirty="0"/>
          </a:p>
        </p:txBody>
      </p:sp>
      <p:sp>
        <p:nvSpPr>
          <p:cNvPr id="3" name="日期占位符 2"/>
          <p:cNvSpPr>
            <a:spLocks noGrp="1"/>
          </p:cNvSpPr>
          <p:nvPr>
            <p:ph type="dt" sz="half" idx="10"/>
          </p:nvPr>
        </p:nvSpPr>
        <p:spPr/>
        <p:txBody>
          <a:bodyPr/>
          <a:lstStyle/>
          <a:p>
            <a:pPr>
              <a:defRPr/>
            </a:pPr>
            <a:fld id="{079A62E1-B93F-4A07-B9EF-4007E0442267}" type="datetime1">
              <a:rPr lang="zh-CN" altLang="en-US" smtClean="0"/>
              <a:pPr>
                <a:defRPr/>
              </a:pPr>
              <a:t>2021-11-15</a:t>
            </a:fld>
            <a:endParaRPr lang="en-US" altLang="zh-CN"/>
          </a:p>
        </p:txBody>
      </p:sp>
      <p:pic>
        <p:nvPicPr>
          <p:cNvPr id="91139" name="Picture 3" descr="C:\Users\Shinelon\Desktop\2018103016564228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873" y="1201316"/>
            <a:ext cx="7915694" cy="2172119"/>
          </a:xfrm>
          <a:prstGeom prst="rect">
            <a:avLst/>
          </a:prstGeom>
          <a:noFill/>
          <a:extLst>
            <a:ext uri="{909E8E84-426E-40DD-AFC4-6F175D3DCCD1}">
              <a14:hiddenFill xmlns:a14="http://schemas.microsoft.com/office/drawing/2010/main">
                <a:solidFill>
                  <a:srgbClr val="FFFFFF"/>
                </a:solidFill>
              </a14:hiddenFill>
            </a:ext>
          </a:extLst>
        </p:spPr>
      </p:pic>
      <p:pic>
        <p:nvPicPr>
          <p:cNvPr id="91138" name="Picture 2" descr="C:\Users\Shinelon\Desktop\201810301703206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3" y="3186045"/>
            <a:ext cx="7920955" cy="2345019"/>
          </a:xfrm>
          <a:prstGeom prst="rect">
            <a:avLst/>
          </a:prstGeom>
          <a:noFill/>
          <a:extLst>
            <a:ext uri="{909E8E84-426E-40DD-AFC4-6F175D3DCCD1}">
              <a14:hiddenFill xmlns:a14="http://schemas.microsoft.com/office/drawing/2010/main">
                <a:solidFill>
                  <a:srgbClr val="FFFFFF"/>
                </a:solidFill>
              </a14:hiddenFill>
            </a:ext>
          </a:extLst>
        </p:spPr>
      </p:pic>
      <p:pic>
        <p:nvPicPr>
          <p:cNvPr id="102402" name="Picture 2" descr="C:\Users\Shinelon\Desktop\QQ截图2020121321195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4548188"/>
            <a:ext cx="3367420" cy="98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739265"/>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正规解方程法求参数</a:t>
            </a:r>
            <a:r>
              <a:rPr lang="en-US" altLang="zh-CN" i="1" dirty="0" smtClean="0"/>
              <a:t>θ</a:t>
            </a:r>
            <a:r>
              <a:rPr lang="zh-CN" altLang="en-US" dirty="0" smtClean="0"/>
              <a:t>例题</a:t>
            </a:r>
            <a:endParaRPr lang="zh-CN" altLang="en-US" dirty="0"/>
          </a:p>
        </p:txBody>
      </p:sp>
      <p:sp>
        <p:nvSpPr>
          <p:cNvPr id="3" name="日期占位符 2"/>
          <p:cNvSpPr>
            <a:spLocks noGrp="1"/>
          </p:cNvSpPr>
          <p:nvPr>
            <p:ph type="dt" sz="half" idx="10"/>
          </p:nvPr>
        </p:nvSpPr>
        <p:spPr/>
        <p:txBody>
          <a:bodyPr/>
          <a:lstStyle/>
          <a:p>
            <a:pPr>
              <a:defRPr/>
            </a:pPr>
            <a:fld id="{079A62E1-B93F-4A07-B9EF-4007E0442267}" type="datetime1">
              <a:rPr lang="zh-CN" altLang="en-US" smtClean="0"/>
              <a:pPr>
                <a:defRPr/>
              </a:pPr>
              <a:t>2021-11-15</a:t>
            </a:fld>
            <a:endParaRPr lang="en-US" altLang="zh-CN"/>
          </a:p>
        </p:txBody>
      </p:sp>
      <p:graphicFrame>
        <p:nvGraphicFramePr>
          <p:cNvPr id="4" name="表格 3"/>
          <p:cNvGraphicFramePr>
            <a:graphicFrameLocks noGrp="1"/>
          </p:cNvGraphicFramePr>
          <p:nvPr>
            <p:extLst>
              <p:ext uri="{D42A27DB-BD31-4B8C-83A1-F6EECF244321}">
                <p14:modId xmlns:p14="http://schemas.microsoft.com/office/powerpoint/2010/main" val="1050550524"/>
              </p:ext>
            </p:extLst>
          </p:nvPr>
        </p:nvGraphicFramePr>
        <p:xfrm>
          <a:off x="899592" y="1509200"/>
          <a:ext cx="6552728" cy="711200"/>
        </p:xfrm>
        <a:graphic>
          <a:graphicData uri="http://schemas.openxmlformats.org/drawingml/2006/table">
            <a:tbl>
              <a:tblPr firstRow="1" firstCol="1" bandRow="1">
                <a:tableStyleId>{5C22544A-7EE6-4342-B048-85BDC9FD1C3A}</a:tableStyleId>
              </a:tblPr>
              <a:tblGrid>
                <a:gridCol w="2376264"/>
                <a:gridCol w="1080120"/>
                <a:gridCol w="1008112"/>
                <a:gridCol w="1008112"/>
                <a:gridCol w="1080120"/>
              </a:tblGrid>
              <a:tr h="355600">
                <a:tc>
                  <a:txBody>
                    <a:bodyPr/>
                    <a:lstStyle/>
                    <a:p>
                      <a:pPr algn="just">
                        <a:spcAft>
                          <a:spcPts val="0"/>
                        </a:spcAft>
                      </a:pPr>
                      <a:r>
                        <a:rPr lang="zh-CN" sz="2300" kern="100" dirty="0">
                          <a:solidFill>
                            <a:srgbClr val="C00000"/>
                          </a:solidFill>
                          <a:effectLst/>
                        </a:rPr>
                        <a:t>面积</a:t>
                      </a:r>
                      <a:r>
                        <a:rPr lang="en-US" sz="2300" kern="100" dirty="0">
                          <a:solidFill>
                            <a:srgbClr val="C00000"/>
                          </a:solidFill>
                          <a:effectLst/>
                        </a:rPr>
                        <a:t>(m2)</a:t>
                      </a:r>
                      <a:endParaRPr lang="zh-CN" sz="23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300" kern="100">
                          <a:solidFill>
                            <a:srgbClr val="C00000"/>
                          </a:solidFill>
                          <a:effectLst/>
                        </a:rPr>
                        <a:t>123</a:t>
                      </a:r>
                      <a:endParaRPr lang="zh-CN" sz="2300" kern="10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300" kern="100">
                          <a:solidFill>
                            <a:srgbClr val="C00000"/>
                          </a:solidFill>
                          <a:effectLst/>
                        </a:rPr>
                        <a:t>150</a:t>
                      </a:r>
                      <a:endParaRPr lang="zh-CN" sz="2300" kern="10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300" kern="100">
                          <a:solidFill>
                            <a:srgbClr val="C00000"/>
                          </a:solidFill>
                          <a:effectLst/>
                        </a:rPr>
                        <a:t>87</a:t>
                      </a:r>
                      <a:endParaRPr lang="zh-CN" sz="2300" kern="10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300" kern="100">
                          <a:solidFill>
                            <a:srgbClr val="C00000"/>
                          </a:solidFill>
                          <a:effectLst/>
                        </a:rPr>
                        <a:t>102</a:t>
                      </a:r>
                      <a:endParaRPr lang="zh-CN" sz="2300" kern="10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55600">
                <a:tc>
                  <a:txBody>
                    <a:bodyPr/>
                    <a:lstStyle/>
                    <a:p>
                      <a:pPr algn="just">
                        <a:spcAft>
                          <a:spcPts val="0"/>
                        </a:spcAft>
                      </a:pPr>
                      <a:r>
                        <a:rPr lang="zh-CN" sz="2300" kern="100">
                          <a:solidFill>
                            <a:srgbClr val="C00000"/>
                          </a:solidFill>
                          <a:effectLst/>
                        </a:rPr>
                        <a:t>售价</a:t>
                      </a:r>
                      <a:r>
                        <a:rPr lang="en-US" sz="2300" kern="100">
                          <a:solidFill>
                            <a:srgbClr val="C00000"/>
                          </a:solidFill>
                          <a:effectLst/>
                        </a:rPr>
                        <a:t>(</a:t>
                      </a:r>
                      <a:r>
                        <a:rPr lang="zh-CN" sz="2300" kern="100">
                          <a:solidFill>
                            <a:srgbClr val="C00000"/>
                          </a:solidFill>
                          <a:effectLst/>
                        </a:rPr>
                        <a:t>万元</a:t>
                      </a:r>
                      <a:r>
                        <a:rPr lang="en-US" sz="2300" kern="100">
                          <a:solidFill>
                            <a:srgbClr val="C00000"/>
                          </a:solidFill>
                          <a:effectLst/>
                        </a:rPr>
                        <a:t>)</a:t>
                      </a:r>
                      <a:endParaRPr lang="zh-CN" sz="2300" kern="10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300" kern="100" dirty="0">
                          <a:solidFill>
                            <a:srgbClr val="C00000"/>
                          </a:solidFill>
                          <a:effectLst/>
                        </a:rPr>
                        <a:t>250</a:t>
                      </a:r>
                      <a:endParaRPr lang="zh-CN" sz="23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300" kern="100" dirty="0">
                          <a:solidFill>
                            <a:srgbClr val="C00000"/>
                          </a:solidFill>
                          <a:effectLst/>
                        </a:rPr>
                        <a:t>320</a:t>
                      </a:r>
                      <a:endParaRPr lang="zh-CN" sz="23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300" kern="100" dirty="0">
                          <a:solidFill>
                            <a:srgbClr val="C00000"/>
                          </a:solidFill>
                          <a:effectLst/>
                        </a:rPr>
                        <a:t>160</a:t>
                      </a:r>
                      <a:endParaRPr lang="zh-CN" sz="23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n-US" sz="2300" kern="100" dirty="0">
                          <a:solidFill>
                            <a:srgbClr val="C00000"/>
                          </a:solidFill>
                          <a:effectLst/>
                        </a:rPr>
                        <a:t>220</a:t>
                      </a:r>
                      <a:endParaRPr lang="zh-CN" sz="2300" kern="100" dirty="0">
                        <a:solidFill>
                          <a:srgbClr val="C00000"/>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矩形 4"/>
          <p:cNvSpPr/>
          <p:nvPr/>
        </p:nvSpPr>
        <p:spPr>
          <a:xfrm>
            <a:off x="539553" y="2355863"/>
            <a:ext cx="8280275" cy="523220"/>
          </a:xfrm>
          <a:prstGeom prst="rect">
            <a:avLst/>
          </a:prstGeom>
        </p:spPr>
        <p:txBody>
          <a:bodyPr wrap="square">
            <a:spAutoFit/>
          </a:bodyPr>
          <a:lstStyle/>
          <a:p>
            <a:r>
              <a:rPr lang="zh-CN" altLang="zh-CN" sz="2800" dirty="0"/>
              <a:t>设该一元线性回归的拟合函数为</a:t>
            </a:r>
            <a:r>
              <a:rPr lang="zh-CN" altLang="zh-CN" sz="2800" dirty="0" smtClean="0"/>
              <a:t>：</a:t>
            </a:r>
            <a:r>
              <a:rPr lang="en-US" altLang="zh-CN" sz="2800" i="1" dirty="0" smtClean="0">
                <a:latin typeface="+mj-lt"/>
              </a:rPr>
              <a:t>y</a:t>
            </a:r>
            <a:r>
              <a:rPr lang="en-US" altLang="zh-CN" sz="2800" dirty="0" smtClean="0">
                <a:latin typeface="Times New Roman" panose="02020603050405020304" pitchFamily="18" charset="0"/>
                <a:cs typeface="Times New Roman" panose="02020603050405020304" pitchFamily="18" charset="0"/>
              </a:rPr>
              <a:t>= </a:t>
            </a:r>
            <a:r>
              <a:rPr lang="en-US" altLang="zh-CN" sz="2800" i="1" dirty="0" smtClean="0">
                <a:latin typeface="Times New Roman" panose="02020603050405020304" pitchFamily="18" charset="0"/>
                <a:cs typeface="Times New Roman" panose="02020603050405020304" pitchFamily="18" charset="0"/>
              </a:rPr>
              <a:t>θ</a:t>
            </a:r>
            <a:r>
              <a:rPr lang="en-US" altLang="zh-CN" sz="2800" i="1" baseline="-25000" dirty="0" smtClean="0">
                <a:latin typeface="Times New Roman" panose="02020603050405020304" pitchFamily="18" charset="0"/>
                <a:cs typeface="Times New Roman" panose="02020603050405020304" pitchFamily="18" charset="0"/>
              </a:rPr>
              <a:t>0</a:t>
            </a:r>
            <a:r>
              <a:rPr lang="en-US" altLang="zh-CN" sz="2800" dirty="0" smtClean="0">
                <a:latin typeface="Times New Roman" panose="02020603050405020304" pitchFamily="18" charset="0"/>
                <a:cs typeface="Times New Roman" panose="02020603050405020304" pitchFamily="18" charset="0"/>
              </a:rPr>
              <a:t>+ </a:t>
            </a:r>
            <a:r>
              <a:rPr lang="en-US" altLang="zh-CN" sz="2800" i="1" dirty="0" smtClean="0">
                <a:latin typeface="Times New Roman" panose="02020603050405020304" pitchFamily="18" charset="0"/>
                <a:cs typeface="Times New Roman" panose="02020603050405020304" pitchFamily="18" charset="0"/>
              </a:rPr>
              <a:t>θ</a:t>
            </a:r>
            <a:r>
              <a:rPr lang="en-US" altLang="zh-CN" sz="2800" i="1" baseline="-25000" dirty="0" smtClean="0">
                <a:latin typeface="Times New Roman" panose="02020603050405020304" pitchFamily="18" charset="0"/>
                <a:cs typeface="Times New Roman" panose="02020603050405020304" pitchFamily="18" charset="0"/>
              </a:rPr>
              <a:t>1</a:t>
            </a:r>
            <a:r>
              <a:rPr lang="en-US" altLang="zh-CN" sz="2800" i="1" dirty="0" smtClean="0">
                <a:latin typeface="Times New Roman" panose="02020603050405020304" pitchFamily="18" charset="0"/>
                <a:cs typeface="Times New Roman" panose="02020603050405020304" pitchFamily="18" charset="0"/>
              </a:rPr>
              <a:t> x</a:t>
            </a:r>
            <a:r>
              <a:rPr lang="en-US" altLang="zh-CN" sz="2800" i="1" baseline="-25000" dirty="0" smtClean="0">
                <a:latin typeface="Times New Roman" panose="02020603050405020304" pitchFamily="18" charset="0"/>
                <a:cs typeface="Times New Roman" panose="02020603050405020304" pitchFamily="18" charset="0"/>
              </a:rPr>
              <a:t>1</a:t>
            </a:r>
            <a:endParaRPr lang="zh-CN" altLang="en-US" sz="2800" i="1" baseline="-25000" dirty="0">
              <a:latin typeface="Times New Roman" panose="02020603050405020304" pitchFamily="18" charset="0"/>
              <a:cs typeface="Times New Roman" panose="02020603050405020304" pitchFamily="18" charset="0"/>
            </a:endParaRPr>
          </a:p>
        </p:txBody>
      </p:sp>
      <p:pic>
        <p:nvPicPr>
          <p:cNvPr id="6" name="Picture 8" descr="C:\Users\Shinelon\Desktop\201809232039017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953" y="3053490"/>
            <a:ext cx="3469742" cy="50638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对象 6"/>
          <p:cNvGraphicFramePr>
            <a:graphicFrameLocks noChangeAspect="1"/>
          </p:cNvGraphicFramePr>
          <p:nvPr>
            <p:extLst>
              <p:ext uri="{D42A27DB-BD31-4B8C-83A1-F6EECF244321}">
                <p14:modId xmlns:p14="http://schemas.microsoft.com/office/powerpoint/2010/main" val="882905919"/>
              </p:ext>
            </p:extLst>
          </p:nvPr>
        </p:nvGraphicFramePr>
        <p:xfrm>
          <a:off x="539552" y="3457567"/>
          <a:ext cx="8213222" cy="1753713"/>
        </p:xfrm>
        <a:graphic>
          <a:graphicData uri="http://schemas.openxmlformats.org/presentationml/2006/ole">
            <mc:AlternateContent xmlns:mc="http://schemas.openxmlformats.org/markup-compatibility/2006">
              <mc:Choice xmlns:v="urn:schemas-microsoft-com:vml" Requires="v">
                <p:oleObj spid="_x0000_s92201" name="Equation" r:id="rId4" imgW="3568680" imgH="914400" progId="Equation.DSMT4">
                  <p:embed/>
                </p:oleObj>
              </mc:Choice>
              <mc:Fallback>
                <p:oleObj name="Equation" r:id="rId4" imgW="3568680" imgH="914400" progId="Equation.DSMT4">
                  <p:embed/>
                  <p:pic>
                    <p:nvPicPr>
                      <p:cNvPr id="0" name=""/>
                      <p:cNvPicPr/>
                      <p:nvPr/>
                    </p:nvPicPr>
                    <p:blipFill>
                      <a:blip r:embed="rId5"/>
                      <a:stretch>
                        <a:fillRect/>
                      </a:stretch>
                    </p:blipFill>
                    <p:spPr>
                      <a:xfrm>
                        <a:off x="539552" y="3457567"/>
                        <a:ext cx="8213222" cy="1753713"/>
                      </a:xfrm>
                      <a:prstGeom prst="rect">
                        <a:avLst/>
                      </a:prstGeom>
                    </p:spPr>
                  </p:pic>
                </p:oleObj>
              </mc:Fallback>
            </mc:AlternateContent>
          </a:graphicData>
        </a:graphic>
      </p:graphicFrame>
    </p:spTree>
    <p:extLst>
      <p:ext uri="{BB962C8B-B14F-4D97-AF65-F5344CB8AC3E}">
        <p14:creationId xmlns:p14="http://schemas.microsoft.com/office/powerpoint/2010/main" val="36962596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zh-CN" altLang="en-US" dirty="0">
                <a:solidFill>
                  <a:srgbClr val="FF0000"/>
                </a:solidFill>
              </a:rPr>
              <a:t>相</a:t>
            </a:r>
            <a:r>
              <a:rPr lang="zh-CN" altLang="en-US" dirty="0" smtClean="0">
                <a:solidFill>
                  <a:srgbClr val="FF0000"/>
                </a:solidFill>
              </a:rPr>
              <a:t>关和回归的概念</a:t>
            </a:r>
            <a:endParaRPr lang="en-US" altLang="zh-CN" dirty="0" smtClean="0">
              <a:solidFill>
                <a:srgbClr val="FF0000"/>
              </a:solidFill>
            </a:endParaRPr>
          </a:p>
          <a:p>
            <a:r>
              <a:rPr lang="zh-CN" altLang="en-US" dirty="0" smtClean="0"/>
              <a:t>线性回归的概念和方程</a:t>
            </a:r>
            <a:endParaRPr lang="en-US" altLang="zh-CN" dirty="0"/>
          </a:p>
          <a:p>
            <a:r>
              <a:rPr lang="zh-CN" altLang="en-US" dirty="0" smtClean="0"/>
              <a:t>线性回归模型的损失函数（误差平方和）与参数估计</a:t>
            </a:r>
            <a:endParaRPr lang="en-US" altLang="zh-CN" dirty="0" smtClean="0"/>
          </a:p>
          <a:p>
            <a:pPr lvl="1"/>
            <a:r>
              <a:rPr lang="zh-CN" altLang="en-US" dirty="0"/>
              <a:t>正</a:t>
            </a:r>
            <a:r>
              <a:rPr lang="zh-CN" altLang="en-US" dirty="0" smtClean="0"/>
              <a:t>规解方程法（最小二乘法）</a:t>
            </a:r>
            <a:endParaRPr lang="en-US" altLang="zh-CN" dirty="0" smtClean="0"/>
          </a:p>
          <a:p>
            <a:pPr lvl="1"/>
            <a:r>
              <a:rPr lang="zh-CN" altLang="en-US" dirty="0"/>
              <a:t>梯</a:t>
            </a:r>
            <a:r>
              <a:rPr lang="zh-CN" altLang="en-US" dirty="0" smtClean="0"/>
              <a:t>度下降法</a:t>
            </a:r>
            <a:endParaRPr lang="en-US" altLang="zh-CN" dirty="0" smtClean="0"/>
          </a:p>
          <a:p>
            <a:pPr lvl="1"/>
            <a:endParaRPr lang="en-US" altLang="zh-CN" dirty="0"/>
          </a:p>
          <a:p>
            <a:r>
              <a:rPr lang="zh-CN" altLang="en-US" dirty="0" smtClean="0"/>
              <a:t>逻辑回归模型的概念和方程</a:t>
            </a:r>
            <a:endParaRPr lang="en-US" altLang="zh-CN" dirty="0" smtClean="0"/>
          </a:p>
          <a:p>
            <a:r>
              <a:rPr lang="zh-CN" altLang="en-US" dirty="0"/>
              <a:t>逻</a:t>
            </a:r>
            <a:r>
              <a:rPr lang="zh-CN" altLang="en-US" dirty="0" smtClean="0"/>
              <a:t>辑回归模型的损失函数与参数估计</a:t>
            </a:r>
            <a:endParaRPr lang="en-US" altLang="zh-CN" dirty="0" smtClean="0"/>
          </a:p>
          <a:p>
            <a:pPr lvl="1"/>
            <a:r>
              <a:rPr lang="zh-CN" altLang="en-US" dirty="0"/>
              <a:t>损</a:t>
            </a:r>
            <a:r>
              <a:rPr lang="zh-CN" altLang="en-US" dirty="0" smtClean="0"/>
              <a:t>失函数（极大似然估计函数）</a:t>
            </a:r>
            <a:endParaRPr lang="en-US" altLang="zh-CN" dirty="0" smtClean="0"/>
          </a:p>
          <a:p>
            <a:pPr lvl="1"/>
            <a:r>
              <a:rPr lang="zh-CN" altLang="en-US" dirty="0"/>
              <a:t>参</a:t>
            </a:r>
            <a:r>
              <a:rPr lang="zh-CN" altLang="en-US" dirty="0" smtClean="0"/>
              <a:t>数估计（梯度下降法）</a:t>
            </a:r>
            <a:endParaRPr lang="zh-CN" altLang="en-US" dirty="0"/>
          </a:p>
        </p:txBody>
      </p:sp>
    </p:spTree>
    <p:extLst>
      <p:ext uri="{BB962C8B-B14F-4D97-AF65-F5344CB8AC3E}">
        <p14:creationId xmlns:p14="http://schemas.microsoft.com/office/powerpoint/2010/main" val="1682485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正规解方程法求参数</a:t>
            </a:r>
            <a:r>
              <a:rPr lang="en-US" altLang="zh-CN" i="1" dirty="0"/>
              <a:t>θ</a:t>
            </a:r>
            <a:r>
              <a:rPr lang="zh-CN" altLang="en-US" dirty="0"/>
              <a:t>例题</a:t>
            </a:r>
          </a:p>
        </p:txBody>
      </p:sp>
      <p:sp>
        <p:nvSpPr>
          <p:cNvPr id="3" name="日期占位符 2"/>
          <p:cNvSpPr>
            <a:spLocks noGrp="1"/>
          </p:cNvSpPr>
          <p:nvPr>
            <p:ph type="dt" sz="half" idx="10"/>
          </p:nvPr>
        </p:nvSpPr>
        <p:spPr/>
        <p:txBody>
          <a:bodyPr/>
          <a:lstStyle/>
          <a:p>
            <a:pPr>
              <a:defRPr/>
            </a:pPr>
            <a:fld id="{079A62E1-B93F-4A07-B9EF-4007E0442267}" type="datetime1">
              <a:rPr lang="zh-CN" altLang="en-US" smtClean="0"/>
              <a:pPr>
                <a:defRPr/>
              </a:pPr>
              <a:t>2021-11-15</a:t>
            </a:fld>
            <a:endParaRPr lang="en-US" altLang="zh-CN"/>
          </a:p>
        </p:txBody>
      </p:sp>
      <p:graphicFrame>
        <p:nvGraphicFramePr>
          <p:cNvPr id="4" name="对象 3"/>
          <p:cNvGraphicFramePr>
            <a:graphicFrameLocks noChangeAspect="1"/>
          </p:cNvGraphicFramePr>
          <p:nvPr>
            <p:extLst>
              <p:ext uri="{D42A27DB-BD31-4B8C-83A1-F6EECF244321}">
                <p14:modId xmlns:p14="http://schemas.microsoft.com/office/powerpoint/2010/main" val="867628809"/>
              </p:ext>
            </p:extLst>
          </p:nvPr>
        </p:nvGraphicFramePr>
        <p:xfrm>
          <a:off x="809688" y="1500749"/>
          <a:ext cx="7533145" cy="1020113"/>
        </p:xfrm>
        <a:graphic>
          <a:graphicData uri="http://schemas.openxmlformats.org/presentationml/2006/ole">
            <mc:AlternateContent xmlns:mc="http://schemas.openxmlformats.org/markup-compatibility/2006">
              <mc:Choice xmlns:v="urn:schemas-microsoft-com:vml" Requires="v">
                <p:oleObj spid="_x0000_s93301" name="Equation" r:id="rId3" imgW="3047760" imgH="495000" progId="Equation.DSMT4">
                  <p:embed/>
                </p:oleObj>
              </mc:Choice>
              <mc:Fallback>
                <p:oleObj name="Equation" r:id="rId3" imgW="3047760" imgH="495000" progId="Equation.DSMT4">
                  <p:embed/>
                  <p:pic>
                    <p:nvPicPr>
                      <p:cNvPr id="0" name=""/>
                      <p:cNvPicPr/>
                      <p:nvPr/>
                    </p:nvPicPr>
                    <p:blipFill>
                      <a:blip r:embed="rId4"/>
                      <a:stretch>
                        <a:fillRect/>
                      </a:stretch>
                    </p:blipFill>
                    <p:spPr>
                      <a:xfrm>
                        <a:off x="809688" y="1500749"/>
                        <a:ext cx="7533145" cy="10201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33012832"/>
              </p:ext>
            </p:extLst>
          </p:nvPr>
        </p:nvGraphicFramePr>
        <p:xfrm>
          <a:off x="791364" y="2520862"/>
          <a:ext cx="7224767" cy="1836805"/>
        </p:xfrm>
        <a:graphic>
          <a:graphicData uri="http://schemas.openxmlformats.org/presentationml/2006/ole">
            <mc:AlternateContent xmlns:mc="http://schemas.openxmlformats.org/markup-compatibility/2006">
              <mc:Choice xmlns:v="urn:schemas-microsoft-com:vml" Requires="v">
                <p:oleObj spid="_x0000_s93302" name="Equation" r:id="rId5" imgW="2997000" imgH="914400" progId="Equation.DSMT4">
                  <p:embed/>
                </p:oleObj>
              </mc:Choice>
              <mc:Fallback>
                <p:oleObj name="Equation" r:id="rId5" imgW="2997000" imgH="914400" progId="Equation.DSMT4">
                  <p:embed/>
                  <p:pic>
                    <p:nvPicPr>
                      <p:cNvPr id="0" name=""/>
                      <p:cNvPicPr/>
                      <p:nvPr/>
                    </p:nvPicPr>
                    <p:blipFill>
                      <a:blip r:embed="rId6"/>
                      <a:stretch>
                        <a:fillRect/>
                      </a:stretch>
                    </p:blipFill>
                    <p:spPr>
                      <a:xfrm>
                        <a:off x="791364" y="2520862"/>
                        <a:ext cx="7224767" cy="183680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706335199"/>
              </p:ext>
            </p:extLst>
          </p:nvPr>
        </p:nvGraphicFramePr>
        <p:xfrm>
          <a:off x="323528" y="4348951"/>
          <a:ext cx="8748833" cy="924173"/>
        </p:xfrm>
        <a:graphic>
          <a:graphicData uri="http://schemas.openxmlformats.org/presentationml/2006/ole">
            <mc:AlternateContent xmlns:mc="http://schemas.openxmlformats.org/markup-compatibility/2006">
              <mc:Choice xmlns:v="urn:schemas-microsoft-com:vml" Requires="v">
                <p:oleObj spid="_x0000_s93303" name="Equation" r:id="rId7" imgW="3606480" imgH="457200" progId="Equation.DSMT4">
                  <p:embed/>
                </p:oleObj>
              </mc:Choice>
              <mc:Fallback>
                <p:oleObj name="Equation" r:id="rId7" imgW="3606480" imgH="457200" progId="Equation.DSMT4">
                  <p:embed/>
                  <p:pic>
                    <p:nvPicPr>
                      <p:cNvPr id="0" name=""/>
                      <p:cNvPicPr/>
                      <p:nvPr/>
                    </p:nvPicPr>
                    <p:blipFill>
                      <a:blip r:embed="rId8"/>
                      <a:stretch>
                        <a:fillRect/>
                      </a:stretch>
                    </p:blipFill>
                    <p:spPr>
                      <a:xfrm>
                        <a:off x="323528" y="4348951"/>
                        <a:ext cx="8748833" cy="924173"/>
                      </a:xfrm>
                      <a:prstGeom prst="rect">
                        <a:avLst/>
                      </a:prstGeom>
                    </p:spPr>
                  </p:pic>
                </p:oleObj>
              </mc:Fallback>
            </mc:AlternateContent>
          </a:graphicData>
        </a:graphic>
      </p:graphicFrame>
    </p:spTree>
    <p:extLst>
      <p:ext uri="{BB962C8B-B14F-4D97-AF65-F5344CB8AC3E}">
        <p14:creationId xmlns:p14="http://schemas.microsoft.com/office/powerpoint/2010/main" val="2158070218"/>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397227"/>
            <a:ext cx="7772400" cy="720080"/>
          </a:xfrm>
        </p:spPr>
        <p:txBody>
          <a:bodyPr/>
          <a:lstStyle/>
          <a:p>
            <a:r>
              <a:rPr lang="en-US" altLang="zh-CN" sz="4000" dirty="0" smtClean="0"/>
              <a:t>Numpy</a:t>
            </a:r>
            <a:r>
              <a:rPr lang="zh-CN" altLang="en-US" sz="4000" dirty="0" smtClean="0"/>
              <a:t>计算求参</a:t>
            </a:r>
            <a:r>
              <a:rPr lang="zh-CN" altLang="en-US" sz="4000" dirty="0"/>
              <a:t>数</a:t>
            </a:r>
            <a:r>
              <a:rPr lang="en-US" altLang="zh-CN" sz="4000" i="1" dirty="0"/>
              <a:t>θ</a:t>
            </a:r>
            <a:r>
              <a:rPr lang="zh-CN" altLang="en-US" sz="4000" dirty="0"/>
              <a:t>例题</a:t>
            </a:r>
            <a:r>
              <a:rPr lang="zh-CN" altLang="en-US" sz="4000" dirty="0" smtClean="0"/>
              <a:t>的代码</a:t>
            </a:r>
            <a:endParaRPr lang="zh-CN" altLang="en-US" sz="4000" dirty="0"/>
          </a:p>
        </p:txBody>
      </p:sp>
      <p:sp>
        <p:nvSpPr>
          <p:cNvPr id="3" name="日期占位符 2"/>
          <p:cNvSpPr>
            <a:spLocks noGrp="1"/>
          </p:cNvSpPr>
          <p:nvPr>
            <p:ph type="dt" sz="half" idx="10"/>
          </p:nvPr>
        </p:nvSpPr>
        <p:spPr/>
        <p:txBody>
          <a:bodyPr/>
          <a:lstStyle/>
          <a:p>
            <a:pPr>
              <a:defRPr/>
            </a:pPr>
            <a:fld id="{079A62E1-B93F-4A07-B9EF-4007E0442267}" type="datetime1">
              <a:rPr lang="zh-CN" altLang="en-US" smtClean="0"/>
              <a:pPr>
                <a:defRPr/>
              </a:pPr>
              <a:t>2021-11-15</a:t>
            </a:fld>
            <a:endParaRPr lang="en-US" altLang="zh-CN"/>
          </a:p>
        </p:txBody>
      </p:sp>
      <p:sp>
        <p:nvSpPr>
          <p:cNvPr id="4" name="矩形 3"/>
          <p:cNvSpPr/>
          <p:nvPr/>
        </p:nvSpPr>
        <p:spPr>
          <a:xfrm>
            <a:off x="744418" y="1138474"/>
            <a:ext cx="8046640" cy="4893647"/>
          </a:xfrm>
          <a:prstGeom prst="rect">
            <a:avLst/>
          </a:prstGeom>
        </p:spPr>
        <p:txBody>
          <a:bodyPr wrap="square">
            <a:spAutoFit/>
          </a:bodyPr>
          <a:lstStyle/>
          <a:p>
            <a:r>
              <a:rPr lang="en-US" altLang="zh-CN" sz="2400" dirty="0"/>
              <a:t>import numpy as np  </a:t>
            </a:r>
          </a:p>
          <a:p>
            <a:r>
              <a:rPr lang="en-US" altLang="zh-CN" sz="2400" dirty="0"/>
              <a:t>np.set_printoptions(suppress=True</a:t>
            </a:r>
            <a:r>
              <a:rPr lang="en-US" altLang="zh-CN" sz="2400" dirty="0" smtClean="0"/>
              <a:t>) #</a:t>
            </a:r>
            <a:r>
              <a:rPr lang="zh-CN" altLang="en-US" sz="2400" dirty="0" smtClean="0"/>
              <a:t>不使用科学计数法</a:t>
            </a:r>
            <a:endParaRPr lang="en-US" altLang="zh-CN" sz="2400" dirty="0"/>
          </a:p>
          <a:p>
            <a:r>
              <a:rPr lang="en-US" altLang="zh-CN" sz="2400" dirty="0"/>
              <a:t>#x=np.array([[4,462],[462,55602]])</a:t>
            </a:r>
          </a:p>
          <a:p>
            <a:r>
              <a:rPr lang="en-US" altLang="zh-CN" sz="2400" dirty="0"/>
              <a:t>xb=np.matrix('1 123; 1 150;1 87; 1 102')</a:t>
            </a:r>
          </a:p>
          <a:p>
            <a:r>
              <a:rPr lang="en-US" altLang="zh-CN" sz="2400" dirty="0"/>
              <a:t>x=(xb.T)*xb</a:t>
            </a:r>
          </a:p>
          <a:p>
            <a:r>
              <a:rPr lang="en-US" altLang="zh-CN" sz="2400" dirty="0" smtClean="0"/>
              <a:t>b=np.matrix(x</a:t>
            </a:r>
            <a:r>
              <a:rPr lang="en-US" altLang="zh-CN" sz="2400" dirty="0"/>
              <a:t>) 		</a:t>
            </a:r>
            <a:r>
              <a:rPr lang="en-US" altLang="zh-CN" sz="2400" dirty="0" smtClean="0"/>
              <a:t> </a:t>
            </a:r>
            <a:r>
              <a:rPr lang="en-US" altLang="zh-CN" sz="2400" dirty="0"/>
              <a:t>#</a:t>
            </a:r>
            <a:r>
              <a:rPr lang="zh-CN" altLang="en-US" sz="2400" dirty="0"/>
              <a:t>用数组创建矩阵</a:t>
            </a:r>
          </a:p>
          <a:p>
            <a:r>
              <a:rPr lang="en-US" altLang="zh-CN" sz="2400" dirty="0"/>
              <a:t>e=b.I </a:t>
            </a:r>
            <a:r>
              <a:rPr lang="en-US" altLang="zh-CN" sz="2400" dirty="0" smtClean="0"/>
              <a:t>				 </a:t>
            </a:r>
            <a:r>
              <a:rPr lang="en-US" altLang="zh-CN" sz="2400" dirty="0"/>
              <a:t>#</a:t>
            </a:r>
            <a:r>
              <a:rPr lang="zh-CN" altLang="en-US" sz="2400" dirty="0"/>
              <a:t>求逆矩阵</a:t>
            </a:r>
          </a:p>
          <a:p>
            <a:r>
              <a:rPr lang="en-US" altLang="zh-CN" sz="2400" dirty="0" smtClean="0"/>
              <a:t>a=np.matrix</a:t>
            </a:r>
            <a:r>
              <a:rPr lang="en-US" altLang="zh-CN" sz="2400" dirty="0"/>
              <a:t>('1 1 1 1;123 150 87 102') </a:t>
            </a:r>
          </a:p>
          <a:p>
            <a:r>
              <a:rPr lang="en-US" altLang="zh-CN" sz="2400" dirty="0"/>
              <a:t>c=np.matrix('250;320;160;220') 	 </a:t>
            </a:r>
          </a:p>
          <a:p>
            <a:r>
              <a:rPr lang="en-US" altLang="zh-CN" sz="2400" dirty="0"/>
              <a:t>d=a*c</a:t>
            </a:r>
          </a:p>
          <a:p>
            <a:r>
              <a:rPr lang="en-US" altLang="zh-CN" sz="2400" dirty="0"/>
              <a:t>print(d</a:t>
            </a:r>
            <a:r>
              <a:rPr lang="en-US" altLang="zh-CN" sz="2400" dirty="0" smtClean="0"/>
              <a:t>)</a:t>
            </a:r>
            <a:endParaRPr lang="en-US" altLang="zh-CN" sz="2400" dirty="0"/>
          </a:p>
          <a:p>
            <a:r>
              <a:rPr lang="en-US" altLang="zh-CN" sz="2400" dirty="0"/>
              <a:t>f=e*d</a:t>
            </a:r>
          </a:p>
          <a:p>
            <a:r>
              <a:rPr lang="en-US" altLang="zh-CN" sz="2400" dirty="0"/>
              <a:t>print(f)</a:t>
            </a:r>
            <a:endParaRPr lang="zh-CN" altLang="en-US" sz="2400" dirty="0"/>
          </a:p>
        </p:txBody>
      </p:sp>
    </p:spTree>
    <p:extLst>
      <p:ext uri="{BB962C8B-B14F-4D97-AF65-F5344CB8AC3E}">
        <p14:creationId xmlns:p14="http://schemas.microsoft.com/office/powerpoint/2010/main" val="1107150908"/>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梯</a:t>
            </a:r>
            <a:r>
              <a:rPr lang="zh-CN" altLang="en-US" b="1" dirty="0" smtClean="0"/>
              <a:t>度下降法</a:t>
            </a:r>
            <a:endParaRPr lang="zh-CN" altLang="en-US" b="1" dirty="0"/>
          </a:p>
        </p:txBody>
      </p:sp>
      <p:sp>
        <p:nvSpPr>
          <p:cNvPr id="3" name="日期占位符 2"/>
          <p:cNvSpPr>
            <a:spLocks noGrp="1"/>
          </p:cNvSpPr>
          <p:nvPr>
            <p:ph type="dt" sz="half" idx="10"/>
          </p:nvPr>
        </p:nvSpPr>
        <p:spPr/>
        <p:txBody>
          <a:bodyPr/>
          <a:lstStyle/>
          <a:p>
            <a:pPr>
              <a:defRPr/>
            </a:pPr>
            <a:fld id="{079A62E1-B93F-4A07-B9EF-4007E0442267}" type="datetime1">
              <a:rPr lang="zh-CN" altLang="en-US" smtClean="0"/>
              <a:pPr>
                <a:defRPr/>
              </a:pPr>
              <a:t>2021-11-15</a:t>
            </a:fld>
            <a:endParaRPr lang="en-US" altLang="zh-CN"/>
          </a:p>
        </p:txBody>
      </p:sp>
      <p:sp>
        <p:nvSpPr>
          <p:cNvPr id="4" name="矩形 3"/>
          <p:cNvSpPr/>
          <p:nvPr/>
        </p:nvSpPr>
        <p:spPr>
          <a:xfrm>
            <a:off x="251520" y="1460500"/>
            <a:ext cx="8694712" cy="3539430"/>
          </a:xfrm>
          <a:prstGeom prst="rect">
            <a:avLst/>
          </a:prstGeom>
        </p:spPr>
        <p:txBody>
          <a:bodyPr wrap="square">
            <a:spAutoFit/>
          </a:bodyPr>
          <a:lstStyle/>
          <a:p>
            <a:r>
              <a:rPr lang="zh-CN" altLang="zh-CN" sz="3200" dirty="0"/>
              <a:t>梯度下降（</a:t>
            </a:r>
            <a:r>
              <a:rPr lang="en-US" altLang="zh-CN" sz="3200" dirty="0"/>
              <a:t>Gradient Descent</a:t>
            </a:r>
            <a:r>
              <a:rPr lang="zh-CN" altLang="zh-CN" sz="3200" dirty="0"/>
              <a:t>）算法在机器学习中是很普遍的算法，不仅可以用于线性回归问题，还可以应用到神经网络等机器学习模型中</a:t>
            </a:r>
            <a:r>
              <a:rPr lang="zh-CN" altLang="zh-CN" sz="3200" dirty="0" smtClean="0"/>
              <a:t>。</a:t>
            </a:r>
            <a:endParaRPr lang="en-US" altLang="zh-CN" sz="3200" dirty="0" smtClean="0"/>
          </a:p>
          <a:p>
            <a:endParaRPr lang="en-US" altLang="zh-CN" sz="3200" dirty="0" smtClean="0"/>
          </a:p>
          <a:p>
            <a:r>
              <a:rPr lang="zh-CN" altLang="zh-CN" sz="3200" dirty="0" smtClean="0"/>
              <a:t>梯</a:t>
            </a:r>
            <a:r>
              <a:rPr lang="zh-CN" altLang="zh-CN" sz="3200" dirty="0"/>
              <a:t>度下降算法是一种求局部最优解的方法，该方法的整体思路是通过迭代来逐渐调整参数使得损失函数达到最小值。</a:t>
            </a:r>
          </a:p>
        </p:txBody>
      </p:sp>
      <p:sp>
        <p:nvSpPr>
          <p:cNvPr id="5" name="TextBox 4"/>
          <p:cNvSpPr txBox="1"/>
          <p:nvPr/>
        </p:nvSpPr>
        <p:spPr>
          <a:xfrm>
            <a:off x="1475656" y="697261"/>
            <a:ext cx="1512168" cy="646331"/>
          </a:xfrm>
          <a:prstGeom prst="rect">
            <a:avLst/>
          </a:prstGeom>
          <a:noFill/>
        </p:spPr>
        <p:txBody>
          <a:bodyPr wrap="square" rtlCol="0">
            <a:spAutoFit/>
          </a:bodyPr>
          <a:lstStyle/>
          <a:p>
            <a:pPr algn="l"/>
            <a:r>
              <a:rPr lang="zh-CN" altLang="en-US" b="1" dirty="0" smtClean="0">
                <a:solidFill>
                  <a:srgbClr val="FF0000"/>
                </a:solidFill>
              </a:rPr>
              <a:t>斜率</a:t>
            </a:r>
          </a:p>
        </p:txBody>
      </p:sp>
      <p:cxnSp>
        <p:nvCxnSpPr>
          <p:cNvPr id="7" name="直接连接符 6"/>
          <p:cNvCxnSpPr/>
          <p:nvPr/>
        </p:nvCxnSpPr>
        <p:spPr bwMode="auto">
          <a:xfrm flipV="1">
            <a:off x="899592" y="1235870"/>
            <a:ext cx="864096" cy="301484"/>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40468108"/>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10"/>
          </p:nvPr>
        </p:nvSpPr>
        <p:spPr/>
        <p:txBody>
          <a:bodyPr/>
          <a:lstStyle/>
          <a:p>
            <a:pPr>
              <a:defRPr/>
            </a:pPr>
            <a:fld id="{079A62E1-B93F-4A07-B9EF-4007E0442267}" type="datetime1">
              <a:rPr lang="zh-CN" altLang="en-US" smtClean="0"/>
              <a:pPr>
                <a:defRPr/>
              </a:pPr>
              <a:t>2021-11-15</a:t>
            </a:fld>
            <a:endParaRPr lang="en-US" altLang="zh-CN"/>
          </a:p>
        </p:txBody>
      </p:sp>
      <p:pic>
        <p:nvPicPr>
          <p:cNvPr id="4" name="Picture 3" descr="C:\Users\Shinelon\Desktop\2018031315085138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1777380"/>
            <a:ext cx="829627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227600"/>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日期占位符 2"/>
          <p:cNvSpPr>
            <a:spLocks noGrp="1"/>
          </p:cNvSpPr>
          <p:nvPr>
            <p:ph type="dt" sz="half" idx="10"/>
          </p:nvPr>
        </p:nvSpPr>
        <p:spPr/>
        <p:txBody>
          <a:bodyPr/>
          <a:lstStyle/>
          <a:p>
            <a:pPr>
              <a:defRPr/>
            </a:pPr>
            <a:fld id="{079A62E1-B93F-4A07-B9EF-4007E0442267}" type="datetime1">
              <a:rPr lang="zh-CN" altLang="en-US" smtClean="0"/>
              <a:pPr>
                <a:defRPr/>
              </a:pPr>
              <a:t>2021-11-15</a:t>
            </a:fld>
            <a:endParaRPr lang="en-US" altLang="zh-CN"/>
          </a:p>
        </p:txBody>
      </p:sp>
      <p:pic>
        <p:nvPicPr>
          <p:cNvPr id="100354" name="Picture 2" descr="C:\Users\Shinelon\Desktop\201803131519542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9" y="1527643"/>
            <a:ext cx="8727601" cy="3610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085293"/>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梯</a:t>
            </a:r>
            <a:r>
              <a:rPr lang="zh-CN" altLang="en-US" dirty="0" smtClean="0"/>
              <a:t>度下降法描述</a:t>
            </a:r>
            <a:endParaRPr lang="zh-CN" altLang="en-US" dirty="0"/>
          </a:p>
        </p:txBody>
      </p:sp>
      <p:sp>
        <p:nvSpPr>
          <p:cNvPr id="3" name="日期占位符 2"/>
          <p:cNvSpPr>
            <a:spLocks noGrp="1"/>
          </p:cNvSpPr>
          <p:nvPr>
            <p:ph type="dt" sz="half" idx="10"/>
          </p:nvPr>
        </p:nvSpPr>
        <p:spPr/>
        <p:txBody>
          <a:bodyPr/>
          <a:lstStyle/>
          <a:p>
            <a:pPr>
              <a:defRPr/>
            </a:pPr>
            <a:fld id="{079A62E1-B93F-4A07-B9EF-4007E0442267}" type="datetime1">
              <a:rPr lang="zh-CN" altLang="en-US" smtClean="0"/>
              <a:pPr>
                <a:defRPr/>
              </a:pPr>
              <a:t>2021-11-15</a:t>
            </a:fld>
            <a:endParaRPr lang="en-US" altLang="zh-CN"/>
          </a:p>
        </p:txBody>
      </p:sp>
      <p:sp>
        <p:nvSpPr>
          <p:cNvPr id="4" name="矩形 3"/>
          <p:cNvSpPr/>
          <p:nvPr/>
        </p:nvSpPr>
        <p:spPr>
          <a:xfrm>
            <a:off x="684213" y="1177314"/>
            <a:ext cx="8265730" cy="3970318"/>
          </a:xfrm>
          <a:prstGeom prst="rect">
            <a:avLst/>
          </a:prstGeom>
        </p:spPr>
        <p:txBody>
          <a:bodyPr wrap="square">
            <a:spAutoFit/>
          </a:bodyPr>
          <a:lstStyle/>
          <a:p>
            <a:pPr marL="514350" indent="-514350">
              <a:buAutoNum type="arabicParenR"/>
            </a:pPr>
            <a:r>
              <a:rPr lang="zh-CN" altLang="en-US" sz="2800" dirty="0" smtClean="0"/>
              <a:t>确定优化模型的假设函数和损失函数</a:t>
            </a:r>
            <a:endParaRPr lang="en-US" altLang="zh-CN" sz="2800" dirty="0" smtClean="0"/>
          </a:p>
          <a:p>
            <a:pPr marL="514350" indent="-514350">
              <a:buAutoNum type="arabicParenR"/>
            </a:pPr>
            <a:endParaRPr lang="en-US" altLang="zh-CN" sz="2800" dirty="0"/>
          </a:p>
          <a:p>
            <a:pPr marL="514350" indent="-514350">
              <a:buAutoNum type="arabicParenR"/>
            </a:pPr>
            <a:endParaRPr lang="en-US" altLang="zh-CN" sz="2800" dirty="0" smtClean="0"/>
          </a:p>
          <a:p>
            <a:pPr marL="514350" indent="-514350">
              <a:buAutoNum type="arabicParenR"/>
            </a:pPr>
            <a:endParaRPr lang="en-US" altLang="zh-CN" sz="2800" dirty="0" smtClean="0"/>
          </a:p>
          <a:p>
            <a:pPr marL="514350" indent="-514350">
              <a:buAutoNum type="arabicParenR"/>
            </a:pPr>
            <a:endParaRPr lang="en-US" altLang="zh-CN" sz="2800" dirty="0"/>
          </a:p>
          <a:p>
            <a:pPr marL="514350" indent="-514350">
              <a:buAutoNum type="arabicParenR"/>
            </a:pPr>
            <a:r>
              <a:rPr lang="zh-CN" altLang="en-US" sz="2800" dirty="0" smtClean="0">
                <a:latin typeface="+mj-lt"/>
              </a:rPr>
              <a:t>算法相关参数的初始</a:t>
            </a:r>
            <a:r>
              <a:rPr lang="zh-CN" altLang="en-US" sz="2800" dirty="0">
                <a:latin typeface="+mj-lt"/>
              </a:rPr>
              <a:t>化：主要是初始化 </a:t>
            </a:r>
            <a:r>
              <a:rPr lang="en-US" altLang="zh-CN" sz="2800" i="1" dirty="0">
                <a:solidFill>
                  <a:srgbClr val="000000"/>
                </a:solidFill>
                <a:latin typeface="Times New Roman"/>
              </a:rPr>
              <a:t>θ</a:t>
            </a:r>
            <a:r>
              <a:rPr lang="en-US" altLang="zh-CN" sz="2800" i="1" baseline="-25000" dirty="0">
                <a:solidFill>
                  <a:srgbClr val="000000"/>
                </a:solidFill>
                <a:latin typeface="Times New Roman"/>
              </a:rPr>
              <a:t>i</a:t>
            </a:r>
            <a:r>
              <a:rPr lang="zh-CN" altLang="en-US" sz="2800" dirty="0" smtClean="0"/>
              <a:t> </a:t>
            </a:r>
            <a:r>
              <a:rPr lang="en-US" altLang="zh-CN" sz="2800" dirty="0" smtClean="0">
                <a:latin typeface="+mj-lt"/>
              </a:rPr>
              <a:t>,</a:t>
            </a:r>
            <a:r>
              <a:rPr lang="zh-CN" altLang="en-US" sz="2800" dirty="0">
                <a:latin typeface="+mj-lt"/>
              </a:rPr>
              <a:t>算法终止距离 </a:t>
            </a:r>
            <a:r>
              <a:rPr lang="en-US" altLang="zh-CN" sz="2800" i="1" dirty="0">
                <a:solidFill>
                  <a:srgbClr val="000000"/>
                </a:solidFill>
                <a:latin typeface="Times New Roman"/>
              </a:rPr>
              <a:t>ε</a:t>
            </a:r>
            <a:r>
              <a:rPr lang="zh-CN" altLang="en-US" sz="2800" dirty="0" smtClean="0">
                <a:latin typeface="+mj-lt"/>
              </a:rPr>
              <a:t>以</a:t>
            </a:r>
            <a:r>
              <a:rPr lang="zh-CN" altLang="en-US" sz="2800" dirty="0">
                <a:latin typeface="+mj-lt"/>
              </a:rPr>
              <a:t>及步</a:t>
            </a:r>
            <a:r>
              <a:rPr lang="zh-CN" altLang="en-US" sz="2800" dirty="0" smtClean="0">
                <a:latin typeface="+mj-lt"/>
              </a:rPr>
              <a:t>长</a:t>
            </a:r>
            <a:r>
              <a:rPr lang="en-US" altLang="zh-CN" sz="2800" i="1" dirty="0" smtClean="0">
                <a:latin typeface="+mj-lt"/>
              </a:rPr>
              <a:t>α</a:t>
            </a:r>
            <a:r>
              <a:rPr lang="zh-CN" altLang="en-US" sz="2800" dirty="0" smtClean="0">
                <a:latin typeface="+mj-lt"/>
              </a:rPr>
              <a:t> </a:t>
            </a:r>
            <a:r>
              <a:rPr lang="zh-CN" altLang="en-US" sz="2800" dirty="0">
                <a:latin typeface="+mj-lt"/>
              </a:rPr>
              <a:t>。在没有任何先验知识的时候</a:t>
            </a:r>
            <a:r>
              <a:rPr lang="zh-CN" altLang="en-US" sz="2800" dirty="0" smtClean="0">
                <a:latin typeface="+mj-lt"/>
              </a:rPr>
              <a:t>，</a:t>
            </a:r>
            <a:r>
              <a:rPr lang="zh-CN" altLang="en-US" sz="2800" dirty="0">
                <a:latin typeface="+mj-lt"/>
              </a:rPr>
              <a:t>一般</a:t>
            </a:r>
            <a:r>
              <a:rPr lang="zh-CN" altLang="en-US" sz="2800" dirty="0" smtClean="0">
                <a:latin typeface="+mj-lt"/>
              </a:rPr>
              <a:t>将</a:t>
            </a:r>
            <a:r>
              <a:rPr lang="zh-CN" altLang="en-US" sz="2800" dirty="0">
                <a:latin typeface="+mj-lt"/>
              </a:rPr>
              <a:t>所有</a:t>
            </a:r>
            <a:r>
              <a:rPr lang="zh-CN" altLang="en-US" sz="2800" dirty="0" smtClean="0">
                <a:latin typeface="+mj-lt"/>
              </a:rPr>
              <a:t>的</a:t>
            </a:r>
            <a:r>
              <a:rPr lang="en-US" altLang="zh-CN" sz="2800" i="1" dirty="0" smtClean="0">
                <a:solidFill>
                  <a:srgbClr val="000000"/>
                </a:solidFill>
                <a:latin typeface="Times New Roman"/>
              </a:rPr>
              <a:t>θ</a:t>
            </a:r>
            <a:r>
              <a:rPr lang="zh-CN" altLang="en-US" sz="2800" dirty="0" smtClean="0">
                <a:latin typeface="+mj-lt"/>
              </a:rPr>
              <a:t> </a:t>
            </a:r>
            <a:r>
              <a:rPr lang="zh-CN" altLang="en-US" sz="2800" dirty="0">
                <a:latin typeface="+mj-lt"/>
              </a:rPr>
              <a:t>初始化为</a:t>
            </a:r>
            <a:r>
              <a:rPr lang="en-US" altLang="zh-CN" sz="2800" dirty="0">
                <a:latin typeface="+mj-lt"/>
              </a:rPr>
              <a:t>0</a:t>
            </a:r>
            <a:r>
              <a:rPr lang="zh-CN" altLang="en-US" sz="2800" dirty="0">
                <a:latin typeface="+mj-lt"/>
              </a:rPr>
              <a:t>， 将步长初始化为</a:t>
            </a:r>
            <a:r>
              <a:rPr lang="en-US" altLang="zh-CN" sz="2800" dirty="0">
                <a:latin typeface="+mj-lt"/>
              </a:rPr>
              <a:t>1</a:t>
            </a:r>
            <a:r>
              <a:rPr lang="zh-CN" altLang="en-US" sz="2800" dirty="0">
                <a:latin typeface="+mj-lt"/>
              </a:rPr>
              <a:t>。在调优的时候再进行优化</a:t>
            </a:r>
            <a:endParaRPr lang="zh-CN" altLang="en-US" sz="2800" dirty="0"/>
          </a:p>
        </p:txBody>
      </p:sp>
      <p:sp>
        <p:nvSpPr>
          <p:cNvPr id="5" name="TextBox 4"/>
          <p:cNvSpPr txBox="1"/>
          <p:nvPr/>
        </p:nvSpPr>
        <p:spPr>
          <a:xfrm>
            <a:off x="1187623" y="1838838"/>
            <a:ext cx="7508169" cy="646331"/>
          </a:xfrm>
          <a:prstGeom prst="rect">
            <a:avLst/>
          </a:prstGeom>
          <a:noFill/>
        </p:spPr>
        <p:txBody>
          <a:bodyPr wrap="square" rtlCol="0">
            <a:spAutoFit/>
          </a:bodyPr>
          <a:lstStyle/>
          <a:p>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θ</a:t>
            </a:r>
            <a:r>
              <a:rPr lang="en-US" altLang="zh-CN" i="1" baseline="-25000" dirty="0" smtClean="0">
                <a:latin typeface="Times New Roman" panose="02020603050405020304" pitchFamily="18" charset="0"/>
                <a:cs typeface="Times New Roman" panose="02020603050405020304" pitchFamily="18" charset="0"/>
              </a:rPr>
              <a:t>0</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θ</a:t>
            </a:r>
            <a:r>
              <a:rPr lang="en-US" altLang="zh-CN" i="1" baseline="-25000" dirty="0" smtClean="0">
                <a:latin typeface="Times New Roman" panose="02020603050405020304" pitchFamily="18" charset="0"/>
                <a:cs typeface="Times New Roman" panose="02020603050405020304" pitchFamily="18" charset="0"/>
              </a:rPr>
              <a:t>1</a:t>
            </a:r>
            <a:r>
              <a:rPr lang="en-US" altLang="zh-CN" i="1" dirty="0" smtClean="0">
                <a:latin typeface="Times New Roman" panose="02020603050405020304" pitchFamily="18" charset="0"/>
                <a:cs typeface="Times New Roman" panose="02020603050405020304" pitchFamily="18" charset="0"/>
              </a:rPr>
              <a:t> x</a:t>
            </a:r>
            <a:r>
              <a:rPr lang="en-US" altLang="zh-CN" i="1" baseline="-25000" dirty="0" smtClean="0">
                <a:latin typeface="Times New Roman" panose="02020603050405020304" pitchFamily="18" charset="0"/>
                <a:cs typeface="Times New Roman" panose="02020603050405020304" pitchFamily="18" charset="0"/>
              </a:rPr>
              <a:t>1</a:t>
            </a:r>
            <a:r>
              <a:rPr lang="en-US" altLang="zh-CN" i="1" dirty="0" smtClean="0">
                <a:latin typeface="Times New Roman" panose="02020603050405020304" pitchFamily="18" charset="0"/>
                <a:cs typeface="Times New Roman" panose="02020603050405020304" pitchFamily="18" charset="0"/>
              </a:rPr>
              <a:t>+θ</a:t>
            </a:r>
            <a:r>
              <a:rPr lang="en-US" altLang="zh-CN" i="1" baseline="-25000" dirty="0" smtClean="0">
                <a:latin typeface="Times New Roman" panose="02020603050405020304" pitchFamily="18" charset="0"/>
                <a:cs typeface="Times New Roman" panose="02020603050405020304" pitchFamily="18" charset="0"/>
              </a:rPr>
              <a:t>2 </a:t>
            </a:r>
            <a:r>
              <a:rPr lang="en-US" altLang="zh-CN" i="1" dirty="0" smtClean="0">
                <a:latin typeface="Times New Roman" panose="02020603050405020304" pitchFamily="18" charset="0"/>
                <a:cs typeface="Times New Roman" panose="02020603050405020304" pitchFamily="18" charset="0"/>
              </a:rPr>
              <a:t>x</a:t>
            </a:r>
            <a:r>
              <a:rPr lang="en-US" altLang="zh-CN" i="1" baseline="-25000"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θ</a:t>
            </a:r>
            <a:r>
              <a:rPr lang="en-US" altLang="zh-CN" i="1" baseline="-25000" dirty="0" smtClean="0">
                <a:latin typeface="Times New Roman" panose="02020603050405020304" pitchFamily="18" charset="0"/>
                <a:cs typeface="Times New Roman" panose="02020603050405020304" pitchFamily="18" charset="0"/>
              </a:rPr>
              <a:t>3</a:t>
            </a:r>
            <a:r>
              <a:rPr lang="en-US" altLang="zh-CN" i="1" dirty="0" smtClean="0">
                <a:latin typeface="Times New Roman" panose="02020603050405020304" pitchFamily="18" charset="0"/>
                <a:cs typeface="Times New Roman" panose="02020603050405020304" pitchFamily="18" charset="0"/>
              </a:rPr>
              <a:t> x</a:t>
            </a:r>
            <a:r>
              <a:rPr lang="en-US" altLang="zh-CN" i="1" baseline="-25000" dirty="0" smtClean="0">
                <a:latin typeface="Times New Roman" panose="02020603050405020304" pitchFamily="18" charset="0"/>
                <a:cs typeface="Times New Roman" panose="02020603050405020304" pitchFamily="18" charset="0"/>
              </a:rPr>
              <a:t>3</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θ</a:t>
            </a:r>
            <a:r>
              <a:rPr lang="en-US" altLang="zh-CN" i="1" baseline="-25000" dirty="0" smtClean="0">
                <a:latin typeface="Times New Roman" panose="02020603050405020304" pitchFamily="18" charset="0"/>
                <a:cs typeface="Times New Roman" panose="02020603050405020304" pitchFamily="18" charset="0"/>
              </a:rPr>
              <a:t>4</a:t>
            </a:r>
            <a:r>
              <a:rPr lang="en-US" altLang="zh-CN" i="1" dirty="0" smtClean="0">
                <a:latin typeface="Times New Roman" panose="02020603050405020304" pitchFamily="18" charset="0"/>
                <a:cs typeface="Times New Roman" panose="02020603050405020304" pitchFamily="18" charset="0"/>
              </a:rPr>
              <a:t> x</a:t>
            </a:r>
            <a:r>
              <a:rPr lang="en-US" altLang="zh-CN" i="1" baseline="-25000" dirty="0" smtClean="0">
                <a:latin typeface="Times New Roman" panose="02020603050405020304" pitchFamily="18" charset="0"/>
                <a:cs typeface="Times New Roman" panose="02020603050405020304" pitchFamily="18" charset="0"/>
              </a:rPr>
              <a:t>4</a:t>
            </a:r>
            <a:r>
              <a:rPr lang="en-US" altLang="zh-CN" i="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 </a:t>
            </a:r>
            <a:r>
              <a:rPr lang="en-US" altLang="zh-CN" i="1" dirty="0" smtClean="0">
                <a:latin typeface="Times New Roman" panose="02020603050405020304" pitchFamily="18" charset="0"/>
                <a:cs typeface="Times New Roman" panose="02020603050405020304" pitchFamily="18" charset="0"/>
              </a:rPr>
              <a:t>θ</a:t>
            </a:r>
            <a:r>
              <a:rPr lang="en-US" altLang="zh-CN" i="1" baseline="30000" dirty="0" smtClean="0">
                <a:latin typeface="Times New Roman" panose="02020603050405020304" pitchFamily="18" charset="0"/>
                <a:cs typeface="Times New Roman" panose="02020603050405020304" pitchFamily="18" charset="0"/>
              </a:rPr>
              <a:t>T</a:t>
            </a:r>
            <a:r>
              <a:rPr lang="en-US" altLang="zh-CN" i="1" dirty="0" smtClean="0">
                <a:latin typeface="Times New Roman" panose="02020603050405020304" pitchFamily="18" charset="0"/>
                <a:cs typeface="Times New Roman" panose="02020603050405020304" pitchFamily="18" charset="0"/>
              </a:rPr>
              <a:t>X</a:t>
            </a:r>
            <a:endParaRPr lang="zh-CN" altLang="en-US" dirty="0" smtClean="0">
              <a:solidFill>
                <a:schemeClr val="tx1"/>
              </a:solidFill>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383132480"/>
              </p:ext>
            </p:extLst>
          </p:nvPr>
        </p:nvGraphicFramePr>
        <p:xfrm>
          <a:off x="1187623" y="2377447"/>
          <a:ext cx="7304052" cy="859012"/>
        </p:xfrm>
        <a:graphic>
          <a:graphicData uri="http://schemas.openxmlformats.org/presentationml/2006/ole">
            <mc:AlternateContent xmlns:mc="http://schemas.openxmlformats.org/markup-compatibility/2006">
              <mc:Choice xmlns:v="urn:schemas-microsoft-com:vml" Requires="v">
                <p:oleObj spid="_x0000_s103449" name="Equation" r:id="rId3" imgW="3149280" imgH="444240" progId="Equation.DSMT4">
                  <p:embed/>
                </p:oleObj>
              </mc:Choice>
              <mc:Fallback>
                <p:oleObj name="Equation" r:id="rId3" imgW="3149280" imgH="444240" progId="Equation.DSMT4">
                  <p:embed/>
                  <p:pic>
                    <p:nvPicPr>
                      <p:cNvPr id="0" name=""/>
                      <p:cNvPicPr/>
                      <p:nvPr/>
                    </p:nvPicPr>
                    <p:blipFill>
                      <a:blip r:embed="rId4"/>
                      <a:stretch>
                        <a:fillRect/>
                      </a:stretch>
                    </p:blipFill>
                    <p:spPr>
                      <a:xfrm>
                        <a:off x="1187623" y="2377447"/>
                        <a:ext cx="7304052" cy="859012"/>
                      </a:xfrm>
                      <a:prstGeom prst="rect">
                        <a:avLst/>
                      </a:prstGeom>
                    </p:spPr>
                  </p:pic>
                </p:oleObj>
              </mc:Fallback>
            </mc:AlternateContent>
          </a:graphicData>
        </a:graphic>
      </p:graphicFrame>
    </p:spTree>
    <p:extLst>
      <p:ext uri="{BB962C8B-B14F-4D97-AF65-F5344CB8AC3E}">
        <p14:creationId xmlns:p14="http://schemas.microsoft.com/office/powerpoint/2010/main" val="20998633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8467" y="337220"/>
            <a:ext cx="7772400" cy="952500"/>
          </a:xfrm>
        </p:spPr>
        <p:txBody>
          <a:bodyPr/>
          <a:lstStyle/>
          <a:p>
            <a:r>
              <a:rPr lang="zh-CN" altLang="zh-CN" dirty="0"/>
              <a:t>梯度下降法的步骤</a:t>
            </a:r>
            <a:endParaRPr lang="zh-CN" altLang="en-US" dirty="0"/>
          </a:p>
        </p:txBody>
      </p:sp>
      <p:sp>
        <p:nvSpPr>
          <p:cNvPr id="3" name="日期占位符 2"/>
          <p:cNvSpPr>
            <a:spLocks noGrp="1"/>
          </p:cNvSpPr>
          <p:nvPr>
            <p:ph type="dt" sz="half" idx="10"/>
          </p:nvPr>
        </p:nvSpPr>
        <p:spPr/>
        <p:txBody>
          <a:bodyPr/>
          <a:lstStyle/>
          <a:p>
            <a:pPr>
              <a:defRPr/>
            </a:pPr>
            <a:fld id="{079A62E1-B93F-4A07-B9EF-4007E0442267}" type="datetime1">
              <a:rPr lang="zh-CN" altLang="en-US" smtClean="0"/>
              <a:pPr>
                <a:defRPr/>
              </a:pPr>
              <a:t>2021-11-15</a:t>
            </a:fld>
            <a:endParaRPr lang="en-US" altLang="zh-CN"/>
          </a:p>
        </p:txBody>
      </p:sp>
      <p:sp>
        <p:nvSpPr>
          <p:cNvPr id="4" name="矩形 3"/>
          <p:cNvSpPr/>
          <p:nvPr/>
        </p:nvSpPr>
        <p:spPr>
          <a:xfrm>
            <a:off x="395536" y="1177314"/>
            <a:ext cx="8554407" cy="4493538"/>
          </a:xfrm>
          <a:prstGeom prst="rect">
            <a:avLst/>
          </a:prstGeom>
        </p:spPr>
        <p:txBody>
          <a:bodyPr wrap="square">
            <a:spAutoFit/>
          </a:bodyPr>
          <a:lstStyle/>
          <a:p>
            <a:pPr marL="514350" indent="-514350">
              <a:buAutoNum type="arabicParenR"/>
            </a:pPr>
            <a:r>
              <a:rPr lang="zh-CN" altLang="en-US" sz="2600" dirty="0" smtClean="0"/>
              <a:t>确</a:t>
            </a:r>
            <a:r>
              <a:rPr lang="zh-CN" altLang="en-US" sz="2600" dirty="0"/>
              <a:t>定当前位置的损失函数的梯</a:t>
            </a:r>
            <a:r>
              <a:rPr lang="zh-CN" altLang="en-US" sz="2600" dirty="0" smtClean="0"/>
              <a:t>度</a:t>
            </a:r>
            <a:endParaRPr lang="en-US" altLang="zh-CN" sz="2600" dirty="0" smtClean="0"/>
          </a:p>
          <a:p>
            <a:pPr marL="514350" indent="-514350">
              <a:buAutoNum type="arabicParenR"/>
            </a:pPr>
            <a:endParaRPr lang="en-US" altLang="zh-CN" sz="2600" dirty="0"/>
          </a:p>
          <a:p>
            <a:pPr marL="514350" indent="-514350">
              <a:buAutoNum type="arabicParenR"/>
            </a:pPr>
            <a:r>
              <a:rPr lang="zh-CN" altLang="en-US" sz="2600" dirty="0" smtClean="0"/>
              <a:t>用</a:t>
            </a:r>
            <a:r>
              <a:rPr lang="zh-CN" altLang="en-US" sz="2600" dirty="0"/>
              <a:t>步长乘以损失函数的梯度，得到当前位置下降的距离</a:t>
            </a:r>
            <a:r>
              <a:rPr lang="zh-CN" altLang="en-US" sz="2600" dirty="0" smtClean="0"/>
              <a:t>，</a:t>
            </a:r>
            <a:endParaRPr lang="en-US" altLang="zh-CN" sz="2600" dirty="0" smtClean="0"/>
          </a:p>
          <a:p>
            <a:pPr marL="514350" indent="-514350">
              <a:buAutoNum type="arabicParenR"/>
            </a:pPr>
            <a:endParaRPr lang="en-US" altLang="zh-CN" sz="2600" dirty="0"/>
          </a:p>
          <a:p>
            <a:pPr marL="514350" indent="-514350">
              <a:buAutoNum type="arabicParenR"/>
            </a:pPr>
            <a:r>
              <a:rPr lang="zh-CN" altLang="en-US" sz="2600" dirty="0" smtClean="0"/>
              <a:t>确</a:t>
            </a:r>
            <a:r>
              <a:rPr lang="zh-CN" altLang="en-US" sz="2600" dirty="0"/>
              <a:t>定是否所有</a:t>
            </a:r>
            <a:r>
              <a:rPr lang="zh-CN" altLang="en-US" sz="2600" dirty="0" smtClean="0"/>
              <a:t>的</a:t>
            </a:r>
            <a:r>
              <a:rPr lang="en-US" altLang="zh-CN" sz="2600" i="1" dirty="0" smtClean="0">
                <a:latin typeface="+mj-lt"/>
              </a:rPr>
              <a:t>θ</a:t>
            </a:r>
            <a:r>
              <a:rPr lang="en-US" altLang="zh-CN" sz="2600" i="1" baseline="-25000" dirty="0" smtClean="0">
                <a:latin typeface="+mj-lt"/>
              </a:rPr>
              <a:t>i</a:t>
            </a:r>
            <a:r>
              <a:rPr lang="zh-CN" altLang="en-US" sz="2600" dirty="0" smtClean="0"/>
              <a:t> </a:t>
            </a:r>
            <a:r>
              <a:rPr lang="en-US" altLang="zh-CN" sz="2600" dirty="0"/>
              <a:t>,</a:t>
            </a:r>
            <a:r>
              <a:rPr lang="zh-CN" altLang="en-US" sz="2600" dirty="0"/>
              <a:t>梯度下降的距离都小</a:t>
            </a:r>
            <a:r>
              <a:rPr lang="zh-CN" altLang="en-US" sz="2600" dirty="0" smtClean="0"/>
              <a:t>于 </a:t>
            </a:r>
            <a:r>
              <a:rPr lang="en-US" altLang="zh-CN" sz="2600" i="1" dirty="0">
                <a:latin typeface="+mj-lt"/>
              </a:rPr>
              <a:t>ε</a:t>
            </a:r>
            <a:r>
              <a:rPr lang="zh-CN" altLang="en-US" sz="2600" dirty="0" smtClean="0"/>
              <a:t>，</a:t>
            </a:r>
            <a:r>
              <a:rPr lang="zh-CN" altLang="en-US" sz="2600" dirty="0"/>
              <a:t>如果小</a:t>
            </a:r>
            <a:r>
              <a:rPr lang="zh-CN" altLang="en-US" sz="2600" dirty="0" smtClean="0"/>
              <a:t>于</a:t>
            </a:r>
            <a:r>
              <a:rPr lang="en-US" altLang="zh-CN" sz="2600" i="1" dirty="0">
                <a:latin typeface="+mj-lt"/>
              </a:rPr>
              <a:t>ε</a:t>
            </a:r>
            <a:r>
              <a:rPr lang="zh-CN" altLang="en-US" sz="2600" dirty="0" smtClean="0"/>
              <a:t> </a:t>
            </a:r>
            <a:r>
              <a:rPr lang="zh-CN" altLang="en-US" sz="2600" dirty="0"/>
              <a:t>则算法终止，当前所有</a:t>
            </a:r>
            <a:r>
              <a:rPr lang="zh-CN" altLang="en-US" sz="2600" dirty="0" smtClean="0"/>
              <a:t>的</a:t>
            </a:r>
            <a:r>
              <a:rPr lang="en-US" altLang="zh-CN" sz="2600" i="1" dirty="0">
                <a:solidFill>
                  <a:srgbClr val="000000"/>
                </a:solidFill>
                <a:latin typeface="Times New Roman"/>
              </a:rPr>
              <a:t>θ</a:t>
            </a:r>
            <a:r>
              <a:rPr lang="en-US" altLang="zh-CN" sz="2600" i="1" baseline="-25000" dirty="0">
                <a:solidFill>
                  <a:srgbClr val="000000"/>
                </a:solidFill>
                <a:latin typeface="Times New Roman"/>
              </a:rPr>
              <a:t>i</a:t>
            </a:r>
            <a:r>
              <a:rPr lang="zh-CN" altLang="en-US" sz="2600" dirty="0" smtClean="0"/>
              <a:t>即</a:t>
            </a:r>
            <a:r>
              <a:rPr lang="zh-CN" altLang="en-US" sz="2600" dirty="0"/>
              <a:t>为最终</a:t>
            </a:r>
            <a:r>
              <a:rPr lang="zh-CN" altLang="en-US" sz="2600" dirty="0" smtClean="0"/>
              <a:t>结果</a:t>
            </a:r>
            <a:r>
              <a:rPr lang="zh-CN" altLang="en-US" sz="2600" dirty="0"/>
              <a:t>。否则进入步骤</a:t>
            </a:r>
            <a:r>
              <a:rPr lang="en-US" altLang="zh-CN" sz="2600" dirty="0"/>
              <a:t>4</a:t>
            </a:r>
            <a:r>
              <a:rPr lang="en-US" altLang="zh-CN" sz="2600" dirty="0" smtClean="0"/>
              <a:t>.</a:t>
            </a:r>
          </a:p>
          <a:p>
            <a:pPr marL="514350" indent="-514350">
              <a:buAutoNum type="arabicParenR"/>
            </a:pPr>
            <a:r>
              <a:rPr lang="zh-CN" altLang="en-US" sz="2600" dirty="0"/>
              <a:t>更新所有</a:t>
            </a:r>
            <a:r>
              <a:rPr lang="zh-CN" altLang="en-US" sz="2600" dirty="0" smtClean="0"/>
              <a:t>的</a:t>
            </a:r>
            <a:r>
              <a:rPr lang="en-US" altLang="zh-CN" sz="2600" i="1" dirty="0">
                <a:solidFill>
                  <a:srgbClr val="000000"/>
                </a:solidFill>
                <a:latin typeface="Times New Roman"/>
              </a:rPr>
              <a:t>θ</a:t>
            </a:r>
            <a:r>
              <a:rPr lang="en-US" altLang="zh-CN" sz="2600" i="1" baseline="-25000" dirty="0">
                <a:solidFill>
                  <a:srgbClr val="000000"/>
                </a:solidFill>
                <a:latin typeface="Times New Roman"/>
              </a:rPr>
              <a:t>i</a:t>
            </a:r>
            <a:r>
              <a:rPr lang="zh-CN" altLang="en-US" sz="2600" dirty="0" smtClean="0"/>
              <a:t> ，</a:t>
            </a:r>
            <a:r>
              <a:rPr lang="en-US" altLang="zh-CN" sz="2600" i="1" dirty="0" smtClean="0">
                <a:solidFill>
                  <a:srgbClr val="000000"/>
                </a:solidFill>
                <a:latin typeface="Times New Roman"/>
              </a:rPr>
              <a:t>θ</a:t>
            </a:r>
            <a:r>
              <a:rPr lang="en-US" altLang="zh-CN" sz="2600" i="1" baseline="-25000" dirty="0" smtClean="0">
                <a:solidFill>
                  <a:srgbClr val="000000"/>
                </a:solidFill>
                <a:latin typeface="Times New Roman"/>
              </a:rPr>
              <a:t>i</a:t>
            </a:r>
            <a:r>
              <a:rPr lang="zh-CN" altLang="en-US" sz="2600" dirty="0" smtClean="0"/>
              <a:t> 的更</a:t>
            </a:r>
            <a:r>
              <a:rPr lang="zh-CN" altLang="en-US" sz="2600" dirty="0"/>
              <a:t>新表达式如下。更新完毕后继续转入步骤</a:t>
            </a:r>
            <a:r>
              <a:rPr lang="en-US" altLang="zh-CN" sz="2600" dirty="0"/>
              <a:t>1.</a:t>
            </a:r>
            <a:endParaRPr lang="en-US" altLang="zh-CN" sz="2600" dirty="0" smtClean="0"/>
          </a:p>
          <a:p>
            <a:pPr marL="514350" indent="-514350">
              <a:buAutoNum type="arabicParenR"/>
            </a:pPr>
            <a:endParaRPr lang="zh-CN" altLang="en-US" sz="2600" dirty="0"/>
          </a:p>
        </p:txBody>
      </p:sp>
      <p:graphicFrame>
        <p:nvGraphicFramePr>
          <p:cNvPr id="5" name="对象 4"/>
          <p:cNvGraphicFramePr>
            <a:graphicFrameLocks noChangeAspect="1"/>
          </p:cNvGraphicFramePr>
          <p:nvPr>
            <p:extLst>
              <p:ext uri="{D42A27DB-BD31-4B8C-83A1-F6EECF244321}">
                <p14:modId xmlns:p14="http://schemas.microsoft.com/office/powerpoint/2010/main" val="2098091825"/>
              </p:ext>
            </p:extLst>
          </p:nvPr>
        </p:nvGraphicFramePr>
        <p:xfrm>
          <a:off x="5796136" y="1198628"/>
          <a:ext cx="2342827" cy="713764"/>
        </p:xfrm>
        <a:graphic>
          <a:graphicData uri="http://schemas.openxmlformats.org/presentationml/2006/ole">
            <mc:AlternateContent xmlns:mc="http://schemas.openxmlformats.org/markup-compatibility/2006">
              <mc:Choice xmlns:v="urn:schemas-microsoft-com:vml" Requires="v">
                <p:oleObj spid="_x0000_s97378" name="Equation" r:id="rId3" imgW="1180800" imgH="431640" progId="Equation.DSMT4">
                  <p:embed/>
                </p:oleObj>
              </mc:Choice>
              <mc:Fallback>
                <p:oleObj name="Equation" r:id="rId3" imgW="1180800" imgH="431640" progId="Equation.DSMT4">
                  <p:embed/>
                  <p:pic>
                    <p:nvPicPr>
                      <p:cNvPr id="0" name=""/>
                      <p:cNvPicPr/>
                      <p:nvPr/>
                    </p:nvPicPr>
                    <p:blipFill>
                      <a:blip r:embed="rId4"/>
                      <a:stretch>
                        <a:fillRect/>
                      </a:stretch>
                    </p:blipFill>
                    <p:spPr>
                      <a:xfrm>
                        <a:off x="5796136" y="1198628"/>
                        <a:ext cx="2342827" cy="71376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68912633"/>
              </p:ext>
            </p:extLst>
          </p:nvPr>
        </p:nvGraphicFramePr>
        <p:xfrm>
          <a:off x="2915816" y="2425452"/>
          <a:ext cx="3053986" cy="840093"/>
        </p:xfrm>
        <a:graphic>
          <a:graphicData uri="http://schemas.openxmlformats.org/presentationml/2006/ole">
            <mc:AlternateContent xmlns:mc="http://schemas.openxmlformats.org/markup-compatibility/2006">
              <mc:Choice xmlns:v="urn:schemas-microsoft-com:vml" Requires="v">
                <p:oleObj spid="_x0000_s97379" name="Equation" r:id="rId5" imgW="1307880" imgH="431640" progId="Equation.DSMT4">
                  <p:embed/>
                </p:oleObj>
              </mc:Choice>
              <mc:Fallback>
                <p:oleObj name="Equation" r:id="rId5" imgW="1307880" imgH="431640" progId="Equation.DSMT4">
                  <p:embed/>
                  <p:pic>
                    <p:nvPicPr>
                      <p:cNvPr id="0" name=""/>
                      <p:cNvPicPr/>
                      <p:nvPr/>
                    </p:nvPicPr>
                    <p:blipFill>
                      <a:blip r:embed="rId6"/>
                      <a:stretch>
                        <a:fillRect/>
                      </a:stretch>
                    </p:blipFill>
                    <p:spPr>
                      <a:xfrm>
                        <a:off x="2915816" y="2425452"/>
                        <a:ext cx="3053986" cy="84009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153715683"/>
              </p:ext>
            </p:extLst>
          </p:nvPr>
        </p:nvGraphicFramePr>
        <p:xfrm>
          <a:off x="3946239" y="4776345"/>
          <a:ext cx="4514628" cy="894507"/>
        </p:xfrm>
        <a:graphic>
          <a:graphicData uri="http://schemas.openxmlformats.org/presentationml/2006/ole">
            <mc:AlternateContent xmlns:mc="http://schemas.openxmlformats.org/markup-compatibility/2006">
              <mc:Choice xmlns:v="urn:schemas-microsoft-com:vml" Requires="v">
                <p:oleObj spid="_x0000_s97380" name="Equation" r:id="rId7" imgW="1815840" imgH="431640" progId="Equation.DSMT4">
                  <p:embed/>
                </p:oleObj>
              </mc:Choice>
              <mc:Fallback>
                <p:oleObj name="Equation" r:id="rId7" imgW="1815840" imgH="431640" progId="Equation.DSMT4">
                  <p:embed/>
                  <p:pic>
                    <p:nvPicPr>
                      <p:cNvPr id="0" name=""/>
                      <p:cNvPicPr/>
                      <p:nvPr/>
                    </p:nvPicPr>
                    <p:blipFill>
                      <a:blip r:embed="rId8"/>
                      <a:stretch>
                        <a:fillRect/>
                      </a:stretch>
                    </p:blipFill>
                    <p:spPr>
                      <a:xfrm>
                        <a:off x="3946239" y="4776345"/>
                        <a:ext cx="4514628" cy="894507"/>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044102604"/>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梯度下降法举例</a:t>
            </a:r>
            <a:endParaRPr lang="zh-CN" altLang="en-US" dirty="0"/>
          </a:p>
        </p:txBody>
      </p:sp>
      <p:sp>
        <p:nvSpPr>
          <p:cNvPr id="3" name="日期占位符 2"/>
          <p:cNvSpPr>
            <a:spLocks noGrp="1"/>
          </p:cNvSpPr>
          <p:nvPr>
            <p:ph type="dt" sz="half" idx="10"/>
          </p:nvPr>
        </p:nvSpPr>
        <p:spPr/>
        <p:txBody>
          <a:bodyPr/>
          <a:lstStyle/>
          <a:p>
            <a:pPr>
              <a:defRPr/>
            </a:pPr>
            <a:fld id="{079A62E1-B93F-4A07-B9EF-4007E0442267}" type="datetime1">
              <a:rPr lang="zh-CN" altLang="en-US" smtClean="0"/>
              <a:pPr>
                <a:defRPr/>
              </a:pPr>
              <a:t>2021-11-15</a:t>
            </a:fld>
            <a:endParaRPr lang="en-US" altLang="zh-CN"/>
          </a:p>
        </p:txBody>
      </p:sp>
      <p:graphicFrame>
        <p:nvGraphicFramePr>
          <p:cNvPr id="4" name="对象 3"/>
          <p:cNvGraphicFramePr>
            <a:graphicFrameLocks noChangeAspect="1"/>
          </p:cNvGraphicFramePr>
          <p:nvPr>
            <p:extLst>
              <p:ext uri="{D42A27DB-BD31-4B8C-83A1-F6EECF244321}">
                <p14:modId xmlns:p14="http://schemas.microsoft.com/office/powerpoint/2010/main" val="804862605"/>
              </p:ext>
            </p:extLst>
          </p:nvPr>
        </p:nvGraphicFramePr>
        <p:xfrm>
          <a:off x="2267744" y="1597360"/>
          <a:ext cx="1644688" cy="503476"/>
        </p:xfrm>
        <a:graphic>
          <a:graphicData uri="http://schemas.openxmlformats.org/presentationml/2006/ole">
            <mc:AlternateContent xmlns:mc="http://schemas.openxmlformats.org/markup-compatibility/2006">
              <mc:Choice xmlns:v="urn:schemas-microsoft-com:vml" Requires="v">
                <p:oleObj spid="_x0000_s104528" name="Equation" r:id="rId3" imgW="622080" imgH="228600" progId="Equation.DSMT4">
                  <p:embed/>
                </p:oleObj>
              </mc:Choice>
              <mc:Fallback>
                <p:oleObj name="Equation" r:id="rId3" imgW="622080" imgH="228600" progId="Equation.DSMT4">
                  <p:embed/>
                  <p:pic>
                    <p:nvPicPr>
                      <p:cNvPr id="0" name=""/>
                      <p:cNvPicPr/>
                      <p:nvPr/>
                    </p:nvPicPr>
                    <p:blipFill>
                      <a:blip r:embed="rId4"/>
                      <a:stretch>
                        <a:fillRect/>
                      </a:stretch>
                    </p:blipFill>
                    <p:spPr>
                      <a:xfrm>
                        <a:off x="2267744" y="1597360"/>
                        <a:ext cx="1644688" cy="503476"/>
                      </a:xfrm>
                      <a:prstGeom prst="rect">
                        <a:avLst/>
                      </a:prstGeom>
                    </p:spPr>
                  </p:pic>
                </p:oleObj>
              </mc:Fallback>
            </mc:AlternateContent>
          </a:graphicData>
        </a:graphic>
      </p:graphicFrame>
      <p:sp>
        <p:nvSpPr>
          <p:cNvPr id="5" name="TextBox 4"/>
          <p:cNvSpPr txBox="1"/>
          <p:nvPr/>
        </p:nvSpPr>
        <p:spPr>
          <a:xfrm>
            <a:off x="323528" y="1597360"/>
            <a:ext cx="2247752" cy="523220"/>
          </a:xfrm>
          <a:prstGeom prst="rect">
            <a:avLst/>
          </a:prstGeom>
          <a:noFill/>
        </p:spPr>
        <p:txBody>
          <a:bodyPr wrap="square" rtlCol="0">
            <a:spAutoFit/>
          </a:bodyPr>
          <a:lstStyle/>
          <a:p>
            <a:pPr algn="l"/>
            <a:r>
              <a:rPr lang="zh-CN" altLang="en-US" sz="2800" dirty="0"/>
              <a:t>损</a:t>
            </a:r>
            <a:r>
              <a:rPr lang="zh-CN" altLang="en-US" sz="2800" dirty="0" smtClean="0"/>
              <a:t>失函数：</a:t>
            </a:r>
            <a:endParaRPr lang="zh-CN" altLang="en-US" sz="2800" dirty="0" smtClean="0">
              <a:solidFill>
                <a:schemeClr val="tx1"/>
              </a:solidFill>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422498661"/>
              </p:ext>
            </p:extLst>
          </p:nvPr>
        </p:nvGraphicFramePr>
        <p:xfrm>
          <a:off x="2543414" y="2216375"/>
          <a:ext cx="1944216" cy="480053"/>
        </p:xfrm>
        <a:graphic>
          <a:graphicData uri="http://schemas.openxmlformats.org/presentationml/2006/ole">
            <mc:AlternateContent xmlns:mc="http://schemas.openxmlformats.org/markup-compatibility/2006">
              <mc:Choice xmlns:v="urn:schemas-microsoft-com:vml" Requires="v">
                <p:oleObj spid="_x0000_s104529" name="Equation" r:id="rId5" imgW="685800" imgH="203040" progId="Equation.DSMT4">
                  <p:embed/>
                </p:oleObj>
              </mc:Choice>
              <mc:Fallback>
                <p:oleObj name="Equation" r:id="rId5" imgW="685800" imgH="203040" progId="Equation.DSMT4">
                  <p:embed/>
                  <p:pic>
                    <p:nvPicPr>
                      <p:cNvPr id="0" name=""/>
                      <p:cNvPicPr/>
                      <p:nvPr/>
                    </p:nvPicPr>
                    <p:blipFill>
                      <a:blip r:embed="rId6"/>
                      <a:stretch>
                        <a:fillRect/>
                      </a:stretch>
                    </p:blipFill>
                    <p:spPr>
                      <a:xfrm>
                        <a:off x="2543414" y="2216375"/>
                        <a:ext cx="1944216" cy="48005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048636196"/>
              </p:ext>
            </p:extLst>
          </p:nvPr>
        </p:nvGraphicFramePr>
        <p:xfrm>
          <a:off x="899592" y="2772834"/>
          <a:ext cx="1173459" cy="504713"/>
        </p:xfrm>
        <a:graphic>
          <a:graphicData uri="http://schemas.openxmlformats.org/presentationml/2006/ole">
            <mc:AlternateContent xmlns:mc="http://schemas.openxmlformats.org/markup-compatibility/2006">
              <mc:Choice xmlns:v="urn:schemas-microsoft-com:vml" Requires="v">
                <p:oleObj spid="_x0000_s104530" name="Equation" r:id="rId7" imgW="393480" imgH="203040" progId="Equation.DSMT4">
                  <p:embed/>
                </p:oleObj>
              </mc:Choice>
              <mc:Fallback>
                <p:oleObj name="Equation" r:id="rId7" imgW="393480" imgH="203040" progId="Equation.DSMT4">
                  <p:embed/>
                  <p:pic>
                    <p:nvPicPr>
                      <p:cNvPr id="0" name=""/>
                      <p:cNvPicPr/>
                      <p:nvPr/>
                    </p:nvPicPr>
                    <p:blipFill>
                      <a:blip r:embed="rId8"/>
                      <a:stretch>
                        <a:fillRect/>
                      </a:stretch>
                    </p:blipFill>
                    <p:spPr>
                      <a:xfrm>
                        <a:off x="899592" y="2772834"/>
                        <a:ext cx="1173459" cy="504713"/>
                      </a:xfrm>
                      <a:prstGeom prst="rect">
                        <a:avLst/>
                      </a:prstGeom>
                    </p:spPr>
                  </p:pic>
                </p:oleObj>
              </mc:Fallback>
            </mc:AlternateContent>
          </a:graphicData>
        </a:graphic>
      </p:graphicFrame>
      <p:sp>
        <p:nvSpPr>
          <p:cNvPr id="9" name="TextBox 8"/>
          <p:cNvSpPr txBox="1"/>
          <p:nvPr/>
        </p:nvSpPr>
        <p:spPr>
          <a:xfrm>
            <a:off x="323529" y="2819512"/>
            <a:ext cx="720079" cy="523220"/>
          </a:xfrm>
          <a:prstGeom prst="rect">
            <a:avLst/>
          </a:prstGeom>
          <a:noFill/>
        </p:spPr>
        <p:txBody>
          <a:bodyPr wrap="square" rtlCol="0">
            <a:spAutoFit/>
          </a:bodyPr>
          <a:lstStyle/>
          <a:p>
            <a:pPr algn="l"/>
            <a:r>
              <a:rPr lang="zh-CN" altLang="en-US" sz="2800" dirty="0" smtClean="0"/>
              <a:t>设：</a:t>
            </a:r>
            <a:endParaRPr lang="zh-CN" altLang="en-US" sz="2800" dirty="0" smtClean="0">
              <a:solidFill>
                <a:schemeClr val="tx1"/>
              </a:solidFill>
            </a:endParaRPr>
          </a:p>
        </p:txBody>
      </p:sp>
      <p:sp>
        <p:nvSpPr>
          <p:cNvPr id="10" name="TextBox 9"/>
          <p:cNvSpPr txBox="1"/>
          <p:nvPr/>
        </p:nvSpPr>
        <p:spPr>
          <a:xfrm>
            <a:off x="2571280" y="2850899"/>
            <a:ext cx="1164490" cy="523220"/>
          </a:xfrm>
          <a:prstGeom prst="rect">
            <a:avLst/>
          </a:prstGeom>
          <a:noFill/>
        </p:spPr>
        <p:txBody>
          <a:bodyPr wrap="square" rtlCol="0">
            <a:spAutoFit/>
          </a:bodyPr>
          <a:lstStyle/>
          <a:p>
            <a:pPr algn="l"/>
            <a:r>
              <a:rPr lang="zh-CN" altLang="en-US" sz="2800" dirty="0" smtClean="0"/>
              <a:t>步长：</a:t>
            </a:r>
            <a:endParaRPr lang="zh-CN" altLang="en-US" sz="2800" dirty="0" smtClean="0">
              <a:solidFill>
                <a:schemeClr val="tx1"/>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180917885"/>
              </p:ext>
            </p:extLst>
          </p:nvPr>
        </p:nvGraphicFramePr>
        <p:xfrm>
          <a:off x="3482664" y="2857500"/>
          <a:ext cx="1404156" cy="420047"/>
        </p:xfrm>
        <a:graphic>
          <a:graphicData uri="http://schemas.openxmlformats.org/presentationml/2006/ole">
            <mc:AlternateContent xmlns:mc="http://schemas.openxmlformats.org/markup-compatibility/2006">
              <mc:Choice xmlns:v="urn:schemas-microsoft-com:vml" Requires="v">
                <p:oleObj spid="_x0000_s104531" name="Equation" r:id="rId9" imgW="495000" imgH="177480" progId="Equation.DSMT4">
                  <p:embed/>
                </p:oleObj>
              </mc:Choice>
              <mc:Fallback>
                <p:oleObj name="Equation" r:id="rId9" imgW="495000" imgH="177480" progId="Equation.DSMT4">
                  <p:embed/>
                  <p:pic>
                    <p:nvPicPr>
                      <p:cNvPr id="0" name=""/>
                      <p:cNvPicPr/>
                      <p:nvPr/>
                    </p:nvPicPr>
                    <p:blipFill>
                      <a:blip r:embed="rId10"/>
                      <a:stretch>
                        <a:fillRect/>
                      </a:stretch>
                    </p:blipFill>
                    <p:spPr>
                      <a:xfrm>
                        <a:off x="3482664" y="2857500"/>
                        <a:ext cx="1404156" cy="420047"/>
                      </a:xfrm>
                      <a:prstGeom prst="rect">
                        <a:avLst/>
                      </a:prstGeom>
                    </p:spPr>
                  </p:pic>
                </p:oleObj>
              </mc:Fallback>
            </mc:AlternateContent>
          </a:graphicData>
        </a:graphic>
      </p:graphicFrame>
      <p:sp>
        <p:nvSpPr>
          <p:cNvPr id="12" name="TextBox 11"/>
          <p:cNvSpPr txBox="1"/>
          <p:nvPr/>
        </p:nvSpPr>
        <p:spPr>
          <a:xfrm>
            <a:off x="295662" y="2213587"/>
            <a:ext cx="2247752" cy="523220"/>
          </a:xfrm>
          <a:prstGeom prst="rect">
            <a:avLst/>
          </a:prstGeom>
          <a:noFill/>
        </p:spPr>
        <p:txBody>
          <a:bodyPr wrap="square" rtlCol="0">
            <a:spAutoFit/>
          </a:bodyPr>
          <a:lstStyle/>
          <a:p>
            <a:pPr algn="l"/>
            <a:r>
              <a:rPr lang="zh-CN" altLang="en-US" sz="2800" dirty="0" smtClean="0"/>
              <a:t>对</a:t>
            </a:r>
            <a:r>
              <a:rPr lang="en-US" altLang="zh-CN" sz="2800" i="1" dirty="0" smtClean="0">
                <a:latin typeface="+mj-lt"/>
              </a:rPr>
              <a:t>θ </a:t>
            </a:r>
            <a:r>
              <a:rPr lang="zh-CN" altLang="en-US" sz="2800" dirty="0" smtClean="0"/>
              <a:t>求导：</a:t>
            </a:r>
            <a:endParaRPr lang="zh-CN" altLang="en-US" sz="2800" dirty="0" smtClean="0">
              <a:solidFill>
                <a:schemeClr val="tx1"/>
              </a:solidFill>
            </a:endParaRPr>
          </a:p>
        </p:txBody>
      </p:sp>
      <p:pic>
        <p:nvPicPr>
          <p:cNvPr id="104451" name="Picture 3" descr="C:\Users\Shinelon\Desktop\QQ截图20201214171734.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3529" y="3286915"/>
            <a:ext cx="5660471" cy="2428084"/>
          </a:xfrm>
          <a:prstGeom prst="rect">
            <a:avLst/>
          </a:prstGeom>
          <a:noFill/>
          <a:extLst>
            <a:ext uri="{909E8E84-426E-40DD-AFC4-6F175D3DCCD1}">
              <a14:hiddenFill xmlns:a14="http://schemas.microsoft.com/office/drawing/2010/main">
                <a:solidFill>
                  <a:srgbClr val="FFFFFF"/>
                </a:solidFill>
              </a14:hiddenFill>
            </a:ext>
          </a:extLst>
        </p:spPr>
      </p:pic>
      <p:pic>
        <p:nvPicPr>
          <p:cNvPr id="104450" name="Picture 2" descr="C:\Users\Shinelon\Desktop\20190121204511639.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36096" y="1379352"/>
            <a:ext cx="3584764" cy="288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842704"/>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梯度下降法举</a:t>
            </a:r>
            <a:r>
              <a:rPr lang="zh-CN" altLang="en-US" dirty="0" smtClean="0"/>
              <a:t>例</a:t>
            </a:r>
            <a:r>
              <a:rPr lang="en-US" altLang="zh-CN" dirty="0" smtClean="0"/>
              <a:t>(2)</a:t>
            </a:r>
            <a:endParaRPr lang="zh-CN" altLang="en-US" dirty="0"/>
          </a:p>
        </p:txBody>
      </p:sp>
      <p:sp>
        <p:nvSpPr>
          <p:cNvPr id="3" name="日期占位符 2"/>
          <p:cNvSpPr>
            <a:spLocks noGrp="1"/>
          </p:cNvSpPr>
          <p:nvPr>
            <p:ph type="dt" sz="half" idx="10"/>
          </p:nvPr>
        </p:nvSpPr>
        <p:spPr/>
        <p:txBody>
          <a:bodyPr/>
          <a:lstStyle/>
          <a:p>
            <a:pPr>
              <a:defRPr/>
            </a:pPr>
            <a:fld id="{079A62E1-B93F-4A07-B9EF-4007E0442267}" type="datetime1">
              <a:rPr lang="zh-CN" altLang="en-US" smtClean="0"/>
              <a:pPr>
                <a:defRPr/>
              </a:pPr>
              <a:t>2021-11-15</a:t>
            </a:fld>
            <a:endParaRPr lang="en-US" altLang="zh-CN"/>
          </a:p>
        </p:txBody>
      </p:sp>
      <p:pic>
        <p:nvPicPr>
          <p:cNvPr id="105474" name="Picture 2" descr="C:\Users\Shinelon\Desktop\2019012120540124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4474" y="1957400"/>
            <a:ext cx="3925732" cy="307954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对象 3"/>
          <p:cNvGraphicFramePr>
            <a:graphicFrameLocks noChangeAspect="1"/>
          </p:cNvGraphicFramePr>
          <p:nvPr>
            <p:extLst>
              <p:ext uri="{D42A27DB-BD31-4B8C-83A1-F6EECF244321}">
                <p14:modId xmlns:p14="http://schemas.microsoft.com/office/powerpoint/2010/main" val="3293564033"/>
              </p:ext>
            </p:extLst>
          </p:nvPr>
        </p:nvGraphicFramePr>
        <p:xfrm>
          <a:off x="3247468" y="1770342"/>
          <a:ext cx="1218551" cy="374117"/>
        </p:xfrm>
        <a:graphic>
          <a:graphicData uri="http://schemas.openxmlformats.org/presentationml/2006/ole">
            <mc:AlternateContent xmlns:mc="http://schemas.openxmlformats.org/markup-compatibility/2006">
              <mc:Choice xmlns:v="urn:schemas-microsoft-com:vml" Requires="v">
                <p:oleObj spid="_x0000_s105548" name="Equation" r:id="rId4" imgW="482400" imgH="177480" progId="Equation.DSMT4">
                  <p:embed/>
                </p:oleObj>
              </mc:Choice>
              <mc:Fallback>
                <p:oleObj name="Equation" r:id="rId4" imgW="482400" imgH="177480" progId="Equation.DSMT4">
                  <p:embed/>
                  <p:pic>
                    <p:nvPicPr>
                      <p:cNvPr id="0" name=""/>
                      <p:cNvPicPr/>
                      <p:nvPr/>
                    </p:nvPicPr>
                    <p:blipFill>
                      <a:blip r:embed="rId5"/>
                      <a:stretch>
                        <a:fillRect/>
                      </a:stretch>
                    </p:blipFill>
                    <p:spPr>
                      <a:xfrm>
                        <a:off x="3247468" y="1770342"/>
                        <a:ext cx="1218551" cy="37411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09356369"/>
              </p:ext>
            </p:extLst>
          </p:nvPr>
        </p:nvGraphicFramePr>
        <p:xfrm>
          <a:off x="1708380" y="1227641"/>
          <a:ext cx="2551635" cy="561123"/>
        </p:xfrm>
        <a:graphic>
          <a:graphicData uri="http://schemas.openxmlformats.org/presentationml/2006/ole">
            <mc:AlternateContent xmlns:mc="http://schemas.openxmlformats.org/markup-compatibility/2006">
              <mc:Choice xmlns:v="urn:schemas-microsoft-com:vml" Requires="v">
                <p:oleObj spid="_x0000_s105549" name="Equation" r:id="rId6" imgW="914400" imgH="241200" progId="Equation.DSMT4">
                  <p:embed/>
                </p:oleObj>
              </mc:Choice>
              <mc:Fallback>
                <p:oleObj name="Equation" r:id="rId6" imgW="914400" imgH="241200" progId="Equation.DSMT4">
                  <p:embed/>
                  <p:pic>
                    <p:nvPicPr>
                      <p:cNvPr id="0" name=""/>
                      <p:cNvPicPr/>
                      <p:nvPr/>
                    </p:nvPicPr>
                    <p:blipFill>
                      <a:blip r:embed="rId7"/>
                      <a:stretch>
                        <a:fillRect/>
                      </a:stretch>
                    </p:blipFill>
                    <p:spPr>
                      <a:xfrm>
                        <a:off x="1708380" y="1227641"/>
                        <a:ext cx="2551635" cy="56112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54381023"/>
              </p:ext>
            </p:extLst>
          </p:nvPr>
        </p:nvGraphicFramePr>
        <p:xfrm>
          <a:off x="1115616" y="1704078"/>
          <a:ext cx="1655040" cy="506645"/>
        </p:xfrm>
        <a:graphic>
          <a:graphicData uri="http://schemas.openxmlformats.org/presentationml/2006/ole">
            <mc:AlternateContent xmlns:mc="http://schemas.openxmlformats.org/markup-compatibility/2006">
              <mc:Choice xmlns:v="urn:schemas-microsoft-com:vml" Requires="v">
                <p:oleObj spid="_x0000_s105550" name="Equation" r:id="rId8" imgW="622080" imgH="228600" progId="Equation.DSMT4">
                  <p:embed/>
                </p:oleObj>
              </mc:Choice>
              <mc:Fallback>
                <p:oleObj name="Equation" r:id="rId8" imgW="622080" imgH="228600" progId="Equation.DSMT4">
                  <p:embed/>
                  <p:pic>
                    <p:nvPicPr>
                      <p:cNvPr id="0" name=""/>
                      <p:cNvPicPr/>
                      <p:nvPr/>
                    </p:nvPicPr>
                    <p:blipFill>
                      <a:blip r:embed="rId9"/>
                      <a:stretch>
                        <a:fillRect/>
                      </a:stretch>
                    </p:blipFill>
                    <p:spPr>
                      <a:xfrm>
                        <a:off x="1115616" y="1704078"/>
                        <a:ext cx="1655040" cy="50664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082150111"/>
              </p:ext>
            </p:extLst>
          </p:nvPr>
        </p:nvGraphicFramePr>
        <p:xfrm>
          <a:off x="842749" y="2144458"/>
          <a:ext cx="3225196" cy="649765"/>
        </p:xfrm>
        <a:graphic>
          <a:graphicData uri="http://schemas.openxmlformats.org/presentationml/2006/ole">
            <mc:AlternateContent xmlns:mc="http://schemas.openxmlformats.org/markup-compatibility/2006">
              <mc:Choice xmlns:v="urn:schemas-microsoft-com:vml" Requires="v">
                <p:oleObj spid="_x0000_s105551" name="Equation" r:id="rId10" imgW="1155600" imgH="279360" progId="Equation.DSMT4">
                  <p:embed/>
                </p:oleObj>
              </mc:Choice>
              <mc:Fallback>
                <p:oleObj name="Equation" r:id="rId10" imgW="1155600" imgH="279360" progId="Equation.DSMT4">
                  <p:embed/>
                  <p:pic>
                    <p:nvPicPr>
                      <p:cNvPr id="0" name=""/>
                      <p:cNvPicPr/>
                      <p:nvPr/>
                    </p:nvPicPr>
                    <p:blipFill>
                      <a:blip r:embed="rId11"/>
                      <a:stretch>
                        <a:fillRect/>
                      </a:stretch>
                    </p:blipFill>
                    <p:spPr>
                      <a:xfrm>
                        <a:off x="842749" y="2144458"/>
                        <a:ext cx="3225196" cy="649765"/>
                      </a:xfrm>
                      <a:prstGeom prst="rect">
                        <a:avLst/>
                      </a:prstGeom>
                    </p:spPr>
                  </p:pic>
                </p:oleObj>
              </mc:Fallback>
            </mc:AlternateContent>
          </a:graphicData>
        </a:graphic>
      </p:graphicFrame>
      <p:pic>
        <p:nvPicPr>
          <p:cNvPr id="105475" name="Picture 3" descr="C:\Users\Shinelon\Desktop\QQ截图20201214172522.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5118" y="2674938"/>
            <a:ext cx="4791075" cy="304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033080"/>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步长过大或过小的情况</a:t>
            </a:r>
            <a:endParaRPr lang="zh-CN" altLang="en-US" dirty="0"/>
          </a:p>
        </p:txBody>
      </p:sp>
      <p:sp>
        <p:nvSpPr>
          <p:cNvPr id="3" name="日期占位符 2"/>
          <p:cNvSpPr>
            <a:spLocks noGrp="1"/>
          </p:cNvSpPr>
          <p:nvPr>
            <p:ph type="dt" sz="half" idx="10"/>
          </p:nvPr>
        </p:nvSpPr>
        <p:spPr/>
        <p:txBody>
          <a:bodyPr/>
          <a:lstStyle/>
          <a:p>
            <a:pPr>
              <a:defRPr/>
            </a:pPr>
            <a:fld id="{079A62E1-B93F-4A07-B9EF-4007E0442267}" type="datetime1">
              <a:rPr lang="zh-CN" altLang="en-US" smtClean="0"/>
              <a:pPr>
                <a:defRPr/>
              </a:pPr>
              <a:t>2021-11-15</a:t>
            </a:fld>
            <a:endParaRPr lang="en-US" altLang="zh-CN"/>
          </a:p>
        </p:txBody>
      </p:sp>
      <p:pic>
        <p:nvPicPr>
          <p:cNvPr id="101378" name="Picture 2" descr="C:\Users\Shinelon\Desktop\201803131526055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44" y="1297327"/>
            <a:ext cx="6236210" cy="2379638"/>
          </a:xfrm>
          <a:prstGeom prst="rect">
            <a:avLst/>
          </a:prstGeom>
          <a:noFill/>
          <a:extLst>
            <a:ext uri="{909E8E84-426E-40DD-AFC4-6F175D3DCCD1}">
              <a14:hiddenFill xmlns:a14="http://schemas.microsoft.com/office/drawing/2010/main">
                <a:solidFill>
                  <a:srgbClr val="FFFFFF"/>
                </a:solidFill>
              </a14:hiddenFill>
            </a:ext>
          </a:extLst>
        </p:spPr>
      </p:pic>
      <p:pic>
        <p:nvPicPr>
          <p:cNvPr id="101379" name="Picture 3" descr="C:\Users\Shinelon\Desktop\2018031315254363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297" y="3344716"/>
            <a:ext cx="5371703" cy="2002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705171"/>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912813" y="254000"/>
            <a:ext cx="7010400" cy="762000"/>
          </a:xfrm>
        </p:spPr>
        <p:txBody>
          <a:bodyPr/>
          <a:lstStyle/>
          <a:p>
            <a:pPr eaLnBrk="1" hangingPunct="1">
              <a:defRPr/>
            </a:pPr>
            <a:r>
              <a:rPr lang="zh-CN" altLang="en-US" dirty="0" smtClean="0"/>
              <a:t>变量间的关系</a:t>
            </a:r>
            <a:br>
              <a:rPr lang="zh-CN" altLang="en-US" dirty="0" smtClean="0"/>
            </a:br>
            <a:r>
              <a:rPr lang="zh-CN" altLang="en-US" dirty="0" smtClean="0">
                <a:solidFill>
                  <a:schemeClr val="hlink"/>
                </a:solidFill>
              </a:rPr>
              <a:t>（函数关系和相关关系）</a:t>
            </a:r>
          </a:p>
        </p:txBody>
      </p:sp>
      <p:sp>
        <p:nvSpPr>
          <p:cNvPr id="59395" name="Rectangle 3"/>
          <p:cNvSpPr>
            <a:spLocks noGrp="1" noChangeArrowheads="1"/>
          </p:cNvSpPr>
          <p:nvPr>
            <p:ph type="body" idx="1"/>
          </p:nvPr>
        </p:nvSpPr>
        <p:spPr>
          <a:xfrm>
            <a:off x="250825" y="1596761"/>
            <a:ext cx="4465638" cy="3556000"/>
          </a:xfrm>
        </p:spPr>
        <p:txBody>
          <a:bodyPr/>
          <a:lstStyle/>
          <a:p>
            <a:pPr marL="609600" indent="-609600" algn="just" eaLnBrk="1" hangingPunct="1">
              <a:defRPr/>
            </a:pPr>
            <a:r>
              <a:rPr lang="zh-CN" altLang="en-US" smtClean="0">
                <a:latin typeface="Times New Roman" pitchFamily="18" charset="0"/>
              </a:rPr>
              <a:t>是一一对应的确定关系</a:t>
            </a:r>
          </a:p>
        </p:txBody>
      </p:sp>
      <p:grpSp>
        <p:nvGrpSpPr>
          <p:cNvPr id="59396" name="Group 4"/>
          <p:cNvGrpSpPr>
            <a:grpSpLocks/>
          </p:cNvGrpSpPr>
          <p:nvPr/>
        </p:nvGrpSpPr>
        <p:grpSpPr bwMode="auto">
          <a:xfrm>
            <a:off x="747713" y="2210594"/>
            <a:ext cx="3352800" cy="2938198"/>
            <a:chOff x="3504" y="1824"/>
            <a:chExt cx="2112" cy="2221"/>
          </a:xfrm>
        </p:grpSpPr>
        <p:sp>
          <p:nvSpPr>
            <p:cNvPr id="22554" name="Rectangle 5"/>
            <p:cNvSpPr>
              <a:spLocks noChangeArrowheads="1"/>
            </p:cNvSpPr>
            <p:nvPr/>
          </p:nvSpPr>
          <p:spPr bwMode="auto">
            <a:xfrm>
              <a:off x="3504" y="1824"/>
              <a:ext cx="2112" cy="2160"/>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rgbClr val="F0F0F0"/>
                  </a:solidFill>
                  <a:latin typeface="Arial" pitchFamily="34" charset="0"/>
                  <a:ea typeface="宋体" pitchFamily="2" charset="-122"/>
                </a:defRPr>
              </a:lvl1pPr>
              <a:lvl2pPr marL="742950" indent="-285750" eaLnBrk="0" hangingPunct="0">
                <a:spcBef>
                  <a:spcPct val="20000"/>
                </a:spcBef>
                <a:buClr>
                  <a:schemeClr val="hlink"/>
                </a:buClr>
                <a:buSzPct val="65000"/>
                <a:buFont typeface="Wingdings" pitchFamily="2" charset="2"/>
                <a:buChar char="n"/>
                <a:defRPr sz="2800">
                  <a:solidFill>
                    <a:srgbClr val="F0F0F0"/>
                  </a:solidFill>
                  <a:latin typeface="Arial" pitchFamily="34" charset="0"/>
                  <a:ea typeface="宋体" pitchFamily="2" charset="-122"/>
                </a:defRPr>
              </a:lvl2pPr>
              <a:lvl3pPr marL="1143000" indent="-228600" eaLnBrk="0" hangingPunct="0">
                <a:spcBef>
                  <a:spcPct val="20000"/>
                </a:spcBef>
                <a:buClr>
                  <a:schemeClr val="tx2"/>
                </a:buClr>
                <a:buSzPct val="65000"/>
                <a:buFont typeface="Wingdings" pitchFamily="2" charset="2"/>
                <a:buChar char="l"/>
                <a:defRPr sz="2400">
                  <a:solidFill>
                    <a:srgbClr val="F0F0F0"/>
                  </a:solidFill>
                  <a:latin typeface="Arial" pitchFamily="34" charset="0"/>
                  <a:ea typeface="宋体" pitchFamily="2" charset="-122"/>
                </a:defRPr>
              </a:lvl3pPr>
              <a:lvl4pPr marL="1600200" indent="-228600" eaLnBrk="0" hangingPunct="0">
                <a:spcBef>
                  <a:spcPct val="20000"/>
                </a:spcBef>
                <a:buClr>
                  <a:schemeClr val="accent1"/>
                </a:buClr>
                <a:buSzPct val="65000"/>
                <a:buFont typeface="Monotype Sorts" pitchFamily="2" charset="2"/>
                <a:buChar char="l"/>
                <a:defRPr sz="2000">
                  <a:solidFill>
                    <a:srgbClr val="F0F0F0"/>
                  </a:solidFill>
                  <a:latin typeface="Arial" pitchFamily="34" charset="0"/>
                  <a:ea typeface="宋体" pitchFamily="2" charset="-122"/>
                </a:defRPr>
              </a:lvl4pPr>
              <a:lvl5pPr marL="2057400" indent="-228600" eaLnBrk="0" hangingPunct="0">
                <a:spcBef>
                  <a:spcPct val="20000"/>
                </a:spcBef>
                <a:buClr>
                  <a:schemeClr val="folHlink"/>
                </a:buClr>
                <a:buSzPct val="100000"/>
                <a:buChar char="»"/>
                <a:defRPr sz="2000">
                  <a:solidFill>
                    <a:srgbClr val="F0F0F0"/>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9pPr>
            </a:lstStyle>
            <a:p>
              <a:pPr eaLnBrk="1" hangingPunct="1">
                <a:spcBef>
                  <a:spcPct val="0"/>
                </a:spcBef>
                <a:buFontTx/>
                <a:buNone/>
              </a:pPr>
              <a:endParaRPr lang="zh-CN" altLang="en-US" sz="3600">
                <a:solidFill>
                  <a:schemeClr val="tx1"/>
                </a:solidFill>
              </a:endParaRPr>
            </a:p>
          </p:txBody>
        </p:sp>
        <p:grpSp>
          <p:nvGrpSpPr>
            <p:cNvPr id="22555" name="Group 6"/>
            <p:cNvGrpSpPr>
              <a:grpSpLocks/>
            </p:cNvGrpSpPr>
            <p:nvPr/>
          </p:nvGrpSpPr>
          <p:grpSpPr bwMode="auto">
            <a:xfrm>
              <a:off x="3504" y="1872"/>
              <a:ext cx="2016" cy="2173"/>
              <a:chOff x="3504" y="1872"/>
              <a:chExt cx="2016" cy="2173"/>
            </a:xfrm>
          </p:grpSpPr>
          <p:grpSp>
            <p:nvGrpSpPr>
              <p:cNvPr id="22556" name="Group 7"/>
              <p:cNvGrpSpPr>
                <a:grpSpLocks/>
              </p:cNvGrpSpPr>
              <p:nvPr/>
            </p:nvGrpSpPr>
            <p:grpSpPr bwMode="auto">
              <a:xfrm>
                <a:off x="3648" y="2160"/>
                <a:ext cx="1824" cy="1536"/>
                <a:chOff x="3648" y="2160"/>
                <a:chExt cx="1824" cy="1536"/>
              </a:xfrm>
            </p:grpSpPr>
            <p:sp>
              <p:nvSpPr>
                <p:cNvPr id="22559" name="Line 8"/>
                <p:cNvSpPr>
                  <a:spLocks noChangeShapeType="1"/>
                </p:cNvSpPr>
                <p:nvPr/>
              </p:nvSpPr>
              <p:spPr bwMode="auto">
                <a:xfrm>
                  <a:off x="3648" y="2160"/>
                  <a:ext cx="0" cy="1536"/>
                </a:xfrm>
                <a:prstGeom prst="line">
                  <a:avLst/>
                </a:prstGeom>
                <a:noFill/>
                <a:ln w="38100">
                  <a:solidFill>
                    <a:srgbClr val="F8F8F8"/>
                  </a:solidFill>
                  <a:round/>
                  <a:headEnd type="triangle" w="med" len="med"/>
                  <a:tailE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2560" name="Line 9"/>
                <p:cNvSpPr>
                  <a:spLocks noChangeShapeType="1"/>
                </p:cNvSpPr>
                <p:nvPr/>
              </p:nvSpPr>
              <p:spPr bwMode="auto">
                <a:xfrm>
                  <a:off x="3648" y="3696"/>
                  <a:ext cx="1824" cy="0"/>
                </a:xfrm>
                <a:prstGeom prst="line">
                  <a:avLst/>
                </a:prstGeom>
                <a:noFill/>
                <a:ln w="38100">
                  <a:solidFill>
                    <a:srgbClr val="F8F8F8"/>
                  </a:solidFill>
                  <a:round/>
                  <a:headEnd/>
                  <a:tailEnd type="triangle" w="med" len="me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9402" name="Text Box 10"/>
                <p:cNvSpPr txBox="1">
                  <a:spLocks noChangeArrowheads="1"/>
                </p:cNvSpPr>
                <p:nvPr/>
              </p:nvSpPr>
              <p:spPr bwMode="auto">
                <a:xfrm>
                  <a:off x="3694" y="3198"/>
                  <a:ext cx="337"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None/>
                    <a:defRPr/>
                  </a:pPr>
                  <a:r>
                    <a:rPr kumimoji="1" lang="zh-CN" altLang="en-US" sz="24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59403" name="Text Box 11"/>
                <p:cNvSpPr txBox="1">
                  <a:spLocks noChangeArrowheads="1"/>
                </p:cNvSpPr>
                <p:nvPr/>
              </p:nvSpPr>
              <p:spPr bwMode="auto">
                <a:xfrm>
                  <a:off x="5044" y="2400"/>
                  <a:ext cx="337"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None/>
                    <a:defRPr/>
                  </a:pPr>
                  <a:r>
                    <a:rPr kumimoji="1" lang="zh-CN" altLang="en-US" sz="24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grpSp>
              <p:nvGrpSpPr>
                <p:cNvPr id="22563" name="Group 12"/>
                <p:cNvGrpSpPr>
                  <a:grpSpLocks/>
                </p:cNvGrpSpPr>
                <p:nvPr/>
              </p:nvGrpSpPr>
              <p:grpSpPr bwMode="auto">
                <a:xfrm>
                  <a:off x="3863" y="2499"/>
                  <a:ext cx="1349" cy="947"/>
                  <a:chOff x="3744" y="2544"/>
                  <a:chExt cx="1152" cy="912"/>
                </a:xfrm>
              </p:grpSpPr>
              <p:sp>
                <p:nvSpPr>
                  <p:cNvPr id="59405" name="Text Box 13"/>
                  <p:cNvSpPr txBox="1">
                    <a:spLocks noChangeArrowheads="1"/>
                  </p:cNvSpPr>
                  <p:nvPr/>
                </p:nvSpPr>
                <p:spPr bwMode="auto">
                  <a:xfrm>
                    <a:off x="4464" y="2640"/>
                    <a:ext cx="28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None/>
                      <a:defRPr/>
                    </a:pPr>
                    <a:r>
                      <a:rPr kumimoji="1" lang="zh-CN" altLang="en-US" sz="24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59406" name="Text Box 14"/>
                  <p:cNvSpPr txBox="1">
                    <a:spLocks noChangeArrowheads="1"/>
                  </p:cNvSpPr>
                  <p:nvPr/>
                </p:nvSpPr>
                <p:spPr bwMode="auto">
                  <a:xfrm>
                    <a:off x="4609" y="2544"/>
                    <a:ext cx="287"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None/>
                      <a:defRPr/>
                    </a:pPr>
                    <a:r>
                      <a:rPr kumimoji="1" lang="zh-CN" altLang="en-US" sz="24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59407" name="Text Box 15"/>
                  <p:cNvSpPr txBox="1">
                    <a:spLocks noChangeArrowheads="1"/>
                  </p:cNvSpPr>
                  <p:nvPr/>
                </p:nvSpPr>
                <p:spPr bwMode="auto">
                  <a:xfrm>
                    <a:off x="4321" y="2736"/>
                    <a:ext cx="28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None/>
                      <a:defRPr/>
                    </a:pPr>
                    <a:r>
                      <a:rPr kumimoji="1" lang="zh-CN" altLang="en-US" sz="24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59408" name="Text Box 16"/>
                  <p:cNvSpPr txBox="1">
                    <a:spLocks noChangeArrowheads="1"/>
                  </p:cNvSpPr>
                  <p:nvPr/>
                </p:nvSpPr>
                <p:spPr bwMode="auto">
                  <a:xfrm>
                    <a:off x="4176" y="2832"/>
                    <a:ext cx="28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None/>
                      <a:defRPr/>
                    </a:pPr>
                    <a:r>
                      <a:rPr kumimoji="1" lang="zh-CN" altLang="en-US" sz="24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59409" name="Text Box 17"/>
                  <p:cNvSpPr txBox="1">
                    <a:spLocks noChangeArrowheads="1"/>
                  </p:cNvSpPr>
                  <p:nvPr/>
                </p:nvSpPr>
                <p:spPr bwMode="auto">
                  <a:xfrm>
                    <a:off x="4033" y="2928"/>
                    <a:ext cx="289"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None/>
                      <a:defRPr/>
                    </a:pPr>
                    <a:r>
                      <a:rPr kumimoji="1" lang="zh-CN" altLang="en-US" sz="24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59410" name="Text Box 18"/>
                  <p:cNvSpPr txBox="1">
                    <a:spLocks noChangeArrowheads="1"/>
                  </p:cNvSpPr>
                  <p:nvPr/>
                </p:nvSpPr>
                <p:spPr bwMode="auto">
                  <a:xfrm>
                    <a:off x="3744" y="3120"/>
                    <a:ext cx="289"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None/>
                      <a:defRPr/>
                    </a:pPr>
                    <a:r>
                      <a:rPr kumimoji="1" lang="zh-CN" altLang="en-US" sz="24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59411" name="Text Box 19"/>
                  <p:cNvSpPr txBox="1">
                    <a:spLocks noChangeArrowheads="1"/>
                  </p:cNvSpPr>
                  <p:nvPr/>
                </p:nvSpPr>
                <p:spPr bwMode="auto">
                  <a:xfrm>
                    <a:off x="3889" y="3023"/>
                    <a:ext cx="287"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FontTx/>
                      <a:buNone/>
                      <a:defRPr/>
                    </a:pPr>
                    <a:r>
                      <a:rPr kumimoji="1" lang="zh-CN" altLang="en-US" sz="24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grpSp>
            <p:sp>
              <p:nvSpPr>
                <p:cNvPr id="22564" name="Line 20"/>
                <p:cNvSpPr>
                  <a:spLocks noChangeShapeType="1"/>
                </p:cNvSpPr>
                <p:nvPr/>
              </p:nvSpPr>
              <p:spPr bwMode="auto">
                <a:xfrm flipV="1">
                  <a:off x="3696" y="2448"/>
                  <a:ext cx="1631" cy="947"/>
                </a:xfrm>
                <a:prstGeom prst="line">
                  <a:avLst/>
                </a:prstGeom>
                <a:noFill/>
                <a:ln w="19050">
                  <a:solidFill>
                    <a:schemeClr val="tx2"/>
                  </a:solidFill>
                  <a:round/>
                  <a:headEnd/>
                  <a:tailE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59413" name="Text Box 21"/>
              <p:cNvSpPr txBox="1">
                <a:spLocks noChangeArrowheads="1"/>
              </p:cNvSpPr>
              <p:nvPr/>
            </p:nvSpPr>
            <p:spPr bwMode="auto">
              <a:xfrm>
                <a:off x="5232" y="3696"/>
                <a:ext cx="288"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buFontTx/>
                  <a:buNone/>
                  <a:defRPr/>
                </a:pPr>
                <a:r>
                  <a:rPr kumimoji="1" lang="en-US" altLang="zh-CN" sz="2400" b="1" i="1">
                    <a:solidFill>
                      <a:srgbClr val="F8F8F8"/>
                    </a:solidFill>
                    <a:effectLst>
                      <a:outerShdw blurRad="38100" dist="38100" dir="2700000" algn="tl">
                        <a:srgbClr val="000000"/>
                      </a:outerShdw>
                    </a:effectLst>
                    <a:latin typeface="Times New Roman" pitchFamily="18" charset="0"/>
                  </a:rPr>
                  <a:t>x</a:t>
                </a:r>
              </a:p>
            </p:txBody>
          </p:sp>
          <p:sp>
            <p:nvSpPr>
              <p:cNvPr id="59414" name="Text Box 22"/>
              <p:cNvSpPr txBox="1">
                <a:spLocks noChangeArrowheads="1"/>
              </p:cNvSpPr>
              <p:nvPr/>
            </p:nvSpPr>
            <p:spPr bwMode="auto">
              <a:xfrm>
                <a:off x="3504" y="1872"/>
                <a:ext cx="288"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buFontTx/>
                  <a:buNone/>
                  <a:defRPr/>
                </a:pPr>
                <a:r>
                  <a:rPr kumimoji="1" lang="en-US" altLang="zh-CN" sz="2400" b="1" i="1">
                    <a:solidFill>
                      <a:srgbClr val="F8F8F8"/>
                    </a:solidFill>
                    <a:effectLst>
                      <a:outerShdw blurRad="38100" dist="38100" dir="2700000" algn="tl">
                        <a:srgbClr val="000000"/>
                      </a:outerShdw>
                    </a:effectLst>
                    <a:latin typeface="Times New Roman" pitchFamily="18" charset="0"/>
                  </a:rPr>
                  <a:t>y</a:t>
                </a:r>
              </a:p>
            </p:txBody>
          </p:sp>
        </p:grpSp>
      </p:grpSp>
      <p:grpSp>
        <p:nvGrpSpPr>
          <p:cNvPr id="59415" name="Group 23"/>
          <p:cNvGrpSpPr>
            <a:grpSpLocks/>
          </p:cNvGrpSpPr>
          <p:nvPr/>
        </p:nvGrpSpPr>
        <p:grpSpPr bwMode="auto">
          <a:xfrm>
            <a:off x="5170488" y="2358761"/>
            <a:ext cx="3581400" cy="2874698"/>
            <a:chOff x="3360" y="1776"/>
            <a:chExt cx="2256" cy="2173"/>
          </a:xfrm>
        </p:grpSpPr>
        <p:sp>
          <p:nvSpPr>
            <p:cNvPr id="22537" name="Rectangle 24"/>
            <p:cNvSpPr>
              <a:spLocks noChangeArrowheads="1"/>
            </p:cNvSpPr>
            <p:nvPr/>
          </p:nvSpPr>
          <p:spPr bwMode="auto">
            <a:xfrm>
              <a:off x="3408" y="1776"/>
              <a:ext cx="2208" cy="2112"/>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rgbClr val="F0F0F0"/>
                  </a:solidFill>
                  <a:latin typeface="Arial" pitchFamily="34" charset="0"/>
                  <a:ea typeface="宋体" pitchFamily="2" charset="-122"/>
                </a:defRPr>
              </a:lvl1pPr>
              <a:lvl2pPr marL="742950" indent="-285750" eaLnBrk="0" hangingPunct="0">
                <a:spcBef>
                  <a:spcPct val="20000"/>
                </a:spcBef>
                <a:buClr>
                  <a:schemeClr val="hlink"/>
                </a:buClr>
                <a:buSzPct val="65000"/>
                <a:buFont typeface="Wingdings" pitchFamily="2" charset="2"/>
                <a:buChar char="n"/>
                <a:defRPr sz="2800">
                  <a:solidFill>
                    <a:srgbClr val="F0F0F0"/>
                  </a:solidFill>
                  <a:latin typeface="Arial" pitchFamily="34" charset="0"/>
                  <a:ea typeface="宋体" pitchFamily="2" charset="-122"/>
                </a:defRPr>
              </a:lvl2pPr>
              <a:lvl3pPr marL="1143000" indent="-228600" eaLnBrk="0" hangingPunct="0">
                <a:spcBef>
                  <a:spcPct val="20000"/>
                </a:spcBef>
                <a:buClr>
                  <a:schemeClr val="tx2"/>
                </a:buClr>
                <a:buSzPct val="65000"/>
                <a:buFont typeface="Wingdings" pitchFamily="2" charset="2"/>
                <a:buChar char="l"/>
                <a:defRPr sz="2400">
                  <a:solidFill>
                    <a:srgbClr val="F0F0F0"/>
                  </a:solidFill>
                  <a:latin typeface="Arial" pitchFamily="34" charset="0"/>
                  <a:ea typeface="宋体" pitchFamily="2" charset="-122"/>
                </a:defRPr>
              </a:lvl3pPr>
              <a:lvl4pPr marL="1600200" indent="-228600" eaLnBrk="0" hangingPunct="0">
                <a:spcBef>
                  <a:spcPct val="20000"/>
                </a:spcBef>
                <a:buClr>
                  <a:schemeClr val="accent1"/>
                </a:buClr>
                <a:buSzPct val="65000"/>
                <a:buFont typeface="Monotype Sorts" pitchFamily="2" charset="2"/>
                <a:buChar char="l"/>
                <a:defRPr sz="2000">
                  <a:solidFill>
                    <a:srgbClr val="F0F0F0"/>
                  </a:solidFill>
                  <a:latin typeface="Arial" pitchFamily="34" charset="0"/>
                  <a:ea typeface="宋体" pitchFamily="2" charset="-122"/>
                </a:defRPr>
              </a:lvl4pPr>
              <a:lvl5pPr marL="2057400" indent="-228600" eaLnBrk="0" hangingPunct="0">
                <a:spcBef>
                  <a:spcPct val="20000"/>
                </a:spcBef>
                <a:buClr>
                  <a:schemeClr val="folHlink"/>
                </a:buClr>
                <a:buSzPct val="100000"/>
                <a:buChar char="»"/>
                <a:defRPr sz="2000">
                  <a:solidFill>
                    <a:srgbClr val="F0F0F0"/>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9pPr>
            </a:lstStyle>
            <a:p>
              <a:pPr eaLnBrk="1" hangingPunct="1">
                <a:spcBef>
                  <a:spcPct val="0"/>
                </a:spcBef>
                <a:buFontTx/>
                <a:buNone/>
              </a:pPr>
              <a:endParaRPr lang="zh-CN" altLang="en-US" sz="3600">
                <a:solidFill>
                  <a:schemeClr val="tx1"/>
                </a:solidFill>
              </a:endParaRPr>
            </a:p>
          </p:txBody>
        </p:sp>
        <p:grpSp>
          <p:nvGrpSpPr>
            <p:cNvPr id="22538" name="Group 25"/>
            <p:cNvGrpSpPr>
              <a:grpSpLocks/>
            </p:cNvGrpSpPr>
            <p:nvPr/>
          </p:nvGrpSpPr>
          <p:grpSpPr bwMode="auto">
            <a:xfrm>
              <a:off x="3360" y="2016"/>
              <a:ext cx="2208" cy="1933"/>
              <a:chOff x="3360" y="1776"/>
              <a:chExt cx="2208" cy="1933"/>
            </a:xfrm>
          </p:grpSpPr>
          <p:grpSp>
            <p:nvGrpSpPr>
              <p:cNvPr id="22539" name="Group 26"/>
              <p:cNvGrpSpPr>
                <a:grpSpLocks/>
              </p:cNvGrpSpPr>
              <p:nvPr/>
            </p:nvGrpSpPr>
            <p:grpSpPr bwMode="auto">
              <a:xfrm>
                <a:off x="3648" y="1776"/>
                <a:ext cx="1920" cy="1536"/>
                <a:chOff x="3552" y="1776"/>
                <a:chExt cx="1920" cy="1536"/>
              </a:xfrm>
            </p:grpSpPr>
            <p:sp>
              <p:nvSpPr>
                <p:cNvPr id="22542" name="Line 27"/>
                <p:cNvSpPr>
                  <a:spLocks noChangeShapeType="1"/>
                </p:cNvSpPr>
                <p:nvPr/>
              </p:nvSpPr>
              <p:spPr bwMode="auto">
                <a:xfrm>
                  <a:off x="3552" y="1776"/>
                  <a:ext cx="0" cy="1536"/>
                </a:xfrm>
                <a:prstGeom prst="line">
                  <a:avLst/>
                </a:prstGeom>
                <a:noFill/>
                <a:ln w="38100">
                  <a:solidFill>
                    <a:schemeClr val="tx1"/>
                  </a:solidFill>
                  <a:round/>
                  <a:headEnd type="triangle" w="med" len="med"/>
                  <a:tailE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2543" name="Line 28"/>
                <p:cNvSpPr>
                  <a:spLocks noChangeShapeType="1"/>
                </p:cNvSpPr>
                <p:nvPr/>
              </p:nvSpPr>
              <p:spPr bwMode="auto">
                <a:xfrm>
                  <a:off x="3552" y="3312"/>
                  <a:ext cx="1920" cy="0"/>
                </a:xfrm>
                <a:prstGeom prst="line">
                  <a:avLst/>
                </a:prstGeom>
                <a:noFill/>
                <a:ln w="38100">
                  <a:solidFill>
                    <a:schemeClr val="tx1"/>
                  </a:solidFill>
                  <a:round/>
                  <a:headEnd/>
                  <a:tailEnd type="triangle" w="med" len="me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9421" name="Text Box 29"/>
                <p:cNvSpPr txBox="1">
                  <a:spLocks noChangeArrowheads="1"/>
                </p:cNvSpPr>
                <p:nvPr/>
              </p:nvSpPr>
              <p:spPr bwMode="auto">
                <a:xfrm>
                  <a:off x="3600" y="2814"/>
                  <a:ext cx="355" cy="396"/>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8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59422" name="Text Box 30"/>
                <p:cNvSpPr txBox="1">
                  <a:spLocks noChangeArrowheads="1"/>
                </p:cNvSpPr>
                <p:nvPr/>
              </p:nvSpPr>
              <p:spPr bwMode="auto">
                <a:xfrm>
                  <a:off x="5021" y="2016"/>
                  <a:ext cx="355" cy="396"/>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8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59423" name="Text Box 31"/>
                <p:cNvSpPr txBox="1">
                  <a:spLocks noChangeArrowheads="1"/>
                </p:cNvSpPr>
                <p:nvPr/>
              </p:nvSpPr>
              <p:spPr bwMode="auto">
                <a:xfrm>
                  <a:off x="4656" y="2304"/>
                  <a:ext cx="355" cy="396"/>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8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59424" name="Text Box 32"/>
                <p:cNvSpPr txBox="1">
                  <a:spLocks noChangeArrowheads="1"/>
                </p:cNvSpPr>
                <p:nvPr/>
              </p:nvSpPr>
              <p:spPr bwMode="auto">
                <a:xfrm>
                  <a:off x="4896" y="2160"/>
                  <a:ext cx="355" cy="396"/>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8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59425" name="Text Box 33"/>
                <p:cNvSpPr txBox="1">
                  <a:spLocks noChangeArrowheads="1"/>
                </p:cNvSpPr>
                <p:nvPr/>
              </p:nvSpPr>
              <p:spPr bwMode="auto">
                <a:xfrm>
                  <a:off x="4416" y="2160"/>
                  <a:ext cx="355" cy="396"/>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8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59426" name="Text Box 34"/>
                <p:cNvSpPr txBox="1">
                  <a:spLocks noChangeArrowheads="1"/>
                </p:cNvSpPr>
                <p:nvPr/>
              </p:nvSpPr>
              <p:spPr bwMode="auto">
                <a:xfrm>
                  <a:off x="4311" y="2415"/>
                  <a:ext cx="355" cy="396"/>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8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59427" name="Text Box 35"/>
                <p:cNvSpPr txBox="1">
                  <a:spLocks noChangeArrowheads="1"/>
                </p:cNvSpPr>
                <p:nvPr/>
              </p:nvSpPr>
              <p:spPr bwMode="auto">
                <a:xfrm>
                  <a:off x="4224" y="2592"/>
                  <a:ext cx="354" cy="396"/>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8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59428" name="Text Box 36"/>
                <p:cNvSpPr txBox="1">
                  <a:spLocks noChangeArrowheads="1"/>
                </p:cNvSpPr>
                <p:nvPr/>
              </p:nvSpPr>
              <p:spPr bwMode="auto">
                <a:xfrm>
                  <a:off x="3744" y="2640"/>
                  <a:ext cx="356" cy="396"/>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8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59429" name="Text Box 37"/>
                <p:cNvSpPr txBox="1">
                  <a:spLocks noChangeArrowheads="1"/>
                </p:cNvSpPr>
                <p:nvPr/>
              </p:nvSpPr>
              <p:spPr bwMode="auto">
                <a:xfrm>
                  <a:off x="3936" y="2736"/>
                  <a:ext cx="354" cy="396"/>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8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22553" name="Line 38"/>
                <p:cNvSpPr>
                  <a:spLocks noChangeShapeType="1"/>
                </p:cNvSpPr>
                <p:nvPr/>
              </p:nvSpPr>
              <p:spPr bwMode="auto">
                <a:xfrm flipV="1">
                  <a:off x="3600" y="2112"/>
                  <a:ext cx="1717" cy="947"/>
                </a:xfrm>
                <a:prstGeom prst="line">
                  <a:avLst/>
                </a:prstGeom>
                <a:noFill/>
                <a:ln w="28575">
                  <a:solidFill>
                    <a:schemeClr val="tx2"/>
                  </a:solidFill>
                  <a:round/>
                  <a:headEnd/>
                  <a:tailEnd/>
                </a:ln>
                <a:effectLst>
                  <a:outerShdw dist="17961" dir="81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59431" name="Text Box 39"/>
              <p:cNvSpPr txBox="1">
                <a:spLocks noChangeArrowheads="1"/>
              </p:cNvSpPr>
              <p:nvPr/>
            </p:nvSpPr>
            <p:spPr bwMode="auto">
              <a:xfrm>
                <a:off x="5232" y="3360"/>
                <a:ext cx="288"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buFontTx/>
                  <a:buNone/>
                  <a:defRPr/>
                </a:pPr>
                <a:r>
                  <a:rPr kumimoji="1" lang="en-US" altLang="zh-CN" sz="2400" b="1" i="1">
                    <a:effectLst>
                      <a:outerShdw blurRad="38100" dist="38100" dir="2700000" algn="tl">
                        <a:srgbClr val="000000"/>
                      </a:outerShdw>
                    </a:effectLst>
                    <a:latin typeface="Times New Roman" pitchFamily="18" charset="0"/>
                  </a:rPr>
                  <a:t>x</a:t>
                </a:r>
              </a:p>
            </p:txBody>
          </p:sp>
          <p:sp>
            <p:nvSpPr>
              <p:cNvPr id="59432" name="Text Box 40"/>
              <p:cNvSpPr txBox="1">
                <a:spLocks noChangeArrowheads="1"/>
              </p:cNvSpPr>
              <p:nvPr/>
            </p:nvSpPr>
            <p:spPr bwMode="auto">
              <a:xfrm>
                <a:off x="3360" y="1776"/>
                <a:ext cx="288"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buFontTx/>
                  <a:buNone/>
                  <a:defRPr/>
                </a:pPr>
                <a:r>
                  <a:rPr kumimoji="1" lang="en-US" altLang="zh-CN" sz="2400" b="1" i="1">
                    <a:effectLst>
                      <a:outerShdw blurRad="38100" dist="38100" dir="2700000" algn="tl">
                        <a:srgbClr val="000000"/>
                      </a:outerShdw>
                    </a:effectLst>
                    <a:latin typeface="Times New Roman" pitchFamily="18" charset="0"/>
                  </a:rPr>
                  <a:t>y</a:t>
                </a:r>
              </a:p>
            </p:txBody>
          </p:sp>
        </p:grpSp>
      </p:grpSp>
      <p:sp>
        <p:nvSpPr>
          <p:cNvPr id="59433" name="Text Box 41"/>
          <p:cNvSpPr txBox="1">
            <a:spLocks noChangeArrowheads="1"/>
          </p:cNvSpPr>
          <p:nvPr/>
        </p:nvSpPr>
        <p:spPr bwMode="auto">
          <a:xfrm>
            <a:off x="4932364" y="1477699"/>
            <a:ext cx="421163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itchFamily="34" charset="0"/>
                <a:ea typeface="宋体" pitchFamily="2" charset="-122"/>
              </a:defRPr>
            </a:lvl1pPr>
            <a:lvl2pPr marL="914400" indent="-457200">
              <a:defRPr>
                <a:solidFill>
                  <a:schemeClr val="tx1"/>
                </a:solidFill>
                <a:latin typeface="Arial" pitchFamily="34" charset="0"/>
                <a:ea typeface="宋体" pitchFamily="2" charset="-122"/>
              </a:defRPr>
            </a:lvl2pPr>
            <a:lvl3pPr marL="1371600" indent="-457200">
              <a:defRPr>
                <a:solidFill>
                  <a:schemeClr val="tx1"/>
                </a:solidFill>
                <a:latin typeface="Arial" pitchFamily="34" charset="0"/>
                <a:ea typeface="宋体" pitchFamily="2" charset="-122"/>
              </a:defRPr>
            </a:lvl3pPr>
            <a:lvl4pPr marL="1828800" indent="-457200">
              <a:defRPr>
                <a:solidFill>
                  <a:schemeClr val="tx1"/>
                </a:solidFill>
                <a:latin typeface="Arial" pitchFamily="34" charset="0"/>
                <a:ea typeface="宋体" pitchFamily="2" charset="-122"/>
              </a:defRPr>
            </a:lvl4pPr>
            <a:lvl5pPr marL="2286000" indent="-457200">
              <a:defRPr>
                <a:solidFill>
                  <a:schemeClr val="tx1"/>
                </a:solidFill>
                <a:latin typeface="Arial" pitchFamily="34" charset="0"/>
                <a:ea typeface="宋体" pitchFamily="2" charset="-122"/>
              </a:defRPr>
            </a:lvl5pPr>
            <a:lvl6pPr marL="2743200" indent="-4572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3200400" indent="-4572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657600" indent="-4572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4114800" indent="-4572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0" hangingPunct="0">
              <a:spcBef>
                <a:spcPct val="20000"/>
              </a:spcBef>
              <a:buFontTx/>
              <a:buAutoNum type="arabicPeriod"/>
              <a:defRPr/>
            </a:pPr>
            <a:r>
              <a:rPr kumimoji="1" lang="zh-CN" altLang="en-US" sz="3200" smtClean="0">
                <a:solidFill>
                  <a:srgbClr val="F0F0F0"/>
                </a:solidFill>
                <a:effectLst>
                  <a:outerShdw blurRad="38100" dist="38100" dir="2700000" algn="tl">
                    <a:srgbClr val="000000"/>
                  </a:outerShdw>
                </a:effectLst>
                <a:latin typeface="Times New Roman" pitchFamily="18" charset="0"/>
              </a:rPr>
              <a:t>变量间关系不能用函数关系精确表达</a:t>
            </a:r>
          </a:p>
          <a:p>
            <a:pPr algn="ctr" eaLnBrk="0" hangingPunct="0">
              <a:spcBef>
                <a:spcPct val="50000"/>
              </a:spcBef>
              <a:buFontTx/>
              <a:buNone/>
              <a:defRPr/>
            </a:pPr>
            <a:endParaRPr kumimoji="1" lang="zh-CN" altLang="en-US" sz="2400" smtClean="0"/>
          </a:p>
        </p:txBody>
      </p:sp>
      <p:sp>
        <p:nvSpPr>
          <p:cNvPr id="59434" name="AutoShape 42"/>
          <p:cNvSpPr>
            <a:spLocks noChangeArrowheads="1"/>
          </p:cNvSpPr>
          <p:nvPr/>
        </p:nvSpPr>
        <p:spPr bwMode="auto">
          <a:xfrm>
            <a:off x="2138363" y="5152761"/>
            <a:ext cx="1574800" cy="514614"/>
          </a:xfrm>
          <a:prstGeom prst="wedgeRoundRectCallout">
            <a:avLst>
              <a:gd name="adj1" fmla="val 41532"/>
              <a:gd name="adj2" fmla="val -8599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200">
                <a:solidFill>
                  <a:srgbClr val="F0F0F0"/>
                </a:solidFill>
                <a:latin typeface="Arial" pitchFamily="34" charset="0"/>
                <a:ea typeface="宋体" pitchFamily="2" charset="-122"/>
              </a:defRPr>
            </a:lvl1pPr>
            <a:lvl2pPr marL="742950" indent="-285750" eaLnBrk="0" hangingPunct="0">
              <a:spcBef>
                <a:spcPct val="20000"/>
              </a:spcBef>
              <a:buClr>
                <a:schemeClr val="hlink"/>
              </a:buClr>
              <a:buSzPct val="65000"/>
              <a:buFont typeface="Wingdings" pitchFamily="2" charset="2"/>
              <a:buChar char="n"/>
              <a:defRPr sz="2800">
                <a:solidFill>
                  <a:srgbClr val="F0F0F0"/>
                </a:solidFill>
                <a:latin typeface="Arial" pitchFamily="34" charset="0"/>
                <a:ea typeface="宋体" pitchFamily="2" charset="-122"/>
              </a:defRPr>
            </a:lvl2pPr>
            <a:lvl3pPr marL="1143000" indent="-228600" eaLnBrk="0" hangingPunct="0">
              <a:spcBef>
                <a:spcPct val="20000"/>
              </a:spcBef>
              <a:buClr>
                <a:schemeClr val="tx2"/>
              </a:buClr>
              <a:buSzPct val="65000"/>
              <a:buFont typeface="Wingdings" pitchFamily="2" charset="2"/>
              <a:buChar char="l"/>
              <a:defRPr sz="2400">
                <a:solidFill>
                  <a:srgbClr val="F0F0F0"/>
                </a:solidFill>
                <a:latin typeface="Arial" pitchFamily="34" charset="0"/>
                <a:ea typeface="宋体" pitchFamily="2" charset="-122"/>
              </a:defRPr>
            </a:lvl3pPr>
            <a:lvl4pPr marL="1600200" indent="-228600" eaLnBrk="0" hangingPunct="0">
              <a:spcBef>
                <a:spcPct val="20000"/>
              </a:spcBef>
              <a:buClr>
                <a:schemeClr val="accent1"/>
              </a:buClr>
              <a:buSzPct val="65000"/>
              <a:buFont typeface="Monotype Sorts" pitchFamily="2" charset="2"/>
              <a:buChar char="l"/>
              <a:defRPr sz="2000">
                <a:solidFill>
                  <a:srgbClr val="F0F0F0"/>
                </a:solidFill>
                <a:latin typeface="Arial" pitchFamily="34" charset="0"/>
                <a:ea typeface="宋体" pitchFamily="2" charset="-122"/>
              </a:defRPr>
            </a:lvl4pPr>
            <a:lvl5pPr marL="2057400" indent="-228600" eaLnBrk="0" hangingPunct="0">
              <a:spcBef>
                <a:spcPct val="20000"/>
              </a:spcBef>
              <a:buClr>
                <a:schemeClr val="folHlink"/>
              </a:buClr>
              <a:buSzPct val="100000"/>
              <a:buChar char="»"/>
              <a:defRPr sz="2000">
                <a:solidFill>
                  <a:srgbClr val="F0F0F0"/>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9pPr>
          </a:lstStyle>
          <a:p>
            <a:pPr algn="ctr" eaLnBrk="1" hangingPunct="1">
              <a:spcBef>
                <a:spcPct val="0"/>
              </a:spcBef>
              <a:buFontTx/>
              <a:buNone/>
            </a:pPr>
            <a:r>
              <a:rPr lang="zh-CN" altLang="en-US" sz="2800">
                <a:solidFill>
                  <a:schemeClr val="tx1"/>
                </a:solidFill>
              </a:rPr>
              <a:t>自变量</a:t>
            </a:r>
          </a:p>
        </p:txBody>
      </p:sp>
      <p:sp>
        <p:nvSpPr>
          <p:cNvPr id="59435" name="AutoShape 43"/>
          <p:cNvSpPr>
            <a:spLocks noChangeArrowheads="1"/>
          </p:cNvSpPr>
          <p:nvPr/>
        </p:nvSpPr>
        <p:spPr bwMode="auto">
          <a:xfrm>
            <a:off x="1204913" y="2418292"/>
            <a:ext cx="1574800" cy="514615"/>
          </a:xfrm>
          <a:prstGeom prst="wedgeRoundRectCallout">
            <a:avLst>
              <a:gd name="adj1" fmla="val -59579"/>
              <a:gd name="adj2" fmla="val -2994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200">
                <a:solidFill>
                  <a:srgbClr val="F0F0F0"/>
                </a:solidFill>
                <a:latin typeface="Arial" pitchFamily="34" charset="0"/>
                <a:ea typeface="宋体" pitchFamily="2" charset="-122"/>
              </a:defRPr>
            </a:lvl1pPr>
            <a:lvl2pPr marL="742950" indent="-285750" eaLnBrk="0" hangingPunct="0">
              <a:spcBef>
                <a:spcPct val="20000"/>
              </a:spcBef>
              <a:buClr>
                <a:schemeClr val="hlink"/>
              </a:buClr>
              <a:buSzPct val="65000"/>
              <a:buFont typeface="Wingdings" pitchFamily="2" charset="2"/>
              <a:buChar char="n"/>
              <a:defRPr sz="2800">
                <a:solidFill>
                  <a:srgbClr val="F0F0F0"/>
                </a:solidFill>
                <a:latin typeface="Arial" pitchFamily="34" charset="0"/>
                <a:ea typeface="宋体" pitchFamily="2" charset="-122"/>
              </a:defRPr>
            </a:lvl2pPr>
            <a:lvl3pPr marL="1143000" indent="-228600" eaLnBrk="0" hangingPunct="0">
              <a:spcBef>
                <a:spcPct val="20000"/>
              </a:spcBef>
              <a:buClr>
                <a:schemeClr val="tx2"/>
              </a:buClr>
              <a:buSzPct val="65000"/>
              <a:buFont typeface="Wingdings" pitchFamily="2" charset="2"/>
              <a:buChar char="l"/>
              <a:defRPr sz="2400">
                <a:solidFill>
                  <a:srgbClr val="F0F0F0"/>
                </a:solidFill>
                <a:latin typeface="Arial" pitchFamily="34" charset="0"/>
                <a:ea typeface="宋体" pitchFamily="2" charset="-122"/>
              </a:defRPr>
            </a:lvl3pPr>
            <a:lvl4pPr marL="1600200" indent="-228600" eaLnBrk="0" hangingPunct="0">
              <a:spcBef>
                <a:spcPct val="20000"/>
              </a:spcBef>
              <a:buClr>
                <a:schemeClr val="accent1"/>
              </a:buClr>
              <a:buSzPct val="65000"/>
              <a:buFont typeface="Monotype Sorts" pitchFamily="2" charset="2"/>
              <a:buChar char="l"/>
              <a:defRPr sz="2000">
                <a:solidFill>
                  <a:srgbClr val="F0F0F0"/>
                </a:solidFill>
                <a:latin typeface="Arial" pitchFamily="34" charset="0"/>
                <a:ea typeface="宋体" pitchFamily="2" charset="-122"/>
              </a:defRPr>
            </a:lvl4pPr>
            <a:lvl5pPr marL="2057400" indent="-228600" eaLnBrk="0" hangingPunct="0">
              <a:spcBef>
                <a:spcPct val="20000"/>
              </a:spcBef>
              <a:buClr>
                <a:schemeClr val="folHlink"/>
              </a:buClr>
              <a:buSzPct val="100000"/>
              <a:buChar char="»"/>
              <a:defRPr sz="2000">
                <a:solidFill>
                  <a:srgbClr val="F0F0F0"/>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9pPr>
          </a:lstStyle>
          <a:p>
            <a:pPr algn="ctr" eaLnBrk="1" hangingPunct="1">
              <a:spcBef>
                <a:spcPct val="0"/>
              </a:spcBef>
              <a:buFontTx/>
              <a:buNone/>
            </a:pPr>
            <a:r>
              <a:rPr lang="zh-CN" altLang="en-US" sz="2800">
                <a:solidFill>
                  <a:schemeClr val="tx1"/>
                </a:solidFill>
              </a:rPr>
              <a:t>因变量</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left)">
                                      <p:cBhvr>
                                        <p:cTn id="7" dur="500"/>
                                        <p:tgtEl>
                                          <p:spTgt spid="59395">
                                            <p:txEl>
                                              <p:pRg st="0" end="0"/>
                                            </p:txEl>
                                          </p:spTgt>
                                        </p:tgtEl>
                                      </p:cBhvr>
                                    </p:animEffect>
                                  </p:childTnLst>
                                  <p:subTnLst>
                                    <p:animClr clrSpc="rgb" dir="cw">
                                      <p:cBhvr override="childStyle">
                                        <p:cTn dur="1" fill="hold" display="0" masterRel="nextClick" afterEffect="1"/>
                                        <p:tgtEl>
                                          <p:spTgt spid="59395">
                                            <p:txEl>
                                              <p:pRg st="0" end="0"/>
                                            </p:txEl>
                                          </p:spTgt>
                                        </p:tgtEl>
                                        <p:attrNameLst>
                                          <p:attrName>ppt_c</p:attrName>
                                        </p:attrNameLst>
                                      </p:cBhvr>
                                      <p:to>
                                        <a:schemeClr val="folHlink"/>
                                      </p:to>
                                    </p:animClr>
                                  </p:subTnLst>
                                </p:cTn>
                              </p:par>
                              <p:par>
                                <p:cTn id="8" presetID="4" presetClass="entr" presetSubtype="32" fill="hold" nodeType="withEffect">
                                  <p:stCondLst>
                                    <p:cond delay="0"/>
                                  </p:stCondLst>
                                  <p:childTnLst>
                                    <p:set>
                                      <p:cBhvr>
                                        <p:cTn id="9" dur="1" fill="hold">
                                          <p:stCondLst>
                                            <p:cond delay="0"/>
                                          </p:stCondLst>
                                        </p:cTn>
                                        <p:tgtEl>
                                          <p:spTgt spid="59396"/>
                                        </p:tgtEl>
                                        <p:attrNameLst>
                                          <p:attrName>style.visibility</p:attrName>
                                        </p:attrNameLst>
                                      </p:cBhvr>
                                      <p:to>
                                        <p:strVal val="visible"/>
                                      </p:to>
                                    </p:set>
                                    <p:animEffect transition="in" filter="box(out)">
                                      <p:cBhvr>
                                        <p:cTn id="10" dur="500"/>
                                        <p:tgtEl>
                                          <p:spTgt spid="5939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9433"/>
                                        </p:tgtEl>
                                        <p:attrNameLst>
                                          <p:attrName>style.visibility</p:attrName>
                                        </p:attrNameLst>
                                      </p:cBhvr>
                                      <p:to>
                                        <p:strVal val="visible"/>
                                      </p:to>
                                    </p:set>
                                    <p:animEffect transition="in" filter="blinds(horizontal)">
                                      <p:cBhvr>
                                        <p:cTn id="15" dur="500"/>
                                        <p:tgtEl>
                                          <p:spTgt spid="59433"/>
                                        </p:tgtEl>
                                      </p:cBhvr>
                                    </p:animEffect>
                                  </p:childTnLst>
                                </p:cTn>
                              </p:par>
                              <p:par>
                                <p:cTn id="16" presetID="9" presetClass="entr" presetSubtype="0" fill="hold" nodeType="withEffect">
                                  <p:stCondLst>
                                    <p:cond delay="0"/>
                                  </p:stCondLst>
                                  <p:childTnLst>
                                    <p:set>
                                      <p:cBhvr>
                                        <p:cTn id="17" dur="1" fill="hold">
                                          <p:stCondLst>
                                            <p:cond delay="0"/>
                                          </p:stCondLst>
                                        </p:cTn>
                                        <p:tgtEl>
                                          <p:spTgt spid="59415"/>
                                        </p:tgtEl>
                                        <p:attrNameLst>
                                          <p:attrName>style.visibility</p:attrName>
                                        </p:attrNameLst>
                                      </p:cBhvr>
                                      <p:to>
                                        <p:strVal val="visible"/>
                                      </p:to>
                                    </p:set>
                                    <p:animEffect transition="in" filter="dissolve">
                                      <p:cBhvr>
                                        <p:cTn id="18" dur="500"/>
                                        <p:tgtEl>
                                          <p:spTgt spid="5941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9434"/>
                                        </p:tgtEl>
                                        <p:attrNameLst>
                                          <p:attrName>style.visibility</p:attrName>
                                        </p:attrNameLst>
                                      </p:cBhvr>
                                      <p:to>
                                        <p:strVal val="visible"/>
                                      </p:to>
                                    </p:set>
                                    <p:animEffect transition="in" filter="blinds(horizontal)">
                                      <p:cBhvr>
                                        <p:cTn id="23" dur="500"/>
                                        <p:tgtEl>
                                          <p:spTgt spid="5943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9435"/>
                                        </p:tgtEl>
                                        <p:attrNameLst>
                                          <p:attrName>style.visibility</p:attrName>
                                        </p:attrNameLst>
                                      </p:cBhvr>
                                      <p:to>
                                        <p:strVal val="visible"/>
                                      </p:to>
                                    </p:set>
                                    <p:animEffect transition="in" filter="blinds(horizontal)">
                                      <p:cBhvr>
                                        <p:cTn id="28" dur="500"/>
                                        <p:tgtEl>
                                          <p:spTgt spid="59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autoUpdateAnimBg="0"/>
      <p:bldP spid="59433" grpId="0"/>
      <p:bldP spid="59434" grpId="0" animBg="1"/>
      <p:bldP spid="5943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梯度下降法的种类</a:t>
            </a:r>
            <a:endParaRPr lang="zh-CN" altLang="en-US" dirty="0"/>
          </a:p>
        </p:txBody>
      </p:sp>
      <p:sp>
        <p:nvSpPr>
          <p:cNvPr id="3" name="日期占位符 2"/>
          <p:cNvSpPr>
            <a:spLocks noGrp="1"/>
          </p:cNvSpPr>
          <p:nvPr>
            <p:ph type="dt" sz="half" idx="10"/>
          </p:nvPr>
        </p:nvSpPr>
        <p:spPr/>
        <p:txBody>
          <a:bodyPr/>
          <a:lstStyle/>
          <a:p>
            <a:pPr>
              <a:defRPr/>
            </a:pPr>
            <a:fld id="{079A62E1-B93F-4A07-B9EF-4007E0442267}" type="datetime1">
              <a:rPr lang="zh-CN" altLang="en-US" smtClean="0"/>
              <a:pPr>
                <a:defRPr/>
              </a:pPr>
              <a:t>2021-11-15</a:t>
            </a:fld>
            <a:endParaRPr lang="en-US" altLang="zh-CN"/>
          </a:p>
        </p:txBody>
      </p:sp>
      <p:sp>
        <p:nvSpPr>
          <p:cNvPr id="4" name="矩形 3"/>
          <p:cNvSpPr/>
          <p:nvPr/>
        </p:nvSpPr>
        <p:spPr>
          <a:xfrm>
            <a:off x="467544" y="1357334"/>
            <a:ext cx="8568952" cy="3724096"/>
          </a:xfrm>
          <a:prstGeom prst="rect">
            <a:avLst/>
          </a:prstGeom>
        </p:spPr>
        <p:txBody>
          <a:bodyPr wrap="square">
            <a:spAutoFit/>
          </a:bodyPr>
          <a:lstStyle/>
          <a:p>
            <a:pPr marL="571500" indent="-571500">
              <a:buFont typeface="Arial" panose="020B0604020202020204" pitchFamily="34" charset="0"/>
              <a:buChar char="•"/>
            </a:pPr>
            <a:r>
              <a:rPr lang="zh-CN" altLang="en-US" sz="3200" dirty="0">
                <a:solidFill>
                  <a:srgbClr val="FF0000"/>
                </a:solidFill>
              </a:rPr>
              <a:t>批量梯度下降法</a:t>
            </a:r>
            <a:r>
              <a:rPr lang="en-US" altLang="zh-CN" sz="3200" dirty="0" smtClean="0"/>
              <a:t>BGD</a:t>
            </a:r>
          </a:p>
          <a:p>
            <a:pPr lvl="1"/>
            <a:r>
              <a:rPr lang="zh-CN" altLang="en-US" sz="2800" dirty="0"/>
              <a:t>在更新参数时</a:t>
            </a:r>
            <a:r>
              <a:rPr lang="zh-CN" altLang="en-US" sz="2800" dirty="0" smtClean="0"/>
              <a:t>使用</a:t>
            </a:r>
            <a:r>
              <a:rPr lang="zh-CN" altLang="en-US" sz="2800" dirty="0"/>
              <a:t>所有的样本来进行更</a:t>
            </a:r>
            <a:r>
              <a:rPr lang="zh-CN" altLang="en-US" sz="2800" dirty="0" smtClean="0"/>
              <a:t>新</a:t>
            </a:r>
            <a:endParaRPr lang="en-US" altLang="zh-CN" sz="2800" dirty="0" smtClean="0"/>
          </a:p>
          <a:p>
            <a:pPr lvl="1"/>
            <a:endParaRPr lang="en-US" altLang="zh-CN" sz="2800" dirty="0"/>
          </a:p>
          <a:p>
            <a:pPr marL="571500" indent="-571500">
              <a:buFont typeface="Arial" panose="020B0604020202020204" pitchFamily="34" charset="0"/>
              <a:buChar char="•"/>
            </a:pPr>
            <a:r>
              <a:rPr lang="zh-CN" altLang="en-US" sz="3200" dirty="0">
                <a:solidFill>
                  <a:srgbClr val="FF0000"/>
                </a:solidFill>
              </a:rPr>
              <a:t>随机梯度下降法</a:t>
            </a:r>
            <a:r>
              <a:rPr lang="en-US" altLang="zh-CN" sz="3200" dirty="0" smtClean="0"/>
              <a:t>SGD</a:t>
            </a:r>
          </a:p>
          <a:p>
            <a:pPr lvl="1"/>
            <a:r>
              <a:rPr lang="zh-CN" altLang="en-US" sz="2800" dirty="0"/>
              <a:t>仅仅</a:t>
            </a:r>
            <a:r>
              <a:rPr lang="zh-CN" altLang="en-US" sz="2800" dirty="0" smtClean="0"/>
              <a:t>选取</a:t>
            </a:r>
            <a:r>
              <a:rPr lang="zh-CN" altLang="en-US" sz="2800" dirty="0"/>
              <a:t>一个样本</a:t>
            </a:r>
            <a:r>
              <a:rPr lang="en-US" altLang="zh-CN" sz="2800" dirty="0"/>
              <a:t>j</a:t>
            </a:r>
            <a:r>
              <a:rPr lang="zh-CN" altLang="en-US" sz="2800" dirty="0"/>
              <a:t>来求梯度</a:t>
            </a:r>
            <a:r>
              <a:rPr lang="zh-CN" altLang="en-US" sz="2800" dirty="0" smtClean="0"/>
              <a:t>。</a:t>
            </a:r>
            <a:endParaRPr lang="en-US" altLang="zh-CN" sz="2800" dirty="0" smtClean="0"/>
          </a:p>
          <a:p>
            <a:pPr lvl="1"/>
            <a:endParaRPr lang="en-US" altLang="zh-CN" sz="2800" dirty="0"/>
          </a:p>
          <a:p>
            <a:pPr marL="571500" indent="-571500">
              <a:buFont typeface="Arial" panose="020B0604020202020204" pitchFamily="34" charset="0"/>
              <a:buChar char="•"/>
            </a:pPr>
            <a:r>
              <a:rPr lang="zh-CN" altLang="en-US" sz="3200" dirty="0">
                <a:solidFill>
                  <a:srgbClr val="FF0000"/>
                </a:solidFill>
              </a:rPr>
              <a:t>小批量梯度下降法</a:t>
            </a:r>
            <a:r>
              <a:rPr lang="en-US" altLang="zh-CN" sz="3200" dirty="0" smtClean="0"/>
              <a:t>MBGD</a:t>
            </a:r>
          </a:p>
          <a:p>
            <a:pPr lvl="1"/>
            <a:r>
              <a:rPr lang="zh-CN" altLang="en-US" sz="2800" dirty="0" smtClean="0"/>
              <a:t>对</a:t>
            </a:r>
            <a:r>
              <a:rPr lang="zh-CN" altLang="en-US" sz="2800" dirty="0"/>
              <a:t>于</a:t>
            </a:r>
            <a:r>
              <a:rPr lang="en-US" altLang="zh-CN" sz="2800" dirty="0"/>
              <a:t>m</a:t>
            </a:r>
            <a:r>
              <a:rPr lang="zh-CN" altLang="en-US" sz="2800" dirty="0"/>
              <a:t>个样本</a:t>
            </a:r>
            <a:r>
              <a:rPr lang="zh-CN" altLang="en-US" sz="2800" dirty="0" smtClean="0"/>
              <a:t>，抽取其中</a:t>
            </a:r>
            <a:r>
              <a:rPr lang="en-US" altLang="zh-CN" sz="2800" dirty="0" smtClean="0"/>
              <a:t>x</a:t>
            </a:r>
            <a:r>
              <a:rPr lang="zh-CN" altLang="en-US" sz="2800" dirty="0"/>
              <a:t>个子样本来</a:t>
            </a:r>
            <a:r>
              <a:rPr lang="zh-CN" altLang="en-US" sz="2800" dirty="0" smtClean="0"/>
              <a:t>迭代</a:t>
            </a:r>
            <a:endParaRPr lang="zh-CN" altLang="en-US" sz="2800" dirty="0"/>
          </a:p>
        </p:txBody>
      </p:sp>
    </p:spTree>
    <p:extLst>
      <p:ext uri="{BB962C8B-B14F-4D97-AF65-F5344CB8AC3E}">
        <p14:creationId xmlns:p14="http://schemas.microsoft.com/office/powerpoint/2010/main" val="98386722"/>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827584" y="1273324"/>
            <a:ext cx="7772400" cy="3429000"/>
          </a:xfrm>
        </p:spPr>
        <p:txBody>
          <a:bodyPr/>
          <a:lstStyle/>
          <a:p>
            <a:r>
              <a:rPr lang="zh-CN" altLang="en-US" dirty="0"/>
              <a:t>相</a:t>
            </a:r>
            <a:r>
              <a:rPr lang="zh-CN" altLang="en-US" dirty="0" smtClean="0"/>
              <a:t>关和回归的概念</a:t>
            </a:r>
            <a:endParaRPr lang="en-US" altLang="zh-CN" dirty="0" smtClean="0"/>
          </a:p>
          <a:p>
            <a:r>
              <a:rPr lang="zh-CN" altLang="en-US" dirty="0" smtClean="0"/>
              <a:t>线性回归的概念和方程</a:t>
            </a:r>
            <a:endParaRPr lang="en-US" altLang="zh-CN" dirty="0"/>
          </a:p>
          <a:p>
            <a:r>
              <a:rPr lang="zh-CN" altLang="en-US" dirty="0" smtClean="0"/>
              <a:t>线性回归模型的损失函数（误差平方和）与参数估计</a:t>
            </a:r>
            <a:endParaRPr lang="en-US" altLang="zh-CN" dirty="0" smtClean="0"/>
          </a:p>
          <a:p>
            <a:pPr lvl="1"/>
            <a:r>
              <a:rPr lang="zh-CN" altLang="en-US" dirty="0"/>
              <a:t>正</a:t>
            </a:r>
            <a:r>
              <a:rPr lang="zh-CN" altLang="en-US" dirty="0" smtClean="0"/>
              <a:t>规解方程法（最小二乘法）</a:t>
            </a:r>
            <a:endParaRPr lang="en-US" altLang="zh-CN" dirty="0" smtClean="0"/>
          </a:p>
          <a:p>
            <a:pPr lvl="1"/>
            <a:r>
              <a:rPr lang="zh-CN" altLang="en-US" dirty="0"/>
              <a:t>梯</a:t>
            </a:r>
            <a:r>
              <a:rPr lang="zh-CN" altLang="en-US" dirty="0" smtClean="0"/>
              <a:t>度下降法</a:t>
            </a:r>
            <a:endParaRPr lang="en-US" altLang="zh-CN" dirty="0" smtClean="0"/>
          </a:p>
          <a:p>
            <a:pPr lvl="1"/>
            <a:endParaRPr lang="en-US" altLang="zh-CN" dirty="0"/>
          </a:p>
          <a:p>
            <a:r>
              <a:rPr lang="zh-CN" altLang="en-US" dirty="0" smtClean="0">
                <a:solidFill>
                  <a:srgbClr val="FF0000"/>
                </a:solidFill>
              </a:rPr>
              <a:t>逻辑回归模型的概念和方程</a:t>
            </a:r>
            <a:endParaRPr lang="en-US" altLang="zh-CN" dirty="0" smtClean="0">
              <a:solidFill>
                <a:srgbClr val="FF0000"/>
              </a:solidFill>
            </a:endParaRPr>
          </a:p>
          <a:p>
            <a:r>
              <a:rPr lang="zh-CN" altLang="en-US" dirty="0"/>
              <a:t>逻</a:t>
            </a:r>
            <a:r>
              <a:rPr lang="zh-CN" altLang="en-US" dirty="0" smtClean="0"/>
              <a:t>辑回归模型的损失函数与参数估计</a:t>
            </a:r>
            <a:endParaRPr lang="en-US" altLang="zh-CN" dirty="0" smtClean="0"/>
          </a:p>
          <a:p>
            <a:pPr lvl="1"/>
            <a:r>
              <a:rPr lang="zh-CN" altLang="en-US" dirty="0"/>
              <a:t>损</a:t>
            </a:r>
            <a:r>
              <a:rPr lang="zh-CN" altLang="en-US" dirty="0" smtClean="0"/>
              <a:t>失函数（极大似然估计函数）</a:t>
            </a:r>
            <a:endParaRPr lang="en-US" altLang="zh-CN" dirty="0" smtClean="0"/>
          </a:p>
          <a:p>
            <a:pPr lvl="1"/>
            <a:r>
              <a:rPr lang="zh-CN" altLang="en-US" dirty="0"/>
              <a:t>参</a:t>
            </a:r>
            <a:r>
              <a:rPr lang="zh-CN" altLang="en-US" dirty="0" smtClean="0"/>
              <a:t>数估计（梯度下降法）</a:t>
            </a:r>
            <a:endParaRPr lang="zh-CN" altLang="en-US" dirty="0"/>
          </a:p>
        </p:txBody>
      </p:sp>
    </p:spTree>
    <p:extLst>
      <p:ext uri="{BB962C8B-B14F-4D97-AF65-F5344CB8AC3E}">
        <p14:creationId xmlns:p14="http://schemas.microsoft.com/office/powerpoint/2010/main" val="1529250656"/>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回归与分类的区别</a:t>
            </a:r>
          </a:p>
        </p:txBody>
      </p:sp>
      <p:sp>
        <p:nvSpPr>
          <p:cNvPr id="53251" name="Rectangle 3"/>
          <p:cNvSpPr>
            <a:spLocks noGrp="1" noChangeArrowheads="1"/>
          </p:cNvSpPr>
          <p:nvPr>
            <p:ph type="body" idx="1"/>
          </p:nvPr>
        </p:nvSpPr>
        <p:spPr/>
        <p:txBody>
          <a:bodyPr/>
          <a:lstStyle/>
          <a:p>
            <a:pPr eaLnBrk="1" hangingPunct="1"/>
            <a:r>
              <a:rPr lang="zh-CN" altLang="en-US" sz="3200" b="1" dirty="0" smtClean="0">
                <a:solidFill>
                  <a:srgbClr val="660033"/>
                </a:solidFill>
              </a:rPr>
              <a:t>回归与分类的本质</a:t>
            </a:r>
            <a:endParaRPr lang="zh-CN" altLang="en-US" sz="3200" dirty="0" smtClean="0">
              <a:solidFill>
                <a:srgbClr val="660033"/>
              </a:solidFill>
            </a:endParaRPr>
          </a:p>
          <a:p>
            <a:pPr lvl="1" eaLnBrk="1" hangingPunct="1"/>
            <a:r>
              <a:rPr lang="zh-CN" altLang="en-US" sz="2800" dirty="0" smtClean="0">
                <a:solidFill>
                  <a:srgbClr val="660033"/>
                </a:solidFill>
              </a:rPr>
              <a:t>分类器通常可以看作一个函数，它把特征映射到类的空间上</a:t>
            </a:r>
            <a:r>
              <a:rPr lang="en-US" altLang="zh-CN" sz="2800" dirty="0" smtClean="0">
                <a:solidFill>
                  <a:srgbClr val="660033"/>
                </a:solidFill>
              </a:rPr>
              <a:t>(</a:t>
            </a:r>
            <a:r>
              <a:rPr lang="zh-CN" altLang="en-US" sz="2800" dirty="0" smtClean="0">
                <a:solidFill>
                  <a:srgbClr val="660033"/>
                </a:solidFill>
              </a:rPr>
              <a:t>类别值</a:t>
            </a:r>
            <a:r>
              <a:rPr lang="en-US" altLang="zh-CN" sz="3600" dirty="0" smtClean="0">
                <a:solidFill>
                  <a:srgbClr val="FF0000"/>
                </a:solidFill>
              </a:rPr>
              <a:t>y</a:t>
            </a:r>
            <a:r>
              <a:rPr lang="zh-CN" altLang="en-US" sz="3600" dirty="0" smtClean="0">
                <a:solidFill>
                  <a:srgbClr val="FF0000"/>
                </a:solidFill>
              </a:rPr>
              <a:t>是离散的</a:t>
            </a:r>
            <a:r>
              <a:rPr lang="en-US" altLang="zh-CN" sz="2800" dirty="0" smtClean="0">
                <a:solidFill>
                  <a:srgbClr val="660033"/>
                </a:solidFill>
              </a:rPr>
              <a:t>)</a:t>
            </a:r>
          </a:p>
          <a:p>
            <a:pPr lvl="1" eaLnBrk="1" hangingPunct="1"/>
            <a:endParaRPr lang="zh-CN" altLang="en-US" sz="2800" dirty="0" smtClean="0">
              <a:solidFill>
                <a:srgbClr val="660033"/>
              </a:solidFill>
            </a:endParaRPr>
          </a:p>
          <a:p>
            <a:pPr lvl="1" eaLnBrk="1" hangingPunct="1"/>
            <a:r>
              <a:rPr lang="zh-CN" altLang="en-US" sz="2800" dirty="0" smtClean="0">
                <a:solidFill>
                  <a:srgbClr val="660033"/>
                </a:solidFill>
              </a:rPr>
              <a:t>回归也是一个函数，它把自变量的值映射到因变量上</a:t>
            </a:r>
            <a:r>
              <a:rPr lang="en-US" altLang="zh-CN" sz="2800" dirty="0" smtClean="0">
                <a:solidFill>
                  <a:srgbClr val="660033"/>
                </a:solidFill>
              </a:rPr>
              <a:t>(</a:t>
            </a:r>
            <a:r>
              <a:rPr lang="zh-CN" altLang="en-US" sz="2800" dirty="0" smtClean="0">
                <a:solidFill>
                  <a:srgbClr val="660033"/>
                </a:solidFill>
              </a:rPr>
              <a:t>因变量值</a:t>
            </a:r>
            <a:r>
              <a:rPr lang="en-US" altLang="zh-CN" sz="3600" dirty="0" smtClean="0">
                <a:solidFill>
                  <a:srgbClr val="FF0000"/>
                </a:solidFill>
              </a:rPr>
              <a:t>y</a:t>
            </a:r>
            <a:r>
              <a:rPr lang="zh-CN" altLang="en-US" sz="3600" dirty="0" smtClean="0">
                <a:solidFill>
                  <a:srgbClr val="FF0000"/>
                </a:solidFill>
              </a:rPr>
              <a:t>是连续的</a:t>
            </a:r>
            <a:r>
              <a:rPr lang="en-US" altLang="zh-CN" sz="2800" dirty="0" smtClean="0">
                <a:solidFill>
                  <a:srgbClr val="660033"/>
                </a:solidFill>
              </a:rPr>
              <a:t>)</a:t>
            </a:r>
            <a:endParaRPr lang="zh-CN" altLang="en-US" sz="2800" dirty="0" smtClean="0">
              <a:solidFill>
                <a:srgbClr val="660033"/>
              </a:solidFill>
            </a:endParaRPr>
          </a:p>
          <a:p>
            <a:pPr eaLnBrk="1" hangingPunct="1"/>
            <a:endParaRPr lang="zh-CN" altLang="en-US" dirty="0" smtClean="0"/>
          </a:p>
        </p:txBody>
      </p:sp>
      <p:graphicFrame>
        <p:nvGraphicFramePr>
          <p:cNvPr id="36868" name="Object 2"/>
          <p:cNvGraphicFramePr>
            <a:graphicFrameLocks/>
          </p:cNvGraphicFramePr>
          <p:nvPr>
            <p:extLst>
              <p:ext uri="{D42A27DB-BD31-4B8C-83A1-F6EECF244321}">
                <p14:modId xmlns:p14="http://schemas.microsoft.com/office/powerpoint/2010/main" val="1211520558"/>
              </p:ext>
            </p:extLst>
          </p:nvPr>
        </p:nvGraphicFramePr>
        <p:xfrm>
          <a:off x="1002973" y="3145532"/>
          <a:ext cx="7488237" cy="838729"/>
        </p:xfrm>
        <a:graphic>
          <a:graphicData uri="http://schemas.openxmlformats.org/presentationml/2006/ole">
            <mc:AlternateContent xmlns:mc="http://schemas.openxmlformats.org/markup-compatibility/2006">
              <mc:Choice xmlns:v="urn:schemas-microsoft-com:vml" Requires="v">
                <p:oleObj spid="_x0000_s90154" r:id="rId3" imgW="2400300" imgH="304800" progId="Equation.3">
                  <p:embed/>
                </p:oleObj>
              </mc:Choice>
              <mc:Fallback>
                <p:oleObj r:id="rId3" imgW="2400300" imgH="3048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973" y="3145532"/>
                        <a:ext cx="7488237" cy="83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3" name="Line 5"/>
          <p:cNvSpPr>
            <a:spLocks noChangeShapeType="1"/>
          </p:cNvSpPr>
          <p:nvPr/>
        </p:nvSpPr>
        <p:spPr bwMode="auto">
          <a:xfrm flipH="1">
            <a:off x="6660232" y="3865613"/>
            <a:ext cx="1224136" cy="648072"/>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54" name="Line 6"/>
          <p:cNvSpPr>
            <a:spLocks noChangeShapeType="1"/>
          </p:cNvSpPr>
          <p:nvPr/>
        </p:nvSpPr>
        <p:spPr bwMode="auto">
          <a:xfrm flipH="1" flipV="1">
            <a:off x="7272299" y="3145532"/>
            <a:ext cx="684027" cy="300302"/>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08074359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251">
                                            <p:txEl>
                                              <p:pRg st="3" end="3"/>
                                            </p:txEl>
                                          </p:spTgt>
                                        </p:tgtEl>
                                        <p:attrNameLst>
                                          <p:attrName>style.visibility</p:attrName>
                                        </p:attrNameLst>
                                      </p:cBhvr>
                                      <p:to>
                                        <p:strVal val="visible"/>
                                      </p:to>
                                    </p:set>
                                    <p:animEffect transition="in" filter="blinds(horizontal)">
                                      <p:cBhvr>
                                        <p:cTn id="7" dur="500"/>
                                        <p:tgtEl>
                                          <p:spTgt spid="5325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2" fill="hold" grpId="0" nodeType="clickEffect">
                                  <p:stCondLst>
                                    <p:cond delay="0"/>
                                  </p:stCondLst>
                                  <p:childTnLst>
                                    <p:set>
                                      <p:cBhvr>
                                        <p:cTn id="11" dur="1" fill="hold">
                                          <p:stCondLst>
                                            <p:cond delay="0"/>
                                          </p:stCondLst>
                                        </p:cTn>
                                        <p:tgtEl>
                                          <p:spTgt spid="53254"/>
                                        </p:tgtEl>
                                        <p:attrNameLst>
                                          <p:attrName>style.visibility</p:attrName>
                                        </p:attrNameLst>
                                      </p:cBhvr>
                                      <p:to>
                                        <p:strVal val="visible"/>
                                      </p:to>
                                    </p:set>
                                    <p:anim calcmode="lin" valueType="num">
                                      <p:cBhvr>
                                        <p:cTn id="12" dur="500" fill="hold"/>
                                        <p:tgtEl>
                                          <p:spTgt spid="53254"/>
                                        </p:tgtEl>
                                        <p:attrNameLst>
                                          <p:attrName>ppt_x</p:attrName>
                                        </p:attrNameLst>
                                      </p:cBhvr>
                                      <p:tavLst>
                                        <p:tav tm="0">
                                          <p:val>
                                            <p:strVal val="#ppt_x+#ppt_w/2"/>
                                          </p:val>
                                        </p:tav>
                                        <p:tav tm="100000">
                                          <p:val>
                                            <p:strVal val="#ppt_x"/>
                                          </p:val>
                                        </p:tav>
                                      </p:tavLst>
                                    </p:anim>
                                    <p:anim calcmode="lin" valueType="num">
                                      <p:cBhvr>
                                        <p:cTn id="13" dur="500" fill="hold"/>
                                        <p:tgtEl>
                                          <p:spTgt spid="53254"/>
                                        </p:tgtEl>
                                        <p:attrNameLst>
                                          <p:attrName>ppt_y</p:attrName>
                                        </p:attrNameLst>
                                      </p:cBhvr>
                                      <p:tavLst>
                                        <p:tav tm="0">
                                          <p:val>
                                            <p:strVal val="#ppt_y"/>
                                          </p:val>
                                        </p:tav>
                                        <p:tav tm="100000">
                                          <p:val>
                                            <p:strVal val="#ppt_y"/>
                                          </p:val>
                                        </p:tav>
                                      </p:tavLst>
                                    </p:anim>
                                    <p:anim calcmode="lin" valueType="num">
                                      <p:cBhvr>
                                        <p:cTn id="14" dur="500" fill="hold"/>
                                        <p:tgtEl>
                                          <p:spTgt spid="53254"/>
                                        </p:tgtEl>
                                        <p:attrNameLst>
                                          <p:attrName>ppt_w</p:attrName>
                                        </p:attrNameLst>
                                      </p:cBhvr>
                                      <p:tavLst>
                                        <p:tav tm="0">
                                          <p:val>
                                            <p:fltVal val="0"/>
                                          </p:val>
                                        </p:tav>
                                        <p:tav tm="100000">
                                          <p:val>
                                            <p:strVal val="#ppt_w"/>
                                          </p:val>
                                        </p:tav>
                                      </p:tavLst>
                                    </p:anim>
                                    <p:anim calcmode="lin" valueType="num">
                                      <p:cBhvr>
                                        <p:cTn id="15" dur="500" fill="hold"/>
                                        <p:tgtEl>
                                          <p:spTgt spid="53254"/>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2" fill="hold" grpId="0" nodeType="clickEffect">
                                  <p:stCondLst>
                                    <p:cond delay="0"/>
                                  </p:stCondLst>
                                  <p:childTnLst>
                                    <p:set>
                                      <p:cBhvr>
                                        <p:cTn id="19" dur="1" fill="hold">
                                          <p:stCondLst>
                                            <p:cond delay="0"/>
                                          </p:stCondLst>
                                        </p:cTn>
                                        <p:tgtEl>
                                          <p:spTgt spid="53253"/>
                                        </p:tgtEl>
                                        <p:attrNameLst>
                                          <p:attrName>style.visibility</p:attrName>
                                        </p:attrNameLst>
                                      </p:cBhvr>
                                      <p:to>
                                        <p:strVal val="visible"/>
                                      </p:to>
                                    </p:set>
                                    <p:anim calcmode="lin" valueType="num">
                                      <p:cBhvr>
                                        <p:cTn id="20" dur="500" fill="hold"/>
                                        <p:tgtEl>
                                          <p:spTgt spid="53253"/>
                                        </p:tgtEl>
                                        <p:attrNameLst>
                                          <p:attrName>ppt_x</p:attrName>
                                        </p:attrNameLst>
                                      </p:cBhvr>
                                      <p:tavLst>
                                        <p:tav tm="0">
                                          <p:val>
                                            <p:strVal val="#ppt_x+#ppt_w/2"/>
                                          </p:val>
                                        </p:tav>
                                        <p:tav tm="100000">
                                          <p:val>
                                            <p:strVal val="#ppt_x"/>
                                          </p:val>
                                        </p:tav>
                                      </p:tavLst>
                                    </p:anim>
                                    <p:anim calcmode="lin" valueType="num">
                                      <p:cBhvr>
                                        <p:cTn id="21" dur="500" fill="hold"/>
                                        <p:tgtEl>
                                          <p:spTgt spid="53253"/>
                                        </p:tgtEl>
                                        <p:attrNameLst>
                                          <p:attrName>ppt_y</p:attrName>
                                        </p:attrNameLst>
                                      </p:cBhvr>
                                      <p:tavLst>
                                        <p:tav tm="0">
                                          <p:val>
                                            <p:strVal val="#ppt_y"/>
                                          </p:val>
                                        </p:tav>
                                        <p:tav tm="100000">
                                          <p:val>
                                            <p:strVal val="#ppt_y"/>
                                          </p:val>
                                        </p:tav>
                                      </p:tavLst>
                                    </p:anim>
                                    <p:anim calcmode="lin" valueType="num">
                                      <p:cBhvr>
                                        <p:cTn id="22" dur="500" fill="hold"/>
                                        <p:tgtEl>
                                          <p:spTgt spid="53253"/>
                                        </p:tgtEl>
                                        <p:attrNameLst>
                                          <p:attrName>ppt_w</p:attrName>
                                        </p:attrNameLst>
                                      </p:cBhvr>
                                      <p:tavLst>
                                        <p:tav tm="0">
                                          <p:val>
                                            <p:fltVal val="0"/>
                                          </p:val>
                                        </p:tav>
                                        <p:tav tm="100000">
                                          <p:val>
                                            <p:strVal val="#ppt_w"/>
                                          </p:val>
                                        </p:tav>
                                      </p:tavLst>
                                    </p:anim>
                                    <p:anim calcmode="lin" valueType="num">
                                      <p:cBhvr>
                                        <p:cTn id="23" dur="500" fill="hold"/>
                                        <p:tgtEl>
                                          <p:spTgt spid="5325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nimBg="1"/>
      <p:bldP spid="5325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t>回归与分类的举例</a:t>
            </a:r>
          </a:p>
        </p:txBody>
      </p:sp>
      <p:sp>
        <p:nvSpPr>
          <p:cNvPr id="41987" name="Rectangle 3"/>
          <p:cNvSpPr>
            <a:spLocks noGrp="1" noChangeArrowheads="1"/>
          </p:cNvSpPr>
          <p:nvPr>
            <p:ph type="body" idx="1"/>
          </p:nvPr>
        </p:nvSpPr>
        <p:spPr>
          <a:xfrm>
            <a:off x="457200" y="1157552"/>
            <a:ext cx="8229600" cy="3771635"/>
          </a:xfrm>
        </p:spPr>
        <p:txBody>
          <a:bodyPr/>
          <a:lstStyle/>
          <a:p>
            <a:pPr eaLnBrk="1" hangingPunct="1"/>
            <a:r>
              <a:rPr lang="zh-CN" altLang="en-US" smtClean="0"/>
              <a:t>手机性能与硬件配置表</a:t>
            </a:r>
          </a:p>
        </p:txBody>
      </p:sp>
      <p:graphicFrame>
        <p:nvGraphicFramePr>
          <p:cNvPr id="82991" name="Group 47"/>
          <p:cNvGraphicFramePr>
            <a:graphicFrameLocks noGrp="1"/>
          </p:cNvGraphicFramePr>
          <p:nvPr/>
        </p:nvGraphicFramePr>
        <p:xfrm>
          <a:off x="684213" y="1717146"/>
          <a:ext cx="4032250" cy="3386670"/>
        </p:xfrm>
        <a:graphic>
          <a:graphicData uri="http://schemas.openxmlformats.org/drawingml/2006/table">
            <a:tbl>
              <a:tblPr/>
              <a:tblGrid>
                <a:gridCol w="1008062"/>
                <a:gridCol w="792163"/>
                <a:gridCol w="1295400"/>
                <a:gridCol w="936625"/>
              </a:tblGrid>
              <a:tr h="564886">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核心数</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内存</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跑分</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性能</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1</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5020</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低</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4886">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200000</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高</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4886">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4</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130000</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高</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105000</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高</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4886">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10</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30000</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低</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25" name="Text Box 48"/>
          <p:cNvSpPr txBox="1">
            <a:spLocks noChangeArrowheads="1"/>
          </p:cNvSpPr>
          <p:nvPr/>
        </p:nvSpPr>
        <p:spPr bwMode="auto">
          <a:xfrm>
            <a:off x="4932363" y="1717146"/>
            <a:ext cx="396081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50000"/>
              </a:spcBef>
              <a:buSzTx/>
              <a:buFont typeface="Arial" pitchFamily="34" charset="0"/>
              <a:buNone/>
            </a:pPr>
            <a:r>
              <a:rPr lang="zh-CN" altLang="en-US" sz="2800" b="1">
                <a:solidFill>
                  <a:srgbClr val="FF0000"/>
                </a:solidFill>
                <a:ea typeface="宋体" pitchFamily="2" charset="-122"/>
              </a:rPr>
              <a:t>回归</a:t>
            </a:r>
            <a:r>
              <a:rPr lang="zh-CN" altLang="en-US" sz="2800" b="1">
                <a:ea typeface="宋体" pitchFamily="2" charset="-122"/>
              </a:rPr>
              <a:t>：一台</a:t>
            </a:r>
            <a:r>
              <a:rPr lang="en-US" altLang="zh-CN" sz="2800" b="1">
                <a:ea typeface="宋体" pitchFamily="2" charset="-122"/>
              </a:rPr>
              <a:t>4</a:t>
            </a:r>
            <a:r>
              <a:rPr lang="zh-CN" altLang="en-US" sz="2800" b="1">
                <a:ea typeface="宋体" pitchFamily="2" charset="-122"/>
              </a:rPr>
              <a:t>核</a:t>
            </a:r>
            <a:r>
              <a:rPr lang="en-US" altLang="zh-CN" sz="2800" b="1">
                <a:ea typeface="宋体" pitchFamily="2" charset="-122"/>
              </a:rPr>
              <a:t>CPU</a:t>
            </a:r>
            <a:r>
              <a:rPr lang="zh-CN" altLang="en-US" sz="2800" b="1">
                <a:ea typeface="宋体" pitchFamily="2" charset="-122"/>
              </a:rPr>
              <a:t>，</a:t>
            </a:r>
            <a:r>
              <a:rPr lang="en-US" altLang="zh-CN" sz="2800" b="1">
                <a:ea typeface="宋体" pitchFamily="2" charset="-122"/>
              </a:rPr>
              <a:t>3G</a:t>
            </a:r>
            <a:r>
              <a:rPr lang="zh-CN" altLang="en-US" sz="2800" b="1">
                <a:ea typeface="宋体" pitchFamily="2" charset="-122"/>
              </a:rPr>
              <a:t>内存的手机，跑分估计会是多少？</a:t>
            </a:r>
          </a:p>
        </p:txBody>
      </p:sp>
      <p:sp>
        <p:nvSpPr>
          <p:cNvPr id="82993" name="Text Box 49"/>
          <p:cNvSpPr txBox="1">
            <a:spLocks noChangeArrowheads="1"/>
          </p:cNvSpPr>
          <p:nvPr/>
        </p:nvSpPr>
        <p:spPr bwMode="auto">
          <a:xfrm>
            <a:off x="4932363" y="3410479"/>
            <a:ext cx="396081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50000"/>
              </a:spcBef>
              <a:buSzTx/>
              <a:buFont typeface="Arial" pitchFamily="34" charset="0"/>
              <a:buNone/>
            </a:pPr>
            <a:r>
              <a:rPr lang="zh-CN" altLang="en-US" sz="2800" b="1">
                <a:solidFill>
                  <a:srgbClr val="FF0000"/>
                </a:solidFill>
                <a:ea typeface="宋体" pitchFamily="2" charset="-122"/>
              </a:rPr>
              <a:t>分类</a:t>
            </a:r>
            <a:r>
              <a:rPr lang="zh-CN" altLang="en-US" sz="2800" b="1">
                <a:ea typeface="宋体" pitchFamily="2" charset="-122"/>
              </a:rPr>
              <a:t>：一台</a:t>
            </a:r>
            <a:r>
              <a:rPr lang="en-US" altLang="zh-CN" sz="2800" b="1">
                <a:ea typeface="宋体" pitchFamily="2" charset="-122"/>
              </a:rPr>
              <a:t>4</a:t>
            </a:r>
            <a:r>
              <a:rPr lang="zh-CN" altLang="en-US" sz="2800" b="1">
                <a:ea typeface="宋体" pitchFamily="2" charset="-122"/>
              </a:rPr>
              <a:t>核</a:t>
            </a:r>
            <a:r>
              <a:rPr lang="en-US" altLang="zh-CN" sz="2800" b="1">
                <a:ea typeface="宋体" pitchFamily="2" charset="-122"/>
              </a:rPr>
              <a:t>CPU</a:t>
            </a:r>
            <a:r>
              <a:rPr lang="zh-CN" altLang="en-US" sz="2800" b="1">
                <a:ea typeface="宋体" pitchFamily="2" charset="-122"/>
              </a:rPr>
              <a:t>，</a:t>
            </a:r>
            <a:r>
              <a:rPr lang="en-US" altLang="zh-CN" sz="2800" b="1">
                <a:ea typeface="宋体" pitchFamily="2" charset="-122"/>
              </a:rPr>
              <a:t>3G</a:t>
            </a:r>
            <a:r>
              <a:rPr lang="zh-CN" altLang="en-US" sz="2800" b="1">
                <a:ea typeface="宋体" pitchFamily="2" charset="-122"/>
              </a:rPr>
              <a:t>内存的手机，性能应分为哪一类？</a:t>
            </a:r>
          </a:p>
        </p:txBody>
      </p:sp>
      <p:sp>
        <p:nvSpPr>
          <p:cNvPr id="82994" name="Rectangle 50"/>
          <p:cNvSpPr>
            <a:spLocks noChangeArrowheads="1"/>
          </p:cNvSpPr>
          <p:nvPr/>
        </p:nvSpPr>
        <p:spPr bwMode="auto">
          <a:xfrm>
            <a:off x="3779839" y="1717146"/>
            <a:ext cx="936625" cy="338666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buSzTx/>
              <a:buFont typeface="Arial" pitchFamily="34" charset="0"/>
              <a:buNone/>
            </a:pPr>
            <a:endParaRPr lang="zh-CN" altLang="en-US" sz="36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993"/>
                                        </p:tgtEl>
                                        <p:attrNameLst>
                                          <p:attrName>style.visibility</p:attrName>
                                        </p:attrNameLst>
                                      </p:cBhvr>
                                      <p:to>
                                        <p:strVal val="visible"/>
                                      </p:to>
                                    </p:set>
                                    <p:animEffect transition="in" filter="blinds(horizontal)">
                                      <p:cBhvr>
                                        <p:cTn id="7" dur="500"/>
                                        <p:tgtEl>
                                          <p:spTgt spid="829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path" presetSubtype="0" accel="50000" decel="50000" fill="hold" grpId="0" nodeType="clickEffect">
                                  <p:stCondLst>
                                    <p:cond delay="0"/>
                                  </p:stCondLst>
                                  <p:childTnLst>
                                    <p:animMotion origin="layout" path="M -3.33333E-6 7.40741E-7 L -0.13784 7.40741E-7 " pathEditMode="relative" rAng="0" ptsTypes="AA">
                                      <p:cBhvr>
                                        <p:cTn id="11" dur="2000" fill="hold"/>
                                        <p:tgtEl>
                                          <p:spTgt spid="82994"/>
                                        </p:tgtEl>
                                        <p:attrNameLst>
                                          <p:attrName>ppt_x</p:attrName>
                                          <p:attrName>ppt_y</p:attrName>
                                        </p:attrNameLst>
                                      </p:cBhvr>
                                      <p:rCtr x="-68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3" grpId="0"/>
      <p:bldP spid="8299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mtClean="0"/>
              <a:t>用回归做分类</a:t>
            </a:r>
          </a:p>
        </p:txBody>
      </p:sp>
      <p:sp>
        <p:nvSpPr>
          <p:cNvPr id="43011" name="Rectangle 3"/>
          <p:cNvSpPr>
            <a:spLocks noGrp="1" noChangeArrowheads="1"/>
          </p:cNvSpPr>
          <p:nvPr>
            <p:ph type="body" idx="1"/>
          </p:nvPr>
        </p:nvSpPr>
        <p:spPr>
          <a:xfrm>
            <a:off x="457200" y="1157552"/>
            <a:ext cx="8229600" cy="3771635"/>
          </a:xfrm>
        </p:spPr>
        <p:txBody>
          <a:bodyPr/>
          <a:lstStyle/>
          <a:p>
            <a:pPr eaLnBrk="1" hangingPunct="1"/>
            <a:r>
              <a:rPr lang="zh-CN" altLang="en-US" smtClean="0"/>
              <a:t>手机性能与硬件配置表</a:t>
            </a:r>
          </a:p>
        </p:txBody>
      </p:sp>
      <p:graphicFrame>
        <p:nvGraphicFramePr>
          <p:cNvPr id="83972" name="Group 4"/>
          <p:cNvGraphicFramePr>
            <a:graphicFrameLocks noGrp="1"/>
          </p:cNvGraphicFramePr>
          <p:nvPr/>
        </p:nvGraphicFramePr>
        <p:xfrm>
          <a:off x="684213" y="1717146"/>
          <a:ext cx="4032250" cy="3386670"/>
        </p:xfrm>
        <a:graphic>
          <a:graphicData uri="http://schemas.openxmlformats.org/drawingml/2006/table">
            <a:tbl>
              <a:tblPr/>
              <a:tblGrid>
                <a:gridCol w="1008062"/>
                <a:gridCol w="792163"/>
                <a:gridCol w="1295400"/>
                <a:gridCol w="936625"/>
              </a:tblGrid>
              <a:tr h="564886">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核心数</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内存</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跑分</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性能</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1</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5020</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低</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4886">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200000</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高</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4886">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4</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130000</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高</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105000</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高</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4886">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10</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30000</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低</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4009" name="Text Box 41"/>
          <p:cNvSpPr txBox="1">
            <a:spLocks noChangeArrowheads="1"/>
          </p:cNvSpPr>
          <p:nvPr/>
        </p:nvSpPr>
        <p:spPr bwMode="auto">
          <a:xfrm>
            <a:off x="4932363" y="1417340"/>
            <a:ext cx="396081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50000"/>
              </a:spcBef>
              <a:buSzTx/>
              <a:buFont typeface="Arial" pitchFamily="34" charset="0"/>
              <a:buNone/>
            </a:pPr>
            <a:r>
              <a:rPr lang="zh-CN" altLang="en-US" sz="2800" b="1" dirty="0">
                <a:ea typeface="宋体" pitchFamily="2" charset="-122"/>
              </a:rPr>
              <a:t>分类：一台</a:t>
            </a:r>
            <a:r>
              <a:rPr lang="en-US" altLang="zh-CN" sz="2800" b="1" dirty="0">
                <a:ea typeface="宋体" pitchFamily="2" charset="-122"/>
              </a:rPr>
              <a:t>4</a:t>
            </a:r>
            <a:r>
              <a:rPr lang="zh-CN" altLang="en-US" sz="2800" b="1" dirty="0">
                <a:ea typeface="宋体" pitchFamily="2" charset="-122"/>
              </a:rPr>
              <a:t>核</a:t>
            </a:r>
            <a:r>
              <a:rPr lang="en-US" altLang="zh-CN" sz="2800" b="1" dirty="0">
                <a:ea typeface="宋体" pitchFamily="2" charset="-122"/>
              </a:rPr>
              <a:t>CPU</a:t>
            </a:r>
            <a:r>
              <a:rPr lang="zh-CN" altLang="en-US" sz="2800" b="1" dirty="0">
                <a:ea typeface="宋体" pitchFamily="2" charset="-122"/>
              </a:rPr>
              <a:t>，</a:t>
            </a:r>
            <a:r>
              <a:rPr lang="en-US" altLang="zh-CN" sz="2800" b="1" dirty="0">
                <a:ea typeface="宋体" pitchFamily="2" charset="-122"/>
              </a:rPr>
              <a:t>3G</a:t>
            </a:r>
            <a:r>
              <a:rPr lang="zh-CN" altLang="en-US" sz="2800" b="1" dirty="0">
                <a:ea typeface="宋体" pitchFamily="2" charset="-122"/>
              </a:rPr>
              <a:t>内存的手机，性能应分为哪一类？</a:t>
            </a:r>
          </a:p>
        </p:txBody>
      </p:sp>
      <p:sp>
        <p:nvSpPr>
          <p:cNvPr id="84010" name="Text Box 42"/>
          <p:cNvSpPr txBox="1">
            <a:spLocks noChangeArrowheads="1"/>
          </p:cNvSpPr>
          <p:nvPr/>
        </p:nvSpPr>
        <p:spPr bwMode="auto">
          <a:xfrm>
            <a:off x="4932363" y="2802335"/>
            <a:ext cx="3960812"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800100" indent="-34290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257300" indent="-3429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714500" indent="-3429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171700" indent="-3429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628900" indent="-3429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3086100" indent="-3429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543300" indent="-3429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4000500" indent="-3429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50000"/>
              </a:spcBef>
              <a:buSzTx/>
              <a:buFont typeface="Arial" pitchFamily="34" charset="0"/>
              <a:buNone/>
            </a:pPr>
            <a:r>
              <a:rPr lang="zh-CN" altLang="en-US" sz="2800" b="1" dirty="0">
                <a:ea typeface="宋体" pitchFamily="2" charset="-122"/>
              </a:rPr>
              <a:t>步骤：</a:t>
            </a:r>
          </a:p>
          <a:p>
            <a:pPr eaLnBrk="1" hangingPunct="1">
              <a:spcBef>
                <a:spcPct val="50000"/>
              </a:spcBef>
              <a:buSzTx/>
              <a:buFont typeface="Arial" pitchFamily="34" charset="0"/>
              <a:buAutoNum type="arabicPeriod"/>
            </a:pPr>
            <a:r>
              <a:rPr lang="zh-CN" altLang="en-US" sz="2800" b="1" dirty="0">
                <a:ea typeface="宋体" pitchFamily="2" charset="-122"/>
              </a:rPr>
              <a:t>求出回归方程的参数</a:t>
            </a:r>
          </a:p>
          <a:p>
            <a:pPr eaLnBrk="1" hangingPunct="1">
              <a:spcBef>
                <a:spcPct val="50000"/>
              </a:spcBef>
              <a:buSzTx/>
              <a:buFont typeface="Arial" pitchFamily="34" charset="0"/>
              <a:buAutoNum type="arabicPeriod"/>
            </a:pPr>
            <a:r>
              <a:rPr lang="zh-CN" altLang="en-US" sz="2800" b="1" dirty="0">
                <a:ea typeface="宋体" pitchFamily="2" charset="-122"/>
              </a:rPr>
              <a:t>计算手机的跑分值</a:t>
            </a:r>
          </a:p>
          <a:p>
            <a:pPr eaLnBrk="1" hangingPunct="1">
              <a:spcBef>
                <a:spcPct val="50000"/>
              </a:spcBef>
              <a:buSzTx/>
              <a:buFont typeface="Arial" pitchFamily="34" charset="0"/>
              <a:buAutoNum type="arabicPeriod"/>
            </a:pPr>
            <a:r>
              <a:rPr lang="zh-CN" altLang="en-US" sz="2800" b="1" dirty="0">
                <a:ea typeface="宋体" pitchFamily="2" charset="-122"/>
              </a:rPr>
              <a:t>设置一个阈值，比较跑分值和阈值的大小</a:t>
            </a:r>
          </a:p>
        </p:txBody>
      </p:sp>
      <p:sp>
        <p:nvSpPr>
          <p:cNvPr id="84011" name="Text Box 43"/>
          <p:cNvSpPr txBox="1">
            <a:spLocks noChangeArrowheads="1"/>
          </p:cNvSpPr>
          <p:nvPr/>
        </p:nvSpPr>
        <p:spPr bwMode="auto">
          <a:xfrm>
            <a:off x="684213" y="5103813"/>
            <a:ext cx="42481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50000"/>
              </a:spcBef>
              <a:buSzTx/>
              <a:buFont typeface="Arial" pitchFamily="34" charset="0"/>
              <a:buNone/>
            </a:pPr>
            <a:r>
              <a:rPr lang="en-US" altLang="zh-CN" sz="3600">
                <a:ea typeface="宋体" pitchFamily="2" charset="-122"/>
              </a:rPr>
              <a:t>4      3      </a:t>
            </a:r>
            <a:r>
              <a:rPr lang="zh-CN" altLang="en-US" sz="3600">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009"/>
                                        </p:tgtEl>
                                        <p:attrNameLst>
                                          <p:attrName>style.visibility</p:attrName>
                                        </p:attrNameLst>
                                      </p:cBhvr>
                                      <p:to>
                                        <p:strVal val="visible"/>
                                      </p:to>
                                    </p:set>
                                    <p:animEffect transition="in" filter="blinds(horizontal)">
                                      <p:cBhvr>
                                        <p:cTn id="7" dur="500"/>
                                        <p:tgtEl>
                                          <p:spTgt spid="840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011"/>
                                        </p:tgtEl>
                                        <p:attrNameLst>
                                          <p:attrName>style.visibility</p:attrName>
                                        </p:attrNameLst>
                                      </p:cBhvr>
                                      <p:to>
                                        <p:strVal val="visible"/>
                                      </p:to>
                                    </p:set>
                                    <p:animEffect transition="in" filter="blinds(horizontal)">
                                      <p:cBhvr>
                                        <p:cTn id="12" dur="500"/>
                                        <p:tgtEl>
                                          <p:spTgt spid="840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4010"/>
                                        </p:tgtEl>
                                        <p:attrNameLst>
                                          <p:attrName>style.visibility</p:attrName>
                                        </p:attrNameLst>
                                      </p:cBhvr>
                                      <p:to>
                                        <p:strVal val="visible"/>
                                      </p:to>
                                    </p:set>
                                    <p:animEffect transition="in" filter="blinds(horizontal)">
                                      <p:cBhvr>
                                        <p:cTn id="17" dur="500"/>
                                        <p:tgtEl>
                                          <p:spTgt spid="84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09" grpId="0"/>
      <p:bldP spid="84010" grpId="0"/>
      <p:bldP spid="840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mtClean="0"/>
              <a:t>用多元线性回归做分类</a:t>
            </a:r>
          </a:p>
        </p:txBody>
      </p:sp>
      <p:sp>
        <p:nvSpPr>
          <p:cNvPr id="44035" name="Rectangle 3"/>
          <p:cNvSpPr>
            <a:spLocks noGrp="1" noChangeArrowheads="1"/>
          </p:cNvSpPr>
          <p:nvPr>
            <p:ph type="body" idx="1"/>
          </p:nvPr>
        </p:nvSpPr>
        <p:spPr>
          <a:xfrm>
            <a:off x="457200" y="1157552"/>
            <a:ext cx="8229600" cy="3771635"/>
          </a:xfrm>
        </p:spPr>
        <p:txBody>
          <a:bodyPr/>
          <a:lstStyle/>
          <a:p>
            <a:pPr eaLnBrk="1" hangingPunct="1"/>
            <a:r>
              <a:rPr lang="zh-CN" altLang="en-US" smtClean="0"/>
              <a:t>手机性能与硬件配置表</a:t>
            </a:r>
          </a:p>
        </p:txBody>
      </p:sp>
      <p:graphicFrame>
        <p:nvGraphicFramePr>
          <p:cNvPr id="84996" name="Group 4"/>
          <p:cNvGraphicFramePr>
            <a:graphicFrameLocks noGrp="1"/>
          </p:cNvGraphicFramePr>
          <p:nvPr/>
        </p:nvGraphicFramePr>
        <p:xfrm>
          <a:off x="684213" y="1717146"/>
          <a:ext cx="4032250" cy="3386670"/>
        </p:xfrm>
        <a:graphic>
          <a:graphicData uri="http://schemas.openxmlformats.org/drawingml/2006/table">
            <a:tbl>
              <a:tblPr/>
              <a:tblGrid>
                <a:gridCol w="1008062"/>
                <a:gridCol w="792163"/>
                <a:gridCol w="1295400"/>
                <a:gridCol w="936625"/>
              </a:tblGrid>
              <a:tr h="564886">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核心数</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内存</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跑分</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性能</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1</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1</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5020</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低</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4886">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6</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200000</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高</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4886">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4</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130000</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高</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8</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3</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105000</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高</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4886">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10</a:t>
                      </a:r>
                    </a:p>
                  </a:txBody>
                  <a:tcPr marT="38100" marB="381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2</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700" b="0" i="0" u="none" strike="noStrike" cap="none" normalizeH="0" baseline="0" smtClean="0">
                          <a:ln>
                            <a:noFill/>
                          </a:ln>
                          <a:solidFill>
                            <a:schemeClr val="tx1"/>
                          </a:solidFill>
                          <a:effectLst/>
                          <a:latin typeface="Arial" pitchFamily="34" charset="0"/>
                          <a:ea typeface="黑体" pitchFamily="49" charset="-122"/>
                        </a:rPr>
                        <a:t>30000</a:t>
                      </a:r>
                    </a:p>
                  </a:txBody>
                  <a:tcPr marT="38100" marB="381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1700" b="0" i="0" u="none" strike="noStrike" cap="none" normalizeH="0" baseline="0" smtClean="0">
                          <a:ln>
                            <a:noFill/>
                          </a:ln>
                          <a:solidFill>
                            <a:schemeClr val="tx1"/>
                          </a:solidFill>
                          <a:effectLst/>
                          <a:latin typeface="Arial" pitchFamily="34" charset="0"/>
                          <a:ea typeface="黑体" pitchFamily="49" charset="-122"/>
                        </a:rPr>
                        <a:t>低</a:t>
                      </a:r>
                    </a:p>
                  </a:txBody>
                  <a:tcPr marT="38100" marB="381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5034" name="Text Box 42"/>
          <p:cNvSpPr txBox="1">
            <a:spLocks noChangeArrowheads="1"/>
          </p:cNvSpPr>
          <p:nvPr/>
        </p:nvSpPr>
        <p:spPr bwMode="auto">
          <a:xfrm>
            <a:off x="4932363" y="2977886"/>
            <a:ext cx="396081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800100" indent="-34290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257300" indent="-3429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714500" indent="-3429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171700" indent="-3429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628900" indent="-3429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3086100" indent="-3429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543300" indent="-3429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4000500" indent="-3429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50000"/>
              </a:spcBef>
              <a:buSzTx/>
              <a:buFont typeface="Arial" pitchFamily="34" charset="0"/>
              <a:buAutoNum type="arabicPeriod"/>
            </a:pPr>
            <a:r>
              <a:rPr lang="zh-CN" altLang="en-US" sz="2800" b="1">
                <a:ea typeface="宋体" pitchFamily="2" charset="-122"/>
              </a:rPr>
              <a:t>设置一个阈值，比较跑分值和阈值的大小</a:t>
            </a:r>
          </a:p>
          <a:p>
            <a:pPr eaLnBrk="1" hangingPunct="1">
              <a:spcBef>
                <a:spcPct val="50000"/>
              </a:spcBef>
              <a:buSzTx/>
              <a:buFont typeface="Arial" pitchFamily="34" charset="0"/>
              <a:buAutoNum type="arabicPeriod"/>
            </a:pPr>
            <a:endParaRPr lang="zh-CN" altLang="en-US" sz="2800" b="1">
              <a:ea typeface="宋体" pitchFamily="2" charset="-122"/>
            </a:endParaRPr>
          </a:p>
          <a:p>
            <a:pPr eaLnBrk="1" hangingPunct="1">
              <a:spcBef>
                <a:spcPct val="50000"/>
              </a:spcBef>
              <a:buSzTx/>
              <a:buFont typeface="Arial" pitchFamily="34" charset="0"/>
              <a:buAutoNum type="arabicPeriod"/>
            </a:pPr>
            <a:r>
              <a:rPr lang="zh-CN" altLang="en-US" sz="2800" b="1">
                <a:ea typeface="宋体" pitchFamily="2" charset="-122"/>
              </a:rPr>
              <a:t>问题：</a:t>
            </a:r>
            <a:r>
              <a:rPr lang="zh-CN" altLang="en-US" sz="2800" b="1">
                <a:solidFill>
                  <a:srgbClr val="FF0000"/>
                </a:solidFill>
                <a:ea typeface="宋体" pitchFamily="2" charset="-122"/>
              </a:rPr>
              <a:t>阈值取多少？</a:t>
            </a:r>
          </a:p>
        </p:txBody>
      </p:sp>
      <p:sp>
        <p:nvSpPr>
          <p:cNvPr id="85035" name="Text Box 43"/>
          <p:cNvSpPr txBox="1">
            <a:spLocks noChangeArrowheads="1"/>
          </p:cNvSpPr>
          <p:nvPr/>
        </p:nvSpPr>
        <p:spPr bwMode="auto">
          <a:xfrm>
            <a:off x="684213" y="5103813"/>
            <a:ext cx="42481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50000"/>
              </a:spcBef>
              <a:buSzTx/>
              <a:buFont typeface="Arial" pitchFamily="34" charset="0"/>
              <a:buNone/>
            </a:pPr>
            <a:r>
              <a:rPr lang="en-US" altLang="zh-CN" sz="3600">
                <a:ea typeface="宋体" pitchFamily="2" charset="-122"/>
              </a:rPr>
              <a:t>4      3      </a:t>
            </a:r>
            <a:r>
              <a:rPr lang="zh-CN" altLang="en-US" sz="3600">
                <a:ea typeface="宋体" pitchFamily="2" charset="-122"/>
              </a:rPr>
              <a:t>？	   ？</a:t>
            </a:r>
          </a:p>
        </p:txBody>
      </p:sp>
      <p:sp>
        <p:nvSpPr>
          <p:cNvPr id="8" name="Text Box 41"/>
          <p:cNvSpPr txBox="1">
            <a:spLocks noChangeArrowheads="1"/>
          </p:cNvSpPr>
          <p:nvPr/>
        </p:nvSpPr>
        <p:spPr bwMode="auto">
          <a:xfrm>
            <a:off x="4932363" y="1717146"/>
            <a:ext cx="396081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50000"/>
              </a:spcBef>
              <a:buSzTx/>
              <a:buFont typeface="Arial" pitchFamily="34" charset="0"/>
              <a:buNone/>
            </a:pPr>
            <a:r>
              <a:rPr lang="zh-CN" altLang="en-US" sz="2800" b="1" dirty="0">
                <a:ea typeface="宋体" pitchFamily="2" charset="-122"/>
              </a:rPr>
              <a:t>分类：一台</a:t>
            </a:r>
            <a:r>
              <a:rPr lang="en-US" altLang="zh-CN" sz="2800" b="1" dirty="0">
                <a:ea typeface="宋体" pitchFamily="2" charset="-122"/>
              </a:rPr>
              <a:t>4</a:t>
            </a:r>
            <a:r>
              <a:rPr lang="zh-CN" altLang="en-US" sz="2800" b="1" dirty="0">
                <a:ea typeface="宋体" pitchFamily="2" charset="-122"/>
              </a:rPr>
              <a:t>核</a:t>
            </a:r>
            <a:r>
              <a:rPr lang="en-US" altLang="zh-CN" sz="2800" b="1" dirty="0">
                <a:ea typeface="宋体" pitchFamily="2" charset="-122"/>
              </a:rPr>
              <a:t>CPU</a:t>
            </a:r>
            <a:r>
              <a:rPr lang="zh-CN" altLang="en-US" sz="2800" b="1" dirty="0">
                <a:ea typeface="宋体" pitchFamily="2" charset="-122"/>
              </a:rPr>
              <a:t>，</a:t>
            </a:r>
            <a:r>
              <a:rPr lang="en-US" altLang="zh-CN" sz="2800" b="1" dirty="0">
                <a:ea typeface="宋体" pitchFamily="2" charset="-122"/>
              </a:rPr>
              <a:t>3G</a:t>
            </a:r>
            <a:r>
              <a:rPr lang="zh-CN" altLang="en-US" sz="2800" b="1" dirty="0">
                <a:ea typeface="宋体" pitchFamily="2" charset="-122"/>
              </a:rPr>
              <a:t>内存的手机，性能应分为哪一类？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5035"/>
                                        </p:tgtEl>
                                        <p:attrNameLst>
                                          <p:attrName>style.visibility</p:attrName>
                                        </p:attrNameLst>
                                      </p:cBhvr>
                                      <p:to>
                                        <p:strVal val="visible"/>
                                      </p:to>
                                    </p:set>
                                    <p:animEffect transition="in" filter="blinds(horizontal)">
                                      <p:cBhvr>
                                        <p:cTn id="12" dur="500"/>
                                        <p:tgtEl>
                                          <p:spTgt spid="850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5034"/>
                                        </p:tgtEl>
                                        <p:attrNameLst>
                                          <p:attrName>style.visibility</p:attrName>
                                        </p:attrNameLst>
                                      </p:cBhvr>
                                      <p:to>
                                        <p:strVal val="visible"/>
                                      </p:to>
                                    </p:set>
                                    <p:animEffect transition="in" filter="blinds(horizontal)">
                                      <p:cBhvr>
                                        <p:cTn id="17" dur="500"/>
                                        <p:tgtEl>
                                          <p:spTgt spid="85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34" grpId="0"/>
      <p:bldP spid="85035"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403350" y="337345"/>
            <a:ext cx="6337300" cy="769441"/>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marL="0" indent="0" algn="ctr" eaLnBrk="1" hangingPunct="1">
              <a:spcBef>
                <a:spcPct val="50000"/>
              </a:spcBef>
              <a:buClr>
                <a:schemeClr val="bg1"/>
              </a:buClr>
              <a:buSzTx/>
              <a:buNone/>
            </a:pPr>
            <a:r>
              <a:rPr kumimoji="1" lang="zh-CN" altLang="en-US" sz="4400" b="1" dirty="0" smtClean="0">
                <a:solidFill>
                  <a:schemeClr val="bg1"/>
                </a:solidFill>
                <a:latin typeface="宋体" pitchFamily="2" charset="-122"/>
                <a:ea typeface="宋体" pitchFamily="2" charset="-122"/>
                <a:cs typeface="楷体_GB2312"/>
              </a:rPr>
              <a:t>跃阶函数和激活函数</a:t>
            </a:r>
            <a:endParaRPr kumimoji="1" lang="zh-CN" altLang="en-US" sz="4400" b="1" dirty="0">
              <a:solidFill>
                <a:schemeClr val="bg1"/>
              </a:solidFill>
              <a:latin typeface="宋体" pitchFamily="2" charset="-122"/>
              <a:ea typeface="宋体" pitchFamily="2" charset="-122"/>
              <a:cs typeface="楷体_GB2312"/>
            </a:endParaRPr>
          </a:p>
        </p:txBody>
      </p:sp>
      <p:pic>
        <p:nvPicPr>
          <p:cNvPr id="45059" name="Picture 6" descr="C:\Program Files\Microsoft Office\MEDIA\CAGCAT10\j029384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2600" y="457729"/>
            <a:ext cx="1041400" cy="84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文本框 4"/>
          <p:cNvSpPr txBox="1">
            <a:spLocks noChangeArrowheads="1"/>
          </p:cNvSpPr>
          <p:nvPr/>
        </p:nvSpPr>
        <p:spPr bwMode="auto">
          <a:xfrm>
            <a:off x="1619250" y="3157803"/>
            <a:ext cx="460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Arial" pitchFamily="34" charset="0"/>
                <a:ea typeface="宋体" pitchFamily="2" charset="-122"/>
              </a:defRPr>
            </a:lvl1pPr>
            <a:lvl2pPr marL="742950" indent="-285750" eaLnBrk="0" hangingPunct="0">
              <a:defRPr sz="3600">
                <a:solidFill>
                  <a:schemeClr val="tx1"/>
                </a:solidFill>
                <a:latin typeface="Arial" pitchFamily="34" charset="0"/>
                <a:ea typeface="宋体" pitchFamily="2" charset="-122"/>
              </a:defRPr>
            </a:lvl2pPr>
            <a:lvl3pPr marL="1143000" indent="-228600" eaLnBrk="0" hangingPunct="0">
              <a:defRPr sz="3600">
                <a:solidFill>
                  <a:schemeClr val="tx1"/>
                </a:solidFill>
                <a:latin typeface="Arial" pitchFamily="34" charset="0"/>
                <a:ea typeface="宋体" pitchFamily="2" charset="-122"/>
              </a:defRPr>
            </a:lvl3pPr>
            <a:lvl4pPr marL="1600200" indent="-228600" eaLnBrk="0" hangingPunct="0">
              <a:defRPr sz="3600">
                <a:solidFill>
                  <a:schemeClr val="tx1"/>
                </a:solidFill>
                <a:latin typeface="Arial" pitchFamily="34" charset="0"/>
                <a:ea typeface="宋体" pitchFamily="2" charset="-122"/>
              </a:defRPr>
            </a:lvl4pPr>
            <a:lvl5pPr marL="2057400" indent="-228600" eaLnBrk="0" hangingPunct="0">
              <a:defRPr sz="36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9pPr>
          </a:lstStyle>
          <a:p>
            <a:pPr eaLnBrk="1" hangingPunct="1"/>
            <a:endParaRPr lang="zh-CN" altLang="en-US"/>
          </a:p>
        </p:txBody>
      </p:sp>
      <p:sp>
        <p:nvSpPr>
          <p:cNvPr id="6" name="文本框 5">
            <a:extLst>
              <a:ext uri="{FF2B5EF4-FFF2-40B4-BE49-F238E27FC236}"/>
            </a:extLst>
          </p:cNvPr>
          <p:cNvSpPr txBox="1"/>
          <p:nvPr/>
        </p:nvSpPr>
        <p:spPr>
          <a:xfrm>
            <a:off x="887413" y="1541199"/>
            <a:ext cx="7732712" cy="3693319"/>
          </a:xfrm>
          <a:prstGeom prst="rect">
            <a:avLst/>
          </a:prstGeom>
          <a:noFill/>
        </p:spPr>
        <p:txBody>
          <a:bodyPr>
            <a:spAutoFit/>
          </a:bodyPr>
          <a:lstStyle/>
          <a:p>
            <a:pPr>
              <a:spcAft>
                <a:spcPts val="1200"/>
              </a:spcAft>
              <a:buFont typeface="Arial" charset="0"/>
              <a:buNone/>
              <a:defRPr/>
            </a:pPr>
            <a:r>
              <a:rPr lang="zh-CN" altLang="en-US" sz="3200" b="1" dirty="0">
                <a:solidFill>
                  <a:srgbClr val="FF0000"/>
                </a:solidFill>
                <a:latin typeface="Arial" charset="0"/>
              </a:rPr>
              <a:t>跃阶函数 </a:t>
            </a:r>
            <a:r>
              <a:rPr kumimoji="1" lang="zh-CN" altLang="en-US" sz="3200" b="1" dirty="0">
                <a:solidFill>
                  <a:schemeClr val="accent6"/>
                </a:solidFill>
                <a:latin typeface="Arial" charset="0"/>
              </a:rPr>
              <a:t>：</a:t>
            </a:r>
            <a:r>
              <a:rPr lang="zh-CN" altLang="zh-CN" sz="3200" dirty="0">
                <a:latin typeface="Arial" charset="0"/>
              </a:rPr>
              <a:t>将线性回归模型输出值的取值范围划分为有限个不相交区间，每个区间表示一个类别，由此实现模型连续值输出的离散化</a:t>
            </a:r>
            <a:r>
              <a:rPr lang="zh-CN" altLang="zh-CN" sz="3200" dirty="0" smtClean="0">
                <a:latin typeface="Arial" charset="0"/>
              </a:rPr>
              <a:t>。</a:t>
            </a:r>
            <a:endParaRPr lang="en-US" altLang="zh-CN" sz="3200" dirty="0">
              <a:latin typeface="Arial" charset="0"/>
            </a:endParaRPr>
          </a:p>
          <a:p>
            <a:pPr>
              <a:spcAft>
                <a:spcPts val="1200"/>
              </a:spcAft>
              <a:buFont typeface="Arial" charset="0"/>
              <a:buNone/>
              <a:defRPr/>
            </a:pPr>
            <a:r>
              <a:rPr lang="zh-CN" altLang="zh-CN" sz="3200" dirty="0">
                <a:solidFill>
                  <a:schemeClr val="accent6"/>
                </a:solidFill>
                <a:latin typeface="Arial" charset="0"/>
              </a:rPr>
              <a:t>激活函数</a:t>
            </a:r>
            <a:r>
              <a:rPr lang="zh-CN" altLang="en-US" sz="3200" dirty="0">
                <a:solidFill>
                  <a:schemeClr val="accent6"/>
                </a:solidFill>
                <a:latin typeface="Arial" charset="0"/>
              </a:rPr>
              <a:t>：</a:t>
            </a:r>
            <a:r>
              <a:rPr lang="zh-CN" altLang="en-US" sz="3200" dirty="0">
                <a:latin typeface="Arial" charset="0"/>
              </a:rPr>
              <a:t>克服了跃阶函数的不连续性，需要一些具有良好数学性质的激活函数替代跃阶函数，实现对连续值的离散化。</a:t>
            </a: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332770" y="197173"/>
            <a:ext cx="6337300" cy="707886"/>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algn="ctr" eaLnBrk="1" hangingPunct="1">
              <a:spcBef>
                <a:spcPct val="50000"/>
              </a:spcBef>
              <a:buClr>
                <a:schemeClr val="bg1"/>
              </a:buClr>
              <a:buSzTx/>
              <a:buFont typeface="Wingdings" pitchFamily="2" charset="2"/>
              <a:buChar char="&amp;"/>
            </a:pPr>
            <a:r>
              <a:rPr kumimoji="1" lang="zh-CN" altLang="en-US" sz="4000" b="1" dirty="0">
                <a:solidFill>
                  <a:schemeClr val="bg1"/>
                </a:solidFill>
                <a:latin typeface="宋体" pitchFamily="2" charset="-122"/>
                <a:ea typeface="宋体" pitchFamily="2" charset="-122"/>
                <a:cs typeface="楷体_GB2312"/>
              </a:rPr>
              <a:t>跃阶函数</a:t>
            </a:r>
            <a:endParaRPr kumimoji="1" lang="zh-CN" altLang="en-US" sz="3600" b="1" dirty="0">
              <a:latin typeface="黑体" pitchFamily="49" charset="-122"/>
              <a:ea typeface="宋体" pitchFamily="2" charset="-122"/>
              <a:cs typeface="楷体_GB2312"/>
            </a:endParaRPr>
          </a:p>
        </p:txBody>
      </p:sp>
      <p:pic>
        <p:nvPicPr>
          <p:cNvPr id="46083" name="Picture 6" descr="C:\Program Files\Microsoft Office\MEDIA\CAGCAT10\j029384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2600" y="457729"/>
            <a:ext cx="1041400" cy="84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extLst>
          </p:cNvPr>
          <p:cNvSpPr txBox="1">
            <a:spLocks noRot="1" noChangeAspect="1" noMove="1" noResize="1" noEditPoints="1" noAdjustHandles="1" noChangeArrowheads="1" noChangeShapeType="1" noTextEdit="1"/>
          </p:cNvSpPr>
          <p:nvPr/>
        </p:nvSpPr>
        <p:spPr bwMode="auto">
          <a:xfrm>
            <a:off x="648477" y="1477346"/>
            <a:ext cx="7776864" cy="3503257"/>
          </a:xfrm>
          <a:prstGeom prst="rect">
            <a:avLst/>
          </a:prstGeom>
          <a:blipFill rotWithShape="1">
            <a:blip r:embed="rId3"/>
            <a:stretch>
              <a:fillRect l="-1567" t="-1742" b="-319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46085" name="Rectangle 2"/>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600">
                <a:solidFill>
                  <a:schemeClr val="tx1"/>
                </a:solidFill>
                <a:latin typeface="Arial" pitchFamily="34" charset="0"/>
                <a:ea typeface="宋体" pitchFamily="2" charset="-122"/>
              </a:defRPr>
            </a:lvl1pPr>
            <a:lvl2pPr marL="742950" indent="-285750" eaLnBrk="0" hangingPunct="0">
              <a:defRPr sz="3600">
                <a:solidFill>
                  <a:schemeClr val="tx1"/>
                </a:solidFill>
                <a:latin typeface="Arial" pitchFamily="34" charset="0"/>
                <a:ea typeface="宋体" pitchFamily="2" charset="-122"/>
              </a:defRPr>
            </a:lvl2pPr>
            <a:lvl3pPr marL="1143000" indent="-228600" eaLnBrk="0" hangingPunct="0">
              <a:defRPr sz="3600">
                <a:solidFill>
                  <a:schemeClr val="tx1"/>
                </a:solidFill>
                <a:latin typeface="Arial" pitchFamily="34" charset="0"/>
                <a:ea typeface="宋体" pitchFamily="2" charset="-122"/>
              </a:defRPr>
            </a:lvl3pPr>
            <a:lvl4pPr marL="1600200" indent="-228600" eaLnBrk="0" hangingPunct="0">
              <a:defRPr sz="3600">
                <a:solidFill>
                  <a:schemeClr val="tx1"/>
                </a:solidFill>
                <a:latin typeface="Arial" pitchFamily="34" charset="0"/>
                <a:ea typeface="宋体" pitchFamily="2" charset="-122"/>
              </a:defRPr>
            </a:lvl4pPr>
            <a:lvl5pPr marL="2057400" indent="-228600" eaLnBrk="0" hangingPunct="0">
              <a:defRPr sz="36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9pPr>
          </a:lstStyle>
          <a:p>
            <a:pPr eaLnBrk="1" hangingPunct="1"/>
            <a:endParaRPr lang="zh-CN" altLang="en-US"/>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p:txBody>
          <a:bodyPr/>
          <a:lstStyle/>
          <a:p>
            <a:r>
              <a:rPr lang="zh-CN" altLang="en-US" dirty="0" smtClean="0"/>
              <a:t>跃阶函数</a:t>
            </a:r>
            <a:endParaRPr lang="zh-CN" altLang="en-US" dirty="0"/>
          </a:p>
        </p:txBody>
      </p:sp>
      <p:sp>
        <p:nvSpPr>
          <p:cNvPr id="4" name="内容占位符 3"/>
          <p:cNvSpPr>
            <a:spLocks noGrp="1"/>
          </p:cNvSpPr>
          <p:nvPr>
            <p:ph sz="half" idx="2"/>
          </p:nvPr>
        </p:nvSpPr>
        <p:spPr/>
        <p:txBody>
          <a:bodyPr/>
          <a:lstStyle/>
          <a:p>
            <a:r>
              <a:rPr lang="zh-CN" altLang="en-US" dirty="0" smtClean="0"/>
              <a:t>激活函数</a:t>
            </a:r>
            <a:endParaRPr lang="zh-CN" altLang="en-US" dirty="0"/>
          </a:p>
        </p:txBody>
      </p:sp>
      <p:pic>
        <p:nvPicPr>
          <p:cNvPr id="5" name="Picture 2" descr="C:\Users\Shinelon\Desktop\201908051448533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37420"/>
            <a:ext cx="4038600" cy="2524126"/>
          </a:xfrm>
          <a:prstGeom prst="rect">
            <a:avLst/>
          </a:prstGeom>
          <a:noFill/>
          <a:extLst>
            <a:ext uri="{909E8E84-426E-40DD-AFC4-6F175D3DCCD1}">
              <a14:hiddenFill xmlns:a14="http://schemas.microsoft.com/office/drawing/2010/main">
                <a:solidFill>
                  <a:srgbClr val="FFFFFF"/>
                </a:solidFill>
              </a14:hiddenFill>
            </a:ext>
          </a:extLst>
        </p:spPr>
      </p:pic>
      <p:pic>
        <p:nvPicPr>
          <p:cNvPr id="107522" name="Picture 2" descr="C:\Users\Shinelon\Desktop\2019080515054128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025798"/>
            <a:ext cx="4395788" cy="2747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3710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403350" y="535782"/>
            <a:ext cx="6337300" cy="923330"/>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algn="ctr" eaLnBrk="1" hangingPunct="1">
              <a:spcBef>
                <a:spcPct val="50000"/>
              </a:spcBef>
              <a:buClr>
                <a:schemeClr val="bg1"/>
              </a:buClr>
              <a:buSzTx/>
              <a:buFont typeface="Wingdings" pitchFamily="2" charset="2"/>
              <a:buChar char="&amp;"/>
            </a:pPr>
            <a:r>
              <a:rPr kumimoji="1" lang="en-US" altLang="zh-CN" sz="5400" b="1">
                <a:solidFill>
                  <a:schemeClr val="bg1"/>
                </a:solidFill>
                <a:latin typeface="宋体" pitchFamily="2" charset="-122"/>
                <a:ea typeface="宋体" pitchFamily="2" charset="-122"/>
                <a:cs typeface="楷体_GB2312"/>
              </a:rPr>
              <a:t> </a:t>
            </a:r>
            <a:r>
              <a:rPr kumimoji="1" lang="zh-CN" altLang="en-US" sz="5400" b="1">
                <a:solidFill>
                  <a:schemeClr val="bg1"/>
                </a:solidFill>
                <a:latin typeface="宋体" pitchFamily="2" charset="-122"/>
                <a:ea typeface="宋体" pitchFamily="2" charset="-122"/>
                <a:cs typeface="楷体_GB2312"/>
              </a:rPr>
              <a:t>激活函数</a:t>
            </a:r>
            <a:endParaRPr kumimoji="1" lang="zh-CN" altLang="en-US" sz="4800" b="1">
              <a:latin typeface="黑体" pitchFamily="49" charset="-122"/>
              <a:ea typeface="宋体" pitchFamily="2" charset="-122"/>
              <a:cs typeface="楷体_GB2312"/>
            </a:endParaRPr>
          </a:p>
        </p:txBody>
      </p:sp>
      <p:pic>
        <p:nvPicPr>
          <p:cNvPr id="47107" name="Picture 6" descr="C:\Program Files\Microsoft Office\MEDIA\CAGCAT10\j029384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2600" y="457729"/>
            <a:ext cx="1041400" cy="84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Rectangle 2"/>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600">
                <a:solidFill>
                  <a:schemeClr val="tx1"/>
                </a:solidFill>
                <a:latin typeface="Arial" pitchFamily="34" charset="0"/>
                <a:ea typeface="宋体" pitchFamily="2" charset="-122"/>
              </a:defRPr>
            </a:lvl1pPr>
            <a:lvl2pPr marL="742950" indent="-285750" eaLnBrk="0" hangingPunct="0">
              <a:defRPr sz="3600">
                <a:solidFill>
                  <a:schemeClr val="tx1"/>
                </a:solidFill>
                <a:latin typeface="Arial" pitchFamily="34" charset="0"/>
                <a:ea typeface="宋体" pitchFamily="2" charset="-122"/>
              </a:defRPr>
            </a:lvl2pPr>
            <a:lvl3pPr marL="1143000" indent="-228600" eaLnBrk="0" hangingPunct="0">
              <a:defRPr sz="3600">
                <a:solidFill>
                  <a:schemeClr val="tx1"/>
                </a:solidFill>
                <a:latin typeface="Arial" pitchFamily="34" charset="0"/>
                <a:ea typeface="宋体" pitchFamily="2" charset="-122"/>
              </a:defRPr>
            </a:lvl3pPr>
            <a:lvl4pPr marL="1600200" indent="-228600" eaLnBrk="0" hangingPunct="0">
              <a:defRPr sz="3600">
                <a:solidFill>
                  <a:schemeClr val="tx1"/>
                </a:solidFill>
                <a:latin typeface="Arial" pitchFamily="34" charset="0"/>
                <a:ea typeface="宋体" pitchFamily="2" charset="-122"/>
              </a:defRPr>
            </a:lvl4pPr>
            <a:lvl5pPr marL="2057400" indent="-228600" eaLnBrk="0" hangingPunct="0">
              <a:defRPr sz="36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9pPr>
          </a:lstStyle>
          <a:p>
            <a:pPr eaLnBrk="1" hangingPunct="1"/>
            <a:endParaRPr lang="zh-CN" altLang="en-US"/>
          </a:p>
        </p:txBody>
      </p:sp>
      <p:pic>
        <p:nvPicPr>
          <p:cNvPr id="47109"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431396"/>
            <a:ext cx="7637462"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extLst>
          </p:cNvPr>
          <p:cNvSpPr txBox="1">
            <a:spLocks noRot="1" noChangeAspect="1" noMove="1" noResize="1" noEditPoints="1" noAdjustHandles="1" noChangeArrowheads="1" noChangeShapeType="1" noTextEdit="1"/>
          </p:cNvSpPr>
          <p:nvPr/>
        </p:nvSpPr>
        <p:spPr>
          <a:xfrm>
            <a:off x="596674" y="3773181"/>
            <a:ext cx="3379451" cy="1076043"/>
          </a:xfrm>
          <a:prstGeom prst="rect">
            <a:avLst/>
          </a:prstGeom>
          <a:blipFill rotWithShape="1">
            <a:blip r:embed="rId4"/>
            <a:stretch>
              <a:fillRect l="-903" t="-3302" r="-1444"/>
            </a:stretch>
          </a:blipFill>
        </p:spPr>
        <p:txBody>
          <a:bodyPr/>
          <a:lstStyle/>
          <a:p>
            <a:r>
              <a:rPr lang="zh-CN" altLang="en-US">
                <a:noFill/>
              </a:rPr>
              <a:t> </a:t>
            </a:r>
          </a:p>
        </p:txBody>
      </p:sp>
      <p:sp>
        <p:nvSpPr>
          <p:cNvPr id="6" name="文本框 5">
            <a:extLst>
              <a:ext uri="{FF2B5EF4-FFF2-40B4-BE49-F238E27FC236}"/>
            </a:extLst>
          </p:cNvPr>
          <p:cNvSpPr txBox="1">
            <a:spLocks noRot="1" noChangeAspect="1" noMove="1" noResize="1" noEditPoints="1" noAdjustHandles="1" noChangeArrowheads="1" noChangeShapeType="1" noTextEdit="1"/>
          </p:cNvSpPr>
          <p:nvPr/>
        </p:nvSpPr>
        <p:spPr>
          <a:xfrm>
            <a:off x="4067944" y="3783655"/>
            <a:ext cx="4934108" cy="1102866"/>
          </a:xfrm>
          <a:prstGeom prst="rect">
            <a:avLst/>
          </a:prstGeom>
          <a:blipFill rotWithShape="1">
            <a:blip r:embed="rId5"/>
            <a:stretch>
              <a:fillRect l="-1235" t="-3226" r="-988" b="-7834"/>
            </a:stretch>
          </a:blipFill>
        </p:spPr>
        <p:txBody>
          <a:bodyPr/>
          <a:lstStyle/>
          <a:p>
            <a:r>
              <a:rPr lang="zh-CN" altLang="en-US">
                <a:noFill/>
              </a:rPr>
              <a:t> </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828800" y="190500"/>
            <a:ext cx="7010400" cy="889000"/>
          </a:xfrm>
        </p:spPr>
        <p:txBody>
          <a:bodyPr/>
          <a:lstStyle/>
          <a:p>
            <a:pPr eaLnBrk="1" hangingPunct="1">
              <a:defRPr/>
            </a:pPr>
            <a:r>
              <a:rPr lang="zh-CN" altLang="en-US" smtClean="0"/>
              <a:t>函数关系</a:t>
            </a:r>
            <a:endParaRPr lang="zh-CN" altLang="en-US" smtClean="0">
              <a:solidFill>
                <a:schemeClr val="hlink"/>
              </a:solidFill>
            </a:endParaRPr>
          </a:p>
        </p:txBody>
      </p:sp>
      <p:sp>
        <p:nvSpPr>
          <p:cNvPr id="61443" name="Text Box 3"/>
          <p:cNvSpPr txBox="1">
            <a:spLocks noChangeArrowheads="1"/>
          </p:cNvSpPr>
          <p:nvPr/>
        </p:nvSpPr>
        <p:spPr bwMode="auto">
          <a:xfrm>
            <a:off x="609600" y="1524000"/>
            <a:ext cx="78486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itchFamily="34" charset="0"/>
                <a:ea typeface="宋体" pitchFamily="2" charset="-122"/>
              </a:defRPr>
            </a:lvl1pPr>
            <a:lvl2pPr marL="914400" indent="-457200">
              <a:defRPr>
                <a:solidFill>
                  <a:schemeClr val="tx1"/>
                </a:solidFill>
                <a:latin typeface="Arial" pitchFamily="34" charset="0"/>
                <a:ea typeface="宋体" pitchFamily="2" charset="-122"/>
              </a:defRPr>
            </a:lvl2pPr>
            <a:lvl3pPr marL="1371600" indent="-457200">
              <a:defRPr>
                <a:solidFill>
                  <a:schemeClr val="tx1"/>
                </a:solidFill>
                <a:latin typeface="Arial" pitchFamily="34" charset="0"/>
                <a:ea typeface="宋体" pitchFamily="2" charset="-122"/>
              </a:defRPr>
            </a:lvl3pPr>
            <a:lvl4pPr marL="1828800" indent="-457200">
              <a:defRPr>
                <a:solidFill>
                  <a:schemeClr val="tx1"/>
                </a:solidFill>
                <a:latin typeface="Arial" pitchFamily="34" charset="0"/>
                <a:ea typeface="宋体" pitchFamily="2" charset="-122"/>
              </a:defRPr>
            </a:lvl4pPr>
            <a:lvl5pPr marL="2286000" indent="-457200">
              <a:defRPr>
                <a:solidFill>
                  <a:schemeClr val="tx1"/>
                </a:solidFill>
                <a:latin typeface="Arial" pitchFamily="34" charset="0"/>
                <a:ea typeface="宋体" pitchFamily="2" charset="-122"/>
              </a:defRPr>
            </a:lvl5pPr>
            <a:lvl6pPr marL="2743200" indent="-4572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3200400" indent="-4572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657600" indent="-4572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4114800" indent="-4572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0" hangingPunct="0">
              <a:spcBef>
                <a:spcPct val="50000"/>
              </a:spcBef>
              <a:buFontTx/>
              <a:buNone/>
              <a:defRPr/>
            </a:pPr>
            <a:r>
              <a:rPr kumimoji="1" lang="zh-CN" altLang="en-US" sz="3200" smtClean="0">
                <a:solidFill>
                  <a:schemeClr val="accent2"/>
                </a:solidFill>
                <a:effectLst>
                  <a:outerShdw blurRad="38100" dist="38100" dir="2700000" algn="tl">
                    <a:srgbClr val="000000"/>
                  </a:outerShdw>
                </a:effectLst>
                <a:latin typeface="Times New Roman" pitchFamily="18" charset="0"/>
                <a:sym typeface="Wingdings 3" pitchFamily="18" charset="2"/>
              </a:rPr>
              <a:t> </a:t>
            </a:r>
            <a:r>
              <a:rPr kumimoji="1" lang="zh-CN" altLang="en-US" sz="3200" smtClean="0">
                <a:solidFill>
                  <a:srgbClr val="F0F0F0"/>
                </a:solidFill>
                <a:effectLst>
                  <a:outerShdw blurRad="38100" dist="38100" dir="2700000" algn="tl">
                    <a:srgbClr val="000000"/>
                  </a:outerShdw>
                </a:effectLst>
                <a:latin typeface="Times New Roman" pitchFamily="18" charset="0"/>
              </a:rPr>
              <a:t>函数关系的例子</a:t>
            </a:r>
          </a:p>
          <a:p>
            <a:pPr lvl="1" algn="just" eaLnBrk="0" hangingPunct="0">
              <a:spcBef>
                <a:spcPct val="50000"/>
              </a:spcBef>
              <a:buClr>
                <a:schemeClr val="hlink"/>
              </a:buClr>
              <a:buFont typeface="Wingdings" pitchFamily="2" charset="2"/>
              <a:buChar char="§"/>
              <a:defRPr/>
            </a:pPr>
            <a:r>
              <a:rPr kumimoji="1" lang="zh-CN" altLang="en-US" sz="2800" smtClean="0">
                <a:solidFill>
                  <a:srgbClr val="F0F0F0"/>
                </a:solidFill>
                <a:effectLst>
                  <a:outerShdw blurRad="38100" dist="38100" dir="2700000" algn="tl">
                    <a:srgbClr val="000000"/>
                  </a:outerShdw>
                </a:effectLst>
                <a:latin typeface="Times New Roman" pitchFamily="18" charset="0"/>
              </a:rPr>
              <a:t>某种商品的销售额</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en-US" altLang="zh-CN" sz="2800" i="1" smtClean="0">
                <a:solidFill>
                  <a:srgbClr val="F0F0F0"/>
                </a:solidFill>
                <a:effectLst>
                  <a:outerShdw blurRad="38100" dist="38100" dir="2700000" algn="tl">
                    <a:srgbClr val="000000"/>
                  </a:outerShdw>
                </a:effectLst>
                <a:latin typeface="Times New Roman" pitchFamily="18" charset="0"/>
              </a:rPr>
              <a:t>y</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zh-CN" altLang="en-US" sz="2800" smtClean="0">
                <a:solidFill>
                  <a:srgbClr val="F0F0F0"/>
                </a:solidFill>
                <a:effectLst>
                  <a:outerShdw blurRad="38100" dist="38100" dir="2700000" algn="tl">
                    <a:srgbClr val="000000"/>
                  </a:outerShdw>
                </a:effectLst>
                <a:latin typeface="Times New Roman" pitchFamily="18" charset="0"/>
              </a:rPr>
              <a:t>与销售量</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en-US" altLang="zh-CN" sz="2800" i="1" smtClean="0">
                <a:solidFill>
                  <a:srgbClr val="F0F0F0"/>
                </a:solidFill>
                <a:effectLst>
                  <a:outerShdw blurRad="38100" dist="38100" dir="2700000" algn="tl">
                    <a:srgbClr val="000000"/>
                  </a:outerShdw>
                </a:effectLst>
                <a:latin typeface="Times New Roman" pitchFamily="18" charset="0"/>
              </a:rPr>
              <a:t>x</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zh-CN" altLang="en-US" sz="2800" smtClean="0">
                <a:solidFill>
                  <a:srgbClr val="F0F0F0"/>
                </a:solidFill>
                <a:effectLst>
                  <a:outerShdw blurRad="38100" dist="38100" dir="2700000" algn="tl">
                    <a:srgbClr val="000000"/>
                  </a:outerShdw>
                </a:effectLst>
                <a:latin typeface="Times New Roman" pitchFamily="18" charset="0"/>
              </a:rPr>
              <a:t>之间的关系可表示为</a:t>
            </a:r>
            <a:r>
              <a:rPr kumimoji="1" lang="zh-CN" altLang="en-US" sz="2800" smtClean="0">
                <a:effectLst>
                  <a:outerShdw blurRad="38100" dist="38100" dir="2700000" algn="tl">
                    <a:srgbClr val="000000"/>
                  </a:outerShdw>
                </a:effectLst>
                <a:latin typeface="Times New Roman" pitchFamily="18" charset="0"/>
              </a:rPr>
              <a:t> </a:t>
            </a:r>
            <a:r>
              <a:rPr kumimoji="1" lang="en-US" altLang="zh-CN" sz="2800" b="1" i="1" smtClean="0">
                <a:solidFill>
                  <a:srgbClr val="FFFFB1"/>
                </a:solidFill>
                <a:effectLst>
                  <a:outerShdw blurRad="38100" dist="38100" dir="2700000" algn="tl">
                    <a:srgbClr val="000000"/>
                  </a:outerShdw>
                </a:effectLst>
                <a:latin typeface="Times New Roman" pitchFamily="18" charset="0"/>
              </a:rPr>
              <a:t>y </a:t>
            </a:r>
            <a:r>
              <a:rPr kumimoji="1" lang="en-US" altLang="zh-CN" sz="2800" b="1" smtClean="0">
                <a:solidFill>
                  <a:srgbClr val="FFFFB1"/>
                </a:solidFill>
                <a:effectLst>
                  <a:outerShdw blurRad="38100" dist="38100" dir="2700000" algn="tl">
                    <a:srgbClr val="000000"/>
                  </a:outerShdw>
                </a:effectLst>
              </a:rPr>
              <a:t>= </a:t>
            </a:r>
            <a:r>
              <a:rPr kumimoji="1" lang="en-US" altLang="zh-CN" sz="2800" b="1" i="1" smtClean="0">
                <a:solidFill>
                  <a:srgbClr val="FFFFB1"/>
                </a:solidFill>
                <a:effectLst>
                  <a:outerShdw blurRad="38100" dist="38100" dir="2700000" algn="tl">
                    <a:srgbClr val="000000"/>
                  </a:outerShdw>
                </a:effectLst>
                <a:latin typeface="Times New Roman" pitchFamily="18" charset="0"/>
              </a:rPr>
              <a:t>p</a:t>
            </a:r>
            <a:r>
              <a:rPr kumimoji="1" lang="en-US" altLang="zh-CN" sz="2800" b="1" i="1" smtClean="0">
                <a:solidFill>
                  <a:srgbClr val="FFFFB1"/>
                </a:solidFill>
                <a:effectLst>
                  <a:outerShdw blurRad="38100" dist="38100" dir="2700000" algn="tl">
                    <a:srgbClr val="000000"/>
                  </a:outerShdw>
                </a:effectLst>
              </a:rPr>
              <a:t> </a:t>
            </a:r>
            <a:r>
              <a:rPr kumimoji="1" lang="en-US" altLang="zh-CN" sz="2800" b="1" i="1" smtClean="0">
                <a:solidFill>
                  <a:srgbClr val="FFFFB1"/>
                </a:solidFill>
                <a:effectLst>
                  <a:outerShdw blurRad="38100" dist="38100" dir="2700000" algn="tl">
                    <a:srgbClr val="000000"/>
                  </a:outerShdw>
                </a:effectLst>
                <a:latin typeface="Times New Roman" pitchFamily="18" charset="0"/>
              </a:rPr>
              <a:t>x </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en-US" altLang="zh-CN" sz="2800" i="1" smtClean="0">
                <a:solidFill>
                  <a:srgbClr val="F0F0F0"/>
                </a:solidFill>
                <a:effectLst>
                  <a:outerShdw blurRad="38100" dist="38100" dir="2700000" algn="tl">
                    <a:srgbClr val="000000"/>
                  </a:outerShdw>
                </a:effectLst>
                <a:latin typeface="Times New Roman" pitchFamily="18" charset="0"/>
              </a:rPr>
              <a:t>p </a:t>
            </a:r>
            <a:r>
              <a:rPr kumimoji="1" lang="zh-CN" altLang="en-US" sz="2800" smtClean="0">
                <a:solidFill>
                  <a:srgbClr val="F0F0F0"/>
                </a:solidFill>
                <a:effectLst>
                  <a:outerShdw blurRad="38100" dist="38100" dir="2700000" algn="tl">
                    <a:srgbClr val="000000"/>
                  </a:outerShdw>
                </a:effectLst>
                <a:latin typeface="Times New Roman" pitchFamily="18" charset="0"/>
              </a:rPr>
              <a:t>为单价</a:t>
            </a:r>
            <a:r>
              <a:rPr kumimoji="1" lang="en-US" altLang="zh-CN" sz="2800" smtClean="0">
                <a:solidFill>
                  <a:srgbClr val="F0F0F0"/>
                </a:solidFill>
                <a:effectLst>
                  <a:outerShdw blurRad="38100" dist="38100" dir="2700000" algn="tl">
                    <a:srgbClr val="000000"/>
                  </a:outerShdw>
                </a:effectLst>
                <a:latin typeface="Times New Roman" pitchFamily="18" charset="0"/>
              </a:rPr>
              <a:t>)</a:t>
            </a:r>
          </a:p>
          <a:p>
            <a:pPr lvl="1" algn="just" eaLnBrk="0" hangingPunct="0">
              <a:spcBef>
                <a:spcPct val="50000"/>
              </a:spcBef>
              <a:buClr>
                <a:schemeClr val="hlink"/>
              </a:buClr>
              <a:buFont typeface="Wingdings" pitchFamily="2" charset="2"/>
              <a:buChar char="§"/>
              <a:defRPr/>
            </a:pPr>
            <a:endParaRPr kumimoji="1" lang="en-US" altLang="zh-CN" sz="2800" smtClean="0">
              <a:solidFill>
                <a:srgbClr val="F0F0F0"/>
              </a:solidFill>
              <a:effectLst>
                <a:outerShdw blurRad="38100" dist="38100" dir="2700000" algn="tl">
                  <a:srgbClr val="000000"/>
                </a:outerShdw>
              </a:effectLst>
            </a:endParaRPr>
          </a:p>
          <a:p>
            <a:pPr lvl="1" algn="just" eaLnBrk="0" hangingPunct="0">
              <a:spcBef>
                <a:spcPct val="50000"/>
              </a:spcBef>
              <a:buClr>
                <a:schemeClr val="hlink"/>
              </a:buClr>
              <a:buFont typeface="Wingdings" pitchFamily="2" charset="2"/>
              <a:buChar char="§"/>
              <a:defRPr/>
            </a:pPr>
            <a:r>
              <a:rPr kumimoji="1" lang="zh-CN" altLang="en-US" sz="2800" smtClean="0">
                <a:solidFill>
                  <a:srgbClr val="F0F0F0"/>
                </a:solidFill>
                <a:effectLst>
                  <a:outerShdw blurRad="38100" dist="38100" dir="2700000" algn="tl">
                    <a:srgbClr val="000000"/>
                  </a:outerShdw>
                </a:effectLst>
              </a:rPr>
              <a:t>企业的原材料消耗额</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en-US" altLang="zh-CN" sz="2800" i="1" smtClean="0">
                <a:solidFill>
                  <a:srgbClr val="F0F0F0"/>
                </a:solidFill>
                <a:effectLst>
                  <a:outerShdw blurRad="38100" dist="38100" dir="2700000" algn="tl">
                    <a:srgbClr val="000000"/>
                  </a:outerShdw>
                </a:effectLst>
                <a:latin typeface="Times New Roman" pitchFamily="18" charset="0"/>
              </a:rPr>
              <a:t>y</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zh-CN" altLang="en-US" sz="2800" smtClean="0">
                <a:solidFill>
                  <a:srgbClr val="F0F0F0"/>
                </a:solidFill>
                <a:effectLst>
                  <a:outerShdw blurRad="38100" dist="38100" dir="2700000" algn="tl">
                    <a:srgbClr val="000000"/>
                  </a:outerShdw>
                </a:effectLst>
              </a:rPr>
              <a:t>与产量</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en-US" altLang="zh-CN" sz="2800" i="1" smtClean="0">
                <a:solidFill>
                  <a:srgbClr val="F0F0F0"/>
                </a:solidFill>
                <a:effectLst>
                  <a:outerShdw blurRad="38100" dist="38100" dir="2700000" algn="tl">
                    <a:srgbClr val="000000"/>
                  </a:outerShdw>
                </a:effectLst>
                <a:latin typeface="Times New Roman" pitchFamily="18" charset="0"/>
              </a:rPr>
              <a:t>x</a:t>
            </a:r>
            <a:r>
              <a:rPr kumimoji="1" lang="en-US" altLang="zh-CN" sz="2800" baseline="-25000" smtClean="0">
                <a:solidFill>
                  <a:srgbClr val="F0F0F0"/>
                </a:solidFill>
                <a:effectLst>
                  <a:outerShdw blurRad="38100" dist="38100" dir="2700000" algn="tl">
                    <a:srgbClr val="000000"/>
                  </a:outerShdw>
                </a:effectLst>
                <a:latin typeface="Times New Roman" pitchFamily="18" charset="0"/>
              </a:rPr>
              <a:t>1</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en-US" altLang="zh-CN" sz="2800" smtClean="0">
                <a:solidFill>
                  <a:srgbClr val="F0F0F0"/>
                </a:solidFill>
                <a:effectLst>
                  <a:outerShdw blurRad="38100" dist="38100" dir="2700000" algn="tl">
                    <a:srgbClr val="000000"/>
                  </a:outerShdw>
                </a:effectLst>
              </a:rPr>
              <a:t> </a:t>
            </a:r>
            <a:r>
              <a:rPr kumimoji="1" lang="zh-CN" altLang="en-US" sz="2800" smtClean="0">
                <a:solidFill>
                  <a:srgbClr val="F0F0F0"/>
                </a:solidFill>
                <a:effectLst>
                  <a:outerShdw blurRad="38100" dist="38100" dir="2700000" algn="tl">
                    <a:srgbClr val="000000"/>
                  </a:outerShdw>
                </a:effectLst>
              </a:rPr>
              <a:t>、单位产量消耗</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en-US" altLang="zh-CN" sz="2800" i="1" smtClean="0">
                <a:solidFill>
                  <a:srgbClr val="F0F0F0"/>
                </a:solidFill>
                <a:effectLst>
                  <a:outerShdw blurRad="38100" dist="38100" dir="2700000" algn="tl">
                    <a:srgbClr val="000000"/>
                  </a:outerShdw>
                </a:effectLst>
                <a:latin typeface="Times New Roman" pitchFamily="18" charset="0"/>
              </a:rPr>
              <a:t>x</a:t>
            </a:r>
            <a:r>
              <a:rPr kumimoji="1" lang="en-US" altLang="zh-CN" sz="2800" baseline="-25000" smtClean="0">
                <a:solidFill>
                  <a:srgbClr val="F0F0F0"/>
                </a:solidFill>
                <a:effectLst>
                  <a:outerShdw blurRad="38100" dist="38100" dir="2700000" algn="tl">
                    <a:srgbClr val="000000"/>
                  </a:outerShdw>
                </a:effectLst>
                <a:latin typeface="Times New Roman" pitchFamily="18" charset="0"/>
              </a:rPr>
              <a:t>2</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en-US" altLang="zh-CN" sz="2800" smtClean="0">
                <a:solidFill>
                  <a:srgbClr val="F0F0F0"/>
                </a:solidFill>
                <a:effectLst>
                  <a:outerShdw blurRad="38100" dist="38100" dir="2700000" algn="tl">
                    <a:srgbClr val="000000"/>
                  </a:outerShdw>
                </a:effectLst>
              </a:rPr>
              <a:t> </a:t>
            </a:r>
            <a:r>
              <a:rPr kumimoji="1" lang="zh-CN" altLang="en-US" sz="2800" smtClean="0">
                <a:solidFill>
                  <a:srgbClr val="F0F0F0"/>
                </a:solidFill>
                <a:effectLst>
                  <a:outerShdw blurRad="38100" dist="38100" dir="2700000" algn="tl">
                    <a:srgbClr val="000000"/>
                  </a:outerShdw>
                </a:effectLst>
              </a:rPr>
              <a:t>、原材料价格</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en-US" altLang="zh-CN" sz="2800" i="1" smtClean="0">
                <a:solidFill>
                  <a:srgbClr val="F0F0F0"/>
                </a:solidFill>
                <a:effectLst>
                  <a:outerShdw blurRad="38100" dist="38100" dir="2700000" algn="tl">
                    <a:srgbClr val="000000"/>
                  </a:outerShdw>
                </a:effectLst>
                <a:latin typeface="Times New Roman" pitchFamily="18" charset="0"/>
              </a:rPr>
              <a:t>x</a:t>
            </a:r>
            <a:r>
              <a:rPr kumimoji="1" lang="en-US" altLang="zh-CN" sz="2800" baseline="-25000" smtClean="0">
                <a:solidFill>
                  <a:srgbClr val="F0F0F0"/>
                </a:solidFill>
                <a:effectLst>
                  <a:outerShdw blurRad="38100" dist="38100" dir="2700000" algn="tl">
                    <a:srgbClr val="000000"/>
                  </a:outerShdw>
                </a:effectLst>
                <a:latin typeface="Times New Roman" pitchFamily="18" charset="0"/>
              </a:rPr>
              <a:t>3</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zh-CN" altLang="en-US" sz="2800" smtClean="0">
                <a:solidFill>
                  <a:srgbClr val="F0F0F0"/>
                </a:solidFill>
                <a:effectLst>
                  <a:outerShdw blurRad="38100" dist="38100" dir="2700000" algn="tl">
                    <a:srgbClr val="000000"/>
                  </a:outerShdw>
                </a:effectLst>
              </a:rPr>
              <a:t>之间的关系可表示为</a:t>
            </a:r>
            <a:r>
              <a:rPr kumimoji="1" lang="en-US" altLang="zh-CN" sz="2800" b="1" i="1" smtClean="0">
                <a:solidFill>
                  <a:srgbClr val="FFFFB1"/>
                </a:solidFill>
                <a:effectLst>
                  <a:outerShdw blurRad="38100" dist="38100" dir="2700000" algn="tl">
                    <a:srgbClr val="000000"/>
                  </a:outerShdw>
                </a:effectLst>
                <a:latin typeface="Times New Roman" pitchFamily="18" charset="0"/>
              </a:rPr>
              <a:t>y </a:t>
            </a:r>
            <a:r>
              <a:rPr kumimoji="1" lang="en-US" altLang="zh-CN" sz="2800" b="1" smtClean="0">
                <a:solidFill>
                  <a:srgbClr val="FFFFB1"/>
                </a:solidFill>
                <a:effectLst>
                  <a:outerShdw blurRad="38100" dist="38100" dir="2700000" algn="tl">
                    <a:srgbClr val="000000"/>
                  </a:outerShdw>
                </a:effectLst>
              </a:rPr>
              <a:t>= </a:t>
            </a:r>
            <a:r>
              <a:rPr kumimoji="1" lang="en-US" altLang="zh-CN" sz="2800" b="1" i="1" smtClean="0">
                <a:solidFill>
                  <a:srgbClr val="FFFFB1"/>
                </a:solidFill>
                <a:effectLst>
                  <a:outerShdw blurRad="38100" dist="38100" dir="2700000" algn="tl">
                    <a:srgbClr val="000000"/>
                  </a:outerShdw>
                </a:effectLst>
                <a:latin typeface="Times New Roman" pitchFamily="18" charset="0"/>
              </a:rPr>
              <a:t>x</a:t>
            </a:r>
            <a:r>
              <a:rPr kumimoji="1" lang="en-US" altLang="zh-CN" sz="2800" b="1" baseline="-25000" smtClean="0">
                <a:solidFill>
                  <a:srgbClr val="FFFFB1"/>
                </a:solidFill>
                <a:effectLst>
                  <a:outerShdw blurRad="38100" dist="38100" dir="2700000" algn="tl">
                    <a:srgbClr val="000000"/>
                  </a:outerShdw>
                </a:effectLst>
                <a:latin typeface="Times New Roman" pitchFamily="18" charset="0"/>
              </a:rPr>
              <a:t>1 </a:t>
            </a:r>
            <a:r>
              <a:rPr kumimoji="1" lang="en-US" altLang="zh-CN" sz="2800" b="1" i="1" smtClean="0">
                <a:solidFill>
                  <a:srgbClr val="FFFFB1"/>
                </a:solidFill>
                <a:effectLst>
                  <a:outerShdw blurRad="38100" dist="38100" dir="2700000" algn="tl">
                    <a:srgbClr val="000000"/>
                  </a:outerShdw>
                </a:effectLst>
                <a:latin typeface="Times New Roman" pitchFamily="18" charset="0"/>
              </a:rPr>
              <a:t>x</a:t>
            </a:r>
            <a:r>
              <a:rPr kumimoji="1" lang="en-US" altLang="zh-CN" sz="2800" b="1" baseline="-25000" smtClean="0">
                <a:solidFill>
                  <a:srgbClr val="FFFFB1"/>
                </a:solidFill>
                <a:effectLst>
                  <a:outerShdw blurRad="38100" dist="38100" dir="2700000" algn="tl">
                    <a:srgbClr val="000000"/>
                  </a:outerShdw>
                </a:effectLst>
                <a:latin typeface="Times New Roman" pitchFamily="18" charset="0"/>
              </a:rPr>
              <a:t>2 </a:t>
            </a:r>
            <a:r>
              <a:rPr kumimoji="1" lang="en-US" altLang="zh-CN" sz="2800" b="1" i="1" smtClean="0">
                <a:solidFill>
                  <a:srgbClr val="FFFFB1"/>
                </a:solidFill>
                <a:effectLst>
                  <a:outerShdw blurRad="38100" dist="38100" dir="2700000" algn="tl">
                    <a:srgbClr val="000000"/>
                  </a:outerShdw>
                </a:effectLst>
                <a:latin typeface="Times New Roman" pitchFamily="18" charset="0"/>
              </a:rPr>
              <a:t>x</a:t>
            </a:r>
            <a:r>
              <a:rPr kumimoji="1" lang="en-US" altLang="zh-CN" sz="2800" b="1" baseline="-25000" smtClean="0">
                <a:solidFill>
                  <a:srgbClr val="FFFFB1"/>
                </a:solidFill>
                <a:effectLst>
                  <a:outerShdw blurRad="38100" dist="38100" dir="2700000" algn="tl">
                    <a:srgbClr val="000000"/>
                  </a:outerShdw>
                </a:effectLst>
                <a:latin typeface="Times New Roman" pitchFamily="18" charset="0"/>
              </a:rPr>
              <a:t>3</a:t>
            </a:r>
            <a:r>
              <a:rPr kumimoji="1" lang="en-US" altLang="zh-CN" sz="2800" b="1" i="1" smtClean="0">
                <a:solidFill>
                  <a:srgbClr val="FFFFB1"/>
                </a:solidFill>
                <a:effectLst>
                  <a:outerShdw blurRad="38100" dist="38100" dir="2700000" algn="tl">
                    <a:srgbClr val="000000"/>
                  </a:outerShdw>
                </a:effectLst>
                <a:latin typeface="Times New Roman" pitchFamily="18" charset="0"/>
              </a:rPr>
              <a:t> </a:t>
            </a:r>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1369047" y="287850"/>
            <a:ext cx="6337300" cy="707886"/>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marL="0" indent="0" algn="ctr" eaLnBrk="1" hangingPunct="1">
              <a:spcBef>
                <a:spcPct val="50000"/>
              </a:spcBef>
              <a:buClr>
                <a:schemeClr val="bg1"/>
              </a:buClr>
              <a:buSzTx/>
              <a:buNone/>
            </a:pPr>
            <a:r>
              <a:rPr kumimoji="1" lang="zh-CN" altLang="en-US" sz="4000" b="1" dirty="0">
                <a:solidFill>
                  <a:schemeClr val="bg1"/>
                </a:solidFill>
                <a:latin typeface="宋体" pitchFamily="2" charset="-122"/>
                <a:ea typeface="宋体" pitchFamily="2" charset="-122"/>
                <a:cs typeface="楷体_GB2312"/>
              </a:rPr>
              <a:t>逻</a:t>
            </a:r>
            <a:r>
              <a:rPr kumimoji="1" lang="zh-CN" altLang="en-US" sz="4000" b="1" dirty="0" smtClean="0">
                <a:solidFill>
                  <a:schemeClr val="bg1"/>
                </a:solidFill>
                <a:latin typeface="宋体" pitchFamily="2" charset="-122"/>
                <a:ea typeface="宋体" pitchFamily="2" charset="-122"/>
                <a:cs typeface="楷体_GB2312"/>
              </a:rPr>
              <a:t>辑回归</a:t>
            </a:r>
            <a:endParaRPr kumimoji="1" lang="zh-CN" altLang="en-US" sz="4000" b="1" dirty="0">
              <a:solidFill>
                <a:schemeClr val="bg1"/>
              </a:solidFill>
              <a:latin typeface="宋体" pitchFamily="2" charset="-122"/>
              <a:ea typeface="宋体" pitchFamily="2" charset="-122"/>
              <a:cs typeface="楷体_GB2312"/>
            </a:endParaRPr>
          </a:p>
        </p:txBody>
      </p:sp>
      <p:pic>
        <p:nvPicPr>
          <p:cNvPr id="48131" name="Picture 6" descr="C:\Program Files\Microsoft Office\MEDIA\CAGCAT10\j029384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2600" y="457729"/>
            <a:ext cx="1041400" cy="84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extLst>
          </p:cNvPr>
          <p:cNvSpPr txBox="1">
            <a:spLocks noRot="1" noChangeAspect="1" noMove="1" noResize="1" noEditPoints="1" noAdjustHandles="1" noChangeArrowheads="1" noChangeShapeType="1" noTextEdit="1"/>
          </p:cNvSpPr>
          <p:nvPr/>
        </p:nvSpPr>
        <p:spPr bwMode="auto">
          <a:xfrm>
            <a:off x="1259632" y="1354717"/>
            <a:ext cx="7560840" cy="1692771"/>
          </a:xfrm>
          <a:prstGeom prst="rect">
            <a:avLst/>
          </a:prstGeom>
          <a:blipFill rotWithShape="1">
            <a:blip r:embed="rId3"/>
            <a:stretch>
              <a:fillRect l="-1290" t="-3303" b="-5105"/>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p:sp>
        <p:nvSpPr>
          <p:cNvPr id="48133" name="Rectangle 2"/>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3600">
                <a:solidFill>
                  <a:schemeClr val="tx1"/>
                </a:solidFill>
                <a:latin typeface="Arial" pitchFamily="34" charset="0"/>
                <a:ea typeface="宋体" pitchFamily="2" charset="-122"/>
              </a:defRPr>
            </a:lvl1pPr>
            <a:lvl2pPr marL="742950" indent="-285750" eaLnBrk="0" hangingPunct="0">
              <a:defRPr sz="3600">
                <a:solidFill>
                  <a:schemeClr val="tx1"/>
                </a:solidFill>
                <a:latin typeface="Arial" pitchFamily="34" charset="0"/>
                <a:ea typeface="宋体" pitchFamily="2" charset="-122"/>
              </a:defRPr>
            </a:lvl2pPr>
            <a:lvl3pPr marL="1143000" indent="-228600" eaLnBrk="0" hangingPunct="0">
              <a:defRPr sz="3600">
                <a:solidFill>
                  <a:schemeClr val="tx1"/>
                </a:solidFill>
                <a:latin typeface="Arial" pitchFamily="34" charset="0"/>
                <a:ea typeface="宋体" pitchFamily="2" charset="-122"/>
              </a:defRPr>
            </a:lvl3pPr>
            <a:lvl4pPr marL="1600200" indent="-228600" eaLnBrk="0" hangingPunct="0">
              <a:defRPr sz="3600">
                <a:solidFill>
                  <a:schemeClr val="tx1"/>
                </a:solidFill>
                <a:latin typeface="Arial" pitchFamily="34" charset="0"/>
                <a:ea typeface="宋体" pitchFamily="2" charset="-122"/>
              </a:defRPr>
            </a:lvl4pPr>
            <a:lvl5pPr marL="2057400" indent="-228600" eaLnBrk="0" hangingPunct="0">
              <a:defRPr sz="36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9pPr>
          </a:lstStyle>
          <a:p>
            <a:pPr eaLnBrk="1" hangingPunct="1"/>
            <a:endParaRPr lang="zh-CN" altLang="en-US"/>
          </a:p>
        </p:txBody>
      </p:sp>
      <p:pic>
        <p:nvPicPr>
          <p:cNvPr id="48134"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79600" y="3599657"/>
            <a:ext cx="5284688" cy="1774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5" name="文本框 4"/>
          <p:cNvSpPr txBox="1">
            <a:spLocks noChangeArrowheads="1"/>
          </p:cNvSpPr>
          <p:nvPr/>
        </p:nvSpPr>
        <p:spPr bwMode="auto">
          <a:xfrm>
            <a:off x="1341182" y="3161945"/>
            <a:ext cx="4339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itchFamily="34" charset="0"/>
                <a:ea typeface="宋体" pitchFamily="2" charset="-122"/>
              </a:defRPr>
            </a:lvl1pPr>
            <a:lvl2pPr marL="742950" indent="-285750" eaLnBrk="0" hangingPunct="0">
              <a:defRPr sz="3600">
                <a:solidFill>
                  <a:schemeClr val="tx1"/>
                </a:solidFill>
                <a:latin typeface="Arial" pitchFamily="34" charset="0"/>
                <a:ea typeface="宋体" pitchFamily="2" charset="-122"/>
              </a:defRPr>
            </a:lvl2pPr>
            <a:lvl3pPr marL="1143000" indent="-228600" eaLnBrk="0" hangingPunct="0">
              <a:defRPr sz="3600">
                <a:solidFill>
                  <a:schemeClr val="tx1"/>
                </a:solidFill>
                <a:latin typeface="Arial" pitchFamily="34" charset="0"/>
                <a:ea typeface="宋体" pitchFamily="2" charset="-122"/>
              </a:defRPr>
            </a:lvl3pPr>
            <a:lvl4pPr marL="1600200" indent="-228600" eaLnBrk="0" hangingPunct="0">
              <a:defRPr sz="3600">
                <a:solidFill>
                  <a:schemeClr val="tx1"/>
                </a:solidFill>
                <a:latin typeface="Arial" pitchFamily="34" charset="0"/>
                <a:ea typeface="宋体" pitchFamily="2" charset="-122"/>
              </a:defRPr>
            </a:lvl4pPr>
            <a:lvl5pPr marL="2057400" indent="-228600" eaLnBrk="0" hangingPunct="0">
              <a:defRPr sz="3600">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sz="3600">
                <a:solidFill>
                  <a:schemeClr val="tx1"/>
                </a:solidFill>
                <a:latin typeface="Arial" pitchFamily="34" charset="0"/>
                <a:ea typeface="宋体" pitchFamily="2" charset="-122"/>
              </a:defRPr>
            </a:lvl9pPr>
          </a:lstStyle>
          <a:p>
            <a:pPr eaLnBrk="1" hangingPunct="1"/>
            <a:r>
              <a:rPr lang="zh-CN" altLang="en-US" dirty="0"/>
              <a:t>二值分类的基本流程</a:t>
            </a: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mtClean="0"/>
              <a:t>4.2 </a:t>
            </a:r>
            <a:r>
              <a:rPr lang="zh-CN" altLang="en-US" smtClean="0"/>
              <a:t>逻辑回归</a:t>
            </a:r>
          </a:p>
        </p:txBody>
      </p:sp>
      <p:sp>
        <p:nvSpPr>
          <p:cNvPr id="49155" name="Rectangle 3"/>
          <p:cNvSpPr>
            <a:spLocks noGrp="1" noChangeArrowheads="1"/>
          </p:cNvSpPr>
          <p:nvPr>
            <p:ph type="body" idx="1"/>
          </p:nvPr>
        </p:nvSpPr>
        <p:spPr>
          <a:xfrm>
            <a:off x="457200" y="1181365"/>
            <a:ext cx="8229600" cy="3923771"/>
          </a:xfrm>
        </p:spPr>
        <p:txBody>
          <a:bodyPr/>
          <a:lstStyle/>
          <a:p>
            <a:pPr eaLnBrk="1" hangingPunct="1"/>
            <a:r>
              <a:rPr lang="zh-CN" altLang="en-US" sz="2800" dirty="0" smtClean="0"/>
              <a:t>逻辑回归本质上是线性回归，只是在特征到结果的映射中加入了一层函数映射，使用</a:t>
            </a:r>
            <a:r>
              <a:rPr lang="en-US" altLang="zh-CN" sz="2800" i="1" dirty="0" smtClean="0">
                <a:latin typeface="Times New Roman" pitchFamily="18" charset="0"/>
              </a:rPr>
              <a:t>g</a:t>
            </a:r>
            <a:r>
              <a:rPr lang="en-US" altLang="zh-CN" sz="2800" dirty="0" smtClean="0"/>
              <a:t>(z)</a:t>
            </a:r>
            <a:r>
              <a:rPr lang="zh-CN" altLang="en-US" sz="2800" dirty="0" smtClean="0"/>
              <a:t>函数作为最终假设函数预测</a:t>
            </a:r>
            <a:endParaRPr lang="en-US" altLang="zh-CN" sz="2800" dirty="0" smtClean="0"/>
          </a:p>
          <a:p>
            <a:pPr eaLnBrk="1" hangingPunct="1"/>
            <a:r>
              <a:rPr lang="zh-CN" altLang="en-US" sz="2800" dirty="0">
                <a:solidFill>
                  <a:srgbClr val="C00000"/>
                </a:solidFill>
              </a:rPr>
              <a:t>逻</a:t>
            </a:r>
            <a:r>
              <a:rPr lang="zh-CN" altLang="en-US" sz="2800" dirty="0" smtClean="0">
                <a:solidFill>
                  <a:srgbClr val="C00000"/>
                </a:solidFill>
              </a:rPr>
              <a:t>辑回归的方程</a:t>
            </a:r>
            <a:endParaRPr lang="en-US" altLang="zh-CN" sz="2800" dirty="0" smtClean="0">
              <a:solidFill>
                <a:srgbClr val="C00000"/>
              </a:solidFill>
            </a:endParaRPr>
          </a:p>
          <a:p>
            <a:pPr eaLnBrk="1" hangingPunct="1"/>
            <a:endParaRPr lang="en-US" altLang="zh-CN" sz="2800" dirty="0">
              <a:solidFill>
                <a:srgbClr val="C00000"/>
              </a:solidFill>
            </a:endParaRPr>
          </a:p>
          <a:p>
            <a:pPr eaLnBrk="1" hangingPunct="1"/>
            <a:endParaRPr lang="en-US" altLang="zh-CN" sz="2800" dirty="0" smtClean="0">
              <a:solidFill>
                <a:srgbClr val="C00000"/>
              </a:solidFill>
            </a:endParaRPr>
          </a:p>
          <a:p>
            <a:pPr eaLnBrk="1" hangingPunct="1"/>
            <a:endParaRPr lang="en-US" altLang="zh-CN" sz="2800" dirty="0">
              <a:solidFill>
                <a:srgbClr val="C00000"/>
              </a:solidFill>
            </a:endParaRPr>
          </a:p>
          <a:p>
            <a:pPr eaLnBrk="1" hangingPunct="1"/>
            <a:r>
              <a:rPr lang="zh-CN" altLang="en-US" sz="2800" dirty="0" smtClean="0">
                <a:solidFill>
                  <a:srgbClr val="C00000"/>
                </a:solidFill>
              </a:rPr>
              <a:t>其中：</a:t>
            </a:r>
          </a:p>
        </p:txBody>
      </p:sp>
      <p:graphicFrame>
        <p:nvGraphicFramePr>
          <p:cNvPr id="2" name="对象 1"/>
          <p:cNvGraphicFramePr>
            <a:graphicFrameLocks noChangeAspect="1"/>
          </p:cNvGraphicFramePr>
          <p:nvPr>
            <p:extLst>
              <p:ext uri="{D42A27DB-BD31-4B8C-83A1-F6EECF244321}">
                <p14:modId xmlns:p14="http://schemas.microsoft.com/office/powerpoint/2010/main" val="1948364547"/>
              </p:ext>
            </p:extLst>
          </p:nvPr>
        </p:nvGraphicFramePr>
        <p:xfrm>
          <a:off x="1712004" y="2797043"/>
          <a:ext cx="5688632" cy="1140578"/>
        </p:xfrm>
        <a:graphic>
          <a:graphicData uri="http://schemas.openxmlformats.org/presentationml/2006/ole">
            <mc:AlternateContent xmlns:mc="http://schemas.openxmlformats.org/markup-compatibility/2006">
              <mc:Choice xmlns:v="urn:schemas-microsoft-com:vml" Requires="v">
                <p:oleObj spid="_x0000_s49248" name="Equation" r:id="rId3" imgW="1688760" imgH="406080" progId="Equation.DSMT4">
                  <p:embed/>
                </p:oleObj>
              </mc:Choice>
              <mc:Fallback>
                <p:oleObj name="Equation" r:id="rId3" imgW="1688760" imgH="406080" progId="Equation.DSMT4">
                  <p:embed/>
                  <p:pic>
                    <p:nvPicPr>
                      <p:cNvPr id="0" name=""/>
                      <p:cNvPicPr/>
                      <p:nvPr/>
                    </p:nvPicPr>
                    <p:blipFill>
                      <a:blip r:embed="rId4"/>
                      <a:stretch>
                        <a:fillRect/>
                      </a:stretch>
                    </p:blipFill>
                    <p:spPr>
                      <a:xfrm>
                        <a:off x="1712004" y="2797043"/>
                        <a:ext cx="5688632" cy="1140578"/>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695758956"/>
              </p:ext>
            </p:extLst>
          </p:nvPr>
        </p:nvGraphicFramePr>
        <p:xfrm>
          <a:off x="2267744" y="4369668"/>
          <a:ext cx="2880320" cy="1094239"/>
        </p:xfrm>
        <a:graphic>
          <a:graphicData uri="http://schemas.openxmlformats.org/presentationml/2006/ole">
            <mc:AlternateContent xmlns:mc="http://schemas.openxmlformats.org/markup-compatibility/2006">
              <mc:Choice xmlns:v="urn:schemas-microsoft-com:vml" Requires="v">
                <p:oleObj spid="_x0000_s49249" name="Equation" r:id="rId5" imgW="863280" imgH="393480" progId="Equation.DSMT4">
                  <p:embed/>
                </p:oleObj>
              </mc:Choice>
              <mc:Fallback>
                <p:oleObj name="Equation" r:id="rId5" imgW="863280" imgH="393480" progId="Equation.DSMT4">
                  <p:embed/>
                  <p:pic>
                    <p:nvPicPr>
                      <p:cNvPr id="0" name=""/>
                      <p:cNvPicPr/>
                      <p:nvPr/>
                    </p:nvPicPr>
                    <p:blipFill>
                      <a:blip r:embed="rId6"/>
                      <a:stretch>
                        <a:fillRect/>
                      </a:stretch>
                    </p:blipFill>
                    <p:spPr>
                      <a:xfrm>
                        <a:off x="2267744" y="4369668"/>
                        <a:ext cx="2880320" cy="1094239"/>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2"/>
          <p:cNvGraphicFramePr>
            <a:graphicFrameLocks noGrp="1" noChangeAspect="1"/>
          </p:cNvGraphicFramePr>
          <p:nvPr>
            <p:ph sz="half" idx="1"/>
          </p:nvPr>
        </p:nvGraphicFramePr>
        <p:xfrm>
          <a:off x="463550" y="1182688"/>
          <a:ext cx="8291513" cy="4078553"/>
        </p:xfrm>
        <a:graphic>
          <a:graphicData uri="http://schemas.openxmlformats.org/presentationml/2006/ole">
            <mc:AlternateContent xmlns:mc="http://schemas.openxmlformats.org/markup-compatibility/2006">
              <mc:Choice xmlns:v="urn:schemas-microsoft-com:vml" Requires="v">
                <p:oleObj spid="_x0000_s50271" r:id="rId3" imgW="6447619" imgH="3304762" progId="Paint.Picture">
                  <p:embed/>
                </p:oleObj>
              </mc:Choice>
              <mc:Fallback>
                <p:oleObj r:id="rId3" imgW="6447619" imgH="3304762"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 y="1182688"/>
                        <a:ext cx="8291513" cy="4078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79" name="Object 3"/>
          <p:cNvGraphicFramePr>
            <a:graphicFrameLocks noGrp="1" noChangeAspect="1"/>
          </p:cNvGraphicFramePr>
          <p:nvPr>
            <p:ph sz="half" idx="2"/>
          </p:nvPr>
        </p:nvGraphicFramePr>
        <p:xfrm>
          <a:off x="973138" y="129646"/>
          <a:ext cx="4895850" cy="748771"/>
        </p:xfrm>
        <a:graphic>
          <a:graphicData uri="http://schemas.openxmlformats.org/presentationml/2006/ole">
            <mc:AlternateContent xmlns:mc="http://schemas.openxmlformats.org/markup-compatibility/2006">
              <mc:Choice xmlns:v="urn:schemas-microsoft-com:vml" Requires="v">
                <p:oleObj spid="_x0000_s50272" r:id="rId5" imgW="892706" imgH="344211" progId="Equation.DSMT4">
                  <p:embed/>
                </p:oleObj>
              </mc:Choice>
              <mc:Fallback>
                <p:oleObj r:id="rId5" imgW="892706" imgH="344211"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138" y="129646"/>
                        <a:ext cx="4895850" cy="748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0" name="Line 4"/>
          <p:cNvSpPr>
            <a:spLocks noChangeShapeType="1"/>
          </p:cNvSpPr>
          <p:nvPr/>
        </p:nvSpPr>
        <p:spPr bwMode="auto">
          <a:xfrm flipV="1">
            <a:off x="4860925" y="1297782"/>
            <a:ext cx="0" cy="3419739"/>
          </a:xfrm>
          <a:prstGeom prst="line">
            <a:avLst/>
          </a:prstGeom>
          <a:noFill/>
          <a:ln w="15875">
            <a:solidFill>
              <a:srgbClr val="3366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181" name="Line 5"/>
          <p:cNvSpPr>
            <a:spLocks noChangeShapeType="1"/>
          </p:cNvSpPr>
          <p:nvPr/>
        </p:nvSpPr>
        <p:spPr bwMode="auto">
          <a:xfrm>
            <a:off x="1116014" y="2979208"/>
            <a:ext cx="7488237" cy="0"/>
          </a:xfrm>
          <a:prstGeom prst="line">
            <a:avLst/>
          </a:prstGeom>
          <a:noFill/>
          <a:ln w="15875">
            <a:solidFill>
              <a:srgbClr val="3366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18" name="Text Box 6"/>
          <p:cNvSpPr txBox="1">
            <a:spLocks noChangeArrowheads="1"/>
          </p:cNvSpPr>
          <p:nvPr/>
        </p:nvSpPr>
        <p:spPr bwMode="auto">
          <a:xfrm>
            <a:off x="6084888" y="2289969"/>
            <a:ext cx="2305050" cy="646331"/>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50000"/>
              </a:spcBef>
              <a:buSzTx/>
              <a:buFont typeface="Arial" pitchFamily="34" charset="0"/>
              <a:buNone/>
            </a:pPr>
            <a:r>
              <a:rPr lang="zh-CN" altLang="en-US" sz="3600">
                <a:ea typeface="宋体" pitchFamily="2" charset="-122"/>
              </a:rPr>
              <a:t>阈值取</a:t>
            </a:r>
            <a:r>
              <a:rPr lang="en-US" altLang="zh-CN" sz="3600">
                <a:ea typeface="宋体" pitchFamily="2" charset="-122"/>
              </a:rPr>
              <a:t>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18"/>
                                        </p:tgtEl>
                                        <p:attrNameLst>
                                          <p:attrName>style.visibility</p:attrName>
                                        </p:attrNameLst>
                                      </p:cBhvr>
                                      <p:to>
                                        <p:strVal val="visible"/>
                                      </p:to>
                                    </p:set>
                                    <p:animEffect transition="in" filter="blinds(horizontal)">
                                      <p:cBhvr>
                                        <p:cTn id="7" dur="500"/>
                                        <p:tgtEl>
                                          <p:spTgt spid="90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逻辑回归的假设函数服从伯努利分布</a:t>
            </a:r>
            <a:endParaRPr lang="zh-CN" altLang="en-US" dirty="0"/>
          </a:p>
        </p:txBody>
      </p:sp>
      <p:sp>
        <p:nvSpPr>
          <p:cNvPr id="3" name="内容占位符 2"/>
          <p:cNvSpPr>
            <a:spLocks noGrp="1"/>
          </p:cNvSpPr>
          <p:nvPr>
            <p:ph sz="half" idx="1"/>
          </p:nvPr>
        </p:nvSpPr>
        <p:spPr>
          <a:xfrm>
            <a:off x="457200" y="1333500"/>
            <a:ext cx="8229600" cy="3771636"/>
          </a:xfrm>
        </p:spPr>
        <p:txBody>
          <a:bodyPr/>
          <a:lstStyle/>
          <a:p>
            <a:r>
              <a:rPr lang="zh-CN" altLang="zh-CN" dirty="0"/>
              <a:t>逻辑回归用来处理</a:t>
            </a:r>
            <a:r>
              <a:rPr lang="en-US" altLang="zh-CN" dirty="0"/>
              <a:t>0/1</a:t>
            </a:r>
            <a:r>
              <a:rPr lang="zh-CN" altLang="zh-CN" dirty="0"/>
              <a:t>问题，即预测结果属于</a:t>
            </a:r>
            <a:r>
              <a:rPr lang="en-US" altLang="zh-CN" dirty="0"/>
              <a:t>0</a:t>
            </a:r>
            <a:r>
              <a:rPr lang="zh-CN" altLang="zh-CN" dirty="0"/>
              <a:t>或</a:t>
            </a:r>
            <a:r>
              <a:rPr lang="en-US" altLang="zh-CN" dirty="0"/>
              <a:t>1</a:t>
            </a:r>
            <a:r>
              <a:rPr lang="zh-CN" altLang="zh-CN" dirty="0"/>
              <a:t>的二分类问题。注意到逻辑回归的假设函数服从伯努利分布</a:t>
            </a:r>
            <a:endParaRPr lang="zh-CN" altLang="en-US" dirty="0"/>
          </a:p>
        </p:txBody>
      </p:sp>
      <p:sp>
        <p:nvSpPr>
          <p:cNvPr id="5" name="Rectangle 2"/>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57918165"/>
              </p:ext>
            </p:extLst>
          </p:nvPr>
        </p:nvGraphicFramePr>
        <p:xfrm>
          <a:off x="895545" y="2621707"/>
          <a:ext cx="6825439" cy="900100"/>
        </p:xfrm>
        <a:graphic>
          <a:graphicData uri="http://schemas.openxmlformats.org/presentationml/2006/ole">
            <mc:AlternateContent xmlns:mc="http://schemas.openxmlformats.org/markup-compatibility/2006">
              <mc:Choice xmlns:v="urn:schemas-microsoft-com:vml" Requires="v">
                <p:oleObj spid="_x0000_s95301" name="Equation" r:id="rId3" imgW="2832100" imgH="444500" progId="Equation.DSMT4">
                  <p:embed/>
                </p:oleObj>
              </mc:Choice>
              <mc:Fallback>
                <p:oleObj name="Equation" r:id="rId3" imgW="2832100" imgH="4445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545" y="2621707"/>
                        <a:ext cx="6825439" cy="900100"/>
                      </a:xfrm>
                      <a:prstGeom prst="rect">
                        <a:avLst/>
                      </a:prstGeom>
                      <a:noFill/>
                    </p:spPr>
                  </p:pic>
                </p:oleObj>
              </mc:Fallback>
            </mc:AlternateContent>
          </a:graphicData>
        </a:graphic>
      </p:graphicFrame>
      <p:sp>
        <p:nvSpPr>
          <p:cNvPr id="7" name="Rectangle 4"/>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202207388"/>
              </p:ext>
            </p:extLst>
          </p:nvPr>
        </p:nvGraphicFramePr>
        <p:xfrm>
          <a:off x="755576" y="3757600"/>
          <a:ext cx="7947674" cy="840093"/>
        </p:xfrm>
        <a:graphic>
          <a:graphicData uri="http://schemas.openxmlformats.org/presentationml/2006/ole">
            <mc:AlternateContent xmlns:mc="http://schemas.openxmlformats.org/markup-compatibility/2006">
              <mc:Choice xmlns:v="urn:schemas-microsoft-com:vml" Requires="v">
                <p:oleObj spid="_x0000_s95302" name="Equation" r:id="rId5" imgW="3225800" imgH="406400" progId="Equation.DSMT4">
                  <p:embed/>
                </p:oleObj>
              </mc:Choice>
              <mc:Fallback>
                <p:oleObj name="Equation" r:id="rId5" imgW="3225800" imgH="406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3757600"/>
                        <a:ext cx="7947674" cy="840093"/>
                      </a:xfrm>
                      <a:prstGeom prst="rect">
                        <a:avLst/>
                      </a:prstGeom>
                      <a:noFill/>
                    </p:spPr>
                  </p:pic>
                </p:oleObj>
              </mc:Fallback>
            </mc:AlternateContent>
          </a:graphicData>
        </a:graphic>
      </p:graphicFrame>
    </p:spTree>
    <p:extLst>
      <p:ext uri="{BB962C8B-B14F-4D97-AF65-F5344CB8AC3E}">
        <p14:creationId xmlns:p14="http://schemas.microsoft.com/office/powerpoint/2010/main" val="28093563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逻辑回归的损失函数</a:t>
            </a:r>
            <a:endParaRPr lang="zh-CN" altLang="en-US" dirty="0"/>
          </a:p>
        </p:txBody>
      </p:sp>
      <p:sp>
        <p:nvSpPr>
          <p:cNvPr id="3" name="内容占位符 2"/>
          <p:cNvSpPr>
            <a:spLocks noGrp="1"/>
          </p:cNvSpPr>
          <p:nvPr>
            <p:ph sz="half" idx="1"/>
          </p:nvPr>
        </p:nvSpPr>
        <p:spPr/>
        <p:txBody>
          <a:bodyPr/>
          <a:lstStyle/>
          <a:p>
            <a:endParaRPr lang="zh-CN" altLang="en-US"/>
          </a:p>
        </p:txBody>
      </p:sp>
      <p:sp>
        <p:nvSpPr>
          <p:cNvPr id="4" name="内容占位符 3"/>
          <p:cNvSpPr>
            <a:spLocks noGrp="1"/>
          </p:cNvSpPr>
          <p:nvPr>
            <p:ph sz="half" idx="2"/>
          </p:nvPr>
        </p:nvSpPr>
        <p:spPr/>
        <p:txBody>
          <a:bodyPr/>
          <a:lstStyle/>
          <a:p>
            <a:endParaRPr lang="zh-CN" altLang="en-US"/>
          </a:p>
        </p:txBody>
      </p:sp>
      <p:pic>
        <p:nvPicPr>
          <p:cNvPr id="94212" name="Picture 4" descr="C:\Users\Shinelon\Desktop\QQ截图2020121021563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72" y="1231832"/>
            <a:ext cx="8948625" cy="3860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5920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a:t>
            </a:r>
            <a:r>
              <a:rPr lang="zh-CN" altLang="en-US" dirty="0" smtClean="0"/>
              <a:t>辑回归的损失函数</a:t>
            </a:r>
            <a:endParaRPr lang="zh-CN" altLang="en-US" dirty="0"/>
          </a:p>
        </p:txBody>
      </p:sp>
      <p:sp>
        <p:nvSpPr>
          <p:cNvPr id="3" name="内容占位符 2"/>
          <p:cNvSpPr>
            <a:spLocks noGrp="1"/>
          </p:cNvSpPr>
          <p:nvPr>
            <p:ph sz="half" idx="1"/>
          </p:nvPr>
        </p:nvSpPr>
        <p:spPr>
          <a:xfrm>
            <a:off x="457200" y="1333500"/>
            <a:ext cx="8075240" cy="3771636"/>
          </a:xfrm>
        </p:spPr>
        <p:txBody>
          <a:bodyPr/>
          <a:lstStyle/>
          <a:p>
            <a:r>
              <a:rPr lang="zh-CN" altLang="zh-CN" dirty="0"/>
              <a:t>如果样本</a:t>
            </a:r>
            <a:r>
              <a:rPr lang="en-US" altLang="zh-CN" dirty="0"/>
              <a:t>𝑋</a:t>
            </a:r>
            <a:r>
              <a:rPr lang="en-US" altLang="zh-CN" baseline="-25000" dirty="0"/>
              <a:t>𝑖</a:t>
            </a:r>
            <a:r>
              <a:rPr lang="zh-CN" altLang="zh-CN" dirty="0"/>
              <a:t>为正例，则希望</a:t>
            </a:r>
            <a:r>
              <a:rPr lang="en-US" altLang="zh-CN" dirty="0"/>
              <a:t>𝑃(𝑦</a:t>
            </a:r>
            <a:r>
              <a:rPr lang="en-US" altLang="zh-CN" baseline="-25000" dirty="0"/>
              <a:t>𝑖</a:t>
            </a:r>
            <a:r>
              <a:rPr lang="en-US" altLang="zh-CN" dirty="0"/>
              <a:t>=1</a:t>
            </a:r>
            <a:r>
              <a:rPr lang="zh-CN" altLang="zh-CN" dirty="0"/>
              <a:t>│</a:t>
            </a:r>
            <a:r>
              <a:rPr lang="en-US" altLang="zh-CN" dirty="0"/>
              <a:t>𝑋</a:t>
            </a:r>
            <a:r>
              <a:rPr lang="en-US" altLang="zh-CN" baseline="-25000" dirty="0"/>
              <a:t>𝑖</a:t>
            </a:r>
            <a:r>
              <a:rPr lang="en-US" altLang="zh-CN" dirty="0"/>
              <a:t>)=</a:t>
            </a:r>
            <a:r>
              <a:rPr lang="en-US" altLang="zh-CN" i="1" dirty="0"/>
              <a:t>H</a:t>
            </a:r>
            <a:r>
              <a:rPr lang="en-US" altLang="zh-CN" dirty="0"/>
              <a:t>(</a:t>
            </a:r>
            <a:r>
              <a:rPr lang="en-US" altLang="zh-CN" i="1" dirty="0"/>
              <a:t>X</a:t>
            </a:r>
            <a:r>
              <a:rPr lang="en-US" altLang="zh-CN" i="1" baseline="-25000" dirty="0"/>
              <a:t>i</a:t>
            </a:r>
            <a:r>
              <a:rPr lang="en-US" altLang="zh-CN" dirty="0"/>
              <a:t>)</a:t>
            </a:r>
            <a:r>
              <a:rPr lang="zh-CN" altLang="zh-CN" dirty="0"/>
              <a:t>的值越大越好，如果</a:t>
            </a:r>
            <a:r>
              <a:rPr lang="en-US" altLang="zh-CN" dirty="0"/>
              <a:t>𝑋</a:t>
            </a:r>
            <a:r>
              <a:rPr lang="en-US" altLang="zh-CN" baseline="-25000" dirty="0"/>
              <a:t>𝑖</a:t>
            </a:r>
            <a:r>
              <a:rPr lang="zh-CN" altLang="zh-CN" dirty="0"/>
              <a:t>为反例，则希望</a:t>
            </a:r>
            <a:r>
              <a:rPr lang="en-US" altLang="zh-CN" dirty="0"/>
              <a:t>𝑃(𝑦</a:t>
            </a:r>
            <a:r>
              <a:rPr lang="en-US" altLang="zh-CN" baseline="-25000" dirty="0"/>
              <a:t>𝑖</a:t>
            </a:r>
            <a:r>
              <a:rPr lang="en-US" altLang="zh-CN" dirty="0"/>
              <a:t>=0</a:t>
            </a:r>
            <a:r>
              <a:rPr lang="zh-CN" altLang="zh-CN" dirty="0"/>
              <a:t>│</a:t>
            </a:r>
            <a:r>
              <a:rPr lang="en-US" altLang="zh-CN" dirty="0"/>
              <a:t>𝑋</a:t>
            </a:r>
            <a:r>
              <a:rPr lang="en-US" altLang="zh-CN" baseline="-25000" dirty="0"/>
              <a:t>𝑖</a:t>
            </a:r>
            <a:r>
              <a:rPr lang="en-US" altLang="zh-CN" dirty="0"/>
              <a:t>) =1-</a:t>
            </a:r>
            <a:r>
              <a:rPr lang="en-US" altLang="zh-CN" i="1" dirty="0"/>
              <a:t>H</a:t>
            </a:r>
            <a:r>
              <a:rPr lang="en-US" altLang="zh-CN" dirty="0"/>
              <a:t>(𝑋</a:t>
            </a:r>
            <a:r>
              <a:rPr lang="en-US" altLang="zh-CN" baseline="-25000" dirty="0"/>
              <a:t>𝑖</a:t>
            </a:r>
            <a:r>
              <a:rPr lang="en-US" altLang="zh-CN" dirty="0"/>
              <a:t>)</a:t>
            </a:r>
            <a:r>
              <a:rPr lang="zh-CN" altLang="zh-CN" dirty="0"/>
              <a:t>的值越大越好。</a:t>
            </a:r>
            <a:endParaRPr lang="zh-CN" altLang="en-US" dirty="0"/>
          </a:p>
        </p:txBody>
      </p:sp>
      <p:sp>
        <p:nvSpPr>
          <p:cNvPr id="5" name="Rectangle 2"/>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79232233"/>
              </p:ext>
            </p:extLst>
          </p:nvPr>
        </p:nvGraphicFramePr>
        <p:xfrm>
          <a:off x="1295942" y="2719257"/>
          <a:ext cx="6552116" cy="632222"/>
        </p:xfrm>
        <a:graphic>
          <a:graphicData uri="http://schemas.openxmlformats.org/presentationml/2006/ole">
            <mc:AlternateContent xmlns:mc="http://schemas.openxmlformats.org/markup-compatibility/2006">
              <mc:Choice xmlns:v="urn:schemas-microsoft-com:vml" Requires="v">
                <p:oleObj spid="_x0000_s96303" name="Equation" r:id="rId3" imgW="2082800" imgH="241300" progId="Equation.DSMT4">
                  <p:embed/>
                </p:oleObj>
              </mc:Choice>
              <mc:Fallback>
                <p:oleObj name="Equation" r:id="rId3" imgW="2082800" imgH="241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942" y="2719257"/>
                        <a:ext cx="6552116" cy="632222"/>
                      </a:xfrm>
                      <a:prstGeom prst="rect">
                        <a:avLst/>
                      </a:prstGeom>
                      <a:noFill/>
                    </p:spPr>
                  </p:pic>
                </p:oleObj>
              </mc:Fallback>
            </mc:AlternateContent>
          </a:graphicData>
        </a:graphic>
      </p:graphicFrame>
      <p:sp>
        <p:nvSpPr>
          <p:cNvPr id="7"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61262122"/>
              </p:ext>
            </p:extLst>
          </p:nvPr>
        </p:nvGraphicFramePr>
        <p:xfrm>
          <a:off x="2043135" y="3475411"/>
          <a:ext cx="4406891" cy="1038273"/>
        </p:xfrm>
        <a:graphic>
          <a:graphicData uri="http://schemas.openxmlformats.org/presentationml/2006/ole">
            <mc:AlternateContent xmlns:mc="http://schemas.openxmlformats.org/markup-compatibility/2006">
              <mc:Choice xmlns:v="urn:schemas-microsoft-com:vml" Requires="v">
                <p:oleObj spid="_x0000_s96304" name="Equation" r:id="rId5" imgW="1816100" imgH="431800" progId="Equation.DSMT4">
                  <p:embed/>
                </p:oleObj>
              </mc:Choice>
              <mc:Fallback>
                <p:oleObj name="Equation" r:id="rId5" imgW="1816100" imgH="431800" progId="Equation.DSMT4">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3135" y="3475411"/>
                        <a:ext cx="4406891" cy="1038273"/>
                      </a:xfrm>
                      <a:prstGeom prst="rect">
                        <a:avLst/>
                      </a:prstGeom>
                      <a:noFill/>
                    </p:spPr>
                  </p:pic>
                </p:oleObj>
              </mc:Fallback>
            </mc:AlternateContent>
          </a:graphicData>
        </a:graphic>
      </p:graphicFrame>
    </p:spTree>
    <p:extLst>
      <p:ext uri="{BB962C8B-B14F-4D97-AF65-F5344CB8AC3E}">
        <p14:creationId xmlns:p14="http://schemas.microsoft.com/office/powerpoint/2010/main" val="24766916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half" idx="1"/>
          </p:nvPr>
        </p:nvSpPr>
        <p:spPr>
          <a:xfrm>
            <a:off x="457200" y="1333500"/>
            <a:ext cx="8229600" cy="3771636"/>
          </a:xfrm>
        </p:spPr>
        <p:txBody>
          <a:bodyPr/>
          <a:lstStyle/>
          <a:p>
            <a:r>
              <a:rPr lang="zh-CN" altLang="zh-CN" dirty="0"/>
              <a:t>为方便计算，两边求对数，得到对数似然函数</a:t>
            </a:r>
            <a:r>
              <a:rPr lang="zh-CN" altLang="zh-CN" dirty="0" smtClean="0"/>
              <a:t>为</a:t>
            </a:r>
            <a:endParaRPr lang="zh-CN" altLang="zh-CN" dirty="0"/>
          </a:p>
          <a:p>
            <a:endParaRPr lang="zh-CN" alt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267390354"/>
              </p:ext>
            </p:extLst>
          </p:nvPr>
        </p:nvGraphicFramePr>
        <p:xfrm>
          <a:off x="899592" y="2065412"/>
          <a:ext cx="5805982" cy="2679684"/>
        </p:xfrm>
        <a:graphic>
          <a:graphicData uri="http://schemas.openxmlformats.org/presentationml/2006/ole">
            <mc:AlternateContent xmlns:mc="http://schemas.openxmlformats.org/markup-compatibility/2006">
              <mc:Choice xmlns:v="urn:schemas-microsoft-com:vml" Requires="v">
                <p:oleObj spid="_x0000_s109581" name="Equation" r:id="rId3" imgW="2971800" imgH="1371600" progId="Equation.DSMT4">
                  <p:embed/>
                </p:oleObj>
              </mc:Choice>
              <mc:Fallback>
                <p:oleObj name="Equation" r:id="rId3" imgW="2971800" imgH="1371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065412"/>
                        <a:ext cx="5805982" cy="2679684"/>
                      </a:xfrm>
                      <a:prstGeom prst="rect">
                        <a:avLst/>
                      </a:prstGeom>
                      <a:noFill/>
                    </p:spPr>
                  </p:pic>
                </p:oleObj>
              </mc:Fallback>
            </mc:AlternateContent>
          </a:graphicData>
        </a:graphic>
      </p:graphicFrame>
    </p:spTree>
    <p:extLst>
      <p:ext uri="{BB962C8B-B14F-4D97-AF65-F5344CB8AC3E}">
        <p14:creationId xmlns:p14="http://schemas.microsoft.com/office/powerpoint/2010/main" val="16619587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756427"/>
          </a:xfrm>
        </p:spPr>
        <p:txBody>
          <a:bodyPr/>
          <a:lstStyle/>
          <a:p>
            <a:r>
              <a:rPr lang="zh-CN" altLang="en-US" dirty="0"/>
              <a:t>逻</a:t>
            </a:r>
            <a:r>
              <a:rPr lang="zh-CN" altLang="en-US" dirty="0" smtClean="0"/>
              <a:t>辑回归的分类思想</a:t>
            </a:r>
            <a:endParaRPr lang="zh-CN" altLang="en-US" dirty="0"/>
          </a:p>
        </p:txBody>
      </p:sp>
      <p:sp>
        <p:nvSpPr>
          <p:cNvPr id="5" name="矩形 4"/>
          <p:cNvSpPr/>
          <p:nvPr/>
        </p:nvSpPr>
        <p:spPr>
          <a:xfrm>
            <a:off x="483622" y="981282"/>
            <a:ext cx="8227059" cy="2246769"/>
          </a:xfrm>
          <a:prstGeom prst="rect">
            <a:avLst/>
          </a:prstGeom>
        </p:spPr>
        <p:txBody>
          <a:bodyPr wrap="square">
            <a:spAutoFit/>
          </a:bodyPr>
          <a:lstStyle/>
          <a:p>
            <a:r>
              <a:rPr lang="zh-CN" altLang="zh-CN" sz="2800" b="1" dirty="0"/>
              <a:t>一个样本逻辑回归函数的值正好是该样本属于正例的概率值，因此，如果该值大于</a:t>
            </a:r>
            <a:r>
              <a:rPr lang="en-US" altLang="zh-CN" sz="2800" b="1" dirty="0"/>
              <a:t>0.5</a:t>
            </a:r>
            <a:r>
              <a:rPr lang="zh-CN" altLang="zh-CN" sz="2800" b="1" dirty="0"/>
              <a:t>，就可以判定该样本属于正例的概率大于属于反例的概率；如果该值小于</a:t>
            </a:r>
            <a:r>
              <a:rPr lang="en-US" altLang="zh-CN" sz="2800" b="1" dirty="0"/>
              <a:t>0.5</a:t>
            </a:r>
            <a:r>
              <a:rPr lang="zh-CN" altLang="zh-CN" sz="2800" b="1" dirty="0"/>
              <a:t>，则可判定该样本属于反例的概率大于属于正例的概率。</a:t>
            </a:r>
            <a:endParaRPr lang="zh-CN" altLang="en-US" sz="2800" b="1" dirty="0"/>
          </a:p>
        </p:txBody>
      </p:sp>
      <p:pic>
        <p:nvPicPr>
          <p:cNvPr id="110594" name="Picture 2" descr="逻辑回归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372" y="2777490"/>
            <a:ext cx="4694003" cy="2834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54799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3"/>
          <p:cNvPicPr>
            <a:picLocks noChangeAspect="1" noChangeArrowheads="1"/>
          </p:cNvPicPr>
          <p:nvPr/>
        </p:nvPicPr>
        <p:blipFill>
          <a:blip r:embed="rId2">
            <a:extLst>
              <a:ext uri="{28A0092B-C50C-407E-A947-70E740481C1C}">
                <a14:useLocalDpi xmlns:a14="http://schemas.microsoft.com/office/drawing/2010/main" val="0"/>
              </a:ext>
            </a:extLst>
          </a:blip>
          <a:srcRect t="35258"/>
          <a:stretch>
            <a:fillRect/>
          </a:stretch>
        </p:blipFill>
        <p:spPr bwMode="auto">
          <a:xfrm>
            <a:off x="206376" y="3757083"/>
            <a:ext cx="8628063" cy="195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3" name="Picture 4"/>
          <p:cNvPicPr>
            <a:picLocks noChangeAspect="1" noChangeArrowheads="1"/>
          </p:cNvPicPr>
          <p:nvPr/>
        </p:nvPicPr>
        <p:blipFill>
          <a:blip r:embed="rId3">
            <a:extLst>
              <a:ext uri="{28A0092B-C50C-407E-A947-70E740481C1C}">
                <a14:useLocalDpi xmlns:a14="http://schemas.microsoft.com/office/drawing/2010/main" val="0"/>
              </a:ext>
            </a:extLst>
          </a:blip>
          <a:srcRect t="14767"/>
          <a:stretch>
            <a:fillRect/>
          </a:stretch>
        </p:blipFill>
        <p:spPr bwMode="auto">
          <a:xfrm>
            <a:off x="206375" y="203730"/>
            <a:ext cx="8431213" cy="3553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88" y="1057011"/>
            <a:ext cx="8437562" cy="424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828800" y="190500"/>
            <a:ext cx="7010400" cy="889000"/>
          </a:xfrm>
        </p:spPr>
        <p:txBody>
          <a:bodyPr/>
          <a:lstStyle/>
          <a:p>
            <a:pPr eaLnBrk="1" hangingPunct="1">
              <a:defRPr/>
            </a:pPr>
            <a:r>
              <a:rPr lang="zh-CN" altLang="en-US" smtClean="0"/>
              <a:t>相关关系</a:t>
            </a:r>
            <a:endParaRPr lang="zh-CN" altLang="en-US" smtClean="0">
              <a:solidFill>
                <a:schemeClr val="hlink"/>
              </a:solidFill>
            </a:endParaRPr>
          </a:p>
        </p:txBody>
      </p:sp>
      <p:sp>
        <p:nvSpPr>
          <p:cNvPr id="63491" name="Text Box 3"/>
          <p:cNvSpPr txBox="1">
            <a:spLocks noChangeArrowheads="1"/>
          </p:cNvSpPr>
          <p:nvPr/>
        </p:nvSpPr>
        <p:spPr bwMode="auto">
          <a:xfrm>
            <a:off x="609600" y="1524000"/>
            <a:ext cx="78486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itchFamily="34" charset="0"/>
                <a:ea typeface="宋体" pitchFamily="2" charset="-122"/>
              </a:defRPr>
            </a:lvl1pPr>
            <a:lvl2pPr marL="914400" indent="-457200">
              <a:defRPr>
                <a:solidFill>
                  <a:schemeClr val="tx1"/>
                </a:solidFill>
                <a:latin typeface="Arial" pitchFamily="34" charset="0"/>
                <a:ea typeface="宋体" pitchFamily="2" charset="-122"/>
              </a:defRPr>
            </a:lvl2pPr>
            <a:lvl3pPr marL="1371600" indent="-457200">
              <a:defRPr>
                <a:solidFill>
                  <a:schemeClr val="tx1"/>
                </a:solidFill>
                <a:latin typeface="Arial" pitchFamily="34" charset="0"/>
                <a:ea typeface="宋体" pitchFamily="2" charset="-122"/>
              </a:defRPr>
            </a:lvl3pPr>
            <a:lvl4pPr marL="1828800" indent="-457200">
              <a:defRPr>
                <a:solidFill>
                  <a:schemeClr val="tx1"/>
                </a:solidFill>
                <a:latin typeface="Arial" pitchFamily="34" charset="0"/>
                <a:ea typeface="宋体" pitchFamily="2" charset="-122"/>
              </a:defRPr>
            </a:lvl4pPr>
            <a:lvl5pPr marL="2286000" indent="-457200">
              <a:defRPr>
                <a:solidFill>
                  <a:schemeClr val="tx1"/>
                </a:solidFill>
                <a:latin typeface="Arial" pitchFamily="34" charset="0"/>
                <a:ea typeface="宋体" pitchFamily="2" charset="-122"/>
              </a:defRPr>
            </a:lvl5pPr>
            <a:lvl6pPr marL="2743200" indent="-4572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3200400" indent="-4572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657600" indent="-4572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4114800" indent="-4572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gn="just" eaLnBrk="0" hangingPunct="0">
              <a:spcBef>
                <a:spcPct val="50000"/>
              </a:spcBef>
              <a:buFontTx/>
              <a:buNone/>
              <a:defRPr/>
            </a:pPr>
            <a:r>
              <a:rPr kumimoji="1" lang="zh-CN" altLang="en-US" sz="3200" smtClean="0">
                <a:solidFill>
                  <a:schemeClr val="accent2"/>
                </a:solidFill>
                <a:effectLst>
                  <a:outerShdw blurRad="38100" dist="38100" dir="2700000" algn="tl">
                    <a:srgbClr val="000000"/>
                  </a:outerShdw>
                </a:effectLst>
                <a:latin typeface="Times New Roman" pitchFamily="18" charset="0"/>
                <a:sym typeface="Wingdings 3" pitchFamily="18" charset="2"/>
              </a:rPr>
              <a:t> </a:t>
            </a:r>
            <a:r>
              <a:rPr kumimoji="1" lang="zh-CN" altLang="en-US" sz="3200" smtClean="0">
                <a:solidFill>
                  <a:srgbClr val="F0F0F0"/>
                </a:solidFill>
                <a:effectLst>
                  <a:outerShdw blurRad="38100" dist="38100" dir="2700000" algn="tl">
                    <a:srgbClr val="000000"/>
                  </a:outerShdw>
                </a:effectLst>
                <a:latin typeface="Times New Roman" pitchFamily="18" charset="0"/>
              </a:rPr>
              <a:t>相关关系的例子</a:t>
            </a:r>
          </a:p>
          <a:p>
            <a:pPr lvl="1" algn="just" eaLnBrk="0" hangingPunct="0">
              <a:spcBef>
                <a:spcPct val="50000"/>
              </a:spcBef>
              <a:buClr>
                <a:schemeClr val="hlink"/>
              </a:buClr>
              <a:buFont typeface="Wingdings" pitchFamily="2" charset="2"/>
              <a:buChar char="§"/>
              <a:defRPr/>
            </a:pPr>
            <a:r>
              <a:rPr kumimoji="1" lang="zh-CN" altLang="en-US" sz="2800" smtClean="0">
                <a:solidFill>
                  <a:srgbClr val="F0F0F0"/>
                </a:solidFill>
                <a:effectLst>
                  <a:outerShdw blurRad="38100" dist="38100" dir="2700000" algn="tl">
                    <a:srgbClr val="000000"/>
                  </a:outerShdw>
                </a:effectLst>
                <a:latin typeface="Times New Roman" pitchFamily="18" charset="0"/>
              </a:rPr>
              <a:t>商品的消费量</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en-US" altLang="zh-CN" sz="2800" i="1" smtClean="0">
                <a:solidFill>
                  <a:srgbClr val="F0F0F0"/>
                </a:solidFill>
                <a:effectLst>
                  <a:outerShdw blurRad="38100" dist="38100" dir="2700000" algn="tl">
                    <a:srgbClr val="000000"/>
                  </a:outerShdw>
                </a:effectLst>
                <a:latin typeface="Times New Roman" pitchFamily="18" charset="0"/>
              </a:rPr>
              <a:t>y</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zh-CN" altLang="en-US" sz="2800" smtClean="0">
                <a:solidFill>
                  <a:srgbClr val="F0F0F0"/>
                </a:solidFill>
                <a:effectLst>
                  <a:outerShdw blurRad="38100" dist="38100" dir="2700000" algn="tl">
                    <a:srgbClr val="000000"/>
                  </a:outerShdw>
                </a:effectLst>
                <a:latin typeface="Times New Roman" pitchFamily="18" charset="0"/>
              </a:rPr>
              <a:t>与居民收入</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en-US" altLang="zh-CN" sz="2800" i="1" smtClean="0">
                <a:solidFill>
                  <a:srgbClr val="F0F0F0"/>
                </a:solidFill>
                <a:effectLst>
                  <a:outerShdw blurRad="38100" dist="38100" dir="2700000" algn="tl">
                    <a:srgbClr val="000000"/>
                  </a:outerShdw>
                </a:effectLst>
                <a:latin typeface="Times New Roman" pitchFamily="18" charset="0"/>
              </a:rPr>
              <a:t>x</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zh-CN" altLang="en-US" sz="2800" smtClean="0">
                <a:solidFill>
                  <a:srgbClr val="F0F0F0"/>
                </a:solidFill>
                <a:effectLst>
                  <a:outerShdw blurRad="38100" dist="38100" dir="2700000" algn="tl">
                    <a:srgbClr val="000000"/>
                  </a:outerShdw>
                </a:effectLst>
                <a:latin typeface="Times New Roman" pitchFamily="18" charset="0"/>
              </a:rPr>
              <a:t>之间的关系</a:t>
            </a:r>
          </a:p>
          <a:p>
            <a:pPr lvl="1" algn="just" eaLnBrk="0" hangingPunct="0">
              <a:spcBef>
                <a:spcPct val="50000"/>
              </a:spcBef>
              <a:buClr>
                <a:schemeClr val="hlink"/>
              </a:buClr>
              <a:buFont typeface="Wingdings" pitchFamily="2" charset="2"/>
              <a:buChar char="§"/>
              <a:defRPr/>
            </a:pPr>
            <a:r>
              <a:rPr kumimoji="1" lang="zh-CN" altLang="en-US" sz="2800" smtClean="0">
                <a:solidFill>
                  <a:srgbClr val="F0F0F0"/>
                </a:solidFill>
                <a:effectLst>
                  <a:outerShdw blurRad="38100" dist="38100" dir="2700000" algn="tl">
                    <a:srgbClr val="000000"/>
                  </a:outerShdw>
                </a:effectLst>
                <a:latin typeface="Times New Roman" pitchFamily="18" charset="0"/>
              </a:rPr>
              <a:t>商品销售额</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en-US" altLang="zh-CN" sz="2800" i="1" smtClean="0">
                <a:solidFill>
                  <a:srgbClr val="F0F0F0"/>
                </a:solidFill>
                <a:effectLst>
                  <a:outerShdw blurRad="38100" dist="38100" dir="2700000" algn="tl">
                    <a:srgbClr val="000000"/>
                  </a:outerShdw>
                </a:effectLst>
                <a:latin typeface="Times New Roman" pitchFamily="18" charset="0"/>
              </a:rPr>
              <a:t>y</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zh-CN" altLang="en-US" sz="2800" smtClean="0">
                <a:solidFill>
                  <a:srgbClr val="F0F0F0"/>
                </a:solidFill>
                <a:effectLst>
                  <a:outerShdw blurRad="38100" dist="38100" dir="2700000" algn="tl">
                    <a:srgbClr val="000000"/>
                  </a:outerShdw>
                </a:effectLst>
                <a:latin typeface="Times New Roman" pitchFamily="18" charset="0"/>
              </a:rPr>
              <a:t>与广告费支出</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en-US" altLang="zh-CN" sz="2800" i="1" smtClean="0">
                <a:solidFill>
                  <a:srgbClr val="F0F0F0"/>
                </a:solidFill>
                <a:effectLst>
                  <a:outerShdw blurRad="38100" dist="38100" dir="2700000" algn="tl">
                    <a:srgbClr val="000000"/>
                  </a:outerShdw>
                </a:effectLst>
                <a:latin typeface="Times New Roman" pitchFamily="18" charset="0"/>
              </a:rPr>
              <a:t>x</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zh-CN" altLang="en-US" sz="2800" smtClean="0">
                <a:solidFill>
                  <a:srgbClr val="F0F0F0"/>
                </a:solidFill>
                <a:effectLst>
                  <a:outerShdw blurRad="38100" dist="38100" dir="2700000" algn="tl">
                    <a:srgbClr val="000000"/>
                  </a:outerShdw>
                </a:effectLst>
                <a:latin typeface="Times New Roman" pitchFamily="18" charset="0"/>
              </a:rPr>
              <a:t>之间的关系</a:t>
            </a:r>
          </a:p>
          <a:p>
            <a:pPr lvl="1" algn="just" eaLnBrk="0" hangingPunct="0">
              <a:spcBef>
                <a:spcPct val="50000"/>
              </a:spcBef>
              <a:buClr>
                <a:schemeClr val="hlink"/>
              </a:buClr>
              <a:buFont typeface="Wingdings" pitchFamily="2" charset="2"/>
              <a:buChar char="§"/>
              <a:defRPr/>
            </a:pPr>
            <a:r>
              <a:rPr kumimoji="1" lang="zh-CN" altLang="en-US" sz="2800" smtClean="0">
                <a:solidFill>
                  <a:srgbClr val="F0F0F0"/>
                </a:solidFill>
                <a:effectLst>
                  <a:outerShdw blurRad="38100" dist="38100" dir="2700000" algn="tl">
                    <a:srgbClr val="000000"/>
                  </a:outerShdw>
                </a:effectLst>
              </a:rPr>
              <a:t>收入水平</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en-US" altLang="zh-CN" sz="2800" i="1" smtClean="0">
                <a:solidFill>
                  <a:srgbClr val="F0F0F0"/>
                </a:solidFill>
                <a:effectLst>
                  <a:outerShdw blurRad="38100" dist="38100" dir="2700000" algn="tl">
                    <a:srgbClr val="000000"/>
                  </a:outerShdw>
                </a:effectLst>
                <a:latin typeface="Times New Roman" pitchFamily="18" charset="0"/>
              </a:rPr>
              <a:t>y</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zh-CN" altLang="en-US" sz="2800" smtClean="0">
                <a:solidFill>
                  <a:srgbClr val="F0F0F0"/>
                </a:solidFill>
                <a:effectLst>
                  <a:outerShdw blurRad="38100" dist="38100" dir="2700000" algn="tl">
                    <a:srgbClr val="000000"/>
                  </a:outerShdw>
                </a:effectLst>
              </a:rPr>
              <a:t>与受教育程度</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en-US" altLang="zh-CN" sz="2800" i="1" smtClean="0">
                <a:solidFill>
                  <a:srgbClr val="F0F0F0"/>
                </a:solidFill>
                <a:effectLst>
                  <a:outerShdw blurRad="38100" dist="38100" dir="2700000" algn="tl">
                    <a:srgbClr val="000000"/>
                  </a:outerShdw>
                </a:effectLst>
                <a:latin typeface="Times New Roman" pitchFamily="18" charset="0"/>
              </a:rPr>
              <a:t>x</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zh-CN" altLang="en-US" sz="2800" smtClean="0">
                <a:solidFill>
                  <a:srgbClr val="F0F0F0"/>
                </a:solidFill>
                <a:effectLst>
                  <a:outerShdw blurRad="38100" dist="38100" dir="2700000" algn="tl">
                    <a:srgbClr val="000000"/>
                  </a:outerShdw>
                </a:effectLst>
              </a:rPr>
              <a:t>之间的关系</a:t>
            </a:r>
            <a:endParaRPr kumimoji="1" lang="zh-CN" altLang="en-US" sz="2800" smtClean="0">
              <a:solidFill>
                <a:srgbClr val="F0F0F0"/>
              </a:solidFill>
              <a:effectLst>
                <a:outerShdw blurRad="38100" dist="38100" dir="2700000" algn="tl">
                  <a:srgbClr val="000000"/>
                </a:outerShdw>
              </a:effectLst>
              <a:latin typeface="Times New Roman" pitchFamily="18" charset="0"/>
            </a:endParaRPr>
          </a:p>
          <a:p>
            <a:pPr lvl="1" algn="just" eaLnBrk="0" hangingPunct="0">
              <a:spcBef>
                <a:spcPct val="50000"/>
              </a:spcBef>
              <a:buClr>
                <a:schemeClr val="hlink"/>
              </a:buClr>
              <a:buFont typeface="Wingdings" pitchFamily="2" charset="2"/>
              <a:buChar char="§"/>
              <a:defRPr/>
            </a:pPr>
            <a:r>
              <a:rPr kumimoji="1" lang="zh-CN" altLang="en-US" sz="2800" smtClean="0">
                <a:solidFill>
                  <a:srgbClr val="F0F0F0"/>
                </a:solidFill>
                <a:effectLst>
                  <a:outerShdw blurRad="38100" dist="38100" dir="2700000" algn="tl">
                    <a:srgbClr val="000000"/>
                  </a:outerShdw>
                </a:effectLst>
                <a:latin typeface="Times New Roman" pitchFamily="18" charset="0"/>
              </a:rPr>
              <a:t>父亲身高</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en-US" altLang="zh-CN" sz="2800" i="1" smtClean="0">
                <a:solidFill>
                  <a:srgbClr val="F0F0F0"/>
                </a:solidFill>
                <a:effectLst>
                  <a:outerShdw blurRad="38100" dist="38100" dir="2700000" algn="tl">
                    <a:srgbClr val="000000"/>
                  </a:outerShdw>
                </a:effectLst>
                <a:latin typeface="Times New Roman" pitchFamily="18" charset="0"/>
              </a:rPr>
              <a:t>y</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zh-CN" altLang="en-US" sz="2800" smtClean="0">
                <a:solidFill>
                  <a:srgbClr val="F0F0F0"/>
                </a:solidFill>
                <a:effectLst>
                  <a:outerShdw blurRad="38100" dist="38100" dir="2700000" algn="tl">
                    <a:srgbClr val="000000"/>
                  </a:outerShdw>
                </a:effectLst>
                <a:latin typeface="Times New Roman" pitchFamily="18" charset="0"/>
              </a:rPr>
              <a:t>与子女身高</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en-US" altLang="zh-CN" sz="2800" i="1" smtClean="0">
                <a:solidFill>
                  <a:srgbClr val="F0F0F0"/>
                </a:solidFill>
                <a:effectLst>
                  <a:outerShdw blurRad="38100" dist="38100" dir="2700000" algn="tl">
                    <a:srgbClr val="000000"/>
                  </a:outerShdw>
                </a:effectLst>
                <a:latin typeface="Times New Roman" pitchFamily="18" charset="0"/>
              </a:rPr>
              <a:t>x</a:t>
            </a:r>
            <a:r>
              <a:rPr kumimoji="1" lang="en-US" altLang="zh-CN" sz="2800" smtClean="0">
                <a:solidFill>
                  <a:srgbClr val="F0F0F0"/>
                </a:solidFill>
                <a:effectLst>
                  <a:outerShdw blurRad="38100" dist="38100" dir="2700000" algn="tl">
                    <a:srgbClr val="000000"/>
                  </a:outerShdw>
                </a:effectLst>
                <a:latin typeface="Times New Roman" pitchFamily="18" charset="0"/>
              </a:rPr>
              <a:t>)</a:t>
            </a:r>
            <a:r>
              <a:rPr kumimoji="1" lang="zh-CN" altLang="en-US" sz="2800" smtClean="0">
                <a:solidFill>
                  <a:srgbClr val="F0F0F0"/>
                </a:solidFill>
                <a:effectLst>
                  <a:outerShdw blurRad="38100" dist="38100" dir="2700000" algn="tl">
                    <a:srgbClr val="000000"/>
                  </a:outerShdw>
                </a:effectLst>
                <a:latin typeface="Times New Roman" pitchFamily="18" charset="0"/>
              </a:rPr>
              <a:t>之间的关系</a:t>
            </a:r>
          </a:p>
        </p:txBody>
      </p:sp>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z="4000" smtClean="0"/>
              <a:t>分析过程</a:t>
            </a:r>
          </a:p>
        </p:txBody>
      </p:sp>
      <p:sp>
        <p:nvSpPr>
          <p:cNvPr id="53251" name="Rectangle 3"/>
          <p:cNvSpPr>
            <a:spLocks noGrp="1" noChangeArrowheads="1"/>
          </p:cNvSpPr>
          <p:nvPr>
            <p:ph type="body" idx="1"/>
          </p:nvPr>
        </p:nvSpPr>
        <p:spPr/>
        <p:txBody>
          <a:bodyPr/>
          <a:lstStyle/>
          <a:p>
            <a:pPr eaLnBrk="1" hangingPunct="1"/>
            <a:r>
              <a:rPr lang="zh-CN" altLang="en-US" sz="3600" b="1" smtClean="0">
                <a:latin typeface="宋体" pitchFamily="2" charset="-122"/>
                <a:ea typeface="宋体" pitchFamily="2" charset="-122"/>
              </a:rPr>
              <a:t>逻辑回归分析可分为五个步骤：</a:t>
            </a:r>
          </a:p>
          <a:p>
            <a:pPr lvl="1" eaLnBrk="1" hangingPunct="1"/>
            <a:r>
              <a:rPr lang="zh-CN" altLang="en-US" sz="3600" b="1" smtClean="0">
                <a:latin typeface="宋体" pitchFamily="2" charset="-122"/>
                <a:ea typeface="宋体" pitchFamily="2" charset="-122"/>
              </a:rPr>
              <a:t>（1）建模</a:t>
            </a:r>
          </a:p>
          <a:p>
            <a:pPr lvl="1" eaLnBrk="1" hangingPunct="1"/>
            <a:r>
              <a:rPr lang="zh-CN" altLang="en-US" sz="3600" b="1" smtClean="0">
                <a:latin typeface="宋体" pitchFamily="2" charset="-122"/>
                <a:ea typeface="宋体" pitchFamily="2" charset="-122"/>
              </a:rPr>
              <a:t>（2）估计逻辑回归函数</a:t>
            </a:r>
          </a:p>
          <a:p>
            <a:pPr lvl="1" eaLnBrk="1" hangingPunct="1"/>
            <a:r>
              <a:rPr lang="zh-CN" altLang="en-US" sz="3600" b="1" smtClean="0">
                <a:latin typeface="宋体" pitchFamily="2" charset="-122"/>
                <a:ea typeface="宋体" pitchFamily="2" charset="-122"/>
              </a:rPr>
              <a:t>（3）解释回归系数</a:t>
            </a:r>
          </a:p>
          <a:p>
            <a:pPr lvl="1" eaLnBrk="1" hangingPunct="1"/>
            <a:r>
              <a:rPr lang="zh-CN" altLang="en-US" sz="3600" b="1" smtClean="0">
                <a:latin typeface="宋体" pitchFamily="2" charset="-122"/>
                <a:ea typeface="宋体" pitchFamily="2" charset="-122"/>
              </a:rPr>
              <a:t>（4）检验模型整体</a:t>
            </a:r>
          </a:p>
          <a:p>
            <a:pPr lvl="1" eaLnBrk="1" hangingPunct="1"/>
            <a:r>
              <a:rPr lang="zh-CN" altLang="en-US" sz="3600" b="1" smtClean="0">
                <a:latin typeface="宋体" pitchFamily="2" charset="-122"/>
                <a:ea typeface="宋体" pitchFamily="2" charset="-122"/>
              </a:rPr>
              <a:t>（5）检验特征变量</a:t>
            </a:r>
          </a:p>
          <a:p>
            <a:pPr lvl="1" eaLnBrk="1" hangingPunct="1"/>
            <a:endParaRPr lang="zh-CN" altLang="en-US" sz="3600" b="1"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z="4400" smtClean="0"/>
              <a:t>建立逻辑回归方程</a:t>
            </a:r>
          </a:p>
        </p:txBody>
      </p:sp>
      <p:sp>
        <p:nvSpPr>
          <p:cNvPr id="54275" name="Rectangle 3"/>
          <p:cNvSpPr>
            <a:spLocks noGrp="1" noChangeArrowheads="1"/>
          </p:cNvSpPr>
          <p:nvPr>
            <p:ph type="body" idx="1"/>
          </p:nvPr>
        </p:nvSpPr>
        <p:spPr/>
        <p:txBody>
          <a:bodyPr/>
          <a:lstStyle/>
          <a:p>
            <a:pPr eaLnBrk="1" hangingPunct="1"/>
            <a:r>
              <a:rPr lang="zh-CN" altLang="en-US" sz="3600" b="1" smtClean="0">
                <a:latin typeface="宋体" pitchFamily="2" charset="-122"/>
                <a:ea typeface="宋体" pitchFamily="2" charset="-122"/>
              </a:rPr>
              <a:t>例子</a:t>
            </a:r>
            <a:r>
              <a:rPr lang="zh-CN" altLang="en-US" sz="3600" smtClean="0">
                <a:latin typeface="宋体" pitchFamily="2" charset="-122"/>
                <a:ea typeface="宋体" pitchFamily="2" charset="-122"/>
              </a:rPr>
              <a:t>：超市的销售主管想知道，顾客收入水平是否对购买新的高级黄油产品有影响。为此，他选择了</a:t>
            </a:r>
            <a:r>
              <a:rPr lang="en-US" altLang="zh-CN" sz="3600" smtClean="0">
                <a:latin typeface="宋体" pitchFamily="2" charset="-122"/>
                <a:ea typeface="宋体" pitchFamily="2" charset="-122"/>
              </a:rPr>
              <a:t>12</a:t>
            </a:r>
            <a:r>
              <a:rPr lang="zh-CN" altLang="en-US" sz="3600" smtClean="0">
                <a:latin typeface="宋体" pitchFamily="2" charset="-122"/>
                <a:ea typeface="宋体" pitchFamily="2" charset="-122"/>
              </a:rPr>
              <a:t>位顾客，调查他们的月净收入</a:t>
            </a:r>
            <a:r>
              <a:rPr lang="en-US" altLang="zh-CN" sz="3600" smtClean="0">
                <a:latin typeface="宋体" pitchFamily="2" charset="-122"/>
                <a:ea typeface="宋体" pitchFamily="2" charset="-122"/>
              </a:rPr>
              <a:t>(x)</a:t>
            </a:r>
            <a:r>
              <a:rPr lang="zh-CN" altLang="en-US" sz="3600" smtClean="0">
                <a:latin typeface="宋体" pitchFamily="2" charset="-122"/>
                <a:ea typeface="宋体" pitchFamily="2" charset="-122"/>
              </a:rPr>
              <a:t>及是否购买了该类黄油产品</a:t>
            </a:r>
          </a:p>
          <a:p>
            <a:pPr eaLnBrk="1" hangingPunct="1"/>
            <a:r>
              <a:rPr lang="zh-CN" altLang="en-US" sz="3600" smtClean="0">
                <a:latin typeface="宋体" pitchFamily="2" charset="-122"/>
                <a:ea typeface="宋体" pitchFamily="2" charset="-122"/>
              </a:rPr>
              <a:t>购买记为</a:t>
            </a:r>
            <a:r>
              <a:rPr lang="en-US" altLang="zh-CN" sz="3600" smtClean="0">
                <a:latin typeface="宋体" pitchFamily="2" charset="-122"/>
                <a:ea typeface="宋体" pitchFamily="2" charset="-122"/>
              </a:rPr>
              <a:t>{y=1}</a:t>
            </a:r>
            <a:r>
              <a:rPr lang="zh-CN" altLang="en-US" sz="3600" smtClean="0">
                <a:latin typeface="宋体" pitchFamily="2" charset="-122"/>
                <a:ea typeface="宋体" pitchFamily="2" charset="-122"/>
              </a:rPr>
              <a:t>，未购买记为</a:t>
            </a:r>
            <a:r>
              <a:rPr lang="en-US" altLang="zh-CN" sz="3600" smtClean="0">
                <a:latin typeface="宋体" pitchFamily="2" charset="-122"/>
                <a:ea typeface="宋体" pitchFamily="2" charset="-122"/>
              </a:rPr>
              <a:t>{y=0}</a:t>
            </a:r>
          </a:p>
          <a:p>
            <a:pPr eaLnBrk="1" hangingPunct="1"/>
            <a:r>
              <a:rPr lang="zh-CN" altLang="en-US" sz="3600" smtClean="0">
                <a:latin typeface="宋体" pitchFamily="2" charset="-122"/>
                <a:ea typeface="宋体" pitchFamily="2" charset="-122"/>
              </a:rPr>
              <a:t>调查结果如下：</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Group 2"/>
          <p:cNvGraphicFramePr>
            <a:graphicFrameLocks noGrp="1"/>
          </p:cNvGraphicFramePr>
          <p:nvPr>
            <p:ph sz="half" idx="1"/>
          </p:nvPr>
        </p:nvGraphicFramePr>
        <p:xfrm>
          <a:off x="180976" y="223573"/>
          <a:ext cx="2303463" cy="5334000"/>
        </p:xfrm>
        <a:graphic>
          <a:graphicData uri="http://schemas.openxmlformats.org/drawingml/2006/table">
            <a:tbl>
              <a:tblPr/>
              <a:tblGrid>
                <a:gridCol w="800100"/>
                <a:gridCol w="1503363"/>
              </a:tblGrid>
              <a:tr h="381000">
                <a:tc gridSpan="2">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1" i="0" u="none" strike="noStrike" cap="none" normalizeH="0" baseline="0" smtClean="0">
                          <a:ln>
                            <a:noFill/>
                          </a:ln>
                          <a:solidFill>
                            <a:srgbClr val="000000"/>
                          </a:solidFill>
                          <a:effectLst/>
                          <a:latin typeface="Calibri" pitchFamily="34" charset="0"/>
                          <a:ea typeface="宋体" pitchFamily="2" charset="-122"/>
                        </a:rPr>
                        <a:t>值表</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c hMerge="1">
                  <a:txBody>
                    <a:bodyPr/>
                    <a:lstStyle/>
                    <a:p>
                      <a:endParaRPr lang="zh-CN" altLang="en-US"/>
                    </a:p>
                  </a:txBody>
                  <a:tcPr/>
                </a:tc>
              </a:tr>
              <a:tr h="381000">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事件</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收入</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r>
              <a:tr h="381000">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1</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4000</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r>
              <a:tr h="381000">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1</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4200</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r>
              <a:tr h="381000">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1</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6000</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r>
              <a:tr h="381000">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1</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5200</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r>
              <a:tr h="381000">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1</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5500</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r>
              <a:tr h="381000">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1</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5100</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r>
              <a:tr h="381000">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1</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4800</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r>
              <a:tr h="381000">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0</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2700</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r>
              <a:tr h="381000">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0</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1800</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r>
              <a:tr h="381000">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0</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3200</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r>
              <a:tr h="381000">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0</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2500</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r>
              <a:tr h="381000">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0</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000" b="0" i="0" u="none" strike="noStrike" cap="none" normalizeH="0" baseline="0" smtClean="0">
                          <a:ln>
                            <a:noFill/>
                          </a:ln>
                          <a:solidFill>
                            <a:srgbClr val="000000"/>
                          </a:solidFill>
                          <a:effectLst/>
                          <a:latin typeface="Calibri" pitchFamily="34" charset="0"/>
                          <a:ea typeface="宋体" pitchFamily="2" charset="-122"/>
                        </a:rPr>
                        <a:t>2600</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r>
            </a:tbl>
          </a:graphicData>
        </a:graphic>
      </p:graphicFrame>
      <p:graphicFrame>
        <p:nvGraphicFramePr>
          <p:cNvPr id="10340" name="Object 100"/>
          <p:cNvGraphicFramePr>
            <a:graphicFrameLocks noGrp="1" noChangeAspect="1"/>
          </p:cNvGraphicFramePr>
          <p:nvPr>
            <p:ph sz="half" idx="2"/>
          </p:nvPr>
        </p:nvGraphicFramePr>
        <p:xfrm>
          <a:off x="2628901" y="1116542"/>
          <a:ext cx="6410325" cy="2465917"/>
        </p:xfrm>
        <a:graphic>
          <a:graphicData uri="http://schemas.openxmlformats.org/presentationml/2006/ole">
            <mc:AlternateContent xmlns:mc="http://schemas.openxmlformats.org/markup-compatibility/2006">
              <mc:Choice xmlns:v="urn:schemas-microsoft-com:vml" Requires="v">
                <p:oleObj spid="_x0000_s55390" r:id="rId3" imgW="3952800" imgH="1676160" progId="Excel.Chart.8">
                  <p:embed/>
                </p:oleObj>
              </mc:Choice>
              <mc:Fallback>
                <p:oleObj r:id="rId3" imgW="3952800" imgH="1676160" progId="Excel.Chart.8">
                  <p:embed/>
                  <p:pic>
                    <p:nvPicPr>
                      <p:cNvPr id="0" name="Object 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901" y="1116542"/>
                        <a:ext cx="6410325" cy="2465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1" name="Text Box 101"/>
          <p:cNvSpPr txBox="1">
            <a:spLocks noChangeArrowheads="1"/>
          </p:cNvSpPr>
          <p:nvPr/>
        </p:nvSpPr>
        <p:spPr bwMode="auto">
          <a:xfrm>
            <a:off x="2982913" y="3937000"/>
            <a:ext cx="59102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buSzTx/>
              <a:buFont typeface="Arial" pitchFamily="34" charset="0"/>
              <a:buNone/>
            </a:pPr>
            <a:r>
              <a:rPr lang="zh-CN" altLang="en-US" sz="2800">
                <a:ea typeface="宋体" pitchFamily="2" charset="-122"/>
              </a:rPr>
              <a:t>购买黄油=-0.749+0.000336</a:t>
            </a:r>
            <a:r>
              <a:rPr lang="zh-CN" altLang="en-US" sz="2800">
                <a:ea typeface="宋体" pitchFamily="2" charset="-122"/>
                <a:sym typeface="Arial" pitchFamily="34" charset="0"/>
              </a:rPr>
              <a:t>×收入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0-#ppt_w/2"/>
                                          </p:val>
                                        </p:tav>
                                        <p:tav tm="100000">
                                          <p:val>
                                            <p:strVal val="#ppt_x"/>
                                          </p:val>
                                        </p:tav>
                                      </p:tavLst>
                                    </p:anim>
                                    <p:anim calcmode="lin" valueType="num">
                                      <p:cBhvr additive="base">
                                        <p:cTn id="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0340"/>
                                        </p:tgtEl>
                                        <p:attrNameLst>
                                          <p:attrName>style.visibility</p:attrName>
                                        </p:attrNameLst>
                                      </p:cBhvr>
                                      <p:to>
                                        <p:strVal val="visible"/>
                                      </p:to>
                                    </p:set>
                                    <p:anim calcmode="lin" valueType="num">
                                      <p:cBhvr additive="base">
                                        <p:cTn id="13" dur="500" fill="hold"/>
                                        <p:tgtEl>
                                          <p:spTgt spid="10340"/>
                                        </p:tgtEl>
                                        <p:attrNameLst>
                                          <p:attrName>ppt_x</p:attrName>
                                        </p:attrNameLst>
                                      </p:cBhvr>
                                      <p:tavLst>
                                        <p:tav tm="0">
                                          <p:val>
                                            <p:strVal val="1+#ppt_w/2"/>
                                          </p:val>
                                        </p:tav>
                                        <p:tav tm="100000">
                                          <p:val>
                                            <p:strVal val="#ppt_x"/>
                                          </p:val>
                                        </p:tav>
                                      </p:tavLst>
                                    </p:anim>
                                    <p:anim calcmode="lin" valueType="num">
                                      <p:cBhvr additive="base">
                                        <p:cTn id="14" dur="500" fill="hold"/>
                                        <p:tgtEl>
                                          <p:spTgt spid="1034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341"/>
                                        </p:tgtEl>
                                        <p:attrNameLst>
                                          <p:attrName>style.visibility</p:attrName>
                                        </p:attrNameLst>
                                      </p:cBhvr>
                                      <p:to>
                                        <p:strVal val="visible"/>
                                      </p:to>
                                    </p:set>
                                    <p:anim calcmode="lin" valueType="num">
                                      <p:cBhvr additive="base">
                                        <p:cTn id="19" dur="500" fill="hold"/>
                                        <p:tgtEl>
                                          <p:spTgt spid="10341"/>
                                        </p:tgtEl>
                                        <p:attrNameLst>
                                          <p:attrName>ppt_x</p:attrName>
                                        </p:attrNameLst>
                                      </p:cBhvr>
                                      <p:tavLst>
                                        <p:tav tm="0">
                                          <p:val>
                                            <p:strVal val="#ppt_x"/>
                                          </p:val>
                                        </p:tav>
                                        <p:tav tm="100000">
                                          <p:val>
                                            <p:strVal val="#ppt_x"/>
                                          </p:val>
                                        </p:tav>
                                      </p:tavLst>
                                    </p:anim>
                                    <p:anim calcmode="lin" valueType="num">
                                      <p:cBhvr additive="base">
                                        <p:cTn id="20" dur="500" fill="hold"/>
                                        <p:tgtEl>
                                          <p:spTgt spid="103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1" grpId="0" bldLvl="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457200" y="578115"/>
            <a:ext cx="8229600" cy="4860396"/>
          </a:xfrm>
        </p:spPr>
        <p:txBody>
          <a:bodyPr/>
          <a:lstStyle/>
          <a:p>
            <a:pPr eaLnBrk="1" hangingPunct="1">
              <a:buFont typeface="Wingdings" pitchFamily="2" charset="2"/>
              <a:buNone/>
            </a:pPr>
            <a:r>
              <a:rPr lang="zh-CN" altLang="en-US" sz="3600" b="1" smtClean="0">
                <a:latin typeface="宋体" pitchFamily="2" charset="-122"/>
                <a:ea typeface="宋体" pitchFamily="2" charset="-122"/>
              </a:rPr>
              <a:t>（</a:t>
            </a:r>
            <a:r>
              <a:rPr lang="en-US" altLang="zh-CN" sz="3600" b="1" smtClean="0">
                <a:latin typeface="宋体" pitchFamily="2" charset="-122"/>
                <a:ea typeface="宋体" pitchFamily="2" charset="-122"/>
              </a:rPr>
              <a:t>1</a:t>
            </a:r>
            <a:r>
              <a:rPr lang="zh-CN" altLang="en-US" sz="3600" b="1" smtClean="0">
                <a:latin typeface="宋体" pitchFamily="2" charset="-122"/>
                <a:ea typeface="宋体" pitchFamily="2" charset="-122"/>
              </a:rPr>
              <a:t>）建模</a:t>
            </a:r>
          </a:p>
          <a:p>
            <a:pPr eaLnBrk="1" hangingPunct="1"/>
            <a:r>
              <a:rPr lang="zh-CN" altLang="en-US" sz="3600" smtClean="0">
                <a:latin typeface="宋体" pitchFamily="2" charset="-122"/>
                <a:ea typeface="宋体" pitchFamily="2" charset="-122"/>
              </a:rPr>
              <a:t>逻辑回归分析的前提也是使用者首先根据实施逻辑思考确定，哪些事件应作为可能的因变量类型，哪些影响量决定事件类型的概率，从而提出关于自变量和因变量可能关系的假设</a:t>
            </a:r>
          </a:p>
          <a:p>
            <a:pPr eaLnBrk="1" hangingPunct="1"/>
            <a:r>
              <a:rPr lang="zh-CN" altLang="en-US" sz="3600" smtClean="0">
                <a:latin typeface="宋体" pitchFamily="2" charset="-122"/>
                <a:ea typeface="宋体" pitchFamily="2" charset="-122"/>
              </a:rPr>
              <a:t>自变量和事件</a:t>
            </a:r>
            <a:r>
              <a:rPr lang="en-US" altLang="zh-CN" sz="3600" smtClean="0">
                <a:latin typeface="宋体" pitchFamily="2" charset="-122"/>
                <a:ea typeface="宋体" pitchFamily="2" charset="-122"/>
              </a:rPr>
              <a:t>{y=1}</a:t>
            </a:r>
            <a:r>
              <a:rPr lang="zh-CN" altLang="en-US" sz="3600" smtClean="0">
                <a:latin typeface="宋体" pitchFamily="2" charset="-122"/>
                <a:ea typeface="宋体" pitchFamily="2" charset="-122"/>
              </a:rPr>
              <a:t>的出现概率间的连带关系假设</a:t>
            </a:r>
          </a:p>
          <a:p>
            <a:pPr eaLnBrk="1" hangingPunct="1"/>
            <a:endParaRPr lang="zh-CN" altLang="en-US" sz="360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323528" y="2483114"/>
            <a:ext cx="8229600" cy="3231886"/>
          </a:xfrm>
        </p:spPr>
        <p:txBody>
          <a:bodyPr/>
          <a:lstStyle/>
          <a:p>
            <a:pPr eaLnBrk="1" hangingPunct="1"/>
            <a:r>
              <a:rPr lang="zh-CN" altLang="en-US" sz="2800" dirty="0" smtClean="0">
                <a:latin typeface="宋体" pitchFamily="2" charset="-122"/>
                <a:ea typeface="宋体" pitchFamily="2" charset="-122"/>
              </a:rPr>
              <a:t>二元逻辑回归：因变量是二元的，即只有</a:t>
            </a:r>
            <a:r>
              <a:rPr lang="en-US" altLang="zh-CN" sz="2800" dirty="0" smtClean="0">
                <a:latin typeface="宋体" pitchFamily="2" charset="-122"/>
                <a:ea typeface="宋体" pitchFamily="2" charset="-122"/>
              </a:rPr>
              <a:t>0</a:t>
            </a:r>
            <a:r>
              <a:rPr lang="zh-CN" altLang="en-US" sz="2800" dirty="0" smtClean="0">
                <a:latin typeface="宋体" pitchFamily="2" charset="-122"/>
                <a:ea typeface="宋体" pitchFamily="2" charset="-122"/>
              </a:rPr>
              <a:t>和</a:t>
            </a:r>
            <a:r>
              <a:rPr lang="en-US" altLang="zh-CN" sz="2800" dirty="0" smtClean="0">
                <a:latin typeface="宋体" pitchFamily="2" charset="-122"/>
                <a:ea typeface="宋体" pitchFamily="2" charset="-122"/>
              </a:rPr>
              <a:t>1</a:t>
            </a:r>
            <a:r>
              <a:rPr lang="zh-CN" altLang="en-US" sz="2800" dirty="0" smtClean="0">
                <a:latin typeface="宋体" pitchFamily="2" charset="-122"/>
                <a:ea typeface="宋体" pitchFamily="2" charset="-122"/>
              </a:rPr>
              <a:t>两个水平；</a:t>
            </a:r>
          </a:p>
          <a:p>
            <a:pPr eaLnBrk="1" hangingPunct="1"/>
            <a:r>
              <a:rPr lang="zh-CN" altLang="en-US" sz="2800" dirty="0" smtClean="0">
                <a:latin typeface="宋体" pitchFamily="2" charset="-122"/>
                <a:ea typeface="宋体" pitchFamily="2" charset="-122"/>
              </a:rPr>
              <a:t>因变量多于两类的，多元逻辑回归分析</a:t>
            </a:r>
          </a:p>
          <a:p>
            <a:pPr eaLnBrk="1" hangingPunct="1"/>
            <a:r>
              <a:rPr lang="zh-CN" altLang="en-US" sz="2800" dirty="0" smtClean="0">
                <a:latin typeface="宋体" pitchFamily="2" charset="-122"/>
                <a:ea typeface="宋体" pitchFamily="2" charset="-122"/>
              </a:rPr>
              <a:t>自变量也称为共变量，可以是基数测度和非基数测度，也可</a:t>
            </a:r>
            <a:r>
              <a:rPr lang="zh-CN" altLang="en-US" sz="2800" dirty="0" smtClean="0">
                <a:ea typeface="宋体" pitchFamily="2" charset="-122"/>
              </a:rPr>
              <a:t>“</a:t>
            </a:r>
            <a:r>
              <a:rPr lang="zh-CN" altLang="en-US" sz="2800" dirty="0" smtClean="0">
                <a:latin typeface="宋体" pitchFamily="2" charset="-122"/>
                <a:ea typeface="宋体" pitchFamily="2" charset="-122"/>
              </a:rPr>
              <a:t>混合</a:t>
            </a:r>
            <a:r>
              <a:rPr lang="zh-CN" altLang="en-US" sz="2800" dirty="0" smtClean="0">
                <a:ea typeface="宋体" pitchFamily="2" charset="-122"/>
              </a:rPr>
              <a:t>”</a:t>
            </a:r>
            <a:endParaRPr lang="zh-CN" altLang="en-US" sz="2800" dirty="0" smtClean="0">
              <a:latin typeface="宋体" pitchFamily="2" charset="-122"/>
              <a:ea typeface="宋体" pitchFamily="2" charset="-122"/>
            </a:endParaRPr>
          </a:p>
        </p:txBody>
      </p:sp>
      <p:sp>
        <p:nvSpPr>
          <p:cNvPr id="57347" name="Text Box 3"/>
          <p:cNvSpPr txBox="1">
            <a:spLocks noChangeArrowheads="1"/>
          </p:cNvSpPr>
          <p:nvPr/>
        </p:nvSpPr>
        <p:spPr bwMode="auto">
          <a:xfrm>
            <a:off x="179388" y="1273970"/>
            <a:ext cx="1008062" cy="646331"/>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buSzTx/>
              <a:buFont typeface="Arial" pitchFamily="34" charset="0"/>
              <a:buNone/>
            </a:pPr>
            <a:r>
              <a:rPr lang="zh-CN" altLang="en-US" sz="3600">
                <a:ea typeface="宋体" pitchFamily="2" charset="-122"/>
              </a:rPr>
              <a:t>x</a:t>
            </a:r>
            <a:r>
              <a:rPr lang="zh-CN" altLang="en-US" sz="3600" baseline="-25000">
                <a:ea typeface="宋体" pitchFamily="2" charset="-122"/>
              </a:rPr>
              <a:t>j</a:t>
            </a:r>
          </a:p>
        </p:txBody>
      </p:sp>
      <p:sp>
        <p:nvSpPr>
          <p:cNvPr id="57348" name="Text Box 4"/>
          <p:cNvSpPr txBox="1">
            <a:spLocks noChangeArrowheads="1"/>
          </p:cNvSpPr>
          <p:nvPr/>
        </p:nvSpPr>
        <p:spPr bwMode="auto">
          <a:xfrm>
            <a:off x="107950" y="576792"/>
            <a:ext cx="14890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buSzTx/>
              <a:buFont typeface="Arial" pitchFamily="34" charset="0"/>
              <a:buNone/>
            </a:pPr>
            <a:r>
              <a:rPr lang="zh-CN" altLang="en-US" sz="2800">
                <a:ea typeface="宋体" pitchFamily="2" charset="-122"/>
              </a:rPr>
              <a:t>自变量</a:t>
            </a:r>
          </a:p>
        </p:txBody>
      </p:sp>
      <p:sp>
        <p:nvSpPr>
          <p:cNvPr id="57349" name="Text Box 5"/>
          <p:cNvSpPr txBox="1">
            <a:spLocks noChangeArrowheads="1"/>
          </p:cNvSpPr>
          <p:nvPr/>
        </p:nvSpPr>
        <p:spPr bwMode="auto">
          <a:xfrm>
            <a:off x="1116014" y="1165490"/>
            <a:ext cx="1800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buSzTx/>
              <a:buFont typeface="Arial" pitchFamily="34" charset="0"/>
              <a:buNone/>
            </a:pPr>
            <a:r>
              <a:rPr lang="zh-CN" altLang="en-US" sz="2800" dirty="0">
                <a:ea typeface="宋体" pitchFamily="2" charset="-122"/>
              </a:rPr>
              <a:t>线性组合</a:t>
            </a:r>
          </a:p>
        </p:txBody>
      </p:sp>
      <p:sp>
        <p:nvSpPr>
          <p:cNvPr id="57350" name="Text Box 6"/>
          <p:cNvSpPr txBox="1">
            <a:spLocks noChangeArrowheads="1"/>
          </p:cNvSpPr>
          <p:nvPr/>
        </p:nvSpPr>
        <p:spPr bwMode="auto">
          <a:xfrm>
            <a:off x="2700339" y="1297782"/>
            <a:ext cx="693737" cy="646331"/>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buSzTx/>
              <a:buFont typeface="Arial" pitchFamily="34" charset="0"/>
              <a:buNone/>
            </a:pPr>
            <a:r>
              <a:rPr lang="zh-CN" altLang="en-US" sz="3600">
                <a:ea typeface="宋体" pitchFamily="2" charset="-122"/>
              </a:rPr>
              <a:t>z</a:t>
            </a:r>
          </a:p>
        </p:txBody>
      </p:sp>
      <p:sp>
        <p:nvSpPr>
          <p:cNvPr id="57351" name="Text Box 7"/>
          <p:cNvSpPr txBox="1">
            <a:spLocks noChangeArrowheads="1"/>
          </p:cNvSpPr>
          <p:nvPr/>
        </p:nvSpPr>
        <p:spPr bwMode="auto">
          <a:xfrm>
            <a:off x="3379788" y="1165490"/>
            <a:ext cx="16240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buSzTx/>
              <a:buFont typeface="Arial" pitchFamily="34" charset="0"/>
              <a:buNone/>
            </a:pPr>
            <a:r>
              <a:rPr lang="zh-CN" altLang="en-US" sz="2800">
                <a:ea typeface="宋体" pitchFamily="2" charset="-122"/>
              </a:rPr>
              <a:t>指数连接</a:t>
            </a:r>
          </a:p>
        </p:txBody>
      </p:sp>
      <p:sp>
        <p:nvSpPr>
          <p:cNvPr id="57352" name="Text Box 8"/>
          <p:cNvSpPr txBox="1">
            <a:spLocks noChangeArrowheads="1"/>
          </p:cNvSpPr>
          <p:nvPr/>
        </p:nvSpPr>
        <p:spPr bwMode="auto">
          <a:xfrm>
            <a:off x="5008563" y="1236927"/>
            <a:ext cx="931862" cy="646331"/>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buSzTx/>
              <a:buFont typeface="Arial" pitchFamily="34" charset="0"/>
              <a:buNone/>
            </a:pPr>
            <a:r>
              <a:rPr lang="zh-CN" altLang="en-US" sz="3600">
                <a:ea typeface="宋体" pitchFamily="2" charset="-122"/>
              </a:rPr>
              <a:t>e</a:t>
            </a:r>
            <a:r>
              <a:rPr lang="zh-CN" altLang="en-US" sz="3600" baseline="30000">
                <a:ea typeface="宋体" pitchFamily="2" charset="-122"/>
              </a:rPr>
              <a:t>Z</a:t>
            </a:r>
          </a:p>
        </p:txBody>
      </p:sp>
      <p:sp>
        <p:nvSpPr>
          <p:cNvPr id="57353" name="Text Box 9"/>
          <p:cNvSpPr txBox="1">
            <a:spLocks noChangeArrowheads="1"/>
          </p:cNvSpPr>
          <p:nvPr/>
        </p:nvSpPr>
        <p:spPr bwMode="auto">
          <a:xfrm>
            <a:off x="5846764" y="1116542"/>
            <a:ext cx="16779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buSzTx/>
              <a:buFont typeface="Arial" pitchFamily="34" charset="0"/>
              <a:buNone/>
            </a:pPr>
            <a:r>
              <a:rPr lang="zh-CN" altLang="en-US" sz="2800">
                <a:ea typeface="宋体" pitchFamily="2" charset="-122"/>
              </a:rPr>
              <a:t>逻辑连接</a:t>
            </a:r>
          </a:p>
        </p:txBody>
      </p:sp>
      <p:sp>
        <p:nvSpPr>
          <p:cNvPr id="57354" name="Text Box 10"/>
          <p:cNvSpPr txBox="1">
            <a:spLocks noChangeArrowheads="1"/>
          </p:cNvSpPr>
          <p:nvPr/>
        </p:nvSpPr>
        <p:spPr bwMode="auto">
          <a:xfrm>
            <a:off x="7427913" y="1236928"/>
            <a:ext cx="1536700" cy="646331"/>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buSzTx/>
              <a:buFont typeface="Arial" pitchFamily="34" charset="0"/>
              <a:buNone/>
            </a:pPr>
            <a:r>
              <a:rPr lang="zh-CN" altLang="en-US" sz="3600">
                <a:ea typeface="宋体" pitchFamily="2" charset="-122"/>
              </a:rPr>
              <a:t>P(y=1)</a:t>
            </a:r>
          </a:p>
        </p:txBody>
      </p:sp>
      <p:sp>
        <p:nvSpPr>
          <p:cNvPr id="57355" name="Text Box 11"/>
          <p:cNvSpPr txBox="1">
            <a:spLocks noChangeArrowheads="1"/>
          </p:cNvSpPr>
          <p:nvPr/>
        </p:nvSpPr>
        <p:spPr bwMode="auto">
          <a:xfrm>
            <a:off x="2195513" y="457729"/>
            <a:ext cx="19939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buSzTx/>
              <a:buFont typeface="Arial" pitchFamily="34" charset="0"/>
              <a:buNone/>
            </a:pPr>
            <a:r>
              <a:rPr lang="zh-CN" altLang="en-US" sz="2800">
                <a:ea typeface="宋体" pitchFamily="2" charset="-122"/>
              </a:rPr>
              <a:t>联合影响量</a:t>
            </a:r>
          </a:p>
          <a:p>
            <a:pPr eaLnBrk="1" hangingPunct="1">
              <a:spcBef>
                <a:spcPct val="0"/>
              </a:spcBef>
              <a:buSzTx/>
              <a:buFont typeface="Arial" pitchFamily="34" charset="0"/>
              <a:buNone/>
            </a:pPr>
            <a:r>
              <a:rPr lang="zh-CN" altLang="en-US" sz="2800">
                <a:ea typeface="宋体" pitchFamily="2" charset="-122"/>
              </a:rPr>
              <a:t>Logit</a:t>
            </a:r>
          </a:p>
        </p:txBody>
      </p:sp>
      <p:sp>
        <p:nvSpPr>
          <p:cNvPr id="57356" name="Text Box 12"/>
          <p:cNvSpPr txBox="1">
            <a:spLocks noChangeArrowheads="1"/>
          </p:cNvSpPr>
          <p:nvPr/>
        </p:nvSpPr>
        <p:spPr bwMode="auto">
          <a:xfrm>
            <a:off x="4572000" y="396875"/>
            <a:ext cx="237648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buSzTx/>
              <a:buFont typeface="Arial" pitchFamily="34" charset="0"/>
              <a:buNone/>
            </a:pPr>
            <a:r>
              <a:rPr lang="zh-CN" altLang="en-US" sz="2800">
                <a:ea typeface="宋体" pitchFamily="2" charset="-122"/>
              </a:rPr>
              <a:t>可能性比</a:t>
            </a:r>
          </a:p>
          <a:p>
            <a:pPr eaLnBrk="1" hangingPunct="1">
              <a:spcBef>
                <a:spcPct val="0"/>
              </a:spcBef>
              <a:buSzTx/>
              <a:buFont typeface="Arial" pitchFamily="34" charset="0"/>
              <a:buNone/>
            </a:pPr>
            <a:r>
              <a:rPr lang="zh-CN" altLang="en-US" sz="2800">
                <a:ea typeface="宋体" pitchFamily="2" charset="-122"/>
              </a:rPr>
              <a:t>P(y=1)/P(y=0)</a:t>
            </a:r>
          </a:p>
        </p:txBody>
      </p:sp>
      <p:sp>
        <p:nvSpPr>
          <p:cNvPr id="57357" name="Text Box 13"/>
          <p:cNvSpPr txBox="1">
            <a:spLocks noChangeArrowheads="1"/>
          </p:cNvSpPr>
          <p:nvPr/>
        </p:nvSpPr>
        <p:spPr bwMode="auto">
          <a:xfrm>
            <a:off x="7237413" y="457730"/>
            <a:ext cx="1727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buSzTx/>
              <a:buFont typeface="Arial" pitchFamily="34" charset="0"/>
              <a:buNone/>
            </a:pPr>
            <a:r>
              <a:rPr lang="zh-CN" altLang="en-US" sz="2800">
                <a:ea typeface="宋体" pitchFamily="2" charset="-122"/>
              </a:rPr>
              <a:t>出现概率</a:t>
            </a:r>
          </a:p>
        </p:txBody>
      </p:sp>
      <p:sp>
        <p:nvSpPr>
          <p:cNvPr id="57358" name="箭头 281"/>
          <p:cNvSpPr>
            <a:spLocks noChangeShapeType="1"/>
          </p:cNvSpPr>
          <p:nvPr/>
        </p:nvSpPr>
        <p:spPr bwMode="auto">
          <a:xfrm>
            <a:off x="1187450" y="1596761"/>
            <a:ext cx="1512888" cy="13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59" name="箭头 282"/>
          <p:cNvSpPr>
            <a:spLocks noChangeShapeType="1"/>
          </p:cNvSpPr>
          <p:nvPr/>
        </p:nvSpPr>
        <p:spPr bwMode="auto">
          <a:xfrm>
            <a:off x="3382043" y="1620947"/>
            <a:ext cx="1609725" cy="13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60" name="箭头 283"/>
          <p:cNvSpPr>
            <a:spLocks noChangeShapeType="1"/>
          </p:cNvSpPr>
          <p:nvPr/>
        </p:nvSpPr>
        <p:spPr bwMode="auto">
          <a:xfrm>
            <a:off x="5940425" y="1597135"/>
            <a:ext cx="14874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Group 2"/>
          <p:cNvGraphicFramePr>
            <a:graphicFrameLocks noGrp="1"/>
          </p:cNvGraphicFramePr>
          <p:nvPr/>
        </p:nvGraphicFramePr>
        <p:xfrm>
          <a:off x="457200" y="756709"/>
          <a:ext cx="8229600" cy="4741334"/>
        </p:xfrm>
        <a:graphic>
          <a:graphicData uri="http://schemas.openxmlformats.org/drawingml/2006/table">
            <a:tbl>
              <a:tblPr/>
              <a:tblGrid>
                <a:gridCol w="1381125"/>
                <a:gridCol w="1377950"/>
                <a:gridCol w="1379538"/>
                <a:gridCol w="1376362"/>
                <a:gridCol w="1381125"/>
                <a:gridCol w="1333500"/>
              </a:tblGrid>
              <a:tr h="531813">
                <a:tc gridSpan="3">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2000" b="1" i="0" u="none" strike="noStrike" cap="none" normalizeH="0" baseline="0" smtClean="0">
                          <a:ln>
                            <a:noFill/>
                          </a:ln>
                          <a:solidFill>
                            <a:srgbClr val="000000"/>
                          </a:solidFill>
                          <a:effectLst/>
                          <a:latin typeface="Calibri" pitchFamily="34" charset="0"/>
                          <a:ea typeface="宋体" pitchFamily="2" charset="-122"/>
                        </a:rPr>
                        <a:t>人造黄油购买者</a:t>
                      </a:r>
                      <a:r>
                        <a:rPr kumimoji="0" lang="en-US" altLang="zh-CN" sz="2000" b="1" i="0" u="none" strike="noStrike" cap="none" normalizeH="0" baseline="0" smtClean="0">
                          <a:ln>
                            <a:noFill/>
                          </a:ln>
                          <a:solidFill>
                            <a:srgbClr val="000000"/>
                          </a:solidFill>
                          <a:effectLst/>
                          <a:latin typeface="Calibri" pitchFamily="34" charset="0"/>
                          <a:ea typeface="宋体" pitchFamily="2" charset="-122"/>
                        </a:rPr>
                        <a:t>{y=1}</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2000" b="1" i="0" u="none" strike="noStrike" cap="none" normalizeH="0" baseline="0" smtClean="0">
                          <a:ln>
                            <a:noFill/>
                          </a:ln>
                          <a:solidFill>
                            <a:srgbClr val="000000"/>
                          </a:solidFill>
                          <a:effectLst/>
                          <a:latin typeface="Calibri" pitchFamily="34" charset="0"/>
                          <a:ea typeface="宋体" pitchFamily="2" charset="-122"/>
                        </a:rPr>
                        <a:t>人造黄油未购买者</a:t>
                      </a:r>
                      <a:r>
                        <a:rPr kumimoji="0" lang="en-US" altLang="zh-CN" sz="2000" b="1" i="0" u="none" strike="noStrike" cap="none" normalizeH="0" baseline="0" smtClean="0">
                          <a:ln>
                            <a:noFill/>
                          </a:ln>
                          <a:solidFill>
                            <a:srgbClr val="000000"/>
                          </a:solidFill>
                          <a:effectLst/>
                          <a:latin typeface="Calibri" pitchFamily="34" charset="0"/>
                          <a:ea typeface="宋体" pitchFamily="2" charset="-122"/>
                        </a:rPr>
                        <a:t>{y=0}</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c hMerge="1">
                  <a:txBody>
                    <a:bodyPr/>
                    <a:lstStyle/>
                    <a:p>
                      <a:endParaRPr lang="zh-CN" altLang="en-US"/>
                    </a:p>
                  </a:txBody>
                  <a:tcPr/>
                </a:tc>
                <a:tc hMerge="1">
                  <a:txBody>
                    <a:bodyPr/>
                    <a:lstStyle/>
                    <a:p>
                      <a:endParaRPr lang="zh-CN" altLang="en-US"/>
                    </a:p>
                  </a:txBody>
                  <a:tcPr/>
                </a:tc>
              </a:tr>
              <a:tr h="783167">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2000" b="0" i="0" u="none" strike="noStrike" cap="none" normalizeH="0" baseline="0" smtClean="0">
                          <a:ln>
                            <a:noFill/>
                          </a:ln>
                          <a:solidFill>
                            <a:srgbClr val="000000"/>
                          </a:solidFill>
                          <a:effectLst/>
                          <a:latin typeface="Calibri" pitchFamily="34" charset="0"/>
                          <a:ea typeface="宋体" pitchFamily="2" charset="-122"/>
                        </a:rPr>
                        <a:t>受访者</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2000" b="0" i="0" u="none" strike="noStrike" cap="none" normalizeH="0" baseline="0" smtClean="0">
                          <a:ln>
                            <a:noFill/>
                          </a:ln>
                          <a:solidFill>
                            <a:srgbClr val="000000"/>
                          </a:solidFill>
                          <a:effectLst/>
                          <a:latin typeface="Calibri" pitchFamily="34" charset="0"/>
                          <a:ea typeface="宋体" pitchFamily="2" charset="-122"/>
                        </a:rPr>
                        <a:t>k</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2000" b="0" i="0" u="none" strike="noStrike" cap="none" normalizeH="0" baseline="0" smtClean="0">
                          <a:ln>
                            <a:noFill/>
                          </a:ln>
                          <a:solidFill>
                            <a:srgbClr val="000000"/>
                          </a:solidFill>
                          <a:effectLst/>
                          <a:latin typeface="Calibri" pitchFamily="34" charset="0"/>
                          <a:ea typeface="宋体" pitchFamily="2" charset="-122"/>
                        </a:rPr>
                        <a:t>可涂抹性</a:t>
                      </a:r>
                      <a:r>
                        <a:rPr kumimoji="0" lang="en-US" altLang="zh-CN" sz="2000" b="0" i="0" u="none" strike="noStrike" cap="none" normalizeH="0" baseline="0" smtClean="0">
                          <a:ln>
                            <a:noFill/>
                          </a:ln>
                          <a:solidFill>
                            <a:srgbClr val="000000"/>
                          </a:solidFill>
                          <a:effectLst/>
                          <a:latin typeface="Calibri" pitchFamily="34" charset="0"/>
                          <a:ea typeface="宋体" pitchFamily="2" charset="-122"/>
                        </a:rPr>
                        <a:t>X</a:t>
                      </a:r>
                      <a:r>
                        <a:rPr kumimoji="0" lang="en-US" altLang="zh-CN" sz="2000" b="0" i="0" u="none" strike="noStrike" cap="none" normalizeH="0" baseline="-25000" smtClean="0">
                          <a:ln>
                            <a:noFill/>
                          </a:ln>
                          <a:solidFill>
                            <a:srgbClr val="000000"/>
                          </a:solidFill>
                          <a:effectLst/>
                          <a:latin typeface="Calibri" pitchFamily="34" charset="0"/>
                          <a:ea typeface="宋体" pitchFamily="2" charset="-122"/>
                        </a:rPr>
                        <a:t>1k</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2000" b="0" i="0" u="none" strike="noStrike" cap="none" normalizeH="0" baseline="0" smtClean="0">
                          <a:ln>
                            <a:noFill/>
                          </a:ln>
                          <a:solidFill>
                            <a:srgbClr val="000000"/>
                          </a:solidFill>
                          <a:effectLst/>
                          <a:latin typeface="Calibri" pitchFamily="34" charset="0"/>
                          <a:ea typeface="宋体" pitchFamily="2" charset="-122"/>
                        </a:rPr>
                        <a:t>保质期</a:t>
                      </a:r>
                      <a:r>
                        <a:rPr kumimoji="0" lang="en-US" altLang="zh-CN" sz="2000" b="0" i="0" u="none" strike="noStrike" cap="none" normalizeH="0" baseline="0" smtClean="0">
                          <a:ln>
                            <a:noFill/>
                          </a:ln>
                          <a:solidFill>
                            <a:srgbClr val="000000"/>
                          </a:solidFill>
                          <a:effectLst/>
                          <a:latin typeface="Calibri" pitchFamily="34" charset="0"/>
                          <a:ea typeface="宋体" pitchFamily="2" charset="-122"/>
                        </a:rPr>
                        <a:t>X</a:t>
                      </a:r>
                      <a:r>
                        <a:rPr kumimoji="0" lang="en-US" altLang="zh-CN" sz="2000" b="0" i="0" u="none" strike="noStrike" cap="none" normalizeH="0" baseline="-25000" smtClean="0">
                          <a:ln>
                            <a:noFill/>
                          </a:ln>
                          <a:solidFill>
                            <a:srgbClr val="000000"/>
                          </a:solidFill>
                          <a:effectLst/>
                          <a:latin typeface="Calibri" pitchFamily="34" charset="0"/>
                          <a:ea typeface="宋体" pitchFamily="2" charset="-122"/>
                        </a:rPr>
                        <a:t>2k</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2000" b="0" i="0" u="none" strike="noStrike" cap="none" normalizeH="0" baseline="0" smtClean="0">
                          <a:ln>
                            <a:noFill/>
                          </a:ln>
                          <a:solidFill>
                            <a:srgbClr val="000000"/>
                          </a:solidFill>
                          <a:effectLst/>
                          <a:latin typeface="Calibri" pitchFamily="34" charset="0"/>
                          <a:ea typeface="宋体" pitchFamily="2" charset="-122"/>
                        </a:rPr>
                        <a:t>受访者</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2000" b="0" i="0" u="none" strike="noStrike" cap="none" normalizeH="0" baseline="0" smtClean="0">
                          <a:ln>
                            <a:noFill/>
                          </a:ln>
                          <a:solidFill>
                            <a:srgbClr val="000000"/>
                          </a:solidFill>
                          <a:effectLst/>
                          <a:latin typeface="Calibri" pitchFamily="34" charset="0"/>
                          <a:ea typeface="宋体" pitchFamily="2" charset="-122"/>
                        </a:rPr>
                        <a:t>k</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2000" b="0" i="0" u="none" strike="noStrike" cap="none" normalizeH="0" baseline="0" smtClean="0">
                          <a:ln>
                            <a:noFill/>
                          </a:ln>
                          <a:solidFill>
                            <a:srgbClr val="000000"/>
                          </a:solidFill>
                          <a:effectLst/>
                          <a:latin typeface="Calibri" pitchFamily="34" charset="0"/>
                          <a:ea typeface="宋体" pitchFamily="2" charset="-122"/>
                        </a:rPr>
                        <a:t>可涂抹性</a:t>
                      </a:r>
                      <a:r>
                        <a:rPr kumimoji="0" lang="en-US" altLang="zh-CN" sz="2000" b="0" i="0" u="none" strike="noStrike" cap="none" normalizeH="0" baseline="0" smtClean="0">
                          <a:ln>
                            <a:noFill/>
                          </a:ln>
                          <a:solidFill>
                            <a:srgbClr val="000000"/>
                          </a:solidFill>
                          <a:effectLst/>
                          <a:latin typeface="Calibri" pitchFamily="34" charset="0"/>
                          <a:ea typeface="宋体" pitchFamily="2" charset="-122"/>
                        </a:rPr>
                        <a:t>x</a:t>
                      </a:r>
                      <a:r>
                        <a:rPr kumimoji="0" lang="en-US" altLang="zh-CN" sz="2000" b="0" i="0" u="none" strike="noStrike" cap="none" normalizeH="0" baseline="-25000" smtClean="0">
                          <a:ln>
                            <a:noFill/>
                          </a:ln>
                          <a:solidFill>
                            <a:srgbClr val="000000"/>
                          </a:solidFill>
                          <a:effectLst/>
                          <a:latin typeface="Calibri" pitchFamily="34" charset="0"/>
                          <a:ea typeface="宋体" pitchFamily="2" charset="-122"/>
                        </a:rPr>
                        <a:t>1k</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en-US" sz="2000" b="0" i="0" u="none" strike="noStrike" cap="none" normalizeH="0" baseline="0" smtClean="0">
                          <a:ln>
                            <a:noFill/>
                          </a:ln>
                          <a:solidFill>
                            <a:srgbClr val="000000"/>
                          </a:solidFill>
                          <a:effectLst/>
                          <a:latin typeface="Calibri" pitchFamily="34" charset="0"/>
                          <a:ea typeface="宋体" pitchFamily="2" charset="-122"/>
                        </a:rPr>
                        <a:t>保质期</a:t>
                      </a:r>
                      <a:r>
                        <a:rPr kumimoji="0" lang="en-US" altLang="zh-CN" sz="2000" b="0" i="0" u="none" strike="noStrike" cap="none" normalizeH="0" baseline="0" smtClean="0">
                          <a:ln>
                            <a:noFill/>
                          </a:ln>
                          <a:solidFill>
                            <a:srgbClr val="000000"/>
                          </a:solidFill>
                          <a:effectLst/>
                          <a:latin typeface="Calibri" pitchFamily="34" charset="0"/>
                          <a:ea typeface="宋体" pitchFamily="2" charset="-122"/>
                        </a:rPr>
                        <a:t>x</a:t>
                      </a:r>
                      <a:r>
                        <a:rPr kumimoji="0" lang="en-US" altLang="zh-CN" sz="2000" b="0" i="0" u="none" strike="noStrike" cap="none" normalizeH="0" baseline="-25000" smtClean="0">
                          <a:ln>
                            <a:noFill/>
                          </a:ln>
                          <a:solidFill>
                            <a:srgbClr val="000000"/>
                          </a:solidFill>
                          <a:effectLst/>
                          <a:latin typeface="Calibri" pitchFamily="34" charset="0"/>
                          <a:ea typeface="宋体" pitchFamily="2" charset="-122"/>
                        </a:rPr>
                        <a:t>2k</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r>
              <a:tr h="3426354">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1</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2</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3</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4</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5</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6</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7</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8</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9</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10</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11</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12</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2</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3</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6</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4</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3</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4</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3</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2</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5</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3</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3</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4</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3</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4</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5</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4</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2</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7</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5</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4</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6</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6</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3</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5</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13</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14</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15</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16</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17</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18</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19</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20</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21</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22</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23</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24</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5</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4</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7</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3</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4</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5</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4</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5</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6</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5</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6</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6</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4</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3</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5</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3</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4</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2</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2</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5</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7</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3</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4</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en-US" altLang="zh-CN" sz="1500" b="0" i="0" u="none" strike="noStrike" cap="none" normalizeH="0" baseline="0" smtClean="0">
                          <a:ln>
                            <a:noFill/>
                          </a:ln>
                          <a:solidFill>
                            <a:srgbClr val="000000"/>
                          </a:solidFill>
                          <a:effectLst/>
                          <a:latin typeface="Calibri" pitchFamily="34" charset="0"/>
                          <a:ea typeface="宋体" pitchFamily="2" charset="-122"/>
                        </a:rPr>
                        <a:t>6</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r>
            </a:tbl>
          </a:graphicData>
        </a:graphic>
      </p:graphicFrame>
      <p:sp>
        <p:nvSpPr>
          <p:cNvPr id="58396" name="Text Box 54"/>
          <p:cNvSpPr txBox="1">
            <a:spLocks noChangeArrowheads="1"/>
          </p:cNvSpPr>
          <p:nvPr/>
        </p:nvSpPr>
        <p:spPr bwMode="auto">
          <a:xfrm>
            <a:off x="1755776" y="103188"/>
            <a:ext cx="55975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buSzTx/>
              <a:buFont typeface="Arial" pitchFamily="34" charset="0"/>
              <a:buNone/>
            </a:pPr>
            <a:r>
              <a:rPr lang="zh-CN" altLang="en-US" sz="3600">
                <a:ea typeface="宋体" pitchFamily="2" charset="-122"/>
              </a:rPr>
              <a:t>例</a:t>
            </a:r>
            <a:r>
              <a:rPr lang="en-US" altLang="zh-CN" sz="3600">
                <a:ea typeface="宋体" pitchFamily="2" charset="-122"/>
              </a:rPr>
              <a:t>4.2 </a:t>
            </a:r>
            <a:r>
              <a:rPr lang="zh-CN" altLang="en-US" sz="3600">
                <a:ea typeface="宋体" pitchFamily="2" charset="-122"/>
              </a:rPr>
              <a:t>逻辑回归应用举例</a:t>
            </a:r>
            <a:endParaRPr lang="zh-CN" altLang="zh-CN" sz="3600">
              <a:ea typeface="宋体"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sz="half" idx="1"/>
          </p:nvPr>
        </p:nvSpPr>
        <p:spPr>
          <a:xfrm>
            <a:off x="458788" y="337220"/>
            <a:ext cx="8075612" cy="4347104"/>
          </a:xfrm>
        </p:spPr>
        <p:txBody>
          <a:bodyPr/>
          <a:lstStyle/>
          <a:p>
            <a:pPr eaLnBrk="1" hangingPunct="1">
              <a:buFont typeface="Wingdings" pitchFamily="2" charset="2"/>
              <a:buNone/>
            </a:pPr>
            <a:r>
              <a:rPr lang="zh-CN" altLang="en-US" sz="3200" b="1" dirty="0" smtClean="0">
                <a:latin typeface="宋体" pitchFamily="2" charset="-122"/>
                <a:ea typeface="宋体" pitchFamily="2" charset="-122"/>
              </a:rPr>
              <a:t>（</a:t>
            </a:r>
            <a:r>
              <a:rPr lang="en-US" altLang="zh-CN" sz="3200" b="1" dirty="0" smtClean="0">
                <a:latin typeface="宋体" pitchFamily="2" charset="-122"/>
                <a:ea typeface="宋体" pitchFamily="2" charset="-122"/>
              </a:rPr>
              <a:t>2</a:t>
            </a:r>
            <a:r>
              <a:rPr lang="zh-CN" altLang="en-US" sz="3200" b="1" dirty="0" smtClean="0">
                <a:latin typeface="宋体" pitchFamily="2" charset="-122"/>
                <a:ea typeface="宋体" pitchFamily="2" charset="-122"/>
              </a:rPr>
              <a:t>）估计逻辑回归函数</a:t>
            </a:r>
          </a:p>
          <a:p>
            <a:pPr eaLnBrk="1" hangingPunct="1"/>
            <a:r>
              <a:rPr lang="zh-CN" altLang="en-US" sz="3200" dirty="0" smtClean="0">
                <a:latin typeface="宋体" pitchFamily="2" charset="-122"/>
                <a:ea typeface="宋体" pitchFamily="2" charset="-122"/>
              </a:rPr>
              <a:t>通常用极大似然估计法估计模型的参数，目的是使观察到的调查数据的概率最大，来确定反映自变量权重的逻辑回归模型参数</a:t>
            </a:r>
            <a:r>
              <a:rPr lang="en-US" altLang="zh-CN" sz="3200" dirty="0" smtClean="0">
                <a:latin typeface="宋体" pitchFamily="2" charset="-122"/>
                <a:ea typeface="宋体" pitchFamily="2" charset="-122"/>
              </a:rPr>
              <a:t>b</a:t>
            </a:r>
            <a:r>
              <a:rPr lang="en-US" altLang="zh-CN" sz="3200" baseline="-25000" dirty="0" smtClean="0">
                <a:latin typeface="宋体" pitchFamily="2" charset="-122"/>
                <a:ea typeface="宋体" pitchFamily="2" charset="-122"/>
              </a:rPr>
              <a:t>j</a:t>
            </a:r>
          </a:p>
          <a:p>
            <a:pPr eaLnBrk="1" hangingPunct="1"/>
            <a:r>
              <a:rPr lang="zh-CN" altLang="en-US" sz="3200" dirty="0" smtClean="0">
                <a:latin typeface="宋体" pitchFamily="2" charset="-122"/>
                <a:ea typeface="宋体" pitchFamily="2" charset="-122"/>
              </a:rPr>
              <a:t>若对每个观察个体</a:t>
            </a:r>
            <a:r>
              <a:rPr lang="en-US" altLang="zh-CN" sz="3200" dirty="0" smtClean="0">
                <a:latin typeface="宋体" pitchFamily="2" charset="-122"/>
                <a:ea typeface="宋体" pitchFamily="2" charset="-122"/>
              </a:rPr>
              <a:t>k</a:t>
            </a:r>
            <a:r>
              <a:rPr lang="zh-CN" altLang="en-US" sz="3200" dirty="0" smtClean="0">
                <a:latin typeface="宋体" pitchFamily="2" charset="-122"/>
                <a:ea typeface="宋体" pitchFamily="2" charset="-122"/>
              </a:rPr>
              <a:t>考虑如下关系式：</a:t>
            </a:r>
          </a:p>
        </p:txBody>
      </p:sp>
      <p:graphicFrame>
        <p:nvGraphicFramePr>
          <p:cNvPr id="59395" name="Object 3"/>
          <p:cNvGraphicFramePr>
            <a:graphicFrameLocks noGrp="1" noChangeAspect="1"/>
          </p:cNvGraphicFramePr>
          <p:nvPr>
            <p:ph sz="quarter" idx="3"/>
            <p:extLst>
              <p:ext uri="{D42A27DB-BD31-4B8C-83A1-F6EECF244321}">
                <p14:modId xmlns:p14="http://schemas.microsoft.com/office/powerpoint/2010/main" val="18183448"/>
              </p:ext>
            </p:extLst>
          </p:nvPr>
        </p:nvGraphicFramePr>
        <p:xfrm>
          <a:off x="1649802" y="3577580"/>
          <a:ext cx="5578475" cy="1939396"/>
        </p:xfrm>
        <a:graphic>
          <a:graphicData uri="http://schemas.openxmlformats.org/presentationml/2006/ole">
            <mc:AlternateContent xmlns:mc="http://schemas.openxmlformats.org/markup-compatibility/2006">
              <mc:Choice xmlns:v="urn:schemas-microsoft-com:vml" Requires="v">
                <p:oleObj spid="_x0000_s59440" r:id="rId3" imgW="1453282" imgH="688511" progId="Equation.DSMT4">
                  <p:embed/>
                </p:oleObj>
              </mc:Choice>
              <mc:Fallback>
                <p:oleObj r:id="rId3" imgW="1453282" imgH="688511"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9802" y="3577580"/>
                        <a:ext cx="5578475" cy="1939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18" name="Object 2"/>
          <p:cNvGraphicFramePr>
            <a:graphicFrameLocks/>
          </p:cNvGraphicFramePr>
          <p:nvPr/>
        </p:nvGraphicFramePr>
        <p:xfrm>
          <a:off x="3203575" y="216959"/>
          <a:ext cx="5111750" cy="1019969"/>
        </p:xfrm>
        <a:graphic>
          <a:graphicData uri="http://schemas.openxmlformats.org/presentationml/2006/ole">
            <mc:AlternateContent xmlns:mc="http://schemas.openxmlformats.org/markup-compatibility/2006">
              <mc:Choice xmlns:v="urn:schemas-microsoft-com:vml" Requires="v">
                <p:oleObj spid="_x0000_s60558" r:id="rId3" imgW="1918115" imgH="444415" progId="Equation.DSMT4">
                  <p:embed/>
                </p:oleObj>
              </mc:Choice>
              <mc:Fallback>
                <p:oleObj r:id="rId3" imgW="1918115" imgH="444415" progId="Equation.DSMT4">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16959"/>
                        <a:ext cx="5111750" cy="101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19" name="Object 3"/>
          <p:cNvGraphicFramePr>
            <a:graphicFrameLocks/>
          </p:cNvGraphicFramePr>
          <p:nvPr/>
        </p:nvGraphicFramePr>
        <p:xfrm>
          <a:off x="2968625" y="1477699"/>
          <a:ext cx="5924550" cy="1139031"/>
        </p:xfrm>
        <a:graphic>
          <a:graphicData uri="http://schemas.openxmlformats.org/presentationml/2006/ole">
            <mc:AlternateContent xmlns:mc="http://schemas.openxmlformats.org/markup-compatibility/2006">
              <mc:Choice xmlns:v="urn:schemas-microsoft-com:vml" Requires="v">
                <p:oleObj spid="_x0000_s60559" r:id="rId5" imgW="2159770" imgH="444415" progId="Equation.DSMT4">
                  <p:embed/>
                </p:oleObj>
              </mc:Choice>
              <mc:Fallback>
                <p:oleObj r:id="rId5" imgW="2159770" imgH="444415" progId="Equation.DSMT4">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8625" y="1477699"/>
                        <a:ext cx="5924550" cy="113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0" name="Object 4"/>
          <p:cNvGraphicFramePr>
            <a:graphicFrameLocks/>
          </p:cNvGraphicFramePr>
          <p:nvPr/>
        </p:nvGraphicFramePr>
        <p:xfrm>
          <a:off x="1908175" y="2797969"/>
          <a:ext cx="7131050" cy="1259417"/>
        </p:xfrm>
        <a:graphic>
          <a:graphicData uri="http://schemas.openxmlformats.org/presentationml/2006/ole">
            <mc:AlternateContent xmlns:mc="http://schemas.openxmlformats.org/markup-compatibility/2006">
              <mc:Choice xmlns:v="urn:schemas-microsoft-com:vml" Requires="v">
                <p:oleObj spid="_x0000_s60560" r:id="rId7" imgW="2426635" imgH="431810" progId="Equation.DSMT4">
                  <p:embed/>
                </p:oleObj>
              </mc:Choice>
              <mc:Fallback>
                <p:oleObj r:id="rId7" imgW="2426635" imgH="431810" progId="Equation.DSMT4">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2797969"/>
                        <a:ext cx="7131050" cy="1259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1" name="Text Box 5"/>
          <p:cNvSpPr txBox="1">
            <a:spLocks noChangeArrowheads="1"/>
          </p:cNvSpPr>
          <p:nvPr/>
        </p:nvSpPr>
        <p:spPr bwMode="auto">
          <a:xfrm>
            <a:off x="2447925" y="3997854"/>
            <a:ext cx="49323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buSzTx/>
              <a:buFont typeface="Arial" pitchFamily="34" charset="0"/>
              <a:buNone/>
            </a:pPr>
            <a:r>
              <a:rPr lang="zh-CN" altLang="en-US" sz="3600" dirty="0">
                <a:ea typeface="宋体" pitchFamily="2" charset="-122"/>
              </a:rPr>
              <a:t>Newton-Raphson算法</a:t>
            </a:r>
          </a:p>
        </p:txBody>
      </p:sp>
      <p:sp>
        <p:nvSpPr>
          <p:cNvPr id="60422" name="Text Box 6"/>
          <p:cNvSpPr txBox="1">
            <a:spLocks noChangeArrowheads="1"/>
          </p:cNvSpPr>
          <p:nvPr/>
        </p:nvSpPr>
        <p:spPr bwMode="auto">
          <a:xfrm>
            <a:off x="109538" y="457730"/>
            <a:ext cx="30940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buSzTx/>
              <a:buFont typeface="Arial" pitchFamily="34" charset="0"/>
              <a:buNone/>
            </a:pPr>
            <a:r>
              <a:rPr lang="zh-CN" altLang="en-US" sz="3600">
                <a:ea typeface="宋体" pitchFamily="2" charset="-122"/>
              </a:rPr>
              <a:t>合成一个方程：</a:t>
            </a:r>
          </a:p>
        </p:txBody>
      </p:sp>
      <p:sp>
        <p:nvSpPr>
          <p:cNvPr id="60423" name="Text Box 7"/>
          <p:cNvSpPr txBox="1">
            <a:spLocks noChangeArrowheads="1"/>
          </p:cNvSpPr>
          <p:nvPr/>
        </p:nvSpPr>
        <p:spPr bwMode="auto">
          <a:xfrm>
            <a:off x="107950" y="1778000"/>
            <a:ext cx="23241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buSzTx/>
              <a:buFont typeface="Arial" pitchFamily="34" charset="0"/>
              <a:buNone/>
            </a:pPr>
            <a:r>
              <a:rPr lang="zh-CN" altLang="en-US" sz="3600">
                <a:ea typeface="宋体" pitchFamily="2" charset="-122"/>
              </a:rPr>
              <a:t>似然函数：</a:t>
            </a:r>
          </a:p>
        </p:txBody>
      </p:sp>
      <p:sp>
        <p:nvSpPr>
          <p:cNvPr id="60424" name="Text Box 8"/>
          <p:cNvSpPr txBox="1">
            <a:spLocks noChangeArrowheads="1"/>
          </p:cNvSpPr>
          <p:nvPr/>
        </p:nvSpPr>
        <p:spPr bwMode="auto">
          <a:xfrm>
            <a:off x="104775" y="3157803"/>
            <a:ext cx="15875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buSzTx/>
              <a:buFont typeface="Arial" pitchFamily="34" charset="0"/>
              <a:buNone/>
            </a:pPr>
            <a:r>
              <a:rPr lang="zh-CN" altLang="en-US" sz="3600">
                <a:ea typeface="宋体" pitchFamily="2" charset="-122"/>
              </a:rPr>
              <a:t>求解：</a:t>
            </a:r>
          </a:p>
        </p:txBody>
      </p:sp>
      <p:sp>
        <p:nvSpPr>
          <p:cNvPr id="60425" name="Text Box 9"/>
          <p:cNvSpPr txBox="1">
            <a:spLocks noChangeArrowheads="1"/>
          </p:cNvSpPr>
          <p:nvPr/>
        </p:nvSpPr>
        <p:spPr bwMode="auto">
          <a:xfrm>
            <a:off x="204789" y="4801716"/>
            <a:ext cx="89392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buSzTx/>
              <a:buFont typeface="Arial" pitchFamily="34" charset="0"/>
              <a:buNone/>
            </a:pPr>
            <a:r>
              <a:rPr lang="zh-CN" altLang="en-US" sz="2800" dirty="0">
                <a:ea typeface="宋体" pitchFamily="2" charset="-122"/>
              </a:rPr>
              <a:t>判别准则：P</a:t>
            </a:r>
            <a:r>
              <a:rPr lang="zh-CN" altLang="en-US" sz="2800" baseline="-25000" dirty="0">
                <a:ea typeface="宋体" pitchFamily="2" charset="-122"/>
              </a:rPr>
              <a:t>k</a:t>
            </a:r>
            <a:r>
              <a:rPr lang="zh-CN" altLang="en-US" sz="2800" dirty="0">
                <a:ea typeface="宋体" pitchFamily="2" charset="-122"/>
              </a:rPr>
              <a:t>&gt;0.5，把个体分入{y=1}； </a:t>
            </a:r>
            <a:r>
              <a:rPr lang="zh-CN" altLang="en-US" sz="2800" dirty="0" smtClean="0">
                <a:ea typeface="宋体" pitchFamily="2" charset="-122"/>
              </a:rPr>
              <a:t>否</a:t>
            </a:r>
            <a:r>
              <a:rPr lang="zh-CN" altLang="en-US" sz="2800" dirty="0">
                <a:ea typeface="宋体" pitchFamily="2" charset="-122"/>
              </a:rPr>
              <a:t>则分入{y=0}</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457200" y="398199"/>
            <a:ext cx="8229600" cy="5220229"/>
          </a:xfrm>
        </p:spPr>
        <p:txBody>
          <a:bodyPr/>
          <a:lstStyle/>
          <a:p>
            <a:pPr eaLnBrk="1" hangingPunct="1">
              <a:lnSpc>
                <a:spcPct val="80000"/>
              </a:lnSpc>
            </a:pPr>
            <a:r>
              <a:rPr lang="en-US" altLang="zh-CN" sz="3200" smtClean="0">
                <a:latin typeface="宋体" pitchFamily="2" charset="-122"/>
                <a:ea typeface="宋体" pitchFamily="2" charset="-122"/>
              </a:rPr>
              <a:t>Newton-Raphson</a:t>
            </a:r>
          </a:p>
          <a:p>
            <a:pPr eaLnBrk="1" hangingPunct="1">
              <a:lnSpc>
                <a:spcPct val="80000"/>
              </a:lnSpc>
              <a:buFont typeface="Wingdings" pitchFamily="2" charset="2"/>
              <a:buNone/>
            </a:pPr>
            <a:r>
              <a:rPr lang="zh-CN" altLang="en-US" sz="3200" smtClean="0">
                <a:latin typeface="宋体" pitchFamily="2" charset="-122"/>
                <a:ea typeface="宋体" pitchFamily="2" charset="-122"/>
              </a:rPr>
              <a:t>（</a:t>
            </a:r>
            <a:r>
              <a:rPr lang="en-US" altLang="zh-CN" sz="3200" smtClean="0">
                <a:latin typeface="宋体" pitchFamily="2" charset="-122"/>
                <a:ea typeface="宋体" pitchFamily="2" charset="-122"/>
              </a:rPr>
              <a:t>1</a:t>
            </a:r>
            <a:r>
              <a:rPr lang="zh-CN" altLang="en-US" sz="3200" smtClean="0">
                <a:latin typeface="宋体" pitchFamily="2" charset="-122"/>
                <a:ea typeface="宋体" pitchFamily="2" charset="-122"/>
              </a:rPr>
              <a:t>）计算逻辑系数的估计值，可用最小二乘法；</a:t>
            </a:r>
          </a:p>
          <a:p>
            <a:pPr eaLnBrk="1" hangingPunct="1">
              <a:lnSpc>
                <a:spcPct val="80000"/>
              </a:lnSpc>
              <a:buFont typeface="Wingdings" pitchFamily="2" charset="2"/>
              <a:buNone/>
            </a:pPr>
            <a:r>
              <a:rPr lang="zh-CN" altLang="en-US" sz="3200" smtClean="0">
                <a:latin typeface="宋体" pitchFamily="2" charset="-122"/>
                <a:ea typeface="宋体" pitchFamily="2" charset="-122"/>
              </a:rPr>
              <a:t>（</a:t>
            </a:r>
            <a:r>
              <a:rPr lang="en-US" altLang="zh-CN" sz="3200" smtClean="0">
                <a:latin typeface="宋体" pitchFamily="2" charset="-122"/>
                <a:ea typeface="宋体" pitchFamily="2" charset="-122"/>
              </a:rPr>
              <a:t>2</a:t>
            </a:r>
            <a:r>
              <a:rPr lang="zh-CN" altLang="en-US" sz="3200" smtClean="0">
                <a:latin typeface="宋体" pitchFamily="2" charset="-122"/>
                <a:ea typeface="宋体" pitchFamily="2" charset="-122"/>
              </a:rPr>
              <a:t>）对任意观察个体</a:t>
            </a:r>
            <a:r>
              <a:rPr lang="en-US" altLang="zh-CN" sz="3200" smtClean="0">
                <a:latin typeface="宋体" pitchFamily="2" charset="-122"/>
                <a:ea typeface="宋体" pitchFamily="2" charset="-122"/>
              </a:rPr>
              <a:t>k</a:t>
            </a:r>
            <a:r>
              <a:rPr lang="zh-CN" altLang="en-US" sz="3200" smtClean="0">
                <a:latin typeface="宋体" pitchFamily="2" charset="-122"/>
                <a:ea typeface="宋体" pitchFamily="2" charset="-122"/>
              </a:rPr>
              <a:t>，利用</a:t>
            </a:r>
            <a:r>
              <a:rPr lang="en-US" altLang="zh-CN" sz="3200" smtClean="0">
                <a:latin typeface="宋体" pitchFamily="2" charset="-122"/>
                <a:ea typeface="宋体" pitchFamily="2" charset="-122"/>
              </a:rPr>
              <a:t>(1)</a:t>
            </a:r>
            <a:r>
              <a:rPr lang="zh-CN" altLang="en-US" sz="3200" smtClean="0">
                <a:latin typeface="宋体" pitchFamily="2" charset="-122"/>
                <a:ea typeface="宋体" pitchFamily="2" charset="-122"/>
              </a:rPr>
              <a:t>算的逻辑系数，计算</a:t>
            </a:r>
            <a:r>
              <a:rPr lang="en-US" altLang="zh-CN" sz="3200" smtClean="0">
                <a:latin typeface="宋体" pitchFamily="2" charset="-122"/>
                <a:ea typeface="宋体" pitchFamily="2" charset="-122"/>
              </a:rPr>
              <a:t>Logit</a:t>
            </a:r>
            <a:r>
              <a:rPr lang="zh-CN" altLang="en-US" sz="3200" smtClean="0">
                <a:latin typeface="宋体" pitchFamily="2" charset="-122"/>
                <a:ea typeface="宋体" pitchFamily="2" charset="-122"/>
              </a:rPr>
              <a:t>，及概率</a:t>
            </a:r>
            <a:r>
              <a:rPr lang="en-US" altLang="zh-CN" sz="3200" smtClean="0">
                <a:latin typeface="宋体" pitchFamily="2" charset="-122"/>
                <a:ea typeface="宋体" pitchFamily="2" charset="-122"/>
              </a:rPr>
              <a:t>P</a:t>
            </a:r>
            <a:r>
              <a:rPr lang="en-US" altLang="zh-CN" sz="3200" baseline="-25000" smtClean="0">
                <a:latin typeface="宋体" pitchFamily="2" charset="-122"/>
                <a:ea typeface="宋体" pitchFamily="2" charset="-122"/>
              </a:rPr>
              <a:t>k</a:t>
            </a:r>
            <a:r>
              <a:rPr lang="en-US" altLang="zh-CN" sz="3200" smtClean="0">
                <a:latin typeface="宋体" pitchFamily="2" charset="-122"/>
                <a:ea typeface="宋体" pitchFamily="2" charset="-122"/>
              </a:rPr>
              <a:t>(y=1)</a:t>
            </a:r>
          </a:p>
          <a:p>
            <a:pPr eaLnBrk="1" hangingPunct="1">
              <a:lnSpc>
                <a:spcPct val="80000"/>
              </a:lnSpc>
              <a:buFont typeface="Wingdings" pitchFamily="2" charset="2"/>
              <a:buNone/>
            </a:pPr>
            <a:r>
              <a:rPr lang="zh-CN" altLang="en-US" sz="3200" smtClean="0">
                <a:latin typeface="宋体" pitchFamily="2" charset="-122"/>
                <a:ea typeface="宋体" pitchFamily="2" charset="-122"/>
              </a:rPr>
              <a:t>（</a:t>
            </a:r>
            <a:r>
              <a:rPr lang="en-US" altLang="zh-CN" sz="3200" smtClean="0">
                <a:latin typeface="宋体" pitchFamily="2" charset="-122"/>
                <a:ea typeface="宋体" pitchFamily="2" charset="-122"/>
              </a:rPr>
              <a:t>3</a:t>
            </a:r>
            <a:r>
              <a:rPr lang="zh-CN" altLang="en-US" sz="3200" smtClean="0">
                <a:latin typeface="宋体" pitchFamily="2" charset="-122"/>
                <a:ea typeface="宋体" pitchFamily="2" charset="-122"/>
              </a:rPr>
              <a:t>）选择一些个体根据对数似然函数计算对数似然值</a:t>
            </a:r>
          </a:p>
          <a:p>
            <a:pPr eaLnBrk="1" hangingPunct="1">
              <a:lnSpc>
                <a:spcPct val="80000"/>
              </a:lnSpc>
              <a:buFont typeface="Wingdings" pitchFamily="2" charset="2"/>
              <a:buNone/>
            </a:pPr>
            <a:r>
              <a:rPr lang="zh-CN" altLang="en-US" sz="3200" smtClean="0">
                <a:latin typeface="宋体" pitchFamily="2" charset="-122"/>
                <a:ea typeface="宋体" pitchFamily="2" charset="-122"/>
              </a:rPr>
              <a:t>（</a:t>
            </a:r>
            <a:r>
              <a:rPr lang="en-US" altLang="zh-CN" sz="3200" smtClean="0">
                <a:latin typeface="宋体" pitchFamily="2" charset="-122"/>
                <a:ea typeface="宋体" pitchFamily="2" charset="-122"/>
              </a:rPr>
              <a:t>4</a:t>
            </a:r>
            <a:r>
              <a:rPr lang="zh-CN" altLang="en-US" sz="3200" smtClean="0">
                <a:latin typeface="宋体" pitchFamily="2" charset="-122"/>
                <a:ea typeface="宋体" pitchFamily="2" charset="-122"/>
              </a:rPr>
              <a:t>）对所有观察个体进行</a:t>
            </a:r>
            <a:r>
              <a:rPr lang="en-US" altLang="zh-CN" sz="3200" smtClean="0">
                <a:latin typeface="宋体" pitchFamily="2" charset="-122"/>
                <a:ea typeface="宋体" pitchFamily="2" charset="-122"/>
              </a:rPr>
              <a:t>(2-3)</a:t>
            </a:r>
            <a:r>
              <a:rPr lang="zh-CN" altLang="en-US" sz="3200" smtClean="0">
                <a:latin typeface="宋体" pitchFamily="2" charset="-122"/>
                <a:ea typeface="宋体" pitchFamily="2" charset="-122"/>
              </a:rPr>
              <a:t>步，以确定总对数似然函数</a:t>
            </a:r>
          </a:p>
          <a:p>
            <a:pPr eaLnBrk="1" hangingPunct="1">
              <a:lnSpc>
                <a:spcPct val="80000"/>
              </a:lnSpc>
              <a:buFont typeface="Wingdings" pitchFamily="2" charset="2"/>
              <a:buNone/>
            </a:pPr>
            <a:r>
              <a:rPr lang="zh-CN" altLang="en-US" sz="3200" smtClean="0">
                <a:latin typeface="宋体" pitchFamily="2" charset="-122"/>
                <a:ea typeface="宋体" pitchFamily="2" charset="-122"/>
              </a:rPr>
              <a:t>（</a:t>
            </a:r>
            <a:r>
              <a:rPr lang="en-US" altLang="zh-CN" sz="3200" smtClean="0">
                <a:latin typeface="宋体" pitchFamily="2" charset="-122"/>
                <a:ea typeface="宋体" pitchFamily="2" charset="-122"/>
              </a:rPr>
              <a:t>5</a:t>
            </a:r>
            <a:r>
              <a:rPr lang="zh-CN" altLang="en-US" sz="3200" smtClean="0">
                <a:latin typeface="宋体" pitchFamily="2" charset="-122"/>
                <a:ea typeface="宋体" pitchFamily="2" charset="-122"/>
              </a:rPr>
              <a:t>）用其它</a:t>
            </a:r>
            <a:r>
              <a:rPr lang="en-US" altLang="zh-CN" sz="3200" smtClean="0">
                <a:latin typeface="宋体" pitchFamily="2" charset="-122"/>
                <a:ea typeface="宋体" pitchFamily="2" charset="-122"/>
              </a:rPr>
              <a:t>b</a:t>
            </a:r>
            <a:r>
              <a:rPr lang="en-US" altLang="zh-CN" sz="3200" baseline="-25000" smtClean="0">
                <a:latin typeface="宋体" pitchFamily="2" charset="-122"/>
                <a:ea typeface="宋体" pitchFamily="2" charset="-122"/>
              </a:rPr>
              <a:t>j</a:t>
            </a:r>
            <a:r>
              <a:rPr lang="zh-CN" altLang="en-US" sz="3200" smtClean="0">
                <a:latin typeface="宋体" pitchFamily="2" charset="-122"/>
                <a:ea typeface="宋体" pitchFamily="2" charset="-122"/>
              </a:rPr>
              <a:t>值重复</a:t>
            </a:r>
            <a:r>
              <a:rPr lang="en-US" altLang="zh-CN" sz="3200" smtClean="0">
                <a:latin typeface="宋体" pitchFamily="2" charset="-122"/>
                <a:ea typeface="宋体" pitchFamily="2" charset="-122"/>
              </a:rPr>
              <a:t>(2-4)</a:t>
            </a:r>
            <a:r>
              <a:rPr lang="zh-CN" altLang="en-US" sz="3200" smtClean="0">
                <a:latin typeface="宋体" pitchFamily="2" charset="-122"/>
                <a:ea typeface="宋体" pitchFamily="2" charset="-122"/>
              </a:rPr>
              <a:t>步</a:t>
            </a:r>
          </a:p>
          <a:p>
            <a:pPr eaLnBrk="1" hangingPunct="1">
              <a:lnSpc>
                <a:spcPct val="80000"/>
              </a:lnSpc>
              <a:buFont typeface="Wingdings" pitchFamily="2" charset="2"/>
              <a:buNone/>
            </a:pPr>
            <a:r>
              <a:rPr lang="zh-CN" altLang="en-US" sz="3200" smtClean="0">
                <a:latin typeface="宋体" pitchFamily="2" charset="-122"/>
                <a:ea typeface="宋体" pitchFamily="2" charset="-122"/>
              </a:rPr>
              <a:t>（</a:t>
            </a:r>
            <a:r>
              <a:rPr lang="en-US" altLang="zh-CN" sz="3200" smtClean="0">
                <a:latin typeface="宋体" pitchFamily="2" charset="-122"/>
                <a:ea typeface="宋体" pitchFamily="2" charset="-122"/>
              </a:rPr>
              <a:t>6</a:t>
            </a:r>
            <a:r>
              <a:rPr lang="zh-CN" altLang="en-US" sz="3200" smtClean="0">
                <a:latin typeface="宋体" pitchFamily="2" charset="-122"/>
                <a:ea typeface="宋体" pitchFamily="2" charset="-122"/>
              </a:rPr>
              <a:t>）比较不同系数群的总对数似然函数，重复上述步骤修改回归系数，直到总对数似然函数不再有明显增大</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sz="half" idx="1"/>
          </p:nvPr>
        </p:nvSpPr>
        <p:spPr>
          <a:xfrm>
            <a:off x="457200" y="157428"/>
            <a:ext cx="8229600" cy="2520156"/>
          </a:xfrm>
        </p:spPr>
        <p:txBody>
          <a:bodyPr/>
          <a:lstStyle/>
          <a:p>
            <a:pPr eaLnBrk="1" hangingPunct="1"/>
            <a:r>
              <a:rPr lang="zh-CN" altLang="en-US" sz="3600" smtClean="0">
                <a:latin typeface="宋体" pitchFamily="2" charset="-122"/>
                <a:ea typeface="宋体" pitchFamily="2" charset="-122"/>
              </a:rPr>
              <a:t>确定</a:t>
            </a:r>
            <a:r>
              <a:rPr lang="en-US" altLang="zh-CN" sz="3600" smtClean="0">
                <a:latin typeface="宋体" pitchFamily="2" charset="-122"/>
                <a:ea typeface="宋体" pitchFamily="2" charset="-122"/>
              </a:rPr>
              <a:t>z</a:t>
            </a:r>
            <a:r>
              <a:rPr lang="en-US" altLang="zh-CN" sz="3600" baseline="-25000" smtClean="0">
                <a:latin typeface="宋体" pitchFamily="2" charset="-122"/>
                <a:ea typeface="宋体" pitchFamily="2" charset="-122"/>
              </a:rPr>
              <a:t>k</a:t>
            </a:r>
            <a:r>
              <a:rPr lang="zh-CN" altLang="en-US" sz="3600" smtClean="0">
                <a:latin typeface="宋体" pitchFamily="2" charset="-122"/>
                <a:ea typeface="宋体" pitchFamily="2" charset="-122"/>
              </a:rPr>
              <a:t>值（</a:t>
            </a:r>
            <a:r>
              <a:rPr lang="en-US" altLang="zh-CN" sz="3600" smtClean="0">
                <a:latin typeface="宋体" pitchFamily="2" charset="-122"/>
                <a:ea typeface="宋体" pitchFamily="2" charset="-122"/>
              </a:rPr>
              <a:t>Logit</a:t>
            </a:r>
            <a:r>
              <a:rPr lang="zh-CN" altLang="en-US" sz="3600" smtClean="0">
                <a:latin typeface="宋体" pitchFamily="2" charset="-122"/>
                <a:ea typeface="宋体" pitchFamily="2" charset="-122"/>
              </a:rPr>
              <a:t>）的回归方程：</a:t>
            </a:r>
          </a:p>
          <a:p>
            <a:pPr eaLnBrk="1" hangingPunct="1"/>
            <a:r>
              <a:rPr lang="en-US" altLang="zh-CN" sz="3600" smtClean="0">
                <a:latin typeface="宋体" pitchFamily="2" charset="-122"/>
                <a:ea typeface="宋体" pitchFamily="2" charset="-122"/>
              </a:rPr>
              <a:t>z</a:t>
            </a:r>
            <a:r>
              <a:rPr lang="en-US" altLang="zh-CN" sz="3600" baseline="-25000" smtClean="0">
                <a:latin typeface="宋体" pitchFamily="2" charset="-122"/>
                <a:ea typeface="宋体" pitchFamily="2" charset="-122"/>
              </a:rPr>
              <a:t>k</a:t>
            </a:r>
            <a:r>
              <a:rPr lang="en-US" altLang="zh-CN" sz="3600" smtClean="0">
                <a:latin typeface="宋体" pitchFamily="2" charset="-122"/>
                <a:ea typeface="宋体" pitchFamily="2" charset="-122"/>
              </a:rPr>
              <a:t>=3.528-1.943</a:t>
            </a:r>
            <a:r>
              <a:rPr lang="en-US" altLang="zh-CN" sz="3600" smtClean="0">
                <a:latin typeface="宋体" pitchFamily="2" charset="-122"/>
                <a:ea typeface="宋体" pitchFamily="2" charset="-122"/>
                <a:sym typeface="Arial" pitchFamily="34" charset="0"/>
              </a:rPr>
              <a:t>×</a:t>
            </a:r>
            <a:r>
              <a:rPr lang="zh-CN" altLang="en-US" sz="3600" smtClean="0">
                <a:latin typeface="宋体" pitchFamily="2" charset="-122"/>
                <a:ea typeface="宋体" pitchFamily="2" charset="-122"/>
                <a:sym typeface="Arial" pitchFamily="34" charset="0"/>
              </a:rPr>
              <a:t>可涂抹性</a:t>
            </a:r>
            <a:r>
              <a:rPr lang="en-US" altLang="zh-CN" sz="3600" baseline="-25000" smtClean="0">
                <a:latin typeface="宋体" pitchFamily="2" charset="-122"/>
                <a:ea typeface="宋体" pitchFamily="2" charset="-122"/>
                <a:sym typeface="Arial" pitchFamily="34" charset="0"/>
              </a:rPr>
              <a:t>k</a:t>
            </a:r>
            <a:r>
              <a:rPr lang="en-US" altLang="zh-CN" sz="3600" smtClean="0">
                <a:latin typeface="宋体" pitchFamily="2" charset="-122"/>
                <a:ea typeface="宋体" pitchFamily="2" charset="-122"/>
                <a:sym typeface="Arial" pitchFamily="34" charset="0"/>
              </a:rPr>
              <a:t>+1.119×</a:t>
            </a:r>
            <a:r>
              <a:rPr lang="zh-CN" altLang="en-US" sz="3600" smtClean="0">
                <a:latin typeface="宋体" pitchFamily="2" charset="-122"/>
                <a:ea typeface="宋体" pitchFamily="2" charset="-122"/>
                <a:sym typeface="Arial" pitchFamily="34" charset="0"/>
              </a:rPr>
              <a:t>保质期</a:t>
            </a:r>
            <a:r>
              <a:rPr lang="en-US" altLang="zh-CN" sz="3600" baseline="-25000" smtClean="0">
                <a:latin typeface="宋体" pitchFamily="2" charset="-122"/>
                <a:ea typeface="宋体" pitchFamily="2" charset="-122"/>
                <a:sym typeface="Arial" pitchFamily="34" charset="0"/>
              </a:rPr>
              <a:t>k</a:t>
            </a:r>
          </a:p>
          <a:p>
            <a:pPr eaLnBrk="1" hangingPunct="1"/>
            <a:r>
              <a:rPr lang="zh-CN" altLang="en-US" sz="3600" smtClean="0">
                <a:latin typeface="宋体" pitchFamily="2" charset="-122"/>
                <a:ea typeface="宋体" pitchFamily="2" charset="-122"/>
                <a:sym typeface="Arial" pitchFamily="34" charset="0"/>
              </a:rPr>
              <a:t>将原始数据代入回归方程</a:t>
            </a:r>
          </a:p>
        </p:txBody>
      </p:sp>
      <p:graphicFrame>
        <p:nvGraphicFramePr>
          <p:cNvPr id="62467" name="Object 3"/>
          <p:cNvGraphicFramePr>
            <a:graphicFrameLocks noGrp="1" noChangeAspect="1"/>
          </p:cNvGraphicFramePr>
          <p:nvPr>
            <p:ph sz="half" idx="2"/>
          </p:nvPr>
        </p:nvGraphicFramePr>
        <p:xfrm>
          <a:off x="1116013" y="2317750"/>
          <a:ext cx="6121400" cy="3302000"/>
        </p:xfrm>
        <a:graphic>
          <a:graphicData uri="http://schemas.openxmlformats.org/presentationml/2006/ole">
            <mc:AlternateContent xmlns:mc="http://schemas.openxmlformats.org/markup-compatibility/2006">
              <mc:Choice xmlns:v="urn:schemas-microsoft-com:vml" Requires="v">
                <p:oleObj spid="_x0000_s62515" r:id="rId3" imgW="4686120" imgH="3819240" progId="Excel.Chart.8">
                  <p:embed/>
                </p:oleObj>
              </mc:Choice>
              <mc:Fallback>
                <p:oleObj r:id="rId3" imgW="4686120" imgH="3819240" progId="Excel.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317750"/>
                        <a:ext cx="6121400" cy="330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68" name="Line 4"/>
          <p:cNvSpPr>
            <a:spLocks noChangeShapeType="1"/>
          </p:cNvSpPr>
          <p:nvPr/>
        </p:nvSpPr>
        <p:spPr bwMode="auto">
          <a:xfrm>
            <a:off x="1403350" y="4119563"/>
            <a:ext cx="5545138" cy="0"/>
          </a:xfrm>
          <a:prstGeom prst="line">
            <a:avLst/>
          </a:prstGeom>
          <a:noFill/>
          <a:ln w="25400">
            <a:solidFill>
              <a:srgbClr val="3366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469" name="Text Box 5"/>
          <p:cNvSpPr txBox="1">
            <a:spLocks noChangeArrowheads="1"/>
          </p:cNvSpPr>
          <p:nvPr/>
        </p:nvSpPr>
        <p:spPr bwMode="auto">
          <a:xfrm>
            <a:off x="7165975" y="3251730"/>
            <a:ext cx="14493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buSzTx/>
              <a:buFont typeface="Arial" pitchFamily="34" charset="0"/>
              <a:buNone/>
            </a:pPr>
            <a:r>
              <a:rPr lang="zh-CN" altLang="en-US" sz="3600">
                <a:ea typeface="宋体" pitchFamily="2" charset="-122"/>
              </a:rPr>
              <a:t>Y=1</a:t>
            </a:r>
          </a:p>
        </p:txBody>
      </p:sp>
      <p:sp>
        <p:nvSpPr>
          <p:cNvPr id="62470" name="Text Box 6"/>
          <p:cNvSpPr txBox="1">
            <a:spLocks noChangeArrowheads="1"/>
          </p:cNvSpPr>
          <p:nvPr/>
        </p:nvSpPr>
        <p:spPr bwMode="auto">
          <a:xfrm>
            <a:off x="7221539" y="4373563"/>
            <a:ext cx="1449387"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buSzTx/>
              <a:buFont typeface="Arial" pitchFamily="34" charset="0"/>
              <a:buNone/>
            </a:pPr>
            <a:r>
              <a:rPr lang="zh-CN" altLang="en-US" sz="3600">
                <a:ea typeface="宋体" pitchFamily="2" charset="-122"/>
              </a:rPr>
              <a:t>Y=0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828800" y="317500"/>
            <a:ext cx="7010400" cy="660136"/>
          </a:xfrm>
        </p:spPr>
        <p:txBody>
          <a:bodyPr/>
          <a:lstStyle/>
          <a:p>
            <a:pPr eaLnBrk="1" hangingPunct="1">
              <a:defRPr/>
            </a:pPr>
            <a:r>
              <a:rPr lang="zh-CN" altLang="en-US" smtClean="0"/>
              <a:t>相关关系的图示</a:t>
            </a:r>
            <a:endParaRPr lang="zh-CN" altLang="en-US" smtClean="0">
              <a:solidFill>
                <a:schemeClr val="hlink"/>
              </a:solidFill>
            </a:endParaRPr>
          </a:p>
        </p:txBody>
      </p:sp>
      <p:grpSp>
        <p:nvGrpSpPr>
          <p:cNvPr id="70659" name="Group 3"/>
          <p:cNvGrpSpPr>
            <a:grpSpLocks/>
          </p:cNvGrpSpPr>
          <p:nvPr/>
        </p:nvGrpSpPr>
        <p:grpSpPr bwMode="auto">
          <a:xfrm>
            <a:off x="6096000" y="3365500"/>
            <a:ext cx="2667000" cy="1829594"/>
            <a:chOff x="3744" y="2640"/>
            <a:chExt cx="1680" cy="1383"/>
          </a:xfrm>
        </p:grpSpPr>
        <p:sp>
          <p:nvSpPr>
            <p:cNvPr id="25691" name="Rectangle 4"/>
            <p:cNvSpPr>
              <a:spLocks noChangeArrowheads="1"/>
            </p:cNvSpPr>
            <p:nvPr/>
          </p:nvSpPr>
          <p:spPr bwMode="auto">
            <a:xfrm>
              <a:off x="3744" y="2640"/>
              <a:ext cx="1680" cy="1344"/>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rgbClr val="F0F0F0"/>
                  </a:solidFill>
                  <a:latin typeface="Arial" pitchFamily="34" charset="0"/>
                  <a:ea typeface="宋体" pitchFamily="2" charset="-122"/>
                </a:defRPr>
              </a:lvl1pPr>
              <a:lvl2pPr marL="742950" indent="-285750" eaLnBrk="0" hangingPunct="0">
                <a:spcBef>
                  <a:spcPct val="20000"/>
                </a:spcBef>
                <a:buClr>
                  <a:schemeClr val="hlink"/>
                </a:buClr>
                <a:buSzPct val="65000"/>
                <a:buFont typeface="Wingdings" pitchFamily="2" charset="2"/>
                <a:buChar char="n"/>
                <a:defRPr sz="2800">
                  <a:solidFill>
                    <a:srgbClr val="F0F0F0"/>
                  </a:solidFill>
                  <a:latin typeface="Arial" pitchFamily="34" charset="0"/>
                  <a:ea typeface="宋体" pitchFamily="2" charset="-122"/>
                </a:defRPr>
              </a:lvl2pPr>
              <a:lvl3pPr marL="1143000" indent="-228600" eaLnBrk="0" hangingPunct="0">
                <a:spcBef>
                  <a:spcPct val="20000"/>
                </a:spcBef>
                <a:buClr>
                  <a:schemeClr val="tx2"/>
                </a:buClr>
                <a:buSzPct val="65000"/>
                <a:buFont typeface="Wingdings" pitchFamily="2" charset="2"/>
                <a:buChar char="l"/>
                <a:defRPr sz="2400">
                  <a:solidFill>
                    <a:srgbClr val="F0F0F0"/>
                  </a:solidFill>
                  <a:latin typeface="Arial" pitchFamily="34" charset="0"/>
                  <a:ea typeface="宋体" pitchFamily="2" charset="-122"/>
                </a:defRPr>
              </a:lvl3pPr>
              <a:lvl4pPr marL="1600200" indent="-228600" eaLnBrk="0" hangingPunct="0">
                <a:spcBef>
                  <a:spcPct val="20000"/>
                </a:spcBef>
                <a:buClr>
                  <a:schemeClr val="accent1"/>
                </a:buClr>
                <a:buSzPct val="65000"/>
                <a:buFont typeface="Monotype Sorts" pitchFamily="2" charset="2"/>
                <a:buChar char="l"/>
                <a:defRPr sz="2000">
                  <a:solidFill>
                    <a:srgbClr val="F0F0F0"/>
                  </a:solidFill>
                  <a:latin typeface="Arial" pitchFamily="34" charset="0"/>
                  <a:ea typeface="宋体" pitchFamily="2" charset="-122"/>
                </a:defRPr>
              </a:lvl4pPr>
              <a:lvl5pPr marL="2057400" indent="-228600" eaLnBrk="0" hangingPunct="0">
                <a:spcBef>
                  <a:spcPct val="20000"/>
                </a:spcBef>
                <a:buClr>
                  <a:schemeClr val="folHlink"/>
                </a:buClr>
                <a:buSzPct val="100000"/>
                <a:buChar char="»"/>
                <a:defRPr sz="2000">
                  <a:solidFill>
                    <a:srgbClr val="F0F0F0"/>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9pPr>
            </a:lstStyle>
            <a:p>
              <a:pPr eaLnBrk="1" hangingPunct="1">
                <a:spcBef>
                  <a:spcPct val="0"/>
                </a:spcBef>
                <a:buFontTx/>
                <a:buNone/>
              </a:pPr>
              <a:endParaRPr lang="zh-CN" altLang="en-US" sz="3600">
                <a:solidFill>
                  <a:schemeClr val="tx1"/>
                </a:solidFill>
              </a:endParaRPr>
            </a:p>
          </p:txBody>
        </p:sp>
        <p:grpSp>
          <p:nvGrpSpPr>
            <p:cNvPr id="25692" name="Group 5"/>
            <p:cNvGrpSpPr>
              <a:grpSpLocks/>
            </p:cNvGrpSpPr>
            <p:nvPr/>
          </p:nvGrpSpPr>
          <p:grpSpPr bwMode="auto">
            <a:xfrm>
              <a:off x="3936" y="2688"/>
              <a:ext cx="1392" cy="1335"/>
              <a:chOff x="3984" y="2592"/>
              <a:chExt cx="1392" cy="1335"/>
            </a:xfrm>
          </p:grpSpPr>
          <p:grpSp>
            <p:nvGrpSpPr>
              <p:cNvPr id="25693" name="Group 6"/>
              <p:cNvGrpSpPr>
                <a:grpSpLocks/>
              </p:cNvGrpSpPr>
              <p:nvPr/>
            </p:nvGrpSpPr>
            <p:grpSpPr bwMode="auto">
              <a:xfrm>
                <a:off x="3984" y="2592"/>
                <a:ext cx="1392" cy="1056"/>
                <a:chOff x="3984" y="2592"/>
                <a:chExt cx="1392" cy="1056"/>
              </a:xfrm>
            </p:grpSpPr>
            <p:sp>
              <p:nvSpPr>
                <p:cNvPr id="25695" name="Line 7"/>
                <p:cNvSpPr>
                  <a:spLocks noChangeShapeType="1"/>
                </p:cNvSpPr>
                <p:nvPr/>
              </p:nvSpPr>
              <p:spPr bwMode="auto">
                <a:xfrm>
                  <a:off x="3984" y="2592"/>
                  <a:ext cx="0" cy="1056"/>
                </a:xfrm>
                <a:prstGeom prst="line">
                  <a:avLst/>
                </a:prstGeom>
                <a:noFill/>
                <a:ln w="28575">
                  <a:solidFill>
                    <a:schemeClr val="tx1"/>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5696" name="Line 8"/>
                <p:cNvSpPr>
                  <a:spLocks noChangeShapeType="1"/>
                </p:cNvSpPr>
                <p:nvPr/>
              </p:nvSpPr>
              <p:spPr bwMode="auto">
                <a:xfrm>
                  <a:off x="3984" y="3648"/>
                  <a:ext cx="1392" cy="0"/>
                </a:xfrm>
                <a:prstGeom prst="line">
                  <a:avLst/>
                </a:prstGeom>
                <a:noFill/>
                <a:ln w="28575">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665" name="Text Box 9"/>
                <p:cNvSpPr txBox="1">
                  <a:spLocks noChangeArrowheads="1"/>
                </p:cNvSpPr>
                <p:nvPr/>
              </p:nvSpPr>
              <p:spPr bwMode="auto">
                <a:xfrm>
                  <a:off x="4368" y="3312"/>
                  <a:ext cx="257"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666" name="Text Box 10"/>
                <p:cNvSpPr txBox="1">
                  <a:spLocks noChangeArrowheads="1"/>
                </p:cNvSpPr>
                <p:nvPr/>
              </p:nvSpPr>
              <p:spPr bwMode="auto">
                <a:xfrm>
                  <a:off x="4800" y="3168"/>
                  <a:ext cx="257"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667" name="Text Box 11"/>
                <p:cNvSpPr txBox="1">
                  <a:spLocks noChangeArrowheads="1"/>
                </p:cNvSpPr>
                <p:nvPr/>
              </p:nvSpPr>
              <p:spPr bwMode="auto">
                <a:xfrm>
                  <a:off x="4704" y="2688"/>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668" name="Text Box 12"/>
                <p:cNvSpPr txBox="1">
                  <a:spLocks noChangeArrowheads="1"/>
                </p:cNvSpPr>
                <p:nvPr/>
              </p:nvSpPr>
              <p:spPr bwMode="auto">
                <a:xfrm>
                  <a:off x="4944" y="2736"/>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669" name="Text Box 13"/>
                <p:cNvSpPr txBox="1">
                  <a:spLocks noChangeArrowheads="1"/>
                </p:cNvSpPr>
                <p:nvPr/>
              </p:nvSpPr>
              <p:spPr bwMode="auto">
                <a:xfrm>
                  <a:off x="4512" y="2640"/>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670" name="Text Box 14"/>
                <p:cNvSpPr txBox="1">
                  <a:spLocks noChangeArrowheads="1"/>
                </p:cNvSpPr>
                <p:nvPr/>
              </p:nvSpPr>
              <p:spPr bwMode="auto">
                <a:xfrm>
                  <a:off x="4464" y="3024"/>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671" name="Text Box 15"/>
                <p:cNvSpPr txBox="1">
                  <a:spLocks noChangeArrowheads="1"/>
                </p:cNvSpPr>
                <p:nvPr/>
              </p:nvSpPr>
              <p:spPr bwMode="auto">
                <a:xfrm>
                  <a:off x="4320" y="2928"/>
                  <a:ext cx="256"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672" name="Text Box 16"/>
                <p:cNvSpPr txBox="1">
                  <a:spLocks noChangeArrowheads="1"/>
                </p:cNvSpPr>
                <p:nvPr/>
              </p:nvSpPr>
              <p:spPr bwMode="auto">
                <a:xfrm>
                  <a:off x="4176" y="3216"/>
                  <a:ext cx="257"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673" name="Text Box 17"/>
                <p:cNvSpPr txBox="1">
                  <a:spLocks noChangeArrowheads="1"/>
                </p:cNvSpPr>
                <p:nvPr/>
              </p:nvSpPr>
              <p:spPr bwMode="auto">
                <a:xfrm>
                  <a:off x="4176" y="3024"/>
                  <a:ext cx="257"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674" name="Text Box 18"/>
                <p:cNvSpPr txBox="1">
                  <a:spLocks noChangeArrowheads="1"/>
                </p:cNvSpPr>
                <p:nvPr/>
              </p:nvSpPr>
              <p:spPr bwMode="auto">
                <a:xfrm>
                  <a:off x="4752" y="2928"/>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675" name="Text Box 19"/>
                <p:cNvSpPr txBox="1">
                  <a:spLocks noChangeArrowheads="1"/>
                </p:cNvSpPr>
                <p:nvPr/>
              </p:nvSpPr>
              <p:spPr bwMode="auto">
                <a:xfrm>
                  <a:off x="4944" y="3168"/>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676" name="Text Box 20"/>
                <p:cNvSpPr txBox="1">
                  <a:spLocks noChangeArrowheads="1"/>
                </p:cNvSpPr>
                <p:nvPr/>
              </p:nvSpPr>
              <p:spPr bwMode="auto">
                <a:xfrm>
                  <a:off x="4272" y="2784"/>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grpSp>
          <p:sp>
            <p:nvSpPr>
              <p:cNvPr id="70677" name="Text Box 21"/>
              <p:cNvSpPr txBox="1">
                <a:spLocks noChangeArrowheads="1"/>
              </p:cNvSpPr>
              <p:nvPr/>
            </p:nvSpPr>
            <p:spPr bwMode="auto">
              <a:xfrm>
                <a:off x="4080" y="3648"/>
                <a:ext cx="1200" cy="27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eaLnBrk="0" hangingPunct="0">
                  <a:spcBef>
                    <a:spcPct val="50000"/>
                  </a:spcBef>
                  <a:buFontTx/>
                  <a:buNone/>
                  <a:defRPr/>
                </a:pPr>
                <a:r>
                  <a:rPr kumimoji="1" lang="zh-CN" altLang="en-US" sz="1800" b="1">
                    <a:effectLst>
                      <a:outerShdw blurRad="38100" dist="38100" dir="2700000" algn="tl">
                        <a:srgbClr val="000000"/>
                      </a:outerShdw>
                    </a:effectLst>
                  </a:rPr>
                  <a:t>不相关</a:t>
                </a:r>
              </a:p>
            </p:txBody>
          </p:sp>
        </p:grpSp>
      </p:grpSp>
      <p:grpSp>
        <p:nvGrpSpPr>
          <p:cNvPr id="70678" name="Group 22"/>
          <p:cNvGrpSpPr>
            <a:grpSpLocks/>
          </p:cNvGrpSpPr>
          <p:nvPr/>
        </p:nvGrpSpPr>
        <p:grpSpPr bwMode="auto">
          <a:xfrm>
            <a:off x="3276600" y="3365500"/>
            <a:ext cx="2667000" cy="1829594"/>
            <a:chOff x="2064" y="2544"/>
            <a:chExt cx="1680" cy="1383"/>
          </a:xfrm>
        </p:grpSpPr>
        <p:sp>
          <p:nvSpPr>
            <p:cNvPr id="25675" name="Rectangle 23"/>
            <p:cNvSpPr>
              <a:spLocks noChangeArrowheads="1"/>
            </p:cNvSpPr>
            <p:nvPr/>
          </p:nvSpPr>
          <p:spPr bwMode="auto">
            <a:xfrm>
              <a:off x="2064" y="2544"/>
              <a:ext cx="1680" cy="1344"/>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rgbClr val="F0F0F0"/>
                  </a:solidFill>
                  <a:latin typeface="Arial" pitchFamily="34" charset="0"/>
                  <a:ea typeface="宋体" pitchFamily="2" charset="-122"/>
                </a:defRPr>
              </a:lvl1pPr>
              <a:lvl2pPr marL="742950" indent="-285750" eaLnBrk="0" hangingPunct="0">
                <a:spcBef>
                  <a:spcPct val="20000"/>
                </a:spcBef>
                <a:buClr>
                  <a:schemeClr val="hlink"/>
                </a:buClr>
                <a:buSzPct val="65000"/>
                <a:buFont typeface="Wingdings" pitchFamily="2" charset="2"/>
                <a:buChar char="n"/>
                <a:defRPr sz="2800">
                  <a:solidFill>
                    <a:srgbClr val="F0F0F0"/>
                  </a:solidFill>
                  <a:latin typeface="Arial" pitchFamily="34" charset="0"/>
                  <a:ea typeface="宋体" pitchFamily="2" charset="-122"/>
                </a:defRPr>
              </a:lvl2pPr>
              <a:lvl3pPr marL="1143000" indent="-228600" eaLnBrk="0" hangingPunct="0">
                <a:spcBef>
                  <a:spcPct val="20000"/>
                </a:spcBef>
                <a:buClr>
                  <a:schemeClr val="tx2"/>
                </a:buClr>
                <a:buSzPct val="65000"/>
                <a:buFont typeface="Wingdings" pitchFamily="2" charset="2"/>
                <a:buChar char="l"/>
                <a:defRPr sz="2400">
                  <a:solidFill>
                    <a:srgbClr val="F0F0F0"/>
                  </a:solidFill>
                  <a:latin typeface="Arial" pitchFamily="34" charset="0"/>
                  <a:ea typeface="宋体" pitchFamily="2" charset="-122"/>
                </a:defRPr>
              </a:lvl3pPr>
              <a:lvl4pPr marL="1600200" indent="-228600" eaLnBrk="0" hangingPunct="0">
                <a:spcBef>
                  <a:spcPct val="20000"/>
                </a:spcBef>
                <a:buClr>
                  <a:schemeClr val="accent1"/>
                </a:buClr>
                <a:buSzPct val="65000"/>
                <a:buFont typeface="Monotype Sorts" pitchFamily="2" charset="2"/>
                <a:buChar char="l"/>
                <a:defRPr sz="2000">
                  <a:solidFill>
                    <a:srgbClr val="F0F0F0"/>
                  </a:solidFill>
                  <a:latin typeface="Arial" pitchFamily="34" charset="0"/>
                  <a:ea typeface="宋体" pitchFamily="2" charset="-122"/>
                </a:defRPr>
              </a:lvl4pPr>
              <a:lvl5pPr marL="2057400" indent="-228600" eaLnBrk="0" hangingPunct="0">
                <a:spcBef>
                  <a:spcPct val="20000"/>
                </a:spcBef>
                <a:buClr>
                  <a:schemeClr val="folHlink"/>
                </a:buClr>
                <a:buSzPct val="100000"/>
                <a:buChar char="»"/>
                <a:defRPr sz="2000">
                  <a:solidFill>
                    <a:srgbClr val="F0F0F0"/>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9pPr>
            </a:lstStyle>
            <a:p>
              <a:pPr eaLnBrk="1" hangingPunct="1">
                <a:spcBef>
                  <a:spcPct val="0"/>
                </a:spcBef>
                <a:buFontTx/>
                <a:buNone/>
              </a:pPr>
              <a:endParaRPr lang="zh-CN" altLang="en-US" sz="3600">
                <a:solidFill>
                  <a:schemeClr val="tx1"/>
                </a:solidFill>
              </a:endParaRPr>
            </a:p>
          </p:txBody>
        </p:sp>
        <p:grpSp>
          <p:nvGrpSpPr>
            <p:cNvPr id="25676" name="Group 24"/>
            <p:cNvGrpSpPr>
              <a:grpSpLocks/>
            </p:cNvGrpSpPr>
            <p:nvPr/>
          </p:nvGrpSpPr>
          <p:grpSpPr bwMode="auto">
            <a:xfrm>
              <a:off x="2256" y="2592"/>
              <a:ext cx="1392" cy="1335"/>
              <a:chOff x="2208" y="2640"/>
              <a:chExt cx="1392" cy="1335"/>
            </a:xfrm>
          </p:grpSpPr>
          <p:grpSp>
            <p:nvGrpSpPr>
              <p:cNvPr id="25677" name="Group 25"/>
              <p:cNvGrpSpPr>
                <a:grpSpLocks/>
              </p:cNvGrpSpPr>
              <p:nvPr/>
            </p:nvGrpSpPr>
            <p:grpSpPr bwMode="auto">
              <a:xfrm>
                <a:off x="2208" y="2640"/>
                <a:ext cx="1392" cy="1056"/>
                <a:chOff x="2208" y="2640"/>
                <a:chExt cx="1392" cy="1056"/>
              </a:xfrm>
            </p:grpSpPr>
            <p:sp>
              <p:nvSpPr>
                <p:cNvPr id="25679" name="Line 26"/>
                <p:cNvSpPr>
                  <a:spLocks noChangeShapeType="1"/>
                </p:cNvSpPr>
                <p:nvPr/>
              </p:nvSpPr>
              <p:spPr bwMode="auto">
                <a:xfrm>
                  <a:off x="2208" y="2640"/>
                  <a:ext cx="0" cy="1056"/>
                </a:xfrm>
                <a:prstGeom prst="line">
                  <a:avLst/>
                </a:prstGeom>
                <a:noFill/>
                <a:ln w="28575">
                  <a:solidFill>
                    <a:schemeClr val="tx1"/>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5680" name="Line 27"/>
                <p:cNvSpPr>
                  <a:spLocks noChangeShapeType="1"/>
                </p:cNvSpPr>
                <p:nvPr/>
              </p:nvSpPr>
              <p:spPr bwMode="auto">
                <a:xfrm>
                  <a:off x="2208" y="3696"/>
                  <a:ext cx="1392" cy="0"/>
                </a:xfrm>
                <a:prstGeom prst="line">
                  <a:avLst/>
                </a:prstGeom>
                <a:noFill/>
                <a:ln w="28575">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684" name="Text Box 28"/>
                <p:cNvSpPr txBox="1">
                  <a:spLocks noChangeArrowheads="1"/>
                </p:cNvSpPr>
                <p:nvPr/>
              </p:nvSpPr>
              <p:spPr bwMode="auto">
                <a:xfrm>
                  <a:off x="2928" y="3312"/>
                  <a:ext cx="257"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685" name="Text Box 29"/>
                <p:cNvSpPr txBox="1">
                  <a:spLocks noChangeArrowheads="1"/>
                </p:cNvSpPr>
                <p:nvPr/>
              </p:nvSpPr>
              <p:spPr bwMode="auto">
                <a:xfrm>
                  <a:off x="3216" y="3360"/>
                  <a:ext cx="257"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686" name="Text Box 30"/>
                <p:cNvSpPr txBox="1">
                  <a:spLocks noChangeArrowheads="1"/>
                </p:cNvSpPr>
                <p:nvPr/>
              </p:nvSpPr>
              <p:spPr bwMode="auto">
                <a:xfrm>
                  <a:off x="2640" y="3168"/>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687" name="Text Box 31"/>
                <p:cNvSpPr txBox="1">
                  <a:spLocks noChangeArrowheads="1"/>
                </p:cNvSpPr>
                <p:nvPr/>
              </p:nvSpPr>
              <p:spPr bwMode="auto">
                <a:xfrm>
                  <a:off x="2976" y="3120"/>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688" name="Text Box 32"/>
                <p:cNvSpPr txBox="1">
                  <a:spLocks noChangeArrowheads="1"/>
                </p:cNvSpPr>
                <p:nvPr/>
              </p:nvSpPr>
              <p:spPr bwMode="auto">
                <a:xfrm>
                  <a:off x="2352" y="3024"/>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689" name="Text Box 33"/>
                <p:cNvSpPr txBox="1">
                  <a:spLocks noChangeArrowheads="1"/>
                </p:cNvSpPr>
                <p:nvPr/>
              </p:nvSpPr>
              <p:spPr bwMode="auto">
                <a:xfrm>
                  <a:off x="2758" y="3079"/>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690" name="Text Box 34"/>
                <p:cNvSpPr txBox="1">
                  <a:spLocks noChangeArrowheads="1"/>
                </p:cNvSpPr>
                <p:nvPr/>
              </p:nvSpPr>
              <p:spPr bwMode="auto">
                <a:xfrm>
                  <a:off x="2544" y="2976"/>
                  <a:ext cx="256"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691" name="Text Box 35"/>
                <p:cNvSpPr txBox="1">
                  <a:spLocks noChangeArrowheads="1"/>
                </p:cNvSpPr>
                <p:nvPr/>
              </p:nvSpPr>
              <p:spPr bwMode="auto">
                <a:xfrm>
                  <a:off x="2256" y="2832"/>
                  <a:ext cx="257"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692" name="Text Box 36"/>
                <p:cNvSpPr txBox="1">
                  <a:spLocks noChangeArrowheads="1"/>
                </p:cNvSpPr>
                <p:nvPr/>
              </p:nvSpPr>
              <p:spPr bwMode="auto">
                <a:xfrm>
                  <a:off x="2496" y="2832"/>
                  <a:ext cx="240"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25690" name="Line 37"/>
                <p:cNvSpPr>
                  <a:spLocks noChangeShapeType="1"/>
                </p:cNvSpPr>
                <p:nvPr/>
              </p:nvSpPr>
              <p:spPr bwMode="auto">
                <a:xfrm>
                  <a:off x="2256" y="2832"/>
                  <a:ext cx="1152" cy="768"/>
                </a:xfrm>
                <a:prstGeom prst="line">
                  <a:avLst/>
                </a:prstGeom>
                <a:noFill/>
                <a:ln w="28575">
                  <a:solidFill>
                    <a:schemeClr val="tx2"/>
                  </a:solidFill>
                  <a:round/>
                  <a:headEnd/>
                  <a:tailEnd/>
                </a:ln>
                <a:effectLst>
                  <a:outerShdw dist="12700" dir="108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70694" name="Text Box 38"/>
              <p:cNvSpPr txBox="1">
                <a:spLocks noChangeArrowheads="1"/>
              </p:cNvSpPr>
              <p:nvPr/>
            </p:nvSpPr>
            <p:spPr bwMode="auto">
              <a:xfrm>
                <a:off x="2256" y="3696"/>
                <a:ext cx="1200" cy="27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eaLnBrk="0" hangingPunct="0">
                  <a:spcBef>
                    <a:spcPct val="50000"/>
                  </a:spcBef>
                  <a:buFontTx/>
                  <a:buNone/>
                  <a:defRPr/>
                </a:pPr>
                <a:r>
                  <a:rPr kumimoji="1" lang="zh-CN" altLang="en-US" sz="1800" b="1">
                    <a:effectLst>
                      <a:outerShdw blurRad="38100" dist="38100" dir="2700000" algn="tl">
                        <a:srgbClr val="000000"/>
                      </a:outerShdw>
                    </a:effectLst>
                  </a:rPr>
                  <a:t>负线性相关</a:t>
                </a:r>
              </a:p>
            </p:txBody>
          </p:sp>
        </p:grpSp>
      </p:grpSp>
      <p:grpSp>
        <p:nvGrpSpPr>
          <p:cNvPr id="70695" name="Group 39"/>
          <p:cNvGrpSpPr>
            <a:grpSpLocks/>
          </p:cNvGrpSpPr>
          <p:nvPr/>
        </p:nvGrpSpPr>
        <p:grpSpPr bwMode="auto">
          <a:xfrm>
            <a:off x="381000" y="3365500"/>
            <a:ext cx="2667000" cy="1829594"/>
            <a:chOff x="144" y="2640"/>
            <a:chExt cx="1680" cy="1383"/>
          </a:xfrm>
        </p:grpSpPr>
        <p:sp>
          <p:nvSpPr>
            <p:cNvPr id="25659" name="Rectangle 40"/>
            <p:cNvSpPr>
              <a:spLocks noChangeArrowheads="1"/>
            </p:cNvSpPr>
            <p:nvPr/>
          </p:nvSpPr>
          <p:spPr bwMode="auto">
            <a:xfrm>
              <a:off x="144" y="2640"/>
              <a:ext cx="1680" cy="1344"/>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rgbClr val="F0F0F0"/>
                  </a:solidFill>
                  <a:latin typeface="Arial" pitchFamily="34" charset="0"/>
                  <a:ea typeface="宋体" pitchFamily="2" charset="-122"/>
                </a:defRPr>
              </a:lvl1pPr>
              <a:lvl2pPr marL="742950" indent="-285750" eaLnBrk="0" hangingPunct="0">
                <a:spcBef>
                  <a:spcPct val="20000"/>
                </a:spcBef>
                <a:buClr>
                  <a:schemeClr val="hlink"/>
                </a:buClr>
                <a:buSzPct val="65000"/>
                <a:buFont typeface="Wingdings" pitchFamily="2" charset="2"/>
                <a:buChar char="n"/>
                <a:defRPr sz="2800">
                  <a:solidFill>
                    <a:srgbClr val="F0F0F0"/>
                  </a:solidFill>
                  <a:latin typeface="Arial" pitchFamily="34" charset="0"/>
                  <a:ea typeface="宋体" pitchFamily="2" charset="-122"/>
                </a:defRPr>
              </a:lvl2pPr>
              <a:lvl3pPr marL="1143000" indent="-228600" eaLnBrk="0" hangingPunct="0">
                <a:spcBef>
                  <a:spcPct val="20000"/>
                </a:spcBef>
                <a:buClr>
                  <a:schemeClr val="tx2"/>
                </a:buClr>
                <a:buSzPct val="65000"/>
                <a:buFont typeface="Wingdings" pitchFamily="2" charset="2"/>
                <a:buChar char="l"/>
                <a:defRPr sz="2400">
                  <a:solidFill>
                    <a:srgbClr val="F0F0F0"/>
                  </a:solidFill>
                  <a:latin typeface="Arial" pitchFamily="34" charset="0"/>
                  <a:ea typeface="宋体" pitchFamily="2" charset="-122"/>
                </a:defRPr>
              </a:lvl3pPr>
              <a:lvl4pPr marL="1600200" indent="-228600" eaLnBrk="0" hangingPunct="0">
                <a:spcBef>
                  <a:spcPct val="20000"/>
                </a:spcBef>
                <a:buClr>
                  <a:schemeClr val="accent1"/>
                </a:buClr>
                <a:buSzPct val="65000"/>
                <a:buFont typeface="Monotype Sorts" pitchFamily="2" charset="2"/>
                <a:buChar char="l"/>
                <a:defRPr sz="2000">
                  <a:solidFill>
                    <a:srgbClr val="F0F0F0"/>
                  </a:solidFill>
                  <a:latin typeface="Arial" pitchFamily="34" charset="0"/>
                  <a:ea typeface="宋体" pitchFamily="2" charset="-122"/>
                </a:defRPr>
              </a:lvl4pPr>
              <a:lvl5pPr marL="2057400" indent="-228600" eaLnBrk="0" hangingPunct="0">
                <a:spcBef>
                  <a:spcPct val="20000"/>
                </a:spcBef>
                <a:buClr>
                  <a:schemeClr val="folHlink"/>
                </a:buClr>
                <a:buSzPct val="100000"/>
                <a:buChar char="»"/>
                <a:defRPr sz="2000">
                  <a:solidFill>
                    <a:srgbClr val="F0F0F0"/>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9pPr>
            </a:lstStyle>
            <a:p>
              <a:pPr eaLnBrk="1" hangingPunct="1">
                <a:spcBef>
                  <a:spcPct val="0"/>
                </a:spcBef>
                <a:buFontTx/>
                <a:buNone/>
              </a:pPr>
              <a:endParaRPr lang="zh-CN" altLang="en-US" sz="3600">
                <a:solidFill>
                  <a:schemeClr val="tx1"/>
                </a:solidFill>
              </a:endParaRPr>
            </a:p>
          </p:txBody>
        </p:sp>
        <p:grpSp>
          <p:nvGrpSpPr>
            <p:cNvPr id="25660" name="Group 41"/>
            <p:cNvGrpSpPr>
              <a:grpSpLocks/>
            </p:cNvGrpSpPr>
            <p:nvPr/>
          </p:nvGrpSpPr>
          <p:grpSpPr bwMode="auto">
            <a:xfrm>
              <a:off x="288" y="2688"/>
              <a:ext cx="1392" cy="1335"/>
              <a:chOff x="384" y="2592"/>
              <a:chExt cx="1392" cy="1335"/>
            </a:xfrm>
          </p:grpSpPr>
          <p:grpSp>
            <p:nvGrpSpPr>
              <p:cNvPr id="25661" name="Group 42"/>
              <p:cNvGrpSpPr>
                <a:grpSpLocks/>
              </p:cNvGrpSpPr>
              <p:nvPr/>
            </p:nvGrpSpPr>
            <p:grpSpPr bwMode="auto">
              <a:xfrm>
                <a:off x="384" y="2592"/>
                <a:ext cx="1392" cy="1056"/>
                <a:chOff x="3936" y="1248"/>
                <a:chExt cx="1392" cy="1056"/>
              </a:xfrm>
            </p:grpSpPr>
            <p:sp>
              <p:nvSpPr>
                <p:cNvPr id="25663" name="Line 43"/>
                <p:cNvSpPr>
                  <a:spLocks noChangeShapeType="1"/>
                </p:cNvSpPr>
                <p:nvPr/>
              </p:nvSpPr>
              <p:spPr bwMode="auto">
                <a:xfrm>
                  <a:off x="3936" y="1248"/>
                  <a:ext cx="0" cy="1056"/>
                </a:xfrm>
                <a:prstGeom prst="line">
                  <a:avLst/>
                </a:prstGeom>
                <a:noFill/>
                <a:ln w="28575">
                  <a:solidFill>
                    <a:schemeClr val="tx1"/>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5664" name="Line 44"/>
                <p:cNvSpPr>
                  <a:spLocks noChangeShapeType="1"/>
                </p:cNvSpPr>
                <p:nvPr/>
              </p:nvSpPr>
              <p:spPr bwMode="auto">
                <a:xfrm>
                  <a:off x="3936" y="2304"/>
                  <a:ext cx="1392" cy="0"/>
                </a:xfrm>
                <a:prstGeom prst="line">
                  <a:avLst/>
                </a:prstGeom>
                <a:noFill/>
                <a:ln w="28575">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701" name="Text Box 45"/>
                <p:cNvSpPr txBox="1">
                  <a:spLocks noChangeArrowheads="1"/>
                </p:cNvSpPr>
                <p:nvPr/>
              </p:nvSpPr>
              <p:spPr bwMode="auto">
                <a:xfrm>
                  <a:off x="3971" y="1962"/>
                  <a:ext cx="257"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02" name="Text Box 46"/>
                <p:cNvSpPr txBox="1">
                  <a:spLocks noChangeArrowheads="1"/>
                </p:cNvSpPr>
                <p:nvPr/>
              </p:nvSpPr>
              <p:spPr bwMode="auto">
                <a:xfrm>
                  <a:off x="5001" y="1414"/>
                  <a:ext cx="257"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03" name="Text Box 47"/>
                <p:cNvSpPr txBox="1">
                  <a:spLocks noChangeArrowheads="1"/>
                </p:cNvSpPr>
                <p:nvPr/>
              </p:nvSpPr>
              <p:spPr bwMode="auto">
                <a:xfrm>
                  <a:off x="4736" y="1612"/>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04" name="Text Box 48"/>
                <p:cNvSpPr txBox="1">
                  <a:spLocks noChangeArrowheads="1"/>
                </p:cNvSpPr>
                <p:nvPr/>
              </p:nvSpPr>
              <p:spPr bwMode="auto">
                <a:xfrm>
                  <a:off x="4848" y="1392"/>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05" name="Text Box 49"/>
                <p:cNvSpPr txBox="1">
                  <a:spLocks noChangeArrowheads="1"/>
                </p:cNvSpPr>
                <p:nvPr/>
              </p:nvSpPr>
              <p:spPr bwMode="auto">
                <a:xfrm>
                  <a:off x="4562" y="1512"/>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06" name="Text Box 50"/>
                <p:cNvSpPr txBox="1">
                  <a:spLocks noChangeArrowheads="1"/>
                </p:cNvSpPr>
                <p:nvPr/>
              </p:nvSpPr>
              <p:spPr bwMode="auto">
                <a:xfrm>
                  <a:off x="4486" y="1687"/>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07" name="Text Box 51"/>
                <p:cNvSpPr txBox="1">
                  <a:spLocks noChangeArrowheads="1"/>
                </p:cNvSpPr>
                <p:nvPr/>
              </p:nvSpPr>
              <p:spPr bwMode="auto">
                <a:xfrm>
                  <a:off x="4272" y="1584"/>
                  <a:ext cx="256"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08" name="Text Box 52"/>
                <p:cNvSpPr txBox="1">
                  <a:spLocks noChangeArrowheads="1"/>
                </p:cNvSpPr>
                <p:nvPr/>
              </p:nvSpPr>
              <p:spPr bwMode="auto">
                <a:xfrm>
                  <a:off x="4076" y="1842"/>
                  <a:ext cx="257"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09" name="Text Box 53"/>
                <p:cNvSpPr txBox="1">
                  <a:spLocks noChangeArrowheads="1"/>
                </p:cNvSpPr>
                <p:nvPr/>
              </p:nvSpPr>
              <p:spPr bwMode="auto">
                <a:xfrm>
                  <a:off x="4214" y="1908"/>
                  <a:ext cx="257"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25674" name="Line 54"/>
                <p:cNvSpPr>
                  <a:spLocks noChangeShapeType="1"/>
                </p:cNvSpPr>
                <p:nvPr/>
              </p:nvSpPr>
              <p:spPr bwMode="auto">
                <a:xfrm flipV="1">
                  <a:off x="3936" y="1446"/>
                  <a:ext cx="1245" cy="651"/>
                </a:xfrm>
                <a:prstGeom prst="line">
                  <a:avLst/>
                </a:prstGeom>
                <a:noFill/>
                <a:ln w="19050">
                  <a:solidFill>
                    <a:schemeClr val="tx2"/>
                  </a:solidFill>
                  <a:round/>
                  <a:headEnd/>
                  <a:tailEnd/>
                </a:ln>
                <a:effectLst>
                  <a:outerShdw dist="12700" dir="108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70711" name="Text Box 55"/>
              <p:cNvSpPr txBox="1">
                <a:spLocks noChangeArrowheads="1"/>
              </p:cNvSpPr>
              <p:nvPr/>
            </p:nvSpPr>
            <p:spPr bwMode="auto">
              <a:xfrm>
                <a:off x="432" y="3648"/>
                <a:ext cx="1200" cy="27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eaLnBrk="0" hangingPunct="0">
                  <a:spcBef>
                    <a:spcPct val="50000"/>
                  </a:spcBef>
                  <a:buFontTx/>
                  <a:buNone/>
                  <a:defRPr/>
                </a:pPr>
                <a:r>
                  <a:rPr kumimoji="1" lang="zh-CN" altLang="en-US" sz="1800" b="1">
                    <a:effectLst>
                      <a:outerShdw blurRad="38100" dist="38100" dir="2700000" algn="tl">
                        <a:srgbClr val="000000"/>
                      </a:outerShdw>
                    </a:effectLst>
                  </a:rPr>
                  <a:t>正线性相关</a:t>
                </a:r>
              </a:p>
            </p:txBody>
          </p:sp>
        </p:grpSp>
      </p:grpSp>
      <p:grpSp>
        <p:nvGrpSpPr>
          <p:cNvPr id="70712" name="Group 56"/>
          <p:cNvGrpSpPr>
            <a:grpSpLocks/>
          </p:cNvGrpSpPr>
          <p:nvPr/>
        </p:nvGrpSpPr>
        <p:grpSpPr bwMode="auto">
          <a:xfrm>
            <a:off x="6096000" y="1460500"/>
            <a:ext cx="2667000" cy="1829594"/>
            <a:chOff x="3744" y="1200"/>
            <a:chExt cx="1680" cy="1383"/>
          </a:xfrm>
        </p:grpSpPr>
        <p:sp>
          <p:nvSpPr>
            <p:cNvPr id="25640" name="Rectangle 57"/>
            <p:cNvSpPr>
              <a:spLocks noChangeArrowheads="1"/>
            </p:cNvSpPr>
            <p:nvPr/>
          </p:nvSpPr>
          <p:spPr bwMode="auto">
            <a:xfrm>
              <a:off x="3744" y="1200"/>
              <a:ext cx="1680" cy="1344"/>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rgbClr val="F0F0F0"/>
                  </a:solidFill>
                  <a:latin typeface="Arial" pitchFamily="34" charset="0"/>
                  <a:ea typeface="宋体" pitchFamily="2" charset="-122"/>
                </a:defRPr>
              </a:lvl1pPr>
              <a:lvl2pPr marL="742950" indent="-285750" eaLnBrk="0" hangingPunct="0">
                <a:spcBef>
                  <a:spcPct val="20000"/>
                </a:spcBef>
                <a:buClr>
                  <a:schemeClr val="hlink"/>
                </a:buClr>
                <a:buSzPct val="65000"/>
                <a:buFont typeface="Wingdings" pitchFamily="2" charset="2"/>
                <a:buChar char="n"/>
                <a:defRPr sz="2800">
                  <a:solidFill>
                    <a:srgbClr val="F0F0F0"/>
                  </a:solidFill>
                  <a:latin typeface="Arial" pitchFamily="34" charset="0"/>
                  <a:ea typeface="宋体" pitchFamily="2" charset="-122"/>
                </a:defRPr>
              </a:lvl2pPr>
              <a:lvl3pPr marL="1143000" indent="-228600" eaLnBrk="0" hangingPunct="0">
                <a:spcBef>
                  <a:spcPct val="20000"/>
                </a:spcBef>
                <a:buClr>
                  <a:schemeClr val="tx2"/>
                </a:buClr>
                <a:buSzPct val="65000"/>
                <a:buFont typeface="Wingdings" pitchFamily="2" charset="2"/>
                <a:buChar char="l"/>
                <a:defRPr sz="2400">
                  <a:solidFill>
                    <a:srgbClr val="F0F0F0"/>
                  </a:solidFill>
                  <a:latin typeface="Arial" pitchFamily="34" charset="0"/>
                  <a:ea typeface="宋体" pitchFamily="2" charset="-122"/>
                </a:defRPr>
              </a:lvl3pPr>
              <a:lvl4pPr marL="1600200" indent="-228600" eaLnBrk="0" hangingPunct="0">
                <a:spcBef>
                  <a:spcPct val="20000"/>
                </a:spcBef>
                <a:buClr>
                  <a:schemeClr val="accent1"/>
                </a:buClr>
                <a:buSzPct val="65000"/>
                <a:buFont typeface="Monotype Sorts" pitchFamily="2" charset="2"/>
                <a:buChar char="l"/>
                <a:defRPr sz="2000">
                  <a:solidFill>
                    <a:srgbClr val="F0F0F0"/>
                  </a:solidFill>
                  <a:latin typeface="Arial" pitchFamily="34" charset="0"/>
                  <a:ea typeface="宋体" pitchFamily="2" charset="-122"/>
                </a:defRPr>
              </a:lvl4pPr>
              <a:lvl5pPr marL="2057400" indent="-228600" eaLnBrk="0" hangingPunct="0">
                <a:spcBef>
                  <a:spcPct val="20000"/>
                </a:spcBef>
                <a:buClr>
                  <a:schemeClr val="folHlink"/>
                </a:buClr>
                <a:buSzPct val="100000"/>
                <a:buChar char="»"/>
                <a:defRPr sz="2000">
                  <a:solidFill>
                    <a:srgbClr val="F0F0F0"/>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9pPr>
            </a:lstStyle>
            <a:p>
              <a:pPr eaLnBrk="1" hangingPunct="1">
                <a:spcBef>
                  <a:spcPct val="0"/>
                </a:spcBef>
                <a:buFontTx/>
                <a:buNone/>
              </a:pPr>
              <a:endParaRPr lang="zh-CN" altLang="en-US" sz="3600">
                <a:solidFill>
                  <a:schemeClr val="tx1"/>
                </a:solidFill>
              </a:endParaRPr>
            </a:p>
          </p:txBody>
        </p:sp>
        <p:grpSp>
          <p:nvGrpSpPr>
            <p:cNvPr id="25641" name="Group 58"/>
            <p:cNvGrpSpPr>
              <a:grpSpLocks/>
            </p:cNvGrpSpPr>
            <p:nvPr/>
          </p:nvGrpSpPr>
          <p:grpSpPr bwMode="auto">
            <a:xfrm>
              <a:off x="3936" y="1248"/>
              <a:ext cx="1458" cy="1335"/>
              <a:chOff x="3936" y="1248"/>
              <a:chExt cx="1458" cy="1335"/>
            </a:xfrm>
          </p:grpSpPr>
          <p:grpSp>
            <p:nvGrpSpPr>
              <p:cNvPr id="25642" name="Group 59"/>
              <p:cNvGrpSpPr>
                <a:grpSpLocks/>
              </p:cNvGrpSpPr>
              <p:nvPr/>
            </p:nvGrpSpPr>
            <p:grpSpPr bwMode="auto">
              <a:xfrm>
                <a:off x="3936" y="1248"/>
                <a:ext cx="1458" cy="1056"/>
                <a:chOff x="3936" y="1248"/>
                <a:chExt cx="1458" cy="1056"/>
              </a:xfrm>
            </p:grpSpPr>
            <p:sp>
              <p:nvSpPr>
                <p:cNvPr id="25644" name="Line 60"/>
                <p:cNvSpPr>
                  <a:spLocks noChangeShapeType="1"/>
                </p:cNvSpPr>
                <p:nvPr/>
              </p:nvSpPr>
              <p:spPr bwMode="auto">
                <a:xfrm>
                  <a:off x="3936" y="1248"/>
                  <a:ext cx="0" cy="1056"/>
                </a:xfrm>
                <a:prstGeom prst="line">
                  <a:avLst/>
                </a:prstGeom>
                <a:noFill/>
                <a:ln w="28575">
                  <a:solidFill>
                    <a:schemeClr val="tx1"/>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5645" name="Line 61"/>
                <p:cNvSpPr>
                  <a:spLocks noChangeShapeType="1"/>
                </p:cNvSpPr>
                <p:nvPr/>
              </p:nvSpPr>
              <p:spPr bwMode="auto">
                <a:xfrm>
                  <a:off x="3936" y="2304"/>
                  <a:ext cx="1392" cy="0"/>
                </a:xfrm>
                <a:prstGeom prst="line">
                  <a:avLst/>
                </a:prstGeom>
                <a:noFill/>
                <a:ln w="28575">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718" name="Text Box 62"/>
                <p:cNvSpPr txBox="1">
                  <a:spLocks noChangeArrowheads="1"/>
                </p:cNvSpPr>
                <p:nvPr/>
              </p:nvSpPr>
              <p:spPr bwMode="auto">
                <a:xfrm>
                  <a:off x="3971" y="1962"/>
                  <a:ext cx="257"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19" name="Text Box 63"/>
                <p:cNvSpPr txBox="1">
                  <a:spLocks noChangeArrowheads="1"/>
                </p:cNvSpPr>
                <p:nvPr/>
              </p:nvSpPr>
              <p:spPr bwMode="auto">
                <a:xfrm>
                  <a:off x="4992" y="1632"/>
                  <a:ext cx="257"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20" name="Text Box 64"/>
                <p:cNvSpPr txBox="1">
                  <a:spLocks noChangeArrowheads="1"/>
                </p:cNvSpPr>
                <p:nvPr/>
              </p:nvSpPr>
              <p:spPr bwMode="auto">
                <a:xfrm>
                  <a:off x="4656" y="1344"/>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21" name="Text Box 65"/>
                <p:cNvSpPr txBox="1">
                  <a:spLocks noChangeArrowheads="1"/>
                </p:cNvSpPr>
                <p:nvPr/>
              </p:nvSpPr>
              <p:spPr bwMode="auto">
                <a:xfrm>
                  <a:off x="4896" y="1392"/>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22" name="Text Box 66"/>
                <p:cNvSpPr txBox="1">
                  <a:spLocks noChangeArrowheads="1"/>
                </p:cNvSpPr>
                <p:nvPr/>
              </p:nvSpPr>
              <p:spPr bwMode="auto">
                <a:xfrm>
                  <a:off x="4464" y="1296"/>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23" name="Text Box 67"/>
                <p:cNvSpPr txBox="1">
                  <a:spLocks noChangeArrowheads="1"/>
                </p:cNvSpPr>
                <p:nvPr/>
              </p:nvSpPr>
              <p:spPr bwMode="auto">
                <a:xfrm>
                  <a:off x="4416" y="1440"/>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24" name="Text Box 68"/>
                <p:cNvSpPr txBox="1">
                  <a:spLocks noChangeArrowheads="1"/>
                </p:cNvSpPr>
                <p:nvPr/>
              </p:nvSpPr>
              <p:spPr bwMode="auto">
                <a:xfrm>
                  <a:off x="4272" y="1584"/>
                  <a:ext cx="256"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25" name="Text Box 69"/>
                <p:cNvSpPr txBox="1">
                  <a:spLocks noChangeArrowheads="1"/>
                </p:cNvSpPr>
                <p:nvPr/>
              </p:nvSpPr>
              <p:spPr bwMode="auto">
                <a:xfrm>
                  <a:off x="4128" y="1872"/>
                  <a:ext cx="257"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26" name="Text Box 70"/>
                <p:cNvSpPr txBox="1">
                  <a:spLocks noChangeArrowheads="1"/>
                </p:cNvSpPr>
                <p:nvPr/>
              </p:nvSpPr>
              <p:spPr bwMode="auto">
                <a:xfrm>
                  <a:off x="4128" y="1680"/>
                  <a:ext cx="257"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25655" name="Freeform 71"/>
                <p:cNvSpPr>
                  <a:spLocks/>
                </p:cNvSpPr>
                <p:nvPr/>
              </p:nvSpPr>
              <p:spPr bwMode="auto">
                <a:xfrm>
                  <a:off x="3984" y="1440"/>
                  <a:ext cx="1248" cy="768"/>
                </a:xfrm>
                <a:custGeom>
                  <a:avLst/>
                  <a:gdLst>
                    <a:gd name="T0" fmla="*/ 0 w 1488"/>
                    <a:gd name="T1" fmla="*/ 855 h 728"/>
                    <a:gd name="T2" fmla="*/ 113 w 1488"/>
                    <a:gd name="T3" fmla="*/ 629 h 728"/>
                    <a:gd name="T4" fmla="*/ 226 w 1488"/>
                    <a:gd name="T5" fmla="*/ 347 h 728"/>
                    <a:gd name="T6" fmla="*/ 312 w 1488"/>
                    <a:gd name="T7" fmla="*/ 122 h 728"/>
                    <a:gd name="T8" fmla="*/ 425 w 1488"/>
                    <a:gd name="T9" fmla="*/ 8 h 728"/>
                    <a:gd name="T10" fmla="*/ 623 w 1488"/>
                    <a:gd name="T11" fmla="*/ 65 h 728"/>
                    <a:gd name="T12" fmla="*/ 878 w 1488"/>
                    <a:gd name="T13" fmla="*/ 404 h 7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8" h="728">
                      <a:moveTo>
                        <a:pt x="0" y="728"/>
                      </a:moveTo>
                      <a:cubicBezTo>
                        <a:pt x="64" y="668"/>
                        <a:pt x="128" y="608"/>
                        <a:pt x="192" y="536"/>
                      </a:cubicBezTo>
                      <a:cubicBezTo>
                        <a:pt x="256" y="464"/>
                        <a:pt x="328" y="368"/>
                        <a:pt x="384" y="296"/>
                      </a:cubicBezTo>
                      <a:cubicBezTo>
                        <a:pt x="440" y="224"/>
                        <a:pt x="472" y="152"/>
                        <a:pt x="528" y="104"/>
                      </a:cubicBezTo>
                      <a:cubicBezTo>
                        <a:pt x="584" y="56"/>
                        <a:pt x="632" y="16"/>
                        <a:pt x="720" y="8"/>
                      </a:cubicBezTo>
                      <a:cubicBezTo>
                        <a:pt x="808" y="0"/>
                        <a:pt x="928" y="0"/>
                        <a:pt x="1056" y="56"/>
                      </a:cubicBezTo>
                      <a:cubicBezTo>
                        <a:pt x="1184" y="112"/>
                        <a:pt x="1336" y="228"/>
                        <a:pt x="1488" y="344"/>
                      </a:cubicBezTo>
                    </a:path>
                  </a:pathLst>
                </a:custGeom>
                <a:noFill/>
                <a:ln w="28575" cap="flat" cmpd="sng">
                  <a:solidFill>
                    <a:schemeClr val="tx2"/>
                  </a:solidFill>
                  <a:prstDash val="solid"/>
                  <a:round/>
                  <a:headEnd type="none" w="med" len="med"/>
                  <a:tailEnd type="none" w="med" len="med"/>
                </a:ln>
                <a:effectLst>
                  <a:outerShdw dist="127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70728" name="Text Box 72"/>
                <p:cNvSpPr txBox="1">
                  <a:spLocks noChangeArrowheads="1"/>
                </p:cNvSpPr>
                <p:nvPr/>
              </p:nvSpPr>
              <p:spPr bwMode="auto">
                <a:xfrm>
                  <a:off x="4848" y="1488"/>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29" name="Text Box 73"/>
                <p:cNvSpPr txBox="1">
                  <a:spLocks noChangeArrowheads="1"/>
                </p:cNvSpPr>
                <p:nvPr/>
              </p:nvSpPr>
              <p:spPr bwMode="auto">
                <a:xfrm>
                  <a:off x="5136" y="1632"/>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30" name="Text Box 74"/>
                <p:cNvSpPr txBox="1">
                  <a:spLocks noChangeArrowheads="1"/>
                </p:cNvSpPr>
                <p:nvPr/>
              </p:nvSpPr>
              <p:spPr bwMode="auto">
                <a:xfrm>
                  <a:off x="4224" y="1440"/>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grpSp>
          <p:sp>
            <p:nvSpPr>
              <p:cNvPr id="70731" name="Text Box 75"/>
              <p:cNvSpPr txBox="1">
                <a:spLocks noChangeArrowheads="1"/>
              </p:cNvSpPr>
              <p:nvPr/>
            </p:nvSpPr>
            <p:spPr bwMode="auto">
              <a:xfrm>
                <a:off x="4032" y="2304"/>
                <a:ext cx="1200" cy="27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eaLnBrk="0" hangingPunct="0">
                  <a:spcBef>
                    <a:spcPct val="50000"/>
                  </a:spcBef>
                  <a:buFontTx/>
                  <a:buNone/>
                  <a:defRPr/>
                </a:pPr>
                <a:r>
                  <a:rPr kumimoji="1" lang="zh-CN" altLang="en-US" sz="1800" b="1">
                    <a:effectLst>
                      <a:outerShdw blurRad="38100" dist="38100" dir="2700000" algn="tl">
                        <a:srgbClr val="000000"/>
                      </a:outerShdw>
                    </a:effectLst>
                  </a:rPr>
                  <a:t>非线性相关</a:t>
                </a:r>
              </a:p>
            </p:txBody>
          </p:sp>
        </p:grpSp>
      </p:grpSp>
      <p:grpSp>
        <p:nvGrpSpPr>
          <p:cNvPr id="70732" name="Group 76"/>
          <p:cNvGrpSpPr>
            <a:grpSpLocks/>
          </p:cNvGrpSpPr>
          <p:nvPr/>
        </p:nvGrpSpPr>
        <p:grpSpPr bwMode="auto">
          <a:xfrm>
            <a:off x="3276600" y="1460500"/>
            <a:ext cx="2667000" cy="1829594"/>
            <a:chOff x="1968" y="1200"/>
            <a:chExt cx="1680" cy="1383"/>
          </a:xfrm>
        </p:grpSpPr>
        <p:sp>
          <p:nvSpPr>
            <p:cNvPr id="25626" name="Rectangle 77"/>
            <p:cNvSpPr>
              <a:spLocks noChangeArrowheads="1"/>
            </p:cNvSpPr>
            <p:nvPr/>
          </p:nvSpPr>
          <p:spPr bwMode="auto">
            <a:xfrm>
              <a:off x="1968" y="1200"/>
              <a:ext cx="1680" cy="1344"/>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rgbClr val="F0F0F0"/>
                  </a:solidFill>
                  <a:latin typeface="Arial" pitchFamily="34" charset="0"/>
                  <a:ea typeface="宋体" pitchFamily="2" charset="-122"/>
                </a:defRPr>
              </a:lvl1pPr>
              <a:lvl2pPr marL="742950" indent="-285750" eaLnBrk="0" hangingPunct="0">
                <a:spcBef>
                  <a:spcPct val="20000"/>
                </a:spcBef>
                <a:buClr>
                  <a:schemeClr val="hlink"/>
                </a:buClr>
                <a:buSzPct val="65000"/>
                <a:buFont typeface="Wingdings" pitchFamily="2" charset="2"/>
                <a:buChar char="n"/>
                <a:defRPr sz="2800">
                  <a:solidFill>
                    <a:srgbClr val="F0F0F0"/>
                  </a:solidFill>
                  <a:latin typeface="Arial" pitchFamily="34" charset="0"/>
                  <a:ea typeface="宋体" pitchFamily="2" charset="-122"/>
                </a:defRPr>
              </a:lvl2pPr>
              <a:lvl3pPr marL="1143000" indent="-228600" eaLnBrk="0" hangingPunct="0">
                <a:spcBef>
                  <a:spcPct val="20000"/>
                </a:spcBef>
                <a:buClr>
                  <a:schemeClr val="tx2"/>
                </a:buClr>
                <a:buSzPct val="65000"/>
                <a:buFont typeface="Wingdings" pitchFamily="2" charset="2"/>
                <a:buChar char="l"/>
                <a:defRPr sz="2400">
                  <a:solidFill>
                    <a:srgbClr val="F0F0F0"/>
                  </a:solidFill>
                  <a:latin typeface="Arial" pitchFamily="34" charset="0"/>
                  <a:ea typeface="宋体" pitchFamily="2" charset="-122"/>
                </a:defRPr>
              </a:lvl3pPr>
              <a:lvl4pPr marL="1600200" indent="-228600" eaLnBrk="0" hangingPunct="0">
                <a:spcBef>
                  <a:spcPct val="20000"/>
                </a:spcBef>
                <a:buClr>
                  <a:schemeClr val="accent1"/>
                </a:buClr>
                <a:buSzPct val="65000"/>
                <a:buFont typeface="Monotype Sorts" pitchFamily="2" charset="2"/>
                <a:buChar char="l"/>
                <a:defRPr sz="2000">
                  <a:solidFill>
                    <a:srgbClr val="F0F0F0"/>
                  </a:solidFill>
                  <a:latin typeface="Arial" pitchFamily="34" charset="0"/>
                  <a:ea typeface="宋体" pitchFamily="2" charset="-122"/>
                </a:defRPr>
              </a:lvl4pPr>
              <a:lvl5pPr marL="2057400" indent="-228600" eaLnBrk="0" hangingPunct="0">
                <a:spcBef>
                  <a:spcPct val="20000"/>
                </a:spcBef>
                <a:buClr>
                  <a:schemeClr val="folHlink"/>
                </a:buClr>
                <a:buSzPct val="100000"/>
                <a:buChar char="»"/>
                <a:defRPr sz="2000">
                  <a:solidFill>
                    <a:srgbClr val="F0F0F0"/>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9pPr>
            </a:lstStyle>
            <a:p>
              <a:pPr eaLnBrk="1" hangingPunct="1">
                <a:spcBef>
                  <a:spcPct val="0"/>
                </a:spcBef>
                <a:buFontTx/>
                <a:buNone/>
              </a:pPr>
              <a:endParaRPr lang="zh-CN" altLang="en-US" sz="3600">
                <a:solidFill>
                  <a:schemeClr val="tx1"/>
                </a:solidFill>
              </a:endParaRPr>
            </a:p>
          </p:txBody>
        </p:sp>
        <p:grpSp>
          <p:nvGrpSpPr>
            <p:cNvPr id="25627" name="Group 78"/>
            <p:cNvGrpSpPr>
              <a:grpSpLocks/>
            </p:cNvGrpSpPr>
            <p:nvPr/>
          </p:nvGrpSpPr>
          <p:grpSpPr bwMode="auto">
            <a:xfrm>
              <a:off x="2160" y="1248"/>
              <a:ext cx="1392" cy="1335"/>
              <a:chOff x="2160" y="1200"/>
              <a:chExt cx="1392" cy="1335"/>
            </a:xfrm>
          </p:grpSpPr>
          <p:grpSp>
            <p:nvGrpSpPr>
              <p:cNvPr id="25628" name="Group 79"/>
              <p:cNvGrpSpPr>
                <a:grpSpLocks/>
              </p:cNvGrpSpPr>
              <p:nvPr/>
            </p:nvGrpSpPr>
            <p:grpSpPr bwMode="auto">
              <a:xfrm>
                <a:off x="2160" y="1200"/>
                <a:ext cx="1392" cy="1094"/>
                <a:chOff x="2160" y="1200"/>
                <a:chExt cx="1392" cy="1094"/>
              </a:xfrm>
            </p:grpSpPr>
            <p:sp>
              <p:nvSpPr>
                <p:cNvPr id="25630" name="Line 80"/>
                <p:cNvSpPr>
                  <a:spLocks noChangeShapeType="1"/>
                </p:cNvSpPr>
                <p:nvPr/>
              </p:nvSpPr>
              <p:spPr bwMode="auto">
                <a:xfrm>
                  <a:off x="2160" y="1200"/>
                  <a:ext cx="0" cy="1056"/>
                </a:xfrm>
                <a:prstGeom prst="line">
                  <a:avLst/>
                </a:prstGeom>
                <a:noFill/>
                <a:ln w="28575">
                  <a:solidFill>
                    <a:schemeClr val="tx1"/>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5631" name="Line 81"/>
                <p:cNvSpPr>
                  <a:spLocks noChangeShapeType="1"/>
                </p:cNvSpPr>
                <p:nvPr/>
              </p:nvSpPr>
              <p:spPr bwMode="auto">
                <a:xfrm>
                  <a:off x="2160" y="2256"/>
                  <a:ext cx="1392" cy="0"/>
                </a:xfrm>
                <a:prstGeom prst="line">
                  <a:avLst/>
                </a:prstGeom>
                <a:noFill/>
                <a:ln w="28575">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738" name="Text Box 82"/>
                <p:cNvSpPr txBox="1">
                  <a:spLocks noChangeArrowheads="1"/>
                </p:cNvSpPr>
                <p:nvPr/>
              </p:nvSpPr>
              <p:spPr bwMode="auto">
                <a:xfrm>
                  <a:off x="3168" y="1968"/>
                  <a:ext cx="257"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39" name="Text Box 83"/>
                <p:cNvSpPr txBox="1">
                  <a:spLocks noChangeArrowheads="1"/>
                </p:cNvSpPr>
                <p:nvPr/>
              </p:nvSpPr>
              <p:spPr bwMode="auto">
                <a:xfrm>
                  <a:off x="2880" y="1776"/>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40" name="Text Box 84"/>
                <p:cNvSpPr txBox="1">
                  <a:spLocks noChangeArrowheads="1"/>
                </p:cNvSpPr>
                <p:nvPr/>
              </p:nvSpPr>
              <p:spPr bwMode="auto">
                <a:xfrm>
                  <a:off x="3024" y="1872"/>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41" name="Text Box 85"/>
                <p:cNvSpPr txBox="1">
                  <a:spLocks noChangeArrowheads="1"/>
                </p:cNvSpPr>
                <p:nvPr/>
              </p:nvSpPr>
              <p:spPr bwMode="auto">
                <a:xfrm>
                  <a:off x="2736" y="1680"/>
                  <a:ext cx="258"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42" name="Text Box 86"/>
                <p:cNvSpPr txBox="1">
                  <a:spLocks noChangeArrowheads="1"/>
                </p:cNvSpPr>
                <p:nvPr/>
              </p:nvSpPr>
              <p:spPr bwMode="auto">
                <a:xfrm>
                  <a:off x="2304" y="1392"/>
                  <a:ext cx="256"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43" name="Text Box 87"/>
                <p:cNvSpPr txBox="1">
                  <a:spLocks noChangeArrowheads="1"/>
                </p:cNvSpPr>
                <p:nvPr/>
              </p:nvSpPr>
              <p:spPr bwMode="auto">
                <a:xfrm>
                  <a:off x="2592" y="1584"/>
                  <a:ext cx="257"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44" name="Text Box 88"/>
                <p:cNvSpPr txBox="1">
                  <a:spLocks noChangeArrowheads="1"/>
                </p:cNvSpPr>
                <p:nvPr/>
              </p:nvSpPr>
              <p:spPr bwMode="auto">
                <a:xfrm>
                  <a:off x="2448" y="1488"/>
                  <a:ext cx="257"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25639" name="Line 89"/>
                <p:cNvSpPr>
                  <a:spLocks noChangeShapeType="1"/>
                </p:cNvSpPr>
                <p:nvPr/>
              </p:nvSpPr>
              <p:spPr bwMode="auto">
                <a:xfrm>
                  <a:off x="2256" y="1440"/>
                  <a:ext cx="1152" cy="720"/>
                </a:xfrm>
                <a:prstGeom prst="line">
                  <a:avLst/>
                </a:prstGeom>
                <a:noFill/>
                <a:ln w="28575">
                  <a:solidFill>
                    <a:schemeClr val="tx2"/>
                  </a:solidFill>
                  <a:round/>
                  <a:headEnd/>
                  <a:tailEnd/>
                </a:ln>
                <a:effectLst>
                  <a:outerShdw dist="12700" dir="108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sp>
            <p:nvSpPr>
              <p:cNvPr id="70746" name="Text Box 90"/>
              <p:cNvSpPr txBox="1">
                <a:spLocks noChangeArrowheads="1"/>
              </p:cNvSpPr>
              <p:nvPr/>
            </p:nvSpPr>
            <p:spPr bwMode="auto">
              <a:xfrm>
                <a:off x="2256" y="2256"/>
                <a:ext cx="1200" cy="27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eaLnBrk="0" hangingPunct="0">
                  <a:spcBef>
                    <a:spcPct val="50000"/>
                  </a:spcBef>
                  <a:buFontTx/>
                  <a:buNone/>
                  <a:defRPr/>
                </a:pPr>
                <a:r>
                  <a:rPr kumimoji="1" lang="zh-CN" altLang="en-US" sz="1800" b="1">
                    <a:effectLst>
                      <a:outerShdw blurRad="38100" dist="38100" dir="2700000" algn="tl">
                        <a:srgbClr val="000000"/>
                      </a:outerShdw>
                    </a:effectLst>
                  </a:rPr>
                  <a:t>完全负线性相关</a:t>
                </a:r>
              </a:p>
            </p:txBody>
          </p:sp>
        </p:grpSp>
      </p:grpSp>
      <p:grpSp>
        <p:nvGrpSpPr>
          <p:cNvPr id="70747" name="Group 91"/>
          <p:cNvGrpSpPr>
            <a:grpSpLocks/>
          </p:cNvGrpSpPr>
          <p:nvPr/>
        </p:nvGrpSpPr>
        <p:grpSpPr bwMode="auto">
          <a:xfrm>
            <a:off x="381000" y="1460500"/>
            <a:ext cx="2667000" cy="1829594"/>
            <a:chOff x="144" y="1200"/>
            <a:chExt cx="1680" cy="1383"/>
          </a:xfrm>
        </p:grpSpPr>
        <p:sp>
          <p:nvSpPr>
            <p:cNvPr id="25609" name="Rectangle 92"/>
            <p:cNvSpPr>
              <a:spLocks noChangeArrowheads="1"/>
            </p:cNvSpPr>
            <p:nvPr/>
          </p:nvSpPr>
          <p:spPr bwMode="auto">
            <a:xfrm>
              <a:off x="144" y="1200"/>
              <a:ext cx="1680" cy="1344"/>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200">
                  <a:solidFill>
                    <a:srgbClr val="F0F0F0"/>
                  </a:solidFill>
                  <a:latin typeface="Arial" pitchFamily="34" charset="0"/>
                  <a:ea typeface="宋体" pitchFamily="2" charset="-122"/>
                </a:defRPr>
              </a:lvl1pPr>
              <a:lvl2pPr marL="742950" indent="-285750" eaLnBrk="0" hangingPunct="0">
                <a:spcBef>
                  <a:spcPct val="20000"/>
                </a:spcBef>
                <a:buClr>
                  <a:schemeClr val="hlink"/>
                </a:buClr>
                <a:buSzPct val="65000"/>
                <a:buFont typeface="Wingdings" pitchFamily="2" charset="2"/>
                <a:buChar char="n"/>
                <a:defRPr sz="2800">
                  <a:solidFill>
                    <a:srgbClr val="F0F0F0"/>
                  </a:solidFill>
                  <a:latin typeface="Arial" pitchFamily="34" charset="0"/>
                  <a:ea typeface="宋体" pitchFamily="2" charset="-122"/>
                </a:defRPr>
              </a:lvl2pPr>
              <a:lvl3pPr marL="1143000" indent="-228600" eaLnBrk="0" hangingPunct="0">
                <a:spcBef>
                  <a:spcPct val="20000"/>
                </a:spcBef>
                <a:buClr>
                  <a:schemeClr val="tx2"/>
                </a:buClr>
                <a:buSzPct val="65000"/>
                <a:buFont typeface="Wingdings" pitchFamily="2" charset="2"/>
                <a:buChar char="l"/>
                <a:defRPr sz="2400">
                  <a:solidFill>
                    <a:srgbClr val="F0F0F0"/>
                  </a:solidFill>
                  <a:latin typeface="Arial" pitchFamily="34" charset="0"/>
                  <a:ea typeface="宋体" pitchFamily="2" charset="-122"/>
                </a:defRPr>
              </a:lvl3pPr>
              <a:lvl4pPr marL="1600200" indent="-228600" eaLnBrk="0" hangingPunct="0">
                <a:spcBef>
                  <a:spcPct val="20000"/>
                </a:spcBef>
                <a:buClr>
                  <a:schemeClr val="accent1"/>
                </a:buClr>
                <a:buSzPct val="65000"/>
                <a:buFont typeface="Monotype Sorts" pitchFamily="2" charset="2"/>
                <a:buChar char="l"/>
                <a:defRPr sz="2000">
                  <a:solidFill>
                    <a:srgbClr val="F0F0F0"/>
                  </a:solidFill>
                  <a:latin typeface="Arial" pitchFamily="34" charset="0"/>
                  <a:ea typeface="宋体" pitchFamily="2" charset="-122"/>
                </a:defRPr>
              </a:lvl4pPr>
              <a:lvl5pPr marL="2057400" indent="-228600" eaLnBrk="0" hangingPunct="0">
                <a:spcBef>
                  <a:spcPct val="20000"/>
                </a:spcBef>
                <a:buClr>
                  <a:schemeClr val="folHlink"/>
                </a:buClr>
                <a:buSzPct val="100000"/>
                <a:buChar char="»"/>
                <a:defRPr sz="2000">
                  <a:solidFill>
                    <a:srgbClr val="F0F0F0"/>
                  </a:solidFill>
                  <a:latin typeface="Arial" pitchFamily="34" charset="0"/>
                  <a:ea typeface="宋体" pitchFamily="2" charset="-122"/>
                </a:defRPr>
              </a:lvl5pPr>
              <a:lvl6pPr marL="25146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6pPr>
              <a:lvl7pPr marL="29718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7pPr>
              <a:lvl8pPr marL="34290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8pPr>
              <a:lvl9pPr marL="3886200" indent="-228600" eaLnBrk="0" fontAlgn="base" hangingPunct="0">
                <a:spcBef>
                  <a:spcPct val="20000"/>
                </a:spcBef>
                <a:spcAft>
                  <a:spcPct val="0"/>
                </a:spcAft>
                <a:buClr>
                  <a:schemeClr val="folHlink"/>
                </a:buClr>
                <a:buSzPct val="100000"/>
                <a:buChar char="»"/>
                <a:defRPr sz="2000">
                  <a:solidFill>
                    <a:srgbClr val="F0F0F0"/>
                  </a:solidFill>
                  <a:latin typeface="Arial" pitchFamily="34" charset="0"/>
                  <a:ea typeface="宋体" pitchFamily="2" charset="-122"/>
                </a:defRPr>
              </a:lvl9pPr>
            </a:lstStyle>
            <a:p>
              <a:pPr eaLnBrk="1" hangingPunct="1">
                <a:spcBef>
                  <a:spcPct val="0"/>
                </a:spcBef>
                <a:buFontTx/>
                <a:buNone/>
              </a:pPr>
              <a:endParaRPr lang="zh-CN" altLang="en-US" sz="3600">
                <a:solidFill>
                  <a:schemeClr val="tx1"/>
                </a:solidFill>
              </a:endParaRPr>
            </a:p>
          </p:txBody>
        </p:sp>
        <p:grpSp>
          <p:nvGrpSpPr>
            <p:cNvPr id="25610" name="Group 93"/>
            <p:cNvGrpSpPr>
              <a:grpSpLocks/>
            </p:cNvGrpSpPr>
            <p:nvPr/>
          </p:nvGrpSpPr>
          <p:grpSpPr bwMode="auto">
            <a:xfrm>
              <a:off x="288" y="1248"/>
              <a:ext cx="1392" cy="1335"/>
              <a:chOff x="384" y="1152"/>
              <a:chExt cx="1392" cy="1335"/>
            </a:xfrm>
          </p:grpSpPr>
          <p:sp>
            <p:nvSpPr>
              <p:cNvPr id="70750" name="Text Box 94"/>
              <p:cNvSpPr txBox="1">
                <a:spLocks noChangeArrowheads="1"/>
              </p:cNvSpPr>
              <p:nvPr/>
            </p:nvSpPr>
            <p:spPr bwMode="auto">
              <a:xfrm>
                <a:off x="480" y="2208"/>
                <a:ext cx="1200" cy="279"/>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eaLnBrk="0" hangingPunct="0">
                  <a:spcBef>
                    <a:spcPct val="50000"/>
                  </a:spcBef>
                  <a:buFontTx/>
                  <a:buNone/>
                  <a:defRPr/>
                </a:pPr>
                <a:r>
                  <a:rPr kumimoji="1" lang="zh-CN" altLang="en-US" sz="1800" b="1">
                    <a:effectLst>
                      <a:outerShdw blurRad="38100" dist="38100" dir="2700000" algn="tl">
                        <a:srgbClr val="000000"/>
                      </a:outerShdw>
                    </a:effectLst>
                  </a:rPr>
                  <a:t>完全正线性相关</a:t>
                </a:r>
              </a:p>
            </p:txBody>
          </p:sp>
          <p:grpSp>
            <p:nvGrpSpPr>
              <p:cNvPr id="25612" name="Group 95"/>
              <p:cNvGrpSpPr>
                <a:grpSpLocks/>
              </p:cNvGrpSpPr>
              <p:nvPr/>
            </p:nvGrpSpPr>
            <p:grpSpPr bwMode="auto">
              <a:xfrm>
                <a:off x="384" y="1152"/>
                <a:ext cx="1392" cy="1056"/>
                <a:chOff x="384" y="1152"/>
                <a:chExt cx="1392" cy="1056"/>
              </a:xfrm>
            </p:grpSpPr>
            <p:sp>
              <p:nvSpPr>
                <p:cNvPr id="25613" name="Line 96"/>
                <p:cNvSpPr>
                  <a:spLocks noChangeShapeType="1"/>
                </p:cNvSpPr>
                <p:nvPr/>
              </p:nvSpPr>
              <p:spPr bwMode="auto">
                <a:xfrm>
                  <a:off x="384" y="1152"/>
                  <a:ext cx="0" cy="1056"/>
                </a:xfrm>
                <a:prstGeom prst="line">
                  <a:avLst/>
                </a:prstGeom>
                <a:noFill/>
                <a:ln w="28575">
                  <a:solidFill>
                    <a:schemeClr val="tx1"/>
                  </a:solidFill>
                  <a:round/>
                  <a:headEnd type="triangle" w="med" len="me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25614" name="Line 97"/>
                <p:cNvSpPr>
                  <a:spLocks noChangeShapeType="1"/>
                </p:cNvSpPr>
                <p:nvPr/>
              </p:nvSpPr>
              <p:spPr bwMode="auto">
                <a:xfrm>
                  <a:off x="384" y="2208"/>
                  <a:ext cx="1392" cy="0"/>
                </a:xfrm>
                <a:prstGeom prst="line">
                  <a:avLst/>
                </a:prstGeom>
                <a:noFill/>
                <a:ln w="28575">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70754" name="Text Box 98"/>
                <p:cNvSpPr txBox="1">
                  <a:spLocks noChangeArrowheads="1"/>
                </p:cNvSpPr>
                <p:nvPr/>
              </p:nvSpPr>
              <p:spPr bwMode="auto">
                <a:xfrm>
                  <a:off x="419" y="1866"/>
                  <a:ext cx="257"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55" name="Text Box 99"/>
                <p:cNvSpPr txBox="1">
                  <a:spLocks noChangeArrowheads="1"/>
                </p:cNvSpPr>
                <p:nvPr/>
              </p:nvSpPr>
              <p:spPr bwMode="auto">
                <a:xfrm>
                  <a:off x="1449" y="1318"/>
                  <a:ext cx="257"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grpSp>
              <p:nvGrpSpPr>
                <p:cNvPr id="25617" name="Group 100"/>
                <p:cNvGrpSpPr>
                  <a:grpSpLocks/>
                </p:cNvGrpSpPr>
                <p:nvPr/>
              </p:nvGrpSpPr>
              <p:grpSpPr bwMode="auto">
                <a:xfrm>
                  <a:off x="548" y="1386"/>
                  <a:ext cx="1029" cy="736"/>
                  <a:chOff x="3744" y="2544"/>
                  <a:chExt cx="1152" cy="1032"/>
                </a:xfrm>
              </p:grpSpPr>
              <p:sp>
                <p:nvSpPr>
                  <p:cNvPr id="70757" name="Text Box 101"/>
                  <p:cNvSpPr txBox="1">
                    <a:spLocks noChangeArrowheads="1"/>
                  </p:cNvSpPr>
                  <p:nvPr/>
                </p:nvSpPr>
                <p:spPr bwMode="auto">
                  <a:xfrm>
                    <a:off x="4464" y="2639"/>
                    <a:ext cx="288" cy="45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58" name="Text Box 102"/>
                  <p:cNvSpPr txBox="1">
                    <a:spLocks noChangeArrowheads="1"/>
                  </p:cNvSpPr>
                  <p:nvPr/>
                </p:nvSpPr>
                <p:spPr bwMode="auto">
                  <a:xfrm>
                    <a:off x="4608" y="2544"/>
                    <a:ext cx="288" cy="45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59" name="Text Box 103"/>
                  <p:cNvSpPr txBox="1">
                    <a:spLocks noChangeArrowheads="1"/>
                  </p:cNvSpPr>
                  <p:nvPr/>
                </p:nvSpPr>
                <p:spPr bwMode="auto">
                  <a:xfrm>
                    <a:off x="4321" y="2737"/>
                    <a:ext cx="290" cy="45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60" name="Text Box 104"/>
                  <p:cNvSpPr txBox="1">
                    <a:spLocks noChangeArrowheads="1"/>
                  </p:cNvSpPr>
                  <p:nvPr/>
                </p:nvSpPr>
                <p:spPr bwMode="auto">
                  <a:xfrm>
                    <a:off x="4176" y="2831"/>
                    <a:ext cx="288" cy="45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61" name="Text Box 105"/>
                  <p:cNvSpPr txBox="1">
                    <a:spLocks noChangeArrowheads="1"/>
                  </p:cNvSpPr>
                  <p:nvPr/>
                </p:nvSpPr>
                <p:spPr bwMode="auto">
                  <a:xfrm>
                    <a:off x="4033" y="2928"/>
                    <a:ext cx="288" cy="45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62" name="Text Box 106"/>
                  <p:cNvSpPr txBox="1">
                    <a:spLocks noChangeArrowheads="1"/>
                  </p:cNvSpPr>
                  <p:nvPr/>
                </p:nvSpPr>
                <p:spPr bwMode="auto">
                  <a:xfrm>
                    <a:off x="3744" y="3119"/>
                    <a:ext cx="289" cy="45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sp>
                <p:nvSpPr>
                  <p:cNvPr id="70763" name="Text Box 107"/>
                  <p:cNvSpPr txBox="1">
                    <a:spLocks noChangeArrowheads="1"/>
                  </p:cNvSpPr>
                  <p:nvPr/>
                </p:nvSpPr>
                <p:spPr bwMode="auto">
                  <a:xfrm>
                    <a:off x="3888" y="3024"/>
                    <a:ext cx="288" cy="45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eaLnBrk="0" hangingPunct="0">
                      <a:spcBef>
                        <a:spcPct val="50000"/>
                      </a:spcBef>
                      <a:buFontTx/>
                      <a:buNone/>
                      <a:defRPr/>
                    </a:pPr>
                    <a:r>
                      <a:rPr kumimoji="1" lang="zh-CN" altLang="en-US" sz="2200">
                        <a:solidFill>
                          <a:schemeClr val="hlink"/>
                        </a:solidFill>
                        <a:effectLst>
                          <a:outerShdw blurRad="38100" dist="38100" dir="2700000" algn="tl">
                            <a:srgbClr val="000000"/>
                          </a:outerShdw>
                        </a:effectLst>
                        <a:latin typeface="Times New Roman" pitchFamily="18" charset="0"/>
                        <a:sym typeface="Wingdings 2" pitchFamily="18" charset="2"/>
                      </a:rPr>
                      <a:t></a:t>
                    </a:r>
                  </a:p>
                </p:txBody>
              </p:sp>
            </p:grpSp>
            <p:sp>
              <p:nvSpPr>
                <p:cNvPr id="25618" name="Line 108"/>
                <p:cNvSpPr>
                  <a:spLocks noChangeShapeType="1"/>
                </p:cNvSpPr>
                <p:nvPr/>
              </p:nvSpPr>
              <p:spPr bwMode="auto">
                <a:xfrm flipV="1">
                  <a:off x="432" y="1392"/>
                  <a:ext cx="1245" cy="651"/>
                </a:xfrm>
                <a:prstGeom prst="line">
                  <a:avLst/>
                </a:prstGeom>
                <a:noFill/>
                <a:ln w="19050">
                  <a:solidFill>
                    <a:schemeClr val="tx2"/>
                  </a:solidFill>
                  <a:round/>
                  <a:headEnd/>
                  <a:tailEnd/>
                </a:ln>
                <a:effectLst>
                  <a:outerShdw dist="12700" dir="108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gr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0747"/>
                                        </p:tgtEl>
                                        <p:attrNameLst>
                                          <p:attrName>style.visibility</p:attrName>
                                        </p:attrNameLst>
                                      </p:cBhvr>
                                      <p:to>
                                        <p:strVal val="visible"/>
                                      </p:to>
                                    </p:set>
                                    <p:animEffect transition="in" filter="box(out)">
                                      <p:cBhvr>
                                        <p:cTn id="7" dur="500"/>
                                        <p:tgtEl>
                                          <p:spTgt spid="70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70732"/>
                                        </p:tgtEl>
                                        <p:attrNameLst>
                                          <p:attrName>style.visibility</p:attrName>
                                        </p:attrNameLst>
                                      </p:cBhvr>
                                      <p:to>
                                        <p:strVal val="visible"/>
                                      </p:to>
                                    </p:set>
                                    <p:animEffect transition="in" filter="box(out)">
                                      <p:cBhvr>
                                        <p:cTn id="12" dur="500"/>
                                        <p:tgtEl>
                                          <p:spTgt spid="707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70695"/>
                                        </p:tgtEl>
                                        <p:attrNameLst>
                                          <p:attrName>style.visibility</p:attrName>
                                        </p:attrNameLst>
                                      </p:cBhvr>
                                      <p:to>
                                        <p:strVal val="visible"/>
                                      </p:to>
                                    </p:set>
                                    <p:animEffect transition="in" filter="box(out)">
                                      <p:cBhvr>
                                        <p:cTn id="17" dur="500"/>
                                        <p:tgtEl>
                                          <p:spTgt spid="706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70678"/>
                                        </p:tgtEl>
                                        <p:attrNameLst>
                                          <p:attrName>style.visibility</p:attrName>
                                        </p:attrNameLst>
                                      </p:cBhvr>
                                      <p:to>
                                        <p:strVal val="visible"/>
                                      </p:to>
                                    </p:set>
                                    <p:animEffect transition="in" filter="box(out)">
                                      <p:cBhvr>
                                        <p:cTn id="22" dur="500"/>
                                        <p:tgtEl>
                                          <p:spTgt spid="706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70712"/>
                                        </p:tgtEl>
                                        <p:attrNameLst>
                                          <p:attrName>style.visibility</p:attrName>
                                        </p:attrNameLst>
                                      </p:cBhvr>
                                      <p:to>
                                        <p:strVal val="visible"/>
                                      </p:to>
                                    </p:set>
                                    <p:animEffect transition="in" filter="box(out)">
                                      <p:cBhvr>
                                        <p:cTn id="27" dur="500"/>
                                        <p:tgtEl>
                                          <p:spTgt spid="707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70659"/>
                                        </p:tgtEl>
                                        <p:attrNameLst>
                                          <p:attrName>style.visibility</p:attrName>
                                        </p:attrNameLst>
                                      </p:cBhvr>
                                      <p:to>
                                        <p:strVal val="visible"/>
                                      </p:to>
                                    </p:set>
                                    <p:animEffect transition="in" filter="box(out)">
                                      <p:cBhvr>
                                        <p:cTn id="32" dur="500"/>
                                        <p:tgtEl>
                                          <p:spTgt spid="70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457200" y="698500"/>
            <a:ext cx="8229600" cy="4407958"/>
          </a:xfrm>
        </p:spPr>
        <p:txBody>
          <a:bodyPr/>
          <a:lstStyle/>
          <a:p>
            <a:pPr eaLnBrk="1" hangingPunct="1">
              <a:lnSpc>
                <a:spcPct val="90000"/>
              </a:lnSpc>
            </a:pPr>
            <a:r>
              <a:rPr lang="zh-CN" altLang="en-US" sz="3600" smtClean="0">
                <a:latin typeface="宋体" pitchFamily="2" charset="-122"/>
                <a:ea typeface="宋体" pitchFamily="2" charset="-122"/>
              </a:rPr>
              <a:t>常数项只影响逻辑函数的水平位置。为正时，逻辑函数左移；为负时，逻辑函数右移</a:t>
            </a:r>
          </a:p>
          <a:p>
            <a:pPr eaLnBrk="1" hangingPunct="1">
              <a:lnSpc>
                <a:spcPct val="90000"/>
              </a:lnSpc>
            </a:pPr>
            <a:r>
              <a:rPr lang="zh-CN" altLang="en-US" sz="3600" smtClean="0">
                <a:latin typeface="宋体" pitchFamily="2" charset="-122"/>
                <a:ea typeface="宋体" pitchFamily="2" charset="-122"/>
              </a:rPr>
              <a:t>回归系数影响逻辑函数的走向。回归系数较大时，概率值很快接近逻辑函数的边缘</a:t>
            </a:r>
          </a:p>
          <a:p>
            <a:pPr eaLnBrk="1" hangingPunct="1">
              <a:lnSpc>
                <a:spcPct val="90000"/>
              </a:lnSpc>
            </a:pPr>
            <a:r>
              <a:rPr lang="zh-CN" altLang="en-US" sz="3600" smtClean="0">
                <a:latin typeface="宋体" pitchFamily="2" charset="-122"/>
                <a:ea typeface="宋体" pitchFamily="2" charset="-122"/>
              </a:rPr>
              <a:t>负的回归系数使事件{y=1}的概率随x值增大而减小，而正回归系数则使事件{y=1}的概率随x值增大而增大</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sz="half" idx="1"/>
          </p:nvPr>
        </p:nvSpPr>
        <p:spPr>
          <a:xfrm>
            <a:off x="107950" y="99219"/>
            <a:ext cx="4473575" cy="1222375"/>
          </a:xfrm>
        </p:spPr>
        <p:txBody>
          <a:bodyPr/>
          <a:lstStyle/>
          <a:p>
            <a:pPr eaLnBrk="1" hangingPunct="1"/>
            <a:r>
              <a:rPr lang="zh-CN" altLang="en-US" sz="3600" smtClean="0">
                <a:ea typeface="宋体" pitchFamily="2" charset="-122"/>
              </a:rPr>
              <a:t>逻辑回归的发生比：</a:t>
            </a:r>
          </a:p>
          <a:p>
            <a:pPr eaLnBrk="1" hangingPunct="1"/>
            <a:endParaRPr lang="en-US" altLang="zh-CN" sz="3600" smtClean="0">
              <a:ea typeface="宋体" pitchFamily="2" charset="-122"/>
            </a:endParaRPr>
          </a:p>
        </p:txBody>
      </p:sp>
      <p:graphicFrame>
        <p:nvGraphicFramePr>
          <p:cNvPr id="64515" name="Object 3"/>
          <p:cNvGraphicFramePr>
            <a:graphicFrameLocks noGrp="1" noChangeAspect="1"/>
          </p:cNvGraphicFramePr>
          <p:nvPr>
            <p:ph sz="quarter" idx="2"/>
          </p:nvPr>
        </p:nvGraphicFramePr>
        <p:xfrm>
          <a:off x="2154238" y="456407"/>
          <a:ext cx="4711700" cy="960438"/>
        </p:xfrm>
        <a:graphic>
          <a:graphicData uri="http://schemas.openxmlformats.org/presentationml/2006/ole">
            <mc:AlternateContent xmlns:mc="http://schemas.openxmlformats.org/markup-compatibility/2006">
              <mc:Choice xmlns:v="urn:schemas-microsoft-com:vml" Requires="v">
                <p:oleObj spid="_x0000_s64652" r:id="rId3" imgW="1248945" imgH="305643" progId="Equation.DSMT4">
                  <p:embed/>
                </p:oleObj>
              </mc:Choice>
              <mc:Fallback>
                <p:oleObj r:id="rId3" imgW="1248945" imgH="305643"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238" y="456407"/>
                        <a:ext cx="4711700" cy="960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16" name="Object 4"/>
          <p:cNvGraphicFramePr>
            <a:graphicFrameLocks noGrp="1" noChangeAspect="1"/>
          </p:cNvGraphicFramePr>
          <p:nvPr>
            <p:ph sz="quarter" idx="3"/>
          </p:nvPr>
        </p:nvGraphicFramePr>
        <p:xfrm>
          <a:off x="2247901" y="1378479"/>
          <a:ext cx="5705475" cy="1037167"/>
        </p:xfrm>
        <a:graphic>
          <a:graphicData uri="http://schemas.openxmlformats.org/presentationml/2006/ole">
            <mc:AlternateContent xmlns:mc="http://schemas.openxmlformats.org/markup-compatibility/2006">
              <mc:Choice xmlns:v="urn:schemas-microsoft-com:vml" Requires="v">
                <p:oleObj spid="_x0000_s64653" r:id="rId5" imgW="1513664" imgH="330641" progId="Equation.DSMT4">
                  <p:embed/>
                </p:oleObj>
              </mc:Choice>
              <mc:Fallback>
                <p:oleObj r:id="rId5" imgW="1513664" imgH="330641"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7901" y="1378479"/>
                        <a:ext cx="5705475" cy="1037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7" name="Text Box 5"/>
          <p:cNvSpPr txBox="1">
            <a:spLocks noChangeArrowheads="1"/>
          </p:cNvSpPr>
          <p:nvPr/>
        </p:nvSpPr>
        <p:spPr bwMode="auto">
          <a:xfrm>
            <a:off x="250825" y="2436813"/>
            <a:ext cx="26797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pPr>
            <a:r>
              <a:rPr lang="zh-CN" altLang="en-US" sz="3600">
                <a:ea typeface="宋体" pitchFamily="2" charset="-122"/>
              </a:rPr>
              <a:t>逻辑回归的Logit：</a:t>
            </a:r>
          </a:p>
        </p:txBody>
      </p:sp>
      <p:graphicFrame>
        <p:nvGraphicFramePr>
          <p:cNvPr id="64518" name="Object 6"/>
          <p:cNvGraphicFramePr>
            <a:graphicFrameLocks/>
          </p:cNvGraphicFramePr>
          <p:nvPr/>
        </p:nvGraphicFramePr>
        <p:xfrm>
          <a:off x="3059113" y="2497667"/>
          <a:ext cx="5905500" cy="1981729"/>
        </p:xfrm>
        <a:graphic>
          <a:graphicData uri="http://schemas.openxmlformats.org/presentationml/2006/ole">
            <mc:AlternateContent xmlns:mc="http://schemas.openxmlformats.org/markup-compatibility/2006">
              <mc:Choice xmlns:v="urn:schemas-microsoft-com:vml" Requires="v">
                <p:oleObj spid="_x0000_s64654" r:id="rId7" imgW="1803950" imgH="609720" progId="Equation.DSMT4">
                  <p:embed/>
                </p:oleObj>
              </mc:Choice>
              <mc:Fallback>
                <p:oleObj r:id="rId7" imgW="1803950" imgH="609720" progId="Equation.DSMT4">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2497667"/>
                        <a:ext cx="5905500" cy="198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9" name="Text Box 7"/>
          <p:cNvSpPr txBox="1">
            <a:spLocks noChangeArrowheads="1"/>
          </p:cNvSpPr>
          <p:nvPr/>
        </p:nvSpPr>
        <p:spPr bwMode="auto">
          <a:xfrm>
            <a:off x="250826" y="4837907"/>
            <a:ext cx="47783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pPr>
            <a:r>
              <a:rPr lang="zh-CN" altLang="en-US" sz="3600">
                <a:ea typeface="宋体" pitchFamily="2" charset="-122"/>
              </a:rPr>
              <a:t>z=Logit=ln(发生比)</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sz="half" idx="1"/>
          </p:nvPr>
        </p:nvSpPr>
        <p:spPr>
          <a:xfrm>
            <a:off x="455612" y="395614"/>
            <a:ext cx="8148638" cy="3772958"/>
          </a:xfrm>
        </p:spPr>
        <p:txBody>
          <a:bodyPr/>
          <a:lstStyle/>
          <a:p>
            <a:pPr eaLnBrk="1" hangingPunct="1"/>
            <a:r>
              <a:rPr lang="zh-CN" altLang="en-US" sz="3600" dirty="0" smtClean="0">
                <a:latin typeface="宋体" pitchFamily="2" charset="-122"/>
                <a:ea typeface="宋体" pitchFamily="2" charset="-122"/>
              </a:rPr>
              <a:t>“</a:t>
            </a:r>
            <a:r>
              <a:rPr lang="zh-CN" altLang="en-US" sz="3600" dirty="0" smtClean="0">
                <a:ea typeface="宋体" pitchFamily="2" charset="-122"/>
              </a:rPr>
              <a:t>可涂抹性</a:t>
            </a:r>
            <a:r>
              <a:rPr lang="zh-CN" altLang="en-US" sz="3600" dirty="0" smtClean="0">
                <a:latin typeface="宋体" pitchFamily="2" charset="-122"/>
                <a:ea typeface="宋体" pitchFamily="2" charset="-122"/>
              </a:rPr>
              <a:t>”</a:t>
            </a:r>
            <a:r>
              <a:rPr lang="zh-CN" altLang="en-US" sz="3600" dirty="0" smtClean="0">
                <a:ea typeface="宋体" pitchFamily="2" charset="-122"/>
              </a:rPr>
              <a:t>的回归系数为负，该变量降低了人造黄油的购买概率；</a:t>
            </a:r>
            <a:r>
              <a:rPr lang="zh-CN" altLang="en-US" sz="3600" dirty="0" smtClean="0">
                <a:latin typeface="宋体" pitchFamily="2" charset="-122"/>
                <a:ea typeface="宋体" pitchFamily="2" charset="-122"/>
              </a:rPr>
              <a:t>“</a:t>
            </a:r>
            <a:r>
              <a:rPr lang="zh-CN" altLang="en-US" sz="3600" dirty="0" smtClean="0">
                <a:ea typeface="宋体" pitchFamily="2" charset="-122"/>
              </a:rPr>
              <a:t>保质期</a:t>
            </a:r>
            <a:r>
              <a:rPr lang="zh-CN" altLang="en-US" sz="3600" dirty="0" smtClean="0">
                <a:latin typeface="宋体" pitchFamily="2" charset="-122"/>
                <a:ea typeface="宋体" pitchFamily="2" charset="-122"/>
              </a:rPr>
              <a:t>”</a:t>
            </a:r>
            <a:r>
              <a:rPr lang="zh-CN" altLang="en-US" sz="3600" dirty="0" smtClean="0">
                <a:ea typeface="宋体" pitchFamily="2" charset="-122"/>
              </a:rPr>
              <a:t>的回归系数为正，它对购买概率产生正向影响；</a:t>
            </a:r>
          </a:p>
          <a:p>
            <a:pPr eaLnBrk="1" hangingPunct="1"/>
            <a:r>
              <a:rPr lang="zh-CN" altLang="en-US" sz="3600" dirty="0" smtClean="0">
                <a:ea typeface="宋体" pitchFamily="2" charset="-122"/>
              </a:rPr>
              <a:t>若自变量增加1单位，则有利于事件{y=1}的可能性比（发生比）扩大e</a:t>
            </a:r>
            <a:r>
              <a:rPr lang="zh-CN" altLang="en-US" sz="3600" baseline="30000" dirty="0" smtClean="0">
                <a:ea typeface="宋体" pitchFamily="2" charset="-122"/>
              </a:rPr>
              <a:t>bj</a:t>
            </a:r>
            <a:r>
              <a:rPr lang="zh-CN" altLang="en-US" sz="3600" dirty="0" smtClean="0">
                <a:ea typeface="宋体" pitchFamily="2" charset="-122"/>
              </a:rPr>
              <a:t>倍</a:t>
            </a:r>
            <a:endParaRPr lang="en-US" altLang="zh-CN" sz="3600" dirty="0" smtClean="0">
              <a:ea typeface="宋体" pitchFamily="2" charset="-122"/>
            </a:endParaRPr>
          </a:p>
        </p:txBody>
      </p:sp>
      <p:graphicFrame>
        <p:nvGraphicFramePr>
          <p:cNvPr id="65539" name="Object 3"/>
          <p:cNvGraphicFramePr>
            <a:graphicFrameLocks noGrp="1" noChangeAspect="1"/>
          </p:cNvGraphicFramePr>
          <p:nvPr>
            <p:ph sz="half" idx="2"/>
            <p:extLst>
              <p:ext uri="{D42A27DB-BD31-4B8C-83A1-F6EECF244321}">
                <p14:modId xmlns:p14="http://schemas.microsoft.com/office/powerpoint/2010/main" val="1921617977"/>
              </p:ext>
            </p:extLst>
          </p:nvPr>
        </p:nvGraphicFramePr>
        <p:xfrm>
          <a:off x="609600" y="3938323"/>
          <a:ext cx="7886700" cy="660135"/>
        </p:xfrm>
        <a:graphic>
          <a:graphicData uri="http://schemas.openxmlformats.org/presentationml/2006/ole">
            <mc:AlternateContent xmlns:mc="http://schemas.openxmlformats.org/markup-compatibility/2006">
              <mc:Choice xmlns:v="urn:schemas-microsoft-com:vml" Requires="v">
                <p:oleObj spid="_x0000_s65585" r:id="rId3" imgW="2146805" imgH="215725" progId="Equation.DSMT4">
                  <p:embed/>
                </p:oleObj>
              </mc:Choice>
              <mc:Fallback>
                <p:oleObj r:id="rId3" imgW="2146805" imgH="215725"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938323"/>
                        <a:ext cx="7886700" cy="660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0" name="Text Box 4"/>
          <p:cNvSpPr txBox="1">
            <a:spLocks noChangeArrowheads="1"/>
          </p:cNvSpPr>
          <p:nvPr/>
        </p:nvSpPr>
        <p:spPr bwMode="auto">
          <a:xfrm>
            <a:off x="501650" y="4598458"/>
            <a:ext cx="8102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pPr>
            <a:r>
              <a:rPr lang="zh-CN" altLang="en-US" sz="3600" dirty="0">
                <a:ea typeface="宋体" pitchFamily="2" charset="-122"/>
              </a:rPr>
              <a:t>发生比说明了变量对出现概率的影响程度，发生比也称为</a:t>
            </a:r>
            <a:r>
              <a:rPr lang="zh-CN" altLang="en-US" sz="3600" b="1" i="1" dirty="0">
                <a:ea typeface="宋体" pitchFamily="2" charset="-122"/>
              </a:rPr>
              <a:t>效应系数</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395288" y="457729"/>
            <a:ext cx="82089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SzPct val="100000"/>
              <a:buFont typeface="Wingdings" pitchFamily="2" charset="2"/>
              <a:buChar char="Ø"/>
              <a:defRPr sz="2400">
                <a:solidFill>
                  <a:schemeClr val="tx1"/>
                </a:solidFill>
                <a:latin typeface="Arial" pitchFamily="34" charset="0"/>
                <a:ea typeface="黑体" pitchFamily="49" charset="-122"/>
              </a:defRPr>
            </a:lvl1pPr>
            <a:lvl2pPr marL="742950" indent="-285750" eaLnBrk="0" hangingPunct="0">
              <a:spcBef>
                <a:spcPct val="20000"/>
              </a:spcBef>
              <a:buSzPct val="100000"/>
              <a:buFont typeface="Wingdings" pitchFamily="2" charset="2"/>
              <a:buChar char="v"/>
              <a:defRPr sz="2000">
                <a:solidFill>
                  <a:schemeClr val="tx1"/>
                </a:solidFill>
                <a:latin typeface="Arial" pitchFamily="34" charset="0"/>
                <a:ea typeface="黑体" pitchFamily="49" charset="-122"/>
              </a:defRPr>
            </a:lvl2pPr>
            <a:lvl3pPr marL="1143000" indent="-228600" eaLnBrk="0" hangingPunct="0">
              <a:spcBef>
                <a:spcPct val="20000"/>
              </a:spcBef>
              <a:buSzPct val="100000"/>
              <a:buFont typeface="Wingdings" pitchFamily="2" charset="2"/>
              <a:buChar char="u"/>
              <a:defRPr>
                <a:solidFill>
                  <a:schemeClr val="tx1"/>
                </a:solidFill>
                <a:latin typeface="Arial" pitchFamily="34" charset="0"/>
                <a:ea typeface="黑体" pitchFamily="49" charset="-122"/>
              </a:defRPr>
            </a:lvl3pPr>
            <a:lvl4pPr marL="1600200" indent="-228600" eaLnBrk="0" hangingPunct="0">
              <a:spcBef>
                <a:spcPct val="20000"/>
              </a:spcBef>
              <a:buSzPct val="100000"/>
              <a:buFont typeface="Wingdings" pitchFamily="2" charset="2"/>
              <a:buChar char="ü"/>
              <a:defRPr sz="1600">
                <a:solidFill>
                  <a:schemeClr val="tx1"/>
                </a:solidFill>
                <a:latin typeface="Arial" pitchFamily="34" charset="0"/>
                <a:ea typeface="黑体" pitchFamily="49" charset="-122"/>
              </a:defRPr>
            </a:lvl4pPr>
            <a:lvl5pPr marL="2057400" indent="-228600" eaLnBrk="0" hangingPunct="0">
              <a:spcBef>
                <a:spcPct val="20000"/>
              </a:spcBef>
              <a:buSzPct val="100000"/>
              <a:buFont typeface="Wingdings" pitchFamily="2" charset="2"/>
              <a:buChar char="•"/>
              <a:defRPr sz="1600">
                <a:solidFill>
                  <a:schemeClr val="tx1"/>
                </a:solidFill>
                <a:latin typeface="Arial" pitchFamily="34" charset="0"/>
                <a:ea typeface="黑体" pitchFamily="49" charset="-122"/>
              </a:defRPr>
            </a:lvl5pPr>
            <a:lvl6pPr marL="25146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6pPr>
            <a:lvl7pPr marL="29718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7pPr>
            <a:lvl8pPr marL="34290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8pPr>
            <a:lvl9pPr marL="3886200" indent="-228600" eaLnBrk="0" fontAlgn="base" hangingPunct="0">
              <a:spcBef>
                <a:spcPct val="20000"/>
              </a:spcBef>
              <a:spcAft>
                <a:spcPct val="0"/>
              </a:spcAft>
              <a:buSzPct val="100000"/>
              <a:buFont typeface="Wingdings" pitchFamily="2" charset="2"/>
              <a:buChar char="•"/>
              <a:defRPr sz="1600">
                <a:solidFill>
                  <a:schemeClr val="tx1"/>
                </a:solidFill>
                <a:latin typeface="Arial" pitchFamily="34" charset="0"/>
                <a:ea typeface="黑体" pitchFamily="49" charset="-122"/>
              </a:defRPr>
            </a:lvl9pPr>
          </a:lstStyle>
          <a:p>
            <a:pPr eaLnBrk="1" hangingPunct="1">
              <a:spcBef>
                <a:spcPct val="0"/>
              </a:spcBef>
              <a:buSzTx/>
              <a:buFont typeface="Arial" pitchFamily="34" charset="0"/>
              <a:buNone/>
            </a:pPr>
            <a:r>
              <a:rPr lang="zh-CN" altLang="en-US" sz="3600">
                <a:ea typeface="宋体" pitchFamily="2" charset="-122"/>
              </a:rPr>
              <a:t>正、负回归系数对事件{y=1}的出现概率的影响：</a:t>
            </a:r>
          </a:p>
        </p:txBody>
      </p:sp>
      <p:graphicFrame>
        <p:nvGraphicFramePr>
          <p:cNvPr id="26627" name="Group 3"/>
          <p:cNvGraphicFramePr>
            <a:graphicFrameLocks noGrp="1"/>
          </p:cNvGraphicFramePr>
          <p:nvPr/>
        </p:nvGraphicFramePr>
        <p:xfrm>
          <a:off x="250825" y="1863990"/>
          <a:ext cx="8642350" cy="3242469"/>
        </p:xfrm>
        <a:graphic>
          <a:graphicData uri="http://schemas.openxmlformats.org/drawingml/2006/table">
            <a:tbl>
              <a:tblPr/>
              <a:tblGrid>
                <a:gridCol w="1084263"/>
                <a:gridCol w="1900237"/>
                <a:gridCol w="1381125"/>
                <a:gridCol w="2693988"/>
                <a:gridCol w="1582737"/>
              </a:tblGrid>
              <a:tr h="1063625">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700" b="1" i="0" u="none" strike="noStrike" cap="none" normalizeH="0" baseline="0" smtClean="0">
                          <a:ln>
                            <a:noFill/>
                          </a:ln>
                          <a:solidFill>
                            <a:srgbClr val="000000"/>
                          </a:solidFill>
                          <a:effectLst/>
                          <a:latin typeface="Calibri" pitchFamily="34" charset="0"/>
                          <a:ea typeface="宋体" pitchFamily="2" charset="-122"/>
                        </a:rPr>
                        <a:t>b</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700" b="1" i="0" u="none" strike="noStrike" cap="none" normalizeH="0" baseline="0" smtClean="0">
                          <a:ln>
                            <a:noFill/>
                          </a:ln>
                          <a:solidFill>
                            <a:srgbClr val="000000"/>
                          </a:solidFill>
                          <a:effectLst/>
                          <a:latin typeface="Calibri" pitchFamily="34" charset="0"/>
                          <a:ea typeface="宋体" pitchFamily="2" charset="-122"/>
                        </a:rPr>
                        <a:t>效应系数</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700" b="1" i="0" u="none" strike="noStrike" cap="none" normalizeH="0" baseline="0" smtClean="0">
                          <a:ln>
                            <a:noFill/>
                          </a:ln>
                          <a:solidFill>
                            <a:srgbClr val="000000"/>
                          </a:solidFill>
                          <a:effectLst/>
                          <a:latin typeface="Calibri" pitchFamily="34" charset="0"/>
                          <a:ea typeface="宋体" pitchFamily="2" charset="-122"/>
                        </a:rPr>
                        <a:t>exp(b)</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700" b="1" i="0" u="none" strike="noStrike" cap="none" normalizeH="0" baseline="0" smtClean="0">
                          <a:ln>
                            <a:noFill/>
                          </a:ln>
                          <a:solidFill>
                            <a:srgbClr val="000000"/>
                          </a:solidFill>
                          <a:effectLst/>
                          <a:latin typeface="Calibri" pitchFamily="34" charset="0"/>
                          <a:ea typeface="宋体" pitchFamily="2" charset="-122"/>
                        </a:rPr>
                        <a:t>Logit</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700" b="1" i="0" u="none" strike="noStrike" cap="none" normalizeH="0" baseline="0" smtClean="0">
                          <a:ln>
                            <a:noFill/>
                          </a:ln>
                          <a:solidFill>
                            <a:srgbClr val="000000"/>
                          </a:solidFill>
                          <a:effectLst/>
                          <a:latin typeface="Calibri" pitchFamily="34" charset="0"/>
                          <a:ea typeface="宋体" pitchFamily="2" charset="-122"/>
                        </a:rPr>
                        <a:t>（z）</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700" b="1" i="0" u="none" strike="noStrike" cap="none" normalizeH="0" baseline="0" smtClean="0">
                          <a:ln>
                            <a:noFill/>
                          </a:ln>
                          <a:solidFill>
                            <a:srgbClr val="000000"/>
                          </a:solidFill>
                          <a:effectLst/>
                          <a:latin typeface="Calibri" pitchFamily="34" charset="0"/>
                          <a:ea typeface="宋体" pitchFamily="2" charset="-122"/>
                        </a:rPr>
                        <a:t>发生比</a:t>
                      </a:r>
                    </a:p>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700" b="1" i="0" u="none" strike="noStrike" cap="none" normalizeH="0" baseline="0" smtClean="0">
                          <a:ln>
                            <a:noFill/>
                          </a:ln>
                          <a:solidFill>
                            <a:srgbClr val="000000"/>
                          </a:solidFill>
                          <a:effectLst/>
                          <a:latin typeface="Calibri" pitchFamily="34" charset="0"/>
                          <a:ea typeface="宋体" pitchFamily="2" charset="-122"/>
                        </a:rPr>
                        <a:t>[P(y=1)/P(y=0)]</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700" b="1" i="0" u="none" strike="noStrike" cap="none" normalizeH="0" baseline="0" smtClean="0">
                          <a:ln>
                            <a:noFill/>
                          </a:ln>
                          <a:solidFill>
                            <a:srgbClr val="000000"/>
                          </a:solidFill>
                          <a:effectLst/>
                          <a:latin typeface="Calibri" pitchFamily="34" charset="0"/>
                          <a:ea typeface="宋体" pitchFamily="2" charset="-122"/>
                        </a:rPr>
                        <a:t>P(y=1)</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r>
              <a:tr h="1088761">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700" b="0" i="0" u="none" strike="noStrike" cap="none" normalizeH="0" baseline="0" smtClean="0">
                          <a:ln>
                            <a:noFill/>
                          </a:ln>
                          <a:solidFill>
                            <a:srgbClr val="000000"/>
                          </a:solidFill>
                          <a:effectLst/>
                          <a:latin typeface="Calibri" pitchFamily="34" charset="0"/>
                          <a:ea typeface="宋体" pitchFamily="2" charset="-122"/>
                        </a:rPr>
                        <a:t>b&gt;0</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700" b="0" i="0" u="none" strike="noStrike" cap="none" normalizeH="0" baseline="0" smtClean="0">
                          <a:ln>
                            <a:noFill/>
                          </a:ln>
                          <a:solidFill>
                            <a:srgbClr val="000000"/>
                          </a:solidFill>
                          <a:effectLst/>
                          <a:latin typeface="Calibri" pitchFamily="34" charset="0"/>
                          <a:ea typeface="宋体" pitchFamily="2" charset="-122"/>
                        </a:rPr>
                        <a:t>e</a:t>
                      </a:r>
                      <a:r>
                        <a:rPr kumimoji="0" lang="zh-CN" altLang="zh-CN" sz="2700" b="0" i="0" u="none" strike="noStrike" cap="none" normalizeH="0" baseline="30000" smtClean="0">
                          <a:ln>
                            <a:noFill/>
                          </a:ln>
                          <a:solidFill>
                            <a:srgbClr val="000000"/>
                          </a:solidFill>
                          <a:effectLst/>
                          <a:latin typeface="Calibri" pitchFamily="34" charset="0"/>
                          <a:ea typeface="宋体" pitchFamily="2" charset="-122"/>
                        </a:rPr>
                        <a:t>b</a:t>
                      </a:r>
                      <a:r>
                        <a:rPr kumimoji="0" lang="zh-CN" altLang="zh-CN" sz="2700" b="0" i="0" u="none" strike="noStrike" cap="none" normalizeH="0" baseline="0" smtClean="0">
                          <a:ln>
                            <a:noFill/>
                          </a:ln>
                          <a:solidFill>
                            <a:srgbClr val="000000"/>
                          </a:solidFill>
                          <a:effectLst/>
                          <a:latin typeface="Calibri" pitchFamily="34" charset="0"/>
                          <a:ea typeface="宋体" pitchFamily="2" charset="-122"/>
                        </a:rPr>
                        <a:t>&gt;1</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700" b="0" i="0" u="none" strike="noStrike" cap="none" normalizeH="0" baseline="0" smtClean="0">
                          <a:ln>
                            <a:noFill/>
                          </a:ln>
                          <a:solidFill>
                            <a:srgbClr val="000000"/>
                          </a:solidFill>
                          <a:effectLst/>
                          <a:latin typeface="Calibri" pitchFamily="34" charset="0"/>
                          <a:ea typeface="宋体" pitchFamily="2" charset="-122"/>
                        </a:rPr>
                        <a:t>增加b</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700" b="0" i="0" u="none" strike="noStrike" cap="none" normalizeH="0" baseline="0" smtClean="0">
                          <a:ln>
                            <a:noFill/>
                          </a:ln>
                          <a:solidFill>
                            <a:srgbClr val="000000"/>
                          </a:solidFill>
                          <a:effectLst/>
                          <a:latin typeface="Calibri" pitchFamily="34" charset="0"/>
                          <a:ea typeface="宋体" pitchFamily="2" charset="-122"/>
                        </a:rPr>
                        <a:t>增大e</a:t>
                      </a:r>
                      <a:r>
                        <a:rPr kumimoji="0" lang="zh-CN" altLang="zh-CN" sz="2700" b="0" i="0" u="none" strike="noStrike" cap="none" normalizeH="0" baseline="30000" smtClean="0">
                          <a:ln>
                            <a:noFill/>
                          </a:ln>
                          <a:solidFill>
                            <a:srgbClr val="000000"/>
                          </a:solidFill>
                          <a:effectLst/>
                          <a:latin typeface="Calibri" pitchFamily="34" charset="0"/>
                          <a:ea typeface="宋体" pitchFamily="2" charset="-122"/>
                        </a:rPr>
                        <a:t>b</a:t>
                      </a:r>
                      <a:r>
                        <a:rPr kumimoji="0" lang="zh-CN" altLang="zh-CN" sz="2700" b="0" i="0" u="none" strike="noStrike" cap="none" normalizeH="0" baseline="0" smtClean="0">
                          <a:ln>
                            <a:noFill/>
                          </a:ln>
                          <a:solidFill>
                            <a:srgbClr val="000000"/>
                          </a:solidFill>
                          <a:effectLst/>
                          <a:latin typeface="Calibri" pitchFamily="34" charset="0"/>
                          <a:ea typeface="宋体" pitchFamily="2" charset="-122"/>
                        </a:rPr>
                        <a:t>倍</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700" b="0" i="0" u="none" strike="noStrike" cap="none" normalizeH="0" baseline="0" smtClean="0">
                          <a:ln>
                            <a:noFill/>
                          </a:ln>
                          <a:solidFill>
                            <a:srgbClr val="000000"/>
                          </a:solidFill>
                          <a:effectLst/>
                          <a:latin typeface="Calibri" pitchFamily="34" charset="0"/>
                          <a:ea typeface="宋体" pitchFamily="2" charset="-122"/>
                        </a:rPr>
                        <a:t>增加</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D0E3EA">
                            <a:alpha val="0"/>
                          </a:srgbClr>
                        </a:gs>
                        <a:gs pos="100000">
                          <a:srgbClr val="D0E3EA">
                            <a:gamma/>
                            <a:shade val="45882"/>
                            <a:invGamma/>
                            <a:alpha val="0"/>
                          </a:srgbClr>
                        </a:gs>
                      </a:gsLst>
                      <a:lin ang="5400000" scaled="1"/>
                    </a:gradFill>
                  </a:tcPr>
                </a:tc>
              </a:tr>
              <a:tr h="1090083">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700" b="0" i="0" u="none" strike="noStrike" cap="none" normalizeH="0" baseline="0" smtClean="0">
                          <a:ln>
                            <a:noFill/>
                          </a:ln>
                          <a:solidFill>
                            <a:srgbClr val="000000"/>
                          </a:solidFill>
                          <a:effectLst/>
                          <a:latin typeface="Calibri" pitchFamily="34" charset="0"/>
                          <a:ea typeface="宋体" pitchFamily="2" charset="-122"/>
                        </a:rPr>
                        <a:t>b&lt;0</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700" b="0" i="0" u="none" strike="noStrike" cap="none" normalizeH="0" baseline="0" smtClean="0">
                          <a:ln>
                            <a:noFill/>
                          </a:ln>
                          <a:solidFill>
                            <a:srgbClr val="000000"/>
                          </a:solidFill>
                          <a:effectLst/>
                          <a:latin typeface="Calibri" pitchFamily="34" charset="0"/>
                          <a:ea typeface="宋体" pitchFamily="2" charset="-122"/>
                        </a:rPr>
                        <a:t>e</a:t>
                      </a:r>
                      <a:r>
                        <a:rPr kumimoji="0" lang="zh-CN" altLang="zh-CN" sz="2700" b="0" i="0" u="none" strike="noStrike" cap="none" normalizeH="0" baseline="30000" smtClean="0">
                          <a:ln>
                            <a:noFill/>
                          </a:ln>
                          <a:solidFill>
                            <a:srgbClr val="000000"/>
                          </a:solidFill>
                          <a:effectLst/>
                          <a:latin typeface="Calibri" pitchFamily="34" charset="0"/>
                          <a:ea typeface="宋体" pitchFamily="2" charset="-122"/>
                        </a:rPr>
                        <a:t>b</a:t>
                      </a:r>
                      <a:r>
                        <a:rPr kumimoji="0" lang="zh-CN" altLang="zh-CN" sz="2700" b="0" i="0" u="none" strike="noStrike" cap="none" normalizeH="0" baseline="0" smtClean="0">
                          <a:ln>
                            <a:noFill/>
                          </a:ln>
                          <a:solidFill>
                            <a:srgbClr val="000000"/>
                          </a:solidFill>
                          <a:effectLst/>
                          <a:latin typeface="Calibri" pitchFamily="34" charset="0"/>
                          <a:ea typeface="宋体" pitchFamily="2" charset="-122"/>
                        </a:rPr>
                        <a:t>&lt;1</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700" b="0" i="0" u="none" strike="noStrike" cap="none" normalizeH="0" baseline="0" smtClean="0">
                          <a:ln>
                            <a:noFill/>
                          </a:ln>
                          <a:solidFill>
                            <a:srgbClr val="000000"/>
                          </a:solidFill>
                          <a:effectLst/>
                          <a:latin typeface="Calibri" pitchFamily="34" charset="0"/>
                          <a:ea typeface="宋体" pitchFamily="2" charset="-122"/>
                        </a:rPr>
                        <a:t>增加b</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700" b="0" i="0" u="none" strike="noStrike" cap="none" normalizeH="0" baseline="0" smtClean="0">
                          <a:ln>
                            <a:noFill/>
                          </a:ln>
                          <a:solidFill>
                            <a:srgbClr val="000000"/>
                          </a:solidFill>
                          <a:effectLst/>
                          <a:latin typeface="Calibri" pitchFamily="34" charset="0"/>
                          <a:ea typeface="宋体" pitchFamily="2" charset="-122"/>
                        </a:rPr>
                        <a:t>增大e</a:t>
                      </a:r>
                      <a:r>
                        <a:rPr kumimoji="0" lang="zh-CN" altLang="zh-CN" sz="2700" b="0" i="0" u="none" strike="noStrike" cap="none" normalizeH="0" baseline="30000" smtClean="0">
                          <a:ln>
                            <a:noFill/>
                          </a:ln>
                          <a:solidFill>
                            <a:srgbClr val="000000"/>
                          </a:solidFill>
                          <a:effectLst/>
                          <a:latin typeface="Calibri" pitchFamily="34" charset="0"/>
                          <a:ea typeface="宋体" pitchFamily="2" charset="-122"/>
                        </a:rPr>
                        <a:t>b</a:t>
                      </a:r>
                      <a:r>
                        <a:rPr kumimoji="0" lang="zh-CN" altLang="zh-CN" sz="2700" b="0" i="0" u="none" strike="noStrike" cap="none" normalizeH="0" baseline="0" smtClean="0">
                          <a:ln>
                            <a:noFill/>
                          </a:ln>
                          <a:solidFill>
                            <a:srgbClr val="000000"/>
                          </a:solidFill>
                          <a:effectLst/>
                          <a:latin typeface="Calibri" pitchFamily="34" charset="0"/>
                          <a:ea typeface="宋体" pitchFamily="2" charset="-122"/>
                        </a:rPr>
                        <a:t>倍</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c>
                  <a:txBody>
                    <a:bodyPr/>
                    <a:lstStyle>
                      <a:lvl1pPr>
                        <a:spcBef>
                          <a:spcPct val="20000"/>
                        </a:spcBef>
                        <a:buSzPct val="100000"/>
                        <a:buFont typeface="Wingdings" pitchFamily="2" charset="2"/>
                        <a:defRPr sz="2000">
                          <a:solidFill>
                            <a:schemeClr val="tx1"/>
                          </a:solidFill>
                          <a:latin typeface="Arial" pitchFamily="34" charset="0"/>
                          <a:ea typeface="黑体" pitchFamily="49" charset="-122"/>
                        </a:defRPr>
                      </a:lvl1pPr>
                      <a:lvl2pPr>
                        <a:spcBef>
                          <a:spcPct val="20000"/>
                        </a:spcBef>
                        <a:buSzPct val="100000"/>
                        <a:buFont typeface="Wingdings" pitchFamily="2" charset="2"/>
                        <a:defRPr>
                          <a:solidFill>
                            <a:schemeClr val="tx1"/>
                          </a:solidFill>
                          <a:latin typeface="Arial" pitchFamily="34" charset="0"/>
                          <a:ea typeface="黑体" pitchFamily="49" charset="-122"/>
                        </a:defRPr>
                      </a:lvl2pPr>
                      <a:lvl3pPr>
                        <a:spcBef>
                          <a:spcPct val="20000"/>
                        </a:spcBef>
                        <a:buSzPct val="100000"/>
                        <a:buFont typeface="Wingdings" pitchFamily="2" charset="2"/>
                        <a:defRPr sz="1600">
                          <a:solidFill>
                            <a:schemeClr val="tx1"/>
                          </a:solidFill>
                          <a:latin typeface="Arial" pitchFamily="34" charset="0"/>
                          <a:ea typeface="黑体" pitchFamily="49" charset="-122"/>
                        </a:defRPr>
                      </a:lvl3pPr>
                      <a:lvl4pPr>
                        <a:spcBef>
                          <a:spcPct val="20000"/>
                        </a:spcBef>
                        <a:buSzPct val="100000"/>
                        <a:buFont typeface="Wingdings" pitchFamily="2" charset="2"/>
                        <a:defRPr sz="1400">
                          <a:solidFill>
                            <a:schemeClr val="tx1"/>
                          </a:solidFill>
                          <a:latin typeface="Arial" pitchFamily="34" charset="0"/>
                          <a:ea typeface="黑体" pitchFamily="49" charset="-122"/>
                        </a:defRPr>
                      </a:lvl4pPr>
                      <a:lvl5pPr>
                        <a:spcBef>
                          <a:spcPct val="20000"/>
                        </a:spcBef>
                        <a:buSzPct val="100000"/>
                        <a:buFont typeface="Wingdings" pitchFamily="2" charset="2"/>
                        <a:defRPr sz="1400">
                          <a:solidFill>
                            <a:schemeClr val="tx1"/>
                          </a:solidFill>
                          <a:latin typeface="Arial" pitchFamily="34" charset="0"/>
                          <a:ea typeface="黑体" pitchFamily="49" charset="-122"/>
                        </a:defRPr>
                      </a:lvl5pPr>
                      <a:lvl6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6pPr>
                      <a:lvl7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7pPr>
                      <a:lvl8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8pPr>
                      <a:lvl9pPr fontAlgn="base">
                        <a:spcBef>
                          <a:spcPct val="20000"/>
                        </a:spcBef>
                        <a:spcAft>
                          <a:spcPct val="0"/>
                        </a:spcAft>
                        <a:buSzPct val="100000"/>
                        <a:buFont typeface="Wingdings" pitchFamily="2" charset="2"/>
                        <a:defRPr sz="1400">
                          <a:solidFill>
                            <a:schemeClr val="tx1"/>
                          </a:solidFill>
                          <a:latin typeface="Arial" pitchFamily="34" charset="0"/>
                          <a:ea typeface="黑体" pitchFamily="49"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r>
                        <a:rPr kumimoji="0" lang="zh-CN" altLang="zh-CN" sz="2700" b="0" i="0" u="none" strike="noStrike" cap="none" normalizeH="0" baseline="0" smtClean="0">
                          <a:ln>
                            <a:noFill/>
                          </a:ln>
                          <a:solidFill>
                            <a:srgbClr val="000000"/>
                          </a:solidFill>
                          <a:effectLst/>
                          <a:latin typeface="Calibri" pitchFamily="34" charset="0"/>
                          <a:ea typeface="宋体" pitchFamily="2" charset="-122"/>
                        </a:rPr>
                        <a:t>降低</a:t>
                      </a:r>
                    </a:p>
                  </a:txBody>
                  <a:tcPr marT="38100" marB="38100" horzOverflow="overflow">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lnTlToBr>
                      <a:noFill/>
                    </a:lnTlToBr>
                    <a:lnBlToTr>
                      <a:noFill/>
                    </a:lnBlToTr>
                    <a:gradFill rotWithShape="0">
                      <a:gsLst>
                        <a:gs pos="0">
                          <a:srgbClr val="E9F1F5">
                            <a:alpha val="0"/>
                          </a:srgbClr>
                        </a:gs>
                        <a:gs pos="100000">
                          <a:srgbClr val="E9F1F5">
                            <a:gamma/>
                            <a:shade val="45882"/>
                            <a:invGamma/>
                            <a:alpha val="0"/>
                          </a:srgbClr>
                        </a:gs>
                      </a:gsLst>
                      <a:lin ang="5400000" scaled="1"/>
                    </a:gra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1763713" y="277813"/>
            <a:ext cx="6477000" cy="952500"/>
          </a:xfrm>
        </p:spPr>
        <p:txBody>
          <a:bodyPr/>
          <a:lstStyle/>
          <a:p>
            <a:pPr eaLnBrk="1" hangingPunct="1">
              <a:lnSpc>
                <a:spcPct val="105000"/>
              </a:lnSpc>
            </a:pPr>
            <a:r>
              <a:rPr lang="zh-CN" altLang="en-US" sz="4000" smtClean="0">
                <a:latin typeface="黑体" pitchFamily="49" charset="-122"/>
                <a:ea typeface="黑体" pitchFamily="49" charset="-122"/>
              </a:rPr>
              <a:t>二、相关图表</a:t>
            </a:r>
          </a:p>
        </p:txBody>
      </p:sp>
      <p:sp>
        <p:nvSpPr>
          <p:cNvPr id="345091" name="Rectangle 3"/>
          <p:cNvSpPr>
            <a:spLocks noGrp="1" noChangeArrowheads="1"/>
          </p:cNvSpPr>
          <p:nvPr>
            <p:ph idx="4294967295"/>
          </p:nvPr>
        </p:nvSpPr>
        <p:spPr>
          <a:xfrm>
            <a:off x="684213" y="1297782"/>
            <a:ext cx="7993062" cy="3479271"/>
          </a:xfrm>
        </p:spPr>
        <p:txBody>
          <a:bodyPr/>
          <a:lstStyle/>
          <a:p>
            <a:pPr marL="0" indent="0" eaLnBrk="1" hangingPunct="1">
              <a:lnSpc>
                <a:spcPct val="105000"/>
              </a:lnSpc>
              <a:buFont typeface="Wingdings 2" pitchFamily="18" charset="2"/>
              <a:buNone/>
              <a:defRPr/>
            </a:pPr>
            <a:r>
              <a:rPr lang="zh-CN" altLang="en-US" b="1" kern="1200">
                <a:effectLst>
                  <a:outerShdw blurRad="38100" dist="38100" dir="2700000" algn="tl">
                    <a:srgbClr val="C0C0C0"/>
                  </a:outerShdw>
                </a:effectLst>
                <a:latin typeface="宋体" pitchFamily="2" charset="-122"/>
              </a:rPr>
              <a:t>（二）相关图</a:t>
            </a:r>
          </a:p>
          <a:p>
            <a:pPr marL="0" indent="0" eaLnBrk="1" hangingPunct="1">
              <a:lnSpc>
                <a:spcPct val="105000"/>
              </a:lnSpc>
              <a:buFont typeface="Wingdings 2" pitchFamily="18" charset="2"/>
              <a:buNone/>
              <a:defRPr/>
            </a:pPr>
            <a:r>
              <a:rPr lang="en-US" altLang="zh-CN" sz="2400" b="1" kern="1200">
                <a:solidFill>
                  <a:srgbClr val="C00000"/>
                </a:solidFill>
                <a:effectLst>
                  <a:outerShdw blurRad="38100" dist="38100" dir="2700000" algn="tl">
                    <a:srgbClr val="C0C0C0"/>
                  </a:outerShdw>
                </a:effectLst>
                <a:latin typeface="宋体" pitchFamily="2" charset="-122"/>
              </a:rPr>
              <a:t>■</a:t>
            </a:r>
            <a:r>
              <a:rPr lang="zh-CN" altLang="en-US" sz="2400" b="1" kern="1200">
                <a:effectLst>
                  <a:outerShdw blurRad="38100" dist="38100" dir="2700000" algn="tl">
                    <a:srgbClr val="C0C0C0"/>
                  </a:outerShdw>
                </a:effectLst>
                <a:latin typeface="宋体" pitchFamily="2" charset="-122"/>
              </a:rPr>
              <a:t>相关关系的密切程度</a:t>
            </a:r>
          </a:p>
          <a:p>
            <a:pPr marL="0" indent="0" eaLnBrk="1" hangingPunct="1">
              <a:lnSpc>
                <a:spcPct val="105000"/>
              </a:lnSpc>
              <a:buFont typeface="Wingdings 2" pitchFamily="18" charset="2"/>
              <a:buNone/>
              <a:defRPr/>
            </a:pPr>
            <a:endParaRPr lang="zh-CN" altLang="en-US" b="1" kern="1200">
              <a:effectLst>
                <a:outerShdw blurRad="38100" dist="38100" dir="2700000" algn="tl">
                  <a:srgbClr val="C0C0C0"/>
                </a:outerShdw>
              </a:effectLst>
              <a:latin typeface="宋体" pitchFamily="2" charset="-122"/>
            </a:endParaRPr>
          </a:p>
          <a:p>
            <a:pPr marL="0" indent="0" eaLnBrk="1" hangingPunct="1">
              <a:lnSpc>
                <a:spcPct val="105000"/>
              </a:lnSpc>
              <a:buFont typeface="Wingdings 2" pitchFamily="18" charset="2"/>
              <a:buNone/>
              <a:defRPr/>
            </a:pPr>
            <a:endParaRPr lang="en-US" altLang="zh-CN" sz="2400" b="1" kern="1200">
              <a:solidFill>
                <a:srgbClr val="C00000"/>
              </a:solidFill>
              <a:effectLst>
                <a:outerShdw blurRad="38100" dist="38100" dir="2700000" algn="tl">
                  <a:srgbClr val="C0C0C0"/>
                </a:outerShdw>
              </a:effectLst>
              <a:latin typeface="宋体" pitchFamily="2" charset="-122"/>
            </a:endParaRPr>
          </a:p>
        </p:txBody>
      </p:sp>
      <p:sp>
        <p:nvSpPr>
          <p:cNvPr id="26628" name="Rectangle 4"/>
          <p:cNvSpPr>
            <a:spLocks noChangeArrowheads="1"/>
          </p:cNvSpPr>
          <p:nvPr/>
        </p:nvSpPr>
        <p:spPr bwMode="auto">
          <a:xfrm>
            <a:off x="0" y="-240065"/>
            <a:ext cx="184731"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宋体" pitchFamily="2"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宋体" pitchFamily="2"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宋体" pitchFamily="2"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宋体" pitchFamily="2"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宋体" pitchFamily="2"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宋体" pitchFamily="2"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宋体" pitchFamily="2"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宋体" pitchFamily="2"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宋体" pitchFamily="2" charset="-122"/>
              </a:defRPr>
            </a:lvl9pPr>
          </a:lstStyle>
          <a:p>
            <a:pPr eaLnBrk="1" hangingPunct="1">
              <a:lnSpc>
                <a:spcPct val="105000"/>
              </a:lnSpc>
              <a:buFont typeface="Wingdings 2" pitchFamily="18" charset="2"/>
              <a:buNone/>
            </a:pPr>
            <a:endParaRPr lang="zh-CN" altLang="en-US" sz="2400">
              <a:latin typeface="宋体" pitchFamily="2" charset="-122"/>
            </a:endParaRPr>
          </a:p>
        </p:txBody>
      </p:sp>
      <p:sp>
        <p:nvSpPr>
          <p:cNvPr id="26629" name="Rectangle 5"/>
          <p:cNvSpPr>
            <a:spLocks noChangeArrowheads="1"/>
          </p:cNvSpPr>
          <p:nvPr/>
        </p:nvSpPr>
        <p:spPr bwMode="auto">
          <a:xfrm>
            <a:off x="0" y="-240065"/>
            <a:ext cx="184731"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tx2"/>
              </a:buClr>
              <a:buSzPct val="50000"/>
              <a:buFont typeface="Wingdings 2" pitchFamily="18" charset="2"/>
              <a:buChar char="ß"/>
              <a:defRPr sz="3200">
                <a:solidFill>
                  <a:schemeClr val="tx1"/>
                </a:solidFill>
                <a:latin typeface="Franklin Gothic Book" pitchFamily="34" charset="0"/>
                <a:ea typeface="宋体" pitchFamily="2" charset="-122"/>
              </a:defRPr>
            </a:lvl1pPr>
            <a:lvl2pPr marL="742950" indent="-285750" eaLnBrk="0" hangingPunct="0">
              <a:spcBef>
                <a:spcPct val="20000"/>
              </a:spcBef>
              <a:buClr>
                <a:schemeClr val="tx2"/>
              </a:buClr>
              <a:buSzPct val="50000"/>
              <a:buFont typeface="Wingdings 2" pitchFamily="18" charset="2"/>
              <a:buChar char="Þ"/>
              <a:defRPr sz="2800">
                <a:solidFill>
                  <a:schemeClr val="tx1"/>
                </a:solidFill>
                <a:latin typeface="Franklin Gothic Book" pitchFamily="34" charset="0"/>
                <a:ea typeface="宋体" pitchFamily="2" charset="-122"/>
              </a:defRPr>
            </a:lvl2pPr>
            <a:lvl3pPr marL="1143000" indent="-228600" eaLnBrk="0" hangingPunct="0">
              <a:spcBef>
                <a:spcPct val="20000"/>
              </a:spcBef>
              <a:buClr>
                <a:schemeClr val="tx2"/>
              </a:buClr>
              <a:buSzPct val="50000"/>
              <a:buFont typeface="Wingdings 2" pitchFamily="18" charset="2"/>
              <a:buChar char=""/>
              <a:defRPr sz="2400">
                <a:solidFill>
                  <a:schemeClr val="tx1"/>
                </a:solidFill>
                <a:latin typeface="Franklin Gothic Book" pitchFamily="34" charset="0"/>
                <a:ea typeface="宋体" pitchFamily="2" charset="-122"/>
              </a:defRPr>
            </a:lvl3pPr>
            <a:lvl4pPr marL="16002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宋体" pitchFamily="2" charset="-122"/>
              </a:defRPr>
            </a:lvl4pPr>
            <a:lvl5pPr marL="2057400" indent="-228600" eaLnBrk="0" hangingPunct="0">
              <a:spcBef>
                <a:spcPct val="20000"/>
              </a:spcBef>
              <a:buClr>
                <a:schemeClr val="tx2"/>
              </a:buClr>
              <a:buSzPct val="50000"/>
              <a:buFont typeface="Wingdings 2" pitchFamily="18" charset="2"/>
              <a:buChar char=""/>
              <a:defRPr sz="2000">
                <a:solidFill>
                  <a:schemeClr val="tx1"/>
                </a:solidFill>
                <a:latin typeface="Franklin Gothic Book" pitchFamily="34" charset="0"/>
                <a:ea typeface="宋体" pitchFamily="2" charset="-122"/>
              </a:defRPr>
            </a:lvl5pPr>
            <a:lvl6pPr marL="25146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宋体" pitchFamily="2" charset="-122"/>
              </a:defRPr>
            </a:lvl6pPr>
            <a:lvl7pPr marL="29718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宋体" pitchFamily="2" charset="-122"/>
              </a:defRPr>
            </a:lvl7pPr>
            <a:lvl8pPr marL="34290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宋体" pitchFamily="2" charset="-122"/>
              </a:defRPr>
            </a:lvl8pPr>
            <a:lvl9pPr marL="3886200" indent="-228600" eaLnBrk="0" fontAlgn="base" hangingPunct="0">
              <a:spcBef>
                <a:spcPct val="20000"/>
              </a:spcBef>
              <a:spcAft>
                <a:spcPct val="0"/>
              </a:spcAft>
              <a:buClr>
                <a:schemeClr val="tx2"/>
              </a:buClr>
              <a:buSzPct val="50000"/>
              <a:buFont typeface="Wingdings 2" pitchFamily="18" charset="2"/>
              <a:buChar char=""/>
              <a:defRPr sz="2000">
                <a:solidFill>
                  <a:schemeClr val="tx1"/>
                </a:solidFill>
                <a:latin typeface="Franklin Gothic Book" pitchFamily="34" charset="0"/>
                <a:ea typeface="宋体" pitchFamily="2" charset="-122"/>
              </a:defRPr>
            </a:lvl9pPr>
          </a:lstStyle>
          <a:p>
            <a:pPr eaLnBrk="1" hangingPunct="1">
              <a:lnSpc>
                <a:spcPct val="105000"/>
              </a:lnSpc>
              <a:buFont typeface="Wingdings 2" pitchFamily="18" charset="2"/>
              <a:buNone/>
            </a:pPr>
            <a:endParaRPr lang="zh-CN" altLang="en-US" sz="2400">
              <a:latin typeface="宋体" pitchFamily="2" charset="-122"/>
            </a:endParaRPr>
          </a:p>
        </p:txBody>
      </p:sp>
      <p:pic>
        <p:nvPicPr>
          <p:cNvPr id="2663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4" y="2256896"/>
            <a:ext cx="8207375" cy="2701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mtClean="0"/>
              <a:t>Pearson</a:t>
            </a:r>
            <a:r>
              <a:rPr lang="zh-CN" altLang="en-US" smtClean="0"/>
              <a:t>相关系数 </a:t>
            </a:r>
          </a:p>
        </p:txBody>
      </p:sp>
      <p:sp>
        <p:nvSpPr>
          <p:cNvPr id="27651" name="Rectangle 3"/>
          <p:cNvSpPr>
            <a:spLocks noGrp="1" noChangeArrowheads="1"/>
          </p:cNvSpPr>
          <p:nvPr>
            <p:ph type="body" idx="1"/>
          </p:nvPr>
        </p:nvSpPr>
        <p:spPr>
          <a:xfrm>
            <a:off x="457200" y="2677584"/>
            <a:ext cx="8229600" cy="2427553"/>
          </a:xfrm>
        </p:spPr>
        <p:txBody>
          <a:bodyPr/>
          <a:lstStyle/>
          <a:p>
            <a:pPr eaLnBrk="1" hangingPunct="1"/>
            <a:r>
              <a:rPr lang="zh-CN" altLang="en-US" sz="2800" smtClean="0"/>
              <a:t>相关系数</a:t>
            </a:r>
            <a:r>
              <a:rPr lang="en-US" altLang="zh-CN" sz="2800" smtClean="0"/>
              <a:t>r</a:t>
            </a:r>
            <a:r>
              <a:rPr lang="zh-CN" altLang="en-US" sz="2800" smtClean="0"/>
              <a:t>的取值</a:t>
            </a:r>
            <a:r>
              <a:rPr lang="en-US" altLang="zh-CN" sz="2800" smtClean="0"/>
              <a:t>[-1,1]</a:t>
            </a:r>
          </a:p>
          <a:p>
            <a:pPr eaLnBrk="1" hangingPunct="1"/>
            <a:r>
              <a:rPr lang="en-US" altLang="zh-CN" sz="2800" smtClean="0"/>
              <a:t>1</a:t>
            </a:r>
            <a:r>
              <a:rPr lang="zh-CN" altLang="en-US" sz="2800" smtClean="0"/>
              <a:t>表示完全正相关，</a:t>
            </a:r>
            <a:r>
              <a:rPr lang="en-US" altLang="zh-CN" sz="2800" smtClean="0"/>
              <a:t>-1</a:t>
            </a:r>
            <a:r>
              <a:rPr lang="zh-CN" altLang="en-US" sz="2800" smtClean="0"/>
              <a:t>表示完全负相关，</a:t>
            </a:r>
            <a:r>
              <a:rPr lang="en-US" altLang="zh-CN" sz="2800" smtClean="0"/>
              <a:t>0</a:t>
            </a:r>
            <a:r>
              <a:rPr lang="zh-CN" altLang="en-US" sz="2800" smtClean="0"/>
              <a:t>表示不相关</a:t>
            </a:r>
          </a:p>
        </p:txBody>
      </p:sp>
      <p:pic>
        <p:nvPicPr>
          <p:cNvPr id="27652" name="Picture 4" descr="14ce36d3d539b600a48289a4e350352ac65cb7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389063"/>
            <a:ext cx="4679950" cy="89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经营指数">
  <a:themeElements>
    <a:clrScheme name="经营指数 13">
      <a:dk1>
        <a:srgbClr val="000000"/>
      </a:dk1>
      <a:lt1>
        <a:srgbClr val="FFFFFF"/>
      </a:lt1>
      <a:dk2>
        <a:srgbClr val="000000"/>
      </a:dk2>
      <a:lt2>
        <a:srgbClr val="808080"/>
      </a:lt2>
      <a:accent1>
        <a:srgbClr val="B1E4FF"/>
      </a:accent1>
      <a:accent2>
        <a:srgbClr val="0099CC"/>
      </a:accent2>
      <a:accent3>
        <a:srgbClr val="FFFFFF"/>
      </a:accent3>
      <a:accent4>
        <a:srgbClr val="000000"/>
      </a:accent4>
      <a:accent5>
        <a:srgbClr val="D5EFFF"/>
      </a:accent5>
      <a:accent6>
        <a:srgbClr val="008AB9"/>
      </a:accent6>
      <a:hlink>
        <a:srgbClr val="003399"/>
      </a:hlink>
      <a:folHlink>
        <a:srgbClr val="61C2FF"/>
      </a:folHlink>
    </a:clrScheme>
    <a:fontScheme name="经营指数">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36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36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经营指数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经营指数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经营指数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经营指数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经营指数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经营指数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经营指数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经营指数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经营指数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经营指数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经营指数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经营指数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经营指数 13">
        <a:dk1>
          <a:srgbClr val="000000"/>
        </a:dk1>
        <a:lt1>
          <a:srgbClr val="FFFFFF"/>
        </a:lt1>
        <a:dk2>
          <a:srgbClr val="000000"/>
        </a:dk2>
        <a:lt2>
          <a:srgbClr val="808080"/>
        </a:lt2>
        <a:accent1>
          <a:srgbClr val="B1E4FF"/>
        </a:accent1>
        <a:accent2>
          <a:srgbClr val="0099CC"/>
        </a:accent2>
        <a:accent3>
          <a:srgbClr val="FFFFFF"/>
        </a:accent3>
        <a:accent4>
          <a:srgbClr val="000000"/>
        </a:accent4>
        <a:accent5>
          <a:srgbClr val="D5EFFF"/>
        </a:accent5>
        <a:accent6>
          <a:srgbClr val="008AB9"/>
        </a:accent6>
        <a:hlink>
          <a:srgbClr val="003399"/>
        </a:hlink>
        <a:folHlink>
          <a:srgbClr val="61C2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cdiesin">
  <a:themeElements>
    <a:clrScheme name="">
      <a:dk1>
        <a:srgbClr val="000000"/>
      </a:dk1>
      <a:lt1>
        <a:srgbClr val="FFFFFF"/>
      </a:lt1>
      <a:dk2>
        <a:srgbClr val="0A578C"/>
      </a:dk2>
      <a:lt2>
        <a:srgbClr val="FAFD00"/>
      </a:lt2>
      <a:accent1>
        <a:srgbClr val="DC0081"/>
      </a:accent1>
      <a:accent2>
        <a:srgbClr val="00DFCA"/>
      </a:accent2>
      <a:accent3>
        <a:srgbClr val="AAB4C5"/>
      </a:accent3>
      <a:accent4>
        <a:srgbClr val="DADADA"/>
      </a:accent4>
      <a:accent5>
        <a:srgbClr val="EBAAC1"/>
      </a:accent5>
      <a:accent6>
        <a:srgbClr val="00CAB7"/>
      </a:accent6>
      <a:hlink>
        <a:srgbClr val="FE9B03"/>
      </a:hlink>
      <a:folHlink>
        <a:srgbClr val="E7B3D1"/>
      </a:folHlink>
    </a:clrScheme>
    <a:fontScheme name="mcdiesin">
      <a:majorFont>
        <a:latin typeface="Book Antiqua"/>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36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36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mcdiesi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cdiesi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cdiesi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cdiesi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cdiesi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cdiesi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cdiesi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暗香扑面">
  <a:themeElements>
    <a:clrScheme name="2_暗香扑面 1">
      <a:dk1>
        <a:srgbClr val="000000"/>
      </a:dk1>
      <a:lt1>
        <a:srgbClr val="FFFFFF"/>
      </a:lt1>
      <a:dk2>
        <a:srgbClr val="2F2F2F"/>
      </a:dk2>
      <a:lt2>
        <a:srgbClr val="FFFFF4"/>
      </a:lt2>
      <a:accent1>
        <a:srgbClr val="918415"/>
      </a:accent1>
      <a:accent2>
        <a:srgbClr val="C47546"/>
      </a:accent2>
      <a:accent3>
        <a:srgbClr val="FFFFFF"/>
      </a:accent3>
      <a:accent4>
        <a:srgbClr val="000000"/>
      </a:accent4>
      <a:accent5>
        <a:srgbClr val="C7C2AA"/>
      </a:accent5>
      <a:accent6>
        <a:srgbClr val="B1693F"/>
      </a:accent6>
      <a:hlink>
        <a:srgbClr val="00D5D5"/>
      </a:hlink>
      <a:folHlink>
        <a:srgbClr val="DD00DD"/>
      </a:folHlink>
    </a:clrScheme>
    <a:fontScheme name="2_暗香扑面">
      <a:majorFont>
        <a:latin typeface="Franklin Gothic Medium"/>
        <a:ea typeface="宋体"/>
        <a:cs typeface=""/>
      </a:majorFont>
      <a:minorFont>
        <a:latin typeface="Franklin Gothic Book"/>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36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36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暗香扑面 1">
        <a:dk1>
          <a:srgbClr val="000000"/>
        </a:dk1>
        <a:lt1>
          <a:srgbClr val="FFFFFF"/>
        </a:lt1>
        <a:dk2>
          <a:srgbClr val="2F2F2F"/>
        </a:dk2>
        <a:lt2>
          <a:srgbClr val="FFFFF4"/>
        </a:lt2>
        <a:accent1>
          <a:srgbClr val="918415"/>
        </a:accent1>
        <a:accent2>
          <a:srgbClr val="C47546"/>
        </a:accent2>
        <a:accent3>
          <a:srgbClr val="FFFFFF"/>
        </a:accent3>
        <a:accent4>
          <a:srgbClr val="000000"/>
        </a:accent4>
        <a:accent5>
          <a:srgbClr val="C7C2AA"/>
        </a:accent5>
        <a:accent6>
          <a:srgbClr val="B1693F"/>
        </a:accent6>
        <a:hlink>
          <a:srgbClr val="00D5D5"/>
        </a:hlink>
        <a:folHlink>
          <a:srgbClr val="DD00D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张勇-硕士答辩">
  <a:themeElements>
    <a:clrScheme name="张勇-硕士答辩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3399FF"/>
      </a:folHlink>
    </a:clrScheme>
    <a:fontScheme name="张勇-硕士答辩">
      <a:majorFont>
        <a:latin typeface="Times New Roman"/>
        <a:ea typeface="宋体"/>
        <a:cs typeface=""/>
      </a:majorFont>
      <a:minorFont>
        <a:latin typeface="楷体_GB2312"/>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txDef>
      <a:spPr>
        <a:noFill/>
      </a:spPr>
      <a:bodyPr wrap="none" rtlCol="0">
        <a:spAutoFit/>
      </a:bodyPr>
      <a:lstStyle>
        <a:defPPr algn="l">
          <a:defRPr dirty="0" smtClean="0">
            <a:solidFill>
              <a:schemeClr val="tx1"/>
            </a:solidFill>
          </a:defRPr>
        </a:defPPr>
      </a:lstStyle>
    </a:txDef>
  </a:objectDefaults>
  <a:extraClrSchemeLst>
    <a:extraClrScheme>
      <a:clrScheme name="张勇-硕士答辩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张勇-硕士答辩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张勇-硕士答辩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张勇-硕士答辩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张勇-硕士答辩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张勇-硕士答辩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张勇-硕士答辩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张勇-硕士答辩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33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经营指数">
  <a:themeElements>
    <a:clrScheme name="经营指数 13">
      <a:dk1>
        <a:srgbClr val="000000"/>
      </a:dk1>
      <a:lt1>
        <a:srgbClr val="FFFFFF"/>
      </a:lt1>
      <a:dk2>
        <a:srgbClr val="000000"/>
      </a:dk2>
      <a:lt2>
        <a:srgbClr val="808080"/>
      </a:lt2>
      <a:accent1>
        <a:srgbClr val="B1E4FF"/>
      </a:accent1>
      <a:accent2>
        <a:srgbClr val="0099CC"/>
      </a:accent2>
      <a:accent3>
        <a:srgbClr val="FFFFFF"/>
      </a:accent3>
      <a:accent4>
        <a:srgbClr val="000000"/>
      </a:accent4>
      <a:accent5>
        <a:srgbClr val="D5EFFF"/>
      </a:accent5>
      <a:accent6>
        <a:srgbClr val="008AB9"/>
      </a:accent6>
      <a:hlink>
        <a:srgbClr val="003399"/>
      </a:hlink>
      <a:folHlink>
        <a:srgbClr val="61C2FF"/>
      </a:folHlink>
    </a:clrScheme>
    <a:fontScheme name="经营指数">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36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36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经营指数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经营指数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经营指数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经营指数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经营指数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经营指数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经营指数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经营指数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经营指数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经营指数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经营指数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经营指数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经营指数 13">
        <a:dk1>
          <a:srgbClr val="000000"/>
        </a:dk1>
        <a:lt1>
          <a:srgbClr val="FFFFFF"/>
        </a:lt1>
        <a:dk2>
          <a:srgbClr val="000000"/>
        </a:dk2>
        <a:lt2>
          <a:srgbClr val="808080"/>
        </a:lt2>
        <a:accent1>
          <a:srgbClr val="B1E4FF"/>
        </a:accent1>
        <a:accent2>
          <a:srgbClr val="0099CC"/>
        </a:accent2>
        <a:accent3>
          <a:srgbClr val="FFFFFF"/>
        </a:accent3>
        <a:accent4>
          <a:srgbClr val="000000"/>
        </a:accent4>
        <a:accent5>
          <a:srgbClr val="D5EFFF"/>
        </a:accent5>
        <a:accent6>
          <a:srgbClr val="008AB9"/>
        </a:accent6>
        <a:hlink>
          <a:srgbClr val="003399"/>
        </a:hlink>
        <a:folHlink>
          <a:srgbClr val="61C2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2468</TotalTime>
  <Pages>0</Pages>
  <Words>4341</Words>
  <Characters>0</Characters>
  <Application>Microsoft Office PowerPoint</Application>
  <DocSecurity>0</DocSecurity>
  <PresentationFormat>全屏显示(16:10)</PresentationFormat>
  <Lines>0</Lines>
  <Paragraphs>705</Paragraphs>
  <Slides>73</Slides>
  <Notes>4</Notes>
  <HiddenSlides>0</HiddenSlides>
  <MMClips>0</MMClips>
  <ScaleCrop>false</ScaleCrop>
  <HeadingPairs>
    <vt:vector size="6" baseType="variant">
      <vt:variant>
        <vt:lpstr>主题</vt:lpstr>
      </vt:variant>
      <vt:variant>
        <vt:i4>5</vt:i4>
      </vt:variant>
      <vt:variant>
        <vt:lpstr>嵌入 OLE 服务器</vt:lpstr>
      </vt:variant>
      <vt:variant>
        <vt:i4>6</vt:i4>
      </vt:variant>
      <vt:variant>
        <vt:lpstr>幻灯片标题</vt:lpstr>
      </vt:variant>
      <vt:variant>
        <vt:i4>73</vt:i4>
      </vt:variant>
    </vt:vector>
  </HeadingPairs>
  <TitlesOfParts>
    <vt:vector size="84" baseType="lpstr">
      <vt:lpstr>经营指数</vt:lpstr>
      <vt:lpstr>mcdiesin</vt:lpstr>
      <vt:lpstr>2_暗香扑面</vt:lpstr>
      <vt:lpstr>张勇-硕士答辩</vt:lpstr>
      <vt:lpstr>1_经营指数</vt:lpstr>
      <vt:lpstr>公式</vt:lpstr>
      <vt:lpstr>Equation</vt:lpstr>
      <vt:lpstr>Microsoft Equation 3.0</vt:lpstr>
      <vt:lpstr>Bitmap Image</vt:lpstr>
      <vt:lpstr>MathType 6.0 Equation</vt:lpstr>
      <vt:lpstr>Microsoft Excel 图表</vt:lpstr>
      <vt:lpstr>第6章 回归与逻辑回归</vt:lpstr>
      <vt:lpstr>逻辑回归</vt:lpstr>
      <vt:lpstr>目录</vt:lpstr>
      <vt:lpstr>变量间的关系 （函数关系和相关关系）</vt:lpstr>
      <vt:lpstr>函数关系</vt:lpstr>
      <vt:lpstr>相关关系</vt:lpstr>
      <vt:lpstr>相关关系的图示</vt:lpstr>
      <vt:lpstr>二、相关图表</vt:lpstr>
      <vt:lpstr>Pearson相关系数 </vt:lpstr>
      <vt:lpstr>相关系数举例</vt:lpstr>
      <vt:lpstr>PowerPoint 演示文稿</vt:lpstr>
      <vt:lpstr>回归(Regression)分析</vt:lpstr>
      <vt:lpstr>天猫双十一销售数据拟合(曲线回归)</vt:lpstr>
      <vt:lpstr>相关分析与回归分析的关系</vt:lpstr>
      <vt:lpstr>目录</vt:lpstr>
      <vt:lpstr>多元线性回归</vt:lpstr>
      <vt:lpstr>多元线性回归方程的直观解释</vt:lpstr>
      <vt:lpstr>PowerPoint 演示文稿</vt:lpstr>
      <vt:lpstr>线性回归举例</vt:lpstr>
      <vt:lpstr>线性回归方程参数的求解</vt:lpstr>
      <vt:lpstr>线性回归模型方程</vt:lpstr>
      <vt:lpstr>将样本代入线性回归方程</vt:lpstr>
      <vt:lpstr>PowerPoint 演示文稿</vt:lpstr>
      <vt:lpstr>线性回归的损失函数</vt:lpstr>
      <vt:lpstr>PowerPoint 演示文稿</vt:lpstr>
      <vt:lpstr>线性回归参数估计</vt:lpstr>
      <vt:lpstr>损失函数的向量化表示</vt:lpstr>
      <vt:lpstr>参数θ的推导过程</vt:lpstr>
      <vt:lpstr>正规解方程法求参数θ例题</vt:lpstr>
      <vt:lpstr>正规解方程法求参数θ例题</vt:lpstr>
      <vt:lpstr>Numpy计算求参数θ例题的代码</vt:lpstr>
      <vt:lpstr>梯度下降法</vt:lpstr>
      <vt:lpstr>PowerPoint 演示文稿</vt:lpstr>
      <vt:lpstr>PowerPoint 演示文稿</vt:lpstr>
      <vt:lpstr>梯度下降法描述</vt:lpstr>
      <vt:lpstr>梯度下降法的步骤</vt:lpstr>
      <vt:lpstr>梯度下降法举例</vt:lpstr>
      <vt:lpstr>梯度下降法举例(2)</vt:lpstr>
      <vt:lpstr>步长过大或过小的情况</vt:lpstr>
      <vt:lpstr>梯度下降法的种类</vt:lpstr>
      <vt:lpstr>目录</vt:lpstr>
      <vt:lpstr>回归与分类的区别</vt:lpstr>
      <vt:lpstr>回归与分类的举例</vt:lpstr>
      <vt:lpstr>用回归做分类</vt:lpstr>
      <vt:lpstr>用多元线性回归做分类</vt:lpstr>
      <vt:lpstr>PowerPoint 演示文稿</vt:lpstr>
      <vt:lpstr>PowerPoint 演示文稿</vt:lpstr>
      <vt:lpstr>PowerPoint 演示文稿</vt:lpstr>
      <vt:lpstr>PowerPoint 演示文稿</vt:lpstr>
      <vt:lpstr>PowerPoint 演示文稿</vt:lpstr>
      <vt:lpstr>4.2 逻辑回归</vt:lpstr>
      <vt:lpstr>PowerPoint 演示文稿</vt:lpstr>
      <vt:lpstr>逻辑回归的假设函数服从伯努利分布</vt:lpstr>
      <vt:lpstr>逻辑回归的损失函数</vt:lpstr>
      <vt:lpstr>逻辑回归的损失函数</vt:lpstr>
      <vt:lpstr>PowerPoint 演示文稿</vt:lpstr>
      <vt:lpstr>逻辑回归的分类思想</vt:lpstr>
      <vt:lpstr>PowerPoint 演示文稿</vt:lpstr>
      <vt:lpstr>PowerPoint 演示文稿</vt:lpstr>
      <vt:lpstr>分析过程</vt:lpstr>
      <vt:lpstr>建立逻辑回归方程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判别分析</dc:title>
  <dc:creator>dell</dc:creator>
  <cp:lastModifiedBy>韩文</cp:lastModifiedBy>
  <cp:revision>87</cp:revision>
  <dcterms:created xsi:type="dcterms:W3CDTF">2012-08-29T06:39:16Z</dcterms:created>
  <dcterms:modified xsi:type="dcterms:W3CDTF">2021-11-15T08:00:47Z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2052-9.1.0.4369</vt:lpwstr>
  </property>
</Properties>
</file>