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image" Target="../media/image9.emf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1" Type="http://schemas.openxmlformats.org/officeDocument/2006/relationships/image" Target="../media/image12.emf"/><Relationship Id="rId10" Type="http://schemas.openxmlformats.org/officeDocument/2006/relationships/image" Target="../media/image11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5" Type="http://schemas.openxmlformats.org/officeDocument/2006/relationships/vmlDrawing" Target="../drawings/vmlDrawing1.vml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12.e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11.emf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1.emf"/><Relationship Id="rId19" Type="http://schemas.openxmlformats.org/officeDocument/2006/relationships/image" Target="../media/image10.e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e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e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e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e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99695" y="389890"/>
            <a:ext cx="5506085" cy="42697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3731260" y="784225"/>
            <a:ext cx="1780540" cy="240284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82980" y="4316730"/>
            <a:ext cx="32861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Kubernetes Cluster (Aliyun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容器服务 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anything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26110" y="784225"/>
            <a:ext cx="3064510" cy="240284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64540" y="1095375"/>
            <a:ext cx="1395573" cy="1612667"/>
            <a:chOff x="3079" y="2434"/>
            <a:chExt cx="2917" cy="4007"/>
          </a:xfrm>
        </p:grpSpPr>
        <p:sp>
          <p:nvSpPr>
            <p:cNvPr id="13" name="圆角矩形 12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89" y="3313"/>
              <a:ext cx="2696" cy="2818"/>
              <a:chOff x="3495" y="7221"/>
              <a:chExt cx="2696" cy="28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JMX_EXPORTER</a:t>
                </a:r>
                <a:endParaRPr lang="en-US" altLang="zh-CN" sz="1000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POD 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20595" y="1095375"/>
            <a:ext cx="1395573" cy="1612667"/>
            <a:chOff x="3079" y="2434"/>
            <a:chExt cx="2917" cy="4007"/>
          </a:xfrm>
        </p:grpSpPr>
        <p:sp>
          <p:nvSpPr>
            <p:cNvPr id="26" name="圆角矩形 25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89" y="3313"/>
              <a:ext cx="2696" cy="2818"/>
              <a:chOff x="3495" y="7221"/>
              <a:chExt cx="2696" cy="2818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JMX_EXPORTER</a:t>
                </a:r>
                <a:endParaRPr lang="en-US" altLang="zh-CN" sz="1000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POD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923665" y="1095375"/>
            <a:ext cx="1395573" cy="2009093"/>
            <a:chOff x="3079" y="2434"/>
            <a:chExt cx="2917" cy="4992"/>
          </a:xfrm>
        </p:grpSpPr>
        <p:sp>
          <p:nvSpPr>
            <p:cNvPr id="37" name="圆角矩形 36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189" y="3313"/>
              <a:ext cx="2697" cy="4113"/>
              <a:chOff x="3495" y="7221"/>
              <a:chExt cx="2697" cy="411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JMX_EXPORTER</a:t>
                </a:r>
                <a:endParaRPr lang="en-US" altLang="zh-CN" sz="100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495" y="105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495" y="10958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NODE_EXPORTER</a:t>
                </a:r>
                <a:endParaRPr lang="en-US" altLang="zh-CN" sz="1000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POD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28040" y="825500"/>
            <a:ext cx="8445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WORKER 1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782060" y="825500"/>
            <a:ext cx="8737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WORKER N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962" y="2802153"/>
            <a:ext cx="1290319" cy="15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CONSUL</a:t>
            </a:r>
            <a:endParaRPr lang="en-US" altLang="zh-CN" sz="1000"/>
          </a:p>
        </p:txBody>
      </p:sp>
      <p:sp>
        <p:nvSpPr>
          <p:cNvPr id="48" name="矩形 47"/>
          <p:cNvSpPr/>
          <p:nvPr/>
        </p:nvSpPr>
        <p:spPr>
          <a:xfrm>
            <a:off x="2160192" y="2802153"/>
            <a:ext cx="1290319" cy="15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NODE_EXPORTER</a:t>
            </a:r>
            <a:endParaRPr lang="en-US" altLang="zh-CN" sz="1000"/>
          </a:p>
        </p:txBody>
      </p:sp>
      <p:sp>
        <p:nvSpPr>
          <p:cNvPr id="51" name="矩形 50"/>
          <p:cNvSpPr/>
          <p:nvPr/>
        </p:nvSpPr>
        <p:spPr>
          <a:xfrm>
            <a:off x="982980" y="3392170"/>
            <a:ext cx="1489710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KUBE-STATE-METRICS</a:t>
            </a:r>
            <a:endParaRPr lang="en-US" altLang="zh-CN" sz="1000"/>
          </a:p>
        </p:txBody>
      </p:sp>
      <p:sp>
        <p:nvSpPr>
          <p:cNvPr id="52" name="矩形 51"/>
          <p:cNvSpPr/>
          <p:nvPr/>
        </p:nvSpPr>
        <p:spPr>
          <a:xfrm>
            <a:off x="2808605" y="3411220"/>
            <a:ext cx="1670685" cy="12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PROMETHEUS IN CLUSTER</a:t>
            </a:r>
            <a:endParaRPr lang="en-US" altLang="zh-CN" sz="1000"/>
          </a:p>
        </p:txBody>
      </p:sp>
      <p:sp>
        <p:nvSpPr>
          <p:cNvPr id="53" name="矩形 52"/>
          <p:cNvSpPr/>
          <p:nvPr/>
        </p:nvSpPr>
        <p:spPr>
          <a:xfrm>
            <a:off x="1713230" y="530225"/>
            <a:ext cx="890270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Service</a:t>
            </a:r>
            <a:endParaRPr lang="en-US" altLang="zh-CN" sz="1000"/>
          </a:p>
        </p:txBody>
      </p:sp>
      <p:cxnSp>
        <p:nvCxnSpPr>
          <p:cNvPr id="54" name="直接箭头连接符 53"/>
          <p:cNvCxnSpPr>
            <a:stCxn id="13" idx="0"/>
            <a:endCxn id="53" idx="2"/>
          </p:cNvCxnSpPr>
          <p:nvPr/>
        </p:nvCxnSpPr>
        <p:spPr>
          <a:xfrm flipV="1">
            <a:off x="1462405" y="690880"/>
            <a:ext cx="695960" cy="4044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3" idx="2"/>
            <a:endCxn id="26" idx="0"/>
          </p:cNvCxnSpPr>
          <p:nvPr/>
        </p:nvCxnSpPr>
        <p:spPr>
          <a:xfrm>
            <a:off x="2158365" y="690880"/>
            <a:ext cx="760095" cy="4044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713230" y="45720"/>
            <a:ext cx="889635" cy="28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公网</a:t>
            </a:r>
            <a:r>
              <a:rPr lang="en-US" altLang="zh-CN" sz="1000"/>
              <a:t>SLB</a:t>
            </a:r>
            <a:endParaRPr lang="en-US" altLang="zh-CN" sz="1000"/>
          </a:p>
        </p:txBody>
      </p:sp>
      <p:cxnSp>
        <p:nvCxnSpPr>
          <p:cNvPr id="57" name="直接箭头连接符 56"/>
          <p:cNvCxnSpPr>
            <a:stCxn id="56" idx="2"/>
            <a:endCxn id="53" idx="0"/>
          </p:cNvCxnSpPr>
          <p:nvPr/>
        </p:nvCxnSpPr>
        <p:spPr>
          <a:xfrm>
            <a:off x="2158365" y="328930"/>
            <a:ext cx="0" cy="2012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346700" y="276860"/>
            <a:ext cx="4286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RPC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775325" y="1070610"/>
            <a:ext cx="1395573" cy="1612667"/>
            <a:chOff x="3079" y="2434"/>
            <a:chExt cx="2917" cy="4007"/>
          </a:xfrm>
        </p:grpSpPr>
        <p:sp>
          <p:nvSpPr>
            <p:cNvPr id="63" name="圆角矩形 62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189" y="3313"/>
              <a:ext cx="2696" cy="2818"/>
              <a:chOff x="3495" y="7221"/>
              <a:chExt cx="2696" cy="2818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NODE_EXPORTER</a:t>
                </a:r>
                <a:endParaRPr lang="en-US" altLang="zh-CN" sz="1000"/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VM-A01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242810" y="1070610"/>
            <a:ext cx="1395573" cy="1612667"/>
            <a:chOff x="3079" y="2434"/>
            <a:chExt cx="2917" cy="4007"/>
          </a:xfrm>
        </p:grpSpPr>
        <p:sp>
          <p:nvSpPr>
            <p:cNvPr id="78" name="圆角矩形 77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3189" y="3313"/>
              <a:ext cx="2696" cy="2818"/>
              <a:chOff x="3495" y="7221"/>
              <a:chExt cx="2696" cy="281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NODE_EXPORTER</a:t>
                </a:r>
                <a:endParaRPr lang="en-US" altLang="zh-CN" sz="1000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VM-A02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6737985" y="45720"/>
            <a:ext cx="889635" cy="28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公网</a:t>
            </a:r>
            <a:r>
              <a:rPr lang="en-US" altLang="zh-CN" sz="1000"/>
              <a:t>SLB</a:t>
            </a:r>
            <a:endParaRPr lang="en-US" altLang="zh-CN" sz="1000"/>
          </a:p>
        </p:txBody>
      </p:sp>
      <p:cxnSp>
        <p:nvCxnSpPr>
          <p:cNvPr id="89" name="肘形连接符 88"/>
          <p:cNvCxnSpPr>
            <a:stCxn id="87" idx="1"/>
            <a:endCxn id="63" idx="0"/>
          </p:cNvCxnSpPr>
          <p:nvPr/>
        </p:nvCxnSpPr>
        <p:spPr>
          <a:xfrm rot="10800000" flipV="1">
            <a:off x="6473190" y="187325"/>
            <a:ext cx="264795" cy="88328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7" idx="3"/>
            <a:endCxn id="78" idx="0"/>
          </p:cNvCxnSpPr>
          <p:nvPr/>
        </p:nvCxnSpPr>
        <p:spPr>
          <a:xfrm>
            <a:off x="7627620" y="187325"/>
            <a:ext cx="313055" cy="88328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/>
          <p:nvPr/>
        </p:nvCxnSpPr>
        <p:spPr>
          <a:xfrm rot="16200000">
            <a:off x="5473065" y="240665"/>
            <a:ext cx="3175" cy="1703070"/>
          </a:xfrm>
          <a:prstGeom prst="bentConnector3">
            <a:avLst>
              <a:gd name="adj1" fmla="val 25230000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5" name="对象 94"/>
          <p:cNvGraphicFramePr/>
          <p:nvPr/>
        </p:nvGraphicFramePr>
        <p:xfrm>
          <a:off x="5767070" y="2830195"/>
          <a:ext cx="18605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" name="" r:id="rId1" imgW="3457575" imgH="1133475" progId="Visio.Drawing.15">
                  <p:embed/>
                </p:oleObj>
              </mc:Choice>
              <mc:Fallback>
                <p:oleObj name="" r:id="rId1" imgW="3457575" imgH="1133475" progId="Visio.Drawing.15">
                  <p:embed/>
                  <p:pic>
                    <p:nvPicPr>
                      <p:cNvPr id="0" name="图片 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67070" y="2830195"/>
                        <a:ext cx="18605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/>
          <p:nvPr/>
        </p:nvGraphicFramePr>
        <p:xfrm>
          <a:off x="5775325" y="3488055"/>
          <a:ext cx="186055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" name="" r:id="rId3" imgW="3457575" imgH="1104900" progId="Visio.Drawing.15">
                  <p:embed/>
                </p:oleObj>
              </mc:Choice>
              <mc:Fallback>
                <p:oleObj name="" r:id="rId3" imgW="3457575" imgH="1104900" progId="Visio.Drawing.15">
                  <p:embed/>
                  <p:pic>
                    <p:nvPicPr>
                      <p:cNvPr id="0" name="图片 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5325" y="3488055"/>
                        <a:ext cx="186055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/>
          <p:cNvGraphicFramePr/>
          <p:nvPr/>
        </p:nvGraphicFramePr>
        <p:xfrm>
          <a:off x="7800975" y="3488055"/>
          <a:ext cx="185229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" name="" r:id="rId5" imgW="3457575" imgH="1095375" progId="Visio.Drawing.15">
                  <p:embed/>
                </p:oleObj>
              </mc:Choice>
              <mc:Fallback>
                <p:oleObj name="" r:id="rId5" imgW="3457575" imgH="1095375" progId="Visio.Drawing.15">
                  <p:embed/>
                  <p:pic>
                    <p:nvPicPr>
                      <p:cNvPr id="0" name="图片 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00975" y="3488055"/>
                        <a:ext cx="1852295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/>
          <p:nvPr/>
        </p:nvGraphicFramePr>
        <p:xfrm>
          <a:off x="7800975" y="2830830"/>
          <a:ext cx="1852295" cy="58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" name="" r:id="rId7" imgW="3457575" imgH="1133475" progId="Visio.Drawing.15">
                  <p:embed/>
                </p:oleObj>
              </mc:Choice>
              <mc:Fallback>
                <p:oleObj name="" r:id="rId7" imgW="3457575" imgH="1133475" progId="Visio.Drawing.15">
                  <p:embed/>
                  <p:pic>
                    <p:nvPicPr>
                      <p:cNvPr id="0" name="图片 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00975" y="2830830"/>
                        <a:ext cx="1852295" cy="580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1" name="直接箭头连接符 120"/>
          <p:cNvCxnSpPr>
            <a:stCxn id="95" idx="3"/>
            <a:endCxn id="116" idx="1"/>
          </p:cNvCxnSpPr>
          <p:nvPr/>
        </p:nvCxnSpPr>
        <p:spPr>
          <a:xfrm>
            <a:off x="7627620" y="3121025"/>
            <a:ext cx="173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98" idx="3"/>
            <a:endCxn id="114" idx="1"/>
          </p:cNvCxnSpPr>
          <p:nvPr/>
        </p:nvCxnSpPr>
        <p:spPr>
          <a:xfrm>
            <a:off x="7635875" y="3769360"/>
            <a:ext cx="165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5767070" y="4134485"/>
            <a:ext cx="3885565" cy="5251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pic>
        <p:nvPicPr>
          <p:cNvPr id="128" name="图片 1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2325" y="4225290"/>
            <a:ext cx="1393190" cy="336550"/>
          </a:xfrm>
          <a:prstGeom prst="rect">
            <a:avLst/>
          </a:prstGeom>
        </p:spPr>
      </p:pic>
      <p:sp>
        <p:nvSpPr>
          <p:cNvPr id="129" name="文本框 128"/>
          <p:cNvSpPr txBox="1"/>
          <p:nvPr/>
        </p:nvSpPr>
        <p:spPr>
          <a:xfrm>
            <a:off x="7505700" y="4194175"/>
            <a:ext cx="3286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kubernetes CLI 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控制中心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692785" y="3620135"/>
            <a:ext cx="4819650" cy="605155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789305" y="3646805"/>
            <a:ext cx="1156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MASTER Cluster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93492" y="3693864"/>
            <a:ext cx="1290319" cy="15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APIServer</a:t>
            </a:r>
            <a:endParaRPr lang="en-US" altLang="zh-CN" sz="1000"/>
          </a:p>
        </p:txBody>
      </p:sp>
      <p:sp>
        <p:nvSpPr>
          <p:cNvPr id="137" name="矩形 136"/>
          <p:cNvSpPr/>
          <p:nvPr/>
        </p:nvSpPr>
        <p:spPr>
          <a:xfrm>
            <a:off x="3333037" y="3693864"/>
            <a:ext cx="1290319" cy="15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controller-manager</a:t>
            </a:r>
            <a:endParaRPr lang="en-US" altLang="zh-CN" sz="1000"/>
          </a:p>
        </p:txBody>
      </p:sp>
      <p:sp>
        <p:nvSpPr>
          <p:cNvPr id="140" name="矩形 139"/>
          <p:cNvSpPr/>
          <p:nvPr/>
        </p:nvSpPr>
        <p:spPr>
          <a:xfrm>
            <a:off x="1892857" y="3900239"/>
            <a:ext cx="1290319" cy="15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kuberctl</a:t>
            </a:r>
            <a:endParaRPr lang="en-US" altLang="zh-CN" sz="1000"/>
          </a:p>
        </p:txBody>
      </p:sp>
      <p:sp>
        <p:nvSpPr>
          <p:cNvPr id="141" name="矩形 140"/>
          <p:cNvSpPr/>
          <p:nvPr/>
        </p:nvSpPr>
        <p:spPr>
          <a:xfrm>
            <a:off x="3333037" y="3900239"/>
            <a:ext cx="1290319" cy="15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kube-scheduler</a:t>
            </a:r>
            <a:endParaRPr lang="en-US" altLang="zh-CN" sz="1000"/>
          </a:p>
        </p:txBody>
      </p:sp>
      <p:sp>
        <p:nvSpPr>
          <p:cNvPr id="142" name="矩形 141"/>
          <p:cNvSpPr/>
          <p:nvPr/>
        </p:nvSpPr>
        <p:spPr>
          <a:xfrm>
            <a:off x="5663565" y="2802255"/>
            <a:ext cx="5657215" cy="194945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10259060" y="3458210"/>
            <a:ext cx="336550" cy="63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/>
              <a:t>运维中心</a:t>
            </a:r>
            <a:endParaRPr lang="zh-CN" altLang="en-US" sz="1000"/>
          </a:p>
        </p:txBody>
      </p:sp>
      <p:graphicFrame>
        <p:nvGraphicFramePr>
          <p:cNvPr id="150" name="对象 149"/>
          <p:cNvGraphicFramePr/>
          <p:nvPr/>
        </p:nvGraphicFramePr>
        <p:xfrm>
          <a:off x="229870" y="5073015"/>
          <a:ext cx="1860550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" name="" r:id="rId10" imgW="3457575" imgH="1133475" progId="Visio.Drawing.15">
                  <p:embed/>
                </p:oleObj>
              </mc:Choice>
              <mc:Fallback>
                <p:oleObj name="" r:id="rId10" imgW="3457575" imgH="1133475" progId="Visio.Drawing.15">
                  <p:embed/>
                  <p:pic>
                    <p:nvPicPr>
                      <p:cNvPr id="0" name="图片 1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9870" y="5073015"/>
                        <a:ext cx="1860550" cy="56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对象 151"/>
          <p:cNvGraphicFramePr/>
          <p:nvPr/>
        </p:nvGraphicFramePr>
        <p:xfrm>
          <a:off x="4038600" y="5073015"/>
          <a:ext cx="1860550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" name="" r:id="rId12" imgW="3457575" imgH="1133475" progId="Visio.Drawing.15">
                  <p:embed/>
                </p:oleObj>
              </mc:Choice>
              <mc:Fallback>
                <p:oleObj name="" r:id="rId12" imgW="3457575" imgH="1133475" progId="Visio.Drawing.15">
                  <p:embed/>
                  <p:pic>
                    <p:nvPicPr>
                      <p:cNvPr id="0" name="图片 15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8600" y="5073015"/>
                        <a:ext cx="1860550" cy="56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对象 158"/>
          <p:cNvGraphicFramePr/>
          <p:nvPr/>
        </p:nvGraphicFramePr>
        <p:xfrm>
          <a:off x="2159635" y="5073015"/>
          <a:ext cx="1861185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" name="" r:id="rId14" imgW="3629025" imgH="1152525" progId="Visio.Drawing.15">
                  <p:embed/>
                </p:oleObj>
              </mc:Choice>
              <mc:Fallback>
                <p:oleObj name="" r:id="rId14" imgW="3629025" imgH="1152525" progId="Visio.Drawing.15">
                  <p:embed/>
                  <p:pic>
                    <p:nvPicPr>
                      <p:cNvPr id="0" name="图片 15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59635" y="5073015"/>
                        <a:ext cx="1861185" cy="56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对象 165"/>
          <p:cNvGraphicFramePr/>
          <p:nvPr/>
        </p:nvGraphicFramePr>
        <p:xfrm>
          <a:off x="6010910" y="5072380"/>
          <a:ext cx="1859915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" name="" r:id="rId16" imgW="2400300" imgH="800100" progId="Visio.Drawing.15">
                  <p:embed/>
                </p:oleObj>
              </mc:Choice>
              <mc:Fallback>
                <p:oleObj name="" r:id="rId16" imgW="2400300" imgH="800100" progId="Visio.Drawing.15">
                  <p:embed/>
                  <p:pic>
                    <p:nvPicPr>
                      <p:cNvPr id="0" name="图片 16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10910" y="5072380"/>
                        <a:ext cx="1859915" cy="56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/>
          <p:cNvGraphicFramePr/>
          <p:nvPr/>
        </p:nvGraphicFramePr>
        <p:xfrm>
          <a:off x="8223885" y="5093335"/>
          <a:ext cx="1859280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" name="" r:id="rId18" imgW="2400300" imgH="800100" progId="Visio.Drawing.15">
                  <p:embed/>
                </p:oleObj>
              </mc:Choice>
              <mc:Fallback>
                <p:oleObj name="" r:id="rId18" imgW="2400300" imgH="800100" progId="Visio.Drawing.15">
                  <p:embed/>
                  <p:pic>
                    <p:nvPicPr>
                      <p:cNvPr id="0" name="图片 17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23885" y="5093335"/>
                        <a:ext cx="1859280" cy="53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对象 175"/>
          <p:cNvGraphicFramePr/>
          <p:nvPr/>
        </p:nvGraphicFramePr>
        <p:xfrm>
          <a:off x="8752840" y="2018030"/>
          <a:ext cx="171196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" name="" r:id="rId20" imgW="2400300" imgH="800100" progId="Visio.Drawing.15">
                  <p:embed/>
                </p:oleObj>
              </mc:Choice>
              <mc:Fallback>
                <p:oleObj name="" r:id="rId20" imgW="2400300" imgH="800100" progId="Visio.Drawing.15">
                  <p:embed/>
                  <p:pic>
                    <p:nvPicPr>
                      <p:cNvPr id="0" name="图片 17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752840" y="2018030"/>
                        <a:ext cx="1711960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对象 179"/>
          <p:cNvGraphicFramePr/>
          <p:nvPr/>
        </p:nvGraphicFramePr>
        <p:xfrm>
          <a:off x="8752840" y="1402080"/>
          <a:ext cx="1712595" cy="59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22" imgW="2419350" imgH="800100" progId="Visio.Drawing.15">
                  <p:embed/>
                </p:oleObj>
              </mc:Choice>
              <mc:Fallback>
                <p:oleObj name="" r:id="rId22" imgW="2419350" imgH="800100" progId="Visio.Drawing.15">
                  <p:embed/>
                  <p:pic>
                    <p:nvPicPr>
                      <p:cNvPr id="0" name="图片 18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752840" y="1402080"/>
                        <a:ext cx="1712595" cy="59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文本框 182"/>
          <p:cNvSpPr txBox="1"/>
          <p:nvPr/>
        </p:nvSpPr>
        <p:spPr>
          <a:xfrm>
            <a:off x="7827645" y="507238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替换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84" name="直接箭头连接符 183"/>
          <p:cNvCxnSpPr>
            <a:stCxn id="166" idx="3"/>
            <a:endCxn id="170" idx="1"/>
          </p:cNvCxnSpPr>
          <p:nvPr/>
        </p:nvCxnSpPr>
        <p:spPr>
          <a:xfrm>
            <a:off x="7879715" y="5354320"/>
            <a:ext cx="35306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99695" y="4926330"/>
            <a:ext cx="11219180" cy="85598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文本框 185"/>
          <p:cNvSpPr txBox="1"/>
          <p:nvPr/>
        </p:nvSpPr>
        <p:spPr>
          <a:xfrm>
            <a:off x="10323830" y="5109845"/>
            <a:ext cx="336550" cy="489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/>
              <a:t>中间件</a:t>
            </a:r>
            <a:endParaRPr lang="zh-CN" altLang="en-US" sz="1000"/>
          </a:p>
        </p:txBody>
      </p:sp>
      <p:sp>
        <p:nvSpPr>
          <p:cNvPr id="187" name="矩形 186"/>
          <p:cNvSpPr/>
          <p:nvPr/>
        </p:nvSpPr>
        <p:spPr>
          <a:xfrm>
            <a:off x="99695" y="5845175"/>
            <a:ext cx="11219180" cy="85598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217170" y="5896610"/>
            <a:ext cx="9772650" cy="7531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阿里云  </a:t>
            </a:r>
            <a:r>
              <a:rPr lang="en-US" altLang="zh-CN" b="1"/>
              <a:t>VPC</a:t>
            </a:r>
            <a:r>
              <a:rPr lang="zh-CN" altLang="en-US" b="1"/>
              <a:t>专有网络</a:t>
            </a:r>
            <a:endParaRPr lang="zh-CN" altLang="en-US" b="1"/>
          </a:p>
        </p:txBody>
      </p:sp>
      <p:sp>
        <p:nvSpPr>
          <p:cNvPr id="189" name="文本框 188"/>
          <p:cNvSpPr txBox="1"/>
          <p:nvPr/>
        </p:nvSpPr>
        <p:spPr>
          <a:xfrm>
            <a:off x="10323830" y="5960745"/>
            <a:ext cx="336550" cy="6889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/>
              <a:t>基础网络</a:t>
            </a:r>
            <a:endParaRPr lang="zh-CN" altLang="en-US" sz="1000"/>
          </a:p>
        </p:txBody>
      </p:sp>
      <p:sp>
        <p:nvSpPr>
          <p:cNvPr id="190" name="矩形 189"/>
          <p:cNvSpPr/>
          <p:nvPr/>
        </p:nvSpPr>
        <p:spPr>
          <a:xfrm>
            <a:off x="8752205" y="1337310"/>
            <a:ext cx="2567305" cy="1246505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10706100" y="1527175"/>
            <a:ext cx="336550" cy="916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/>
              <a:t>云存储持久化</a:t>
            </a:r>
            <a:endParaRPr lang="zh-CN" altLang="en-US" sz="1000"/>
          </a:p>
        </p:txBody>
      </p:sp>
      <p:sp>
        <p:nvSpPr>
          <p:cNvPr id="192" name="文本框 191"/>
          <p:cNvSpPr txBox="1"/>
          <p:nvPr/>
        </p:nvSpPr>
        <p:spPr>
          <a:xfrm>
            <a:off x="8824595" y="151765"/>
            <a:ext cx="2496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生产环境基础设施拓扑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3415030" y="1369695"/>
            <a:ext cx="5506085" cy="42697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7046595" y="1764030"/>
            <a:ext cx="1780540" cy="240284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8315" y="5296535"/>
            <a:ext cx="32861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Kubernetes Cluster (Aliyun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容器服务 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anything)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41445" y="1764030"/>
            <a:ext cx="3064510" cy="240284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079875" y="2075180"/>
            <a:ext cx="1395573" cy="1612667"/>
            <a:chOff x="3079" y="2434"/>
            <a:chExt cx="2917" cy="4007"/>
          </a:xfrm>
        </p:grpSpPr>
        <p:sp>
          <p:nvSpPr>
            <p:cNvPr id="13" name="圆角矩形 12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89" y="3313"/>
              <a:ext cx="2696" cy="2818"/>
              <a:chOff x="3495" y="7221"/>
              <a:chExt cx="2696" cy="28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JMX_EXPORTER</a:t>
                </a:r>
                <a:endParaRPr lang="en-US" altLang="zh-CN" sz="1000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POD 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35930" y="2075180"/>
            <a:ext cx="1395573" cy="1612667"/>
            <a:chOff x="3079" y="2434"/>
            <a:chExt cx="2917" cy="4007"/>
          </a:xfrm>
        </p:grpSpPr>
        <p:sp>
          <p:nvSpPr>
            <p:cNvPr id="26" name="圆角矩形 25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89" y="3313"/>
              <a:ext cx="2696" cy="2818"/>
              <a:chOff x="3495" y="7221"/>
              <a:chExt cx="2696" cy="2818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JMX_EXPORTER</a:t>
                </a:r>
                <a:endParaRPr lang="en-US" altLang="zh-CN" sz="1000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POD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39000" y="2075180"/>
            <a:ext cx="1395573" cy="2009093"/>
            <a:chOff x="3079" y="2434"/>
            <a:chExt cx="2917" cy="4992"/>
          </a:xfrm>
        </p:grpSpPr>
        <p:sp>
          <p:nvSpPr>
            <p:cNvPr id="37" name="圆角矩形 36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189" y="3313"/>
              <a:ext cx="2697" cy="4113"/>
              <a:chOff x="3495" y="7221"/>
              <a:chExt cx="2697" cy="411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JMX_EXPORTER</a:t>
                </a:r>
                <a:endParaRPr lang="en-US" altLang="zh-CN" sz="100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495" y="105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495" y="10958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NODE_EXPORTER</a:t>
                </a:r>
                <a:endParaRPr lang="en-US" altLang="zh-CN" sz="1000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POD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143375" y="1805305"/>
            <a:ext cx="8445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WORKER 1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097395" y="1805305"/>
            <a:ext cx="8737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WORKER N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43297" y="3781958"/>
            <a:ext cx="1290319" cy="15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CONSUL</a:t>
            </a:r>
            <a:endParaRPr lang="en-US" altLang="zh-CN" sz="1000"/>
          </a:p>
        </p:txBody>
      </p:sp>
      <p:sp>
        <p:nvSpPr>
          <p:cNvPr id="48" name="矩形 47"/>
          <p:cNvSpPr/>
          <p:nvPr/>
        </p:nvSpPr>
        <p:spPr>
          <a:xfrm>
            <a:off x="5475527" y="3781958"/>
            <a:ext cx="1290319" cy="151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NODE_EXPORTER</a:t>
            </a:r>
            <a:endParaRPr lang="en-US" altLang="zh-CN" sz="1000"/>
          </a:p>
        </p:txBody>
      </p:sp>
      <p:sp>
        <p:nvSpPr>
          <p:cNvPr id="51" name="矩形 50"/>
          <p:cNvSpPr/>
          <p:nvPr/>
        </p:nvSpPr>
        <p:spPr>
          <a:xfrm>
            <a:off x="4298315" y="4371975"/>
            <a:ext cx="1489710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KUBE-STATE-METRICS</a:t>
            </a:r>
            <a:endParaRPr lang="en-US" altLang="zh-CN" sz="1000"/>
          </a:p>
        </p:txBody>
      </p:sp>
      <p:sp>
        <p:nvSpPr>
          <p:cNvPr id="52" name="矩形 51"/>
          <p:cNvSpPr/>
          <p:nvPr/>
        </p:nvSpPr>
        <p:spPr>
          <a:xfrm>
            <a:off x="6123940" y="4391025"/>
            <a:ext cx="1670685" cy="122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PROMETHEUS IN CLUSTER</a:t>
            </a:r>
            <a:endParaRPr lang="en-US" altLang="zh-CN" sz="1000"/>
          </a:p>
        </p:txBody>
      </p:sp>
      <p:sp>
        <p:nvSpPr>
          <p:cNvPr id="53" name="矩形 52"/>
          <p:cNvSpPr/>
          <p:nvPr/>
        </p:nvSpPr>
        <p:spPr>
          <a:xfrm>
            <a:off x="5028565" y="1510030"/>
            <a:ext cx="890270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Service</a:t>
            </a:r>
            <a:endParaRPr lang="en-US" altLang="zh-CN" sz="1000"/>
          </a:p>
        </p:txBody>
      </p:sp>
      <p:cxnSp>
        <p:nvCxnSpPr>
          <p:cNvPr id="54" name="直接箭头连接符 53"/>
          <p:cNvCxnSpPr>
            <a:stCxn id="13" idx="0"/>
            <a:endCxn id="53" idx="2"/>
          </p:cNvCxnSpPr>
          <p:nvPr/>
        </p:nvCxnSpPr>
        <p:spPr>
          <a:xfrm flipV="1">
            <a:off x="4777740" y="1670685"/>
            <a:ext cx="695960" cy="4044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3" idx="2"/>
            <a:endCxn id="26" idx="0"/>
          </p:cNvCxnSpPr>
          <p:nvPr/>
        </p:nvCxnSpPr>
        <p:spPr>
          <a:xfrm>
            <a:off x="5473700" y="1670685"/>
            <a:ext cx="760095" cy="4044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028565" y="1025525"/>
            <a:ext cx="889635" cy="28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公网</a:t>
            </a:r>
            <a:r>
              <a:rPr lang="en-US" altLang="zh-CN" sz="1000"/>
              <a:t>SLB</a:t>
            </a:r>
            <a:endParaRPr lang="en-US" altLang="zh-CN" sz="1000"/>
          </a:p>
        </p:txBody>
      </p:sp>
      <p:cxnSp>
        <p:nvCxnSpPr>
          <p:cNvPr id="57" name="直接箭头连接符 56"/>
          <p:cNvCxnSpPr>
            <a:stCxn id="56" idx="2"/>
            <a:endCxn id="53" idx="0"/>
          </p:cNvCxnSpPr>
          <p:nvPr/>
        </p:nvCxnSpPr>
        <p:spPr>
          <a:xfrm>
            <a:off x="5473700" y="1308735"/>
            <a:ext cx="0" cy="2012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对象 94"/>
          <p:cNvGraphicFramePr/>
          <p:nvPr/>
        </p:nvGraphicFramePr>
        <p:xfrm>
          <a:off x="9526905" y="4018915"/>
          <a:ext cx="18605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" name="" r:id="rId1" imgW="3457575" imgH="1133475" progId="Visio.Drawing.15">
                  <p:embed/>
                </p:oleObj>
              </mc:Choice>
              <mc:Fallback>
                <p:oleObj name="" r:id="rId1" imgW="3457575" imgH="1133475" progId="Visio.Drawing.15">
                  <p:embed/>
                  <p:pic>
                    <p:nvPicPr>
                      <p:cNvPr id="0" name="图片 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26905" y="4018915"/>
                        <a:ext cx="18605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/>
          <p:nvPr/>
        </p:nvGraphicFramePr>
        <p:xfrm>
          <a:off x="948690" y="4027805"/>
          <a:ext cx="186055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" name="" r:id="rId3" imgW="3457575" imgH="1104900" progId="Visio.Drawing.15">
                  <p:embed/>
                </p:oleObj>
              </mc:Choice>
              <mc:Fallback>
                <p:oleObj name="" r:id="rId3" imgW="3457575" imgH="1104900" progId="Visio.Drawing.15">
                  <p:embed/>
                  <p:pic>
                    <p:nvPicPr>
                      <p:cNvPr id="0" name="图片 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8690" y="4027805"/>
                        <a:ext cx="186055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/>
          <p:cNvGraphicFramePr/>
          <p:nvPr/>
        </p:nvGraphicFramePr>
        <p:xfrm>
          <a:off x="948690" y="2580005"/>
          <a:ext cx="185229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" name="" r:id="rId5" imgW="3457575" imgH="1095375" progId="Visio.Drawing.15">
                  <p:embed/>
                </p:oleObj>
              </mc:Choice>
              <mc:Fallback>
                <p:oleObj name="" r:id="rId5" imgW="3457575" imgH="1095375" progId="Visio.Drawing.15">
                  <p:embed/>
                  <p:pic>
                    <p:nvPicPr>
                      <p:cNvPr id="0" name="图片 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8690" y="2580005"/>
                        <a:ext cx="1852295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/>
          <p:nvPr/>
        </p:nvGraphicFramePr>
        <p:xfrm>
          <a:off x="9526905" y="2580005"/>
          <a:ext cx="1852295" cy="58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" name="" r:id="rId7" imgW="3457575" imgH="1133475" progId="Visio.Drawing.15">
                  <p:embed/>
                </p:oleObj>
              </mc:Choice>
              <mc:Fallback>
                <p:oleObj name="" r:id="rId7" imgW="3457575" imgH="1133475" progId="Visio.Drawing.15">
                  <p:embed/>
                  <p:pic>
                    <p:nvPicPr>
                      <p:cNvPr id="0" name="图片 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6905" y="2580005"/>
                        <a:ext cx="1852295" cy="580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1" name="直接箭头连接符 120"/>
          <p:cNvCxnSpPr>
            <a:stCxn id="95" idx="0"/>
            <a:endCxn id="116" idx="2"/>
          </p:cNvCxnSpPr>
          <p:nvPr/>
        </p:nvCxnSpPr>
        <p:spPr>
          <a:xfrm flipH="1" flipV="1">
            <a:off x="10453370" y="3160395"/>
            <a:ext cx="3810" cy="858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114" idx="2"/>
          </p:cNvCxnSpPr>
          <p:nvPr/>
        </p:nvCxnSpPr>
        <p:spPr>
          <a:xfrm flipV="1">
            <a:off x="1873250" y="3142615"/>
            <a:ext cx="1905" cy="870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角矩形 129"/>
          <p:cNvSpPr/>
          <p:nvPr/>
        </p:nvSpPr>
        <p:spPr>
          <a:xfrm>
            <a:off x="4008120" y="4599940"/>
            <a:ext cx="4819650" cy="605155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4104640" y="4626610"/>
            <a:ext cx="1156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MASTER Cluster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08827" y="4673669"/>
            <a:ext cx="1290319" cy="15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APIServer</a:t>
            </a:r>
            <a:endParaRPr lang="en-US" altLang="zh-CN" sz="1000"/>
          </a:p>
        </p:txBody>
      </p:sp>
      <p:sp>
        <p:nvSpPr>
          <p:cNvPr id="137" name="矩形 136"/>
          <p:cNvSpPr/>
          <p:nvPr/>
        </p:nvSpPr>
        <p:spPr>
          <a:xfrm>
            <a:off x="6648372" y="4673669"/>
            <a:ext cx="1290319" cy="15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controller-manager</a:t>
            </a:r>
            <a:endParaRPr lang="en-US" altLang="zh-CN" sz="1000"/>
          </a:p>
        </p:txBody>
      </p:sp>
      <p:sp>
        <p:nvSpPr>
          <p:cNvPr id="140" name="矩形 139"/>
          <p:cNvSpPr/>
          <p:nvPr/>
        </p:nvSpPr>
        <p:spPr>
          <a:xfrm>
            <a:off x="5208192" y="4880044"/>
            <a:ext cx="1290319" cy="15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kuberctl</a:t>
            </a:r>
            <a:endParaRPr lang="en-US" altLang="zh-CN" sz="1000"/>
          </a:p>
        </p:txBody>
      </p:sp>
      <p:sp>
        <p:nvSpPr>
          <p:cNvPr id="141" name="矩形 140"/>
          <p:cNvSpPr/>
          <p:nvPr/>
        </p:nvSpPr>
        <p:spPr>
          <a:xfrm>
            <a:off x="6648372" y="4880044"/>
            <a:ext cx="1290319" cy="15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kube-scheduler</a:t>
            </a:r>
            <a:endParaRPr lang="en-US" altLang="zh-CN" sz="1000"/>
          </a:p>
        </p:txBody>
      </p:sp>
      <p:sp>
        <p:nvSpPr>
          <p:cNvPr id="192" name="文本框 191"/>
          <p:cNvSpPr txBox="1"/>
          <p:nvPr/>
        </p:nvSpPr>
        <p:spPr>
          <a:xfrm>
            <a:off x="8824595" y="151765"/>
            <a:ext cx="2496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监控及日志系统</a:t>
            </a:r>
            <a:r>
              <a:rPr lang="zh-CN" altLang="en-US"/>
              <a:t>拓扑</a:t>
            </a:r>
            <a:endParaRPr lang="zh-CN" altLang="en-US"/>
          </a:p>
        </p:txBody>
      </p:sp>
      <p:cxnSp>
        <p:nvCxnSpPr>
          <p:cNvPr id="3" name="肘形连接符 2"/>
          <p:cNvCxnSpPr>
            <a:stCxn id="12" idx="3"/>
            <a:endCxn id="95" idx="1"/>
          </p:cNvCxnSpPr>
          <p:nvPr/>
        </p:nvCxnSpPr>
        <p:spPr>
          <a:xfrm>
            <a:off x="8921115" y="3504565"/>
            <a:ext cx="605790" cy="8051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>
          <a:xfrm rot="10800000" flipV="1">
            <a:off x="2809240" y="3505200"/>
            <a:ext cx="605790" cy="80454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圆角矩形 60"/>
          <p:cNvSpPr/>
          <p:nvPr/>
        </p:nvSpPr>
        <p:spPr>
          <a:xfrm>
            <a:off x="744855" y="1990090"/>
            <a:ext cx="5420995" cy="26155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744855" y="1962150"/>
            <a:ext cx="5611495" cy="26155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77570" y="2422525"/>
            <a:ext cx="1395573" cy="1612667"/>
            <a:chOff x="3079" y="2434"/>
            <a:chExt cx="2917" cy="4007"/>
          </a:xfrm>
        </p:grpSpPr>
        <p:sp>
          <p:nvSpPr>
            <p:cNvPr id="13" name="圆角矩形 12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89" y="3313"/>
              <a:ext cx="2696" cy="2818"/>
              <a:chOff x="3495" y="7221"/>
              <a:chExt cx="2696" cy="28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JMX_EXPORTER</a:t>
                </a:r>
                <a:endParaRPr lang="en-US" altLang="zh-CN" sz="1000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POD 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92680" y="2422525"/>
            <a:ext cx="1395573" cy="1612667"/>
            <a:chOff x="3079" y="2434"/>
            <a:chExt cx="2917" cy="4007"/>
          </a:xfrm>
        </p:grpSpPr>
        <p:sp>
          <p:nvSpPr>
            <p:cNvPr id="26" name="圆角矩形 25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89" y="3313"/>
              <a:ext cx="2696" cy="2818"/>
              <a:chOff x="3495" y="7221"/>
              <a:chExt cx="2696" cy="2818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JMX_EXPORTER</a:t>
                </a:r>
                <a:endParaRPr lang="en-US" altLang="zh-CN" sz="1000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POD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950970" y="2443480"/>
            <a:ext cx="1395573" cy="1612667"/>
            <a:chOff x="3079" y="2434"/>
            <a:chExt cx="2917" cy="4007"/>
          </a:xfrm>
        </p:grpSpPr>
        <p:sp>
          <p:nvSpPr>
            <p:cNvPr id="37" name="圆角矩形 36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189" y="3313"/>
              <a:ext cx="2697" cy="2818"/>
              <a:chOff x="3495" y="7221"/>
              <a:chExt cx="2697" cy="28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JMX_EXPORTER</a:t>
                </a:r>
                <a:endParaRPr lang="en-US" altLang="zh-CN" sz="1000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POD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6356350" y="1875790"/>
            <a:ext cx="4286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RPC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431915" y="2470150"/>
            <a:ext cx="1395573" cy="1612667"/>
            <a:chOff x="3079" y="2434"/>
            <a:chExt cx="2917" cy="4007"/>
          </a:xfrm>
        </p:grpSpPr>
        <p:sp>
          <p:nvSpPr>
            <p:cNvPr id="63" name="圆角矩形 62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189" y="3313"/>
              <a:ext cx="2696" cy="2818"/>
              <a:chOff x="3495" y="7221"/>
              <a:chExt cx="2696" cy="2818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NODE_EXPORTER</a:t>
                </a:r>
                <a:endParaRPr lang="en-US" altLang="zh-CN" sz="1000"/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VM-A01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013065" y="2463165"/>
            <a:ext cx="1395573" cy="1612667"/>
            <a:chOff x="3079" y="2434"/>
            <a:chExt cx="2917" cy="4007"/>
          </a:xfrm>
        </p:grpSpPr>
        <p:sp>
          <p:nvSpPr>
            <p:cNvPr id="78" name="圆角矩形 77"/>
            <p:cNvSpPr/>
            <p:nvPr/>
          </p:nvSpPr>
          <p:spPr>
            <a:xfrm>
              <a:off x="3079" y="2434"/>
              <a:ext cx="2917" cy="40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3189" y="3313"/>
              <a:ext cx="2696" cy="2818"/>
              <a:chOff x="3495" y="7221"/>
              <a:chExt cx="2696" cy="281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3495" y="7221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JAVA</a:t>
                </a:r>
                <a:endParaRPr lang="en-US" altLang="zh-CN" sz="100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495" y="7716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CONSUL</a:t>
                </a:r>
                <a:endParaRPr lang="en-US" altLang="zh-CN" sz="100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495" y="8210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FLUENTED</a:t>
                </a:r>
                <a:endParaRPr lang="en-US" altLang="zh-CN" sz="100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3495" y="8704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</a:t>
                </a:r>
                <a:endParaRPr lang="en-US" altLang="zh-CN" sz="10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495" y="918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NGINX_EXPORTER</a:t>
                </a:r>
                <a:endParaRPr lang="en-US" altLang="zh-CN" sz="100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495" y="9663"/>
                <a:ext cx="2697" cy="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NODE_EXPORTER</a:t>
                </a:r>
                <a:endParaRPr lang="en-US" altLang="zh-CN" sz="1000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3189" y="2702"/>
              <a:ext cx="1648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VM-A02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93" name="肘形连接符 92"/>
          <p:cNvCxnSpPr/>
          <p:nvPr/>
        </p:nvCxnSpPr>
        <p:spPr>
          <a:xfrm rot="16200000" flipH="1">
            <a:off x="6669405" y="422275"/>
            <a:ext cx="19685" cy="4062095"/>
          </a:xfrm>
          <a:prstGeom prst="bentConnector3">
            <a:avLst>
              <a:gd name="adj1" fmla="val -3819354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50" name="对象 149"/>
          <p:cNvGraphicFramePr/>
          <p:nvPr/>
        </p:nvGraphicFramePr>
        <p:xfrm>
          <a:off x="860425" y="5248910"/>
          <a:ext cx="186055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" name="" r:id="rId1" imgW="3457575" imgH="1133475" progId="Visio.Drawing.15">
                  <p:embed/>
                </p:oleObj>
              </mc:Choice>
              <mc:Fallback>
                <p:oleObj name="" r:id="rId1" imgW="3457575" imgH="1133475" progId="Visio.Drawing.15">
                  <p:embed/>
                  <p:pic>
                    <p:nvPicPr>
                      <p:cNvPr id="0" name="图片 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0425" y="5248910"/>
                        <a:ext cx="1860550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对象 151"/>
          <p:cNvGraphicFramePr/>
          <p:nvPr/>
        </p:nvGraphicFramePr>
        <p:xfrm>
          <a:off x="4669155" y="5248910"/>
          <a:ext cx="1860550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" name="" r:id="rId3" imgW="3457575" imgH="1133475" progId="Visio.Drawing.15">
                  <p:embed/>
                </p:oleObj>
              </mc:Choice>
              <mc:Fallback>
                <p:oleObj name="" r:id="rId3" imgW="3457575" imgH="1133475" progId="Visio.Drawing.15">
                  <p:embed/>
                  <p:pic>
                    <p:nvPicPr>
                      <p:cNvPr id="0" name="图片 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9155" y="5248910"/>
                        <a:ext cx="1860550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对象 158"/>
          <p:cNvGraphicFramePr/>
          <p:nvPr/>
        </p:nvGraphicFramePr>
        <p:xfrm>
          <a:off x="2790190" y="5248910"/>
          <a:ext cx="1861185" cy="71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" name="" r:id="rId5" imgW="3629025" imgH="1152525" progId="Visio.Drawing.15">
                  <p:embed/>
                </p:oleObj>
              </mc:Choice>
              <mc:Fallback>
                <p:oleObj name="" r:id="rId5" imgW="3629025" imgH="1152525" progId="Visio.Drawing.15">
                  <p:embed/>
                  <p:pic>
                    <p:nvPicPr>
                      <p:cNvPr id="0" name="图片 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0190" y="5248910"/>
                        <a:ext cx="1861185" cy="71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对象 165"/>
          <p:cNvGraphicFramePr/>
          <p:nvPr/>
        </p:nvGraphicFramePr>
        <p:xfrm>
          <a:off x="6641465" y="5248275"/>
          <a:ext cx="1859915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" name="" r:id="rId7" imgW="2400300" imgH="800100" progId="Visio.Drawing.15">
                  <p:embed/>
                </p:oleObj>
              </mc:Choice>
              <mc:Fallback>
                <p:oleObj name="" r:id="rId7" imgW="2400300" imgH="800100" progId="Visio.Drawing.15">
                  <p:embed/>
                  <p:pic>
                    <p:nvPicPr>
                      <p:cNvPr id="0" name="图片 1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1465" y="5248275"/>
                        <a:ext cx="1859915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/>
          <p:cNvGraphicFramePr/>
          <p:nvPr/>
        </p:nvGraphicFramePr>
        <p:xfrm>
          <a:off x="8854440" y="5258435"/>
          <a:ext cx="1859280" cy="69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" name="" r:id="rId9" imgW="2400300" imgH="800100" progId="Visio.Drawing.15">
                  <p:embed/>
                </p:oleObj>
              </mc:Choice>
              <mc:Fallback>
                <p:oleObj name="" r:id="rId9" imgW="2400300" imgH="800100" progId="Visio.Drawing.15">
                  <p:embed/>
                  <p:pic>
                    <p:nvPicPr>
                      <p:cNvPr id="0" name="图片 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54440" y="5258435"/>
                        <a:ext cx="1859280" cy="695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文本框 182"/>
          <p:cNvSpPr txBox="1"/>
          <p:nvPr/>
        </p:nvSpPr>
        <p:spPr>
          <a:xfrm>
            <a:off x="8458200" y="524827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替换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84" name="直接箭头连接符 183"/>
          <p:cNvCxnSpPr>
            <a:stCxn id="166" idx="3"/>
            <a:endCxn id="170" idx="1"/>
          </p:cNvCxnSpPr>
          <p:nvPr/>
        </p:nvCxnSpPr>
        <p:spPr>
          <a:xfrm flipV="1">
            <a:off x="8501380" y="5606415"/>
            <a:ext cx="3530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744855" y="5109210"/>
            <a:ext cx="11219180" cy="85598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文本框 185"/>
          <p:cNvSpPr txBox="1"/>
          <p:nvPr/>
        </p:nvSpPr>
        <p:spPr>
          <a:xfrm>
            <a:off x="10954385" y="5285740"/>
            <a:ext cx="336550" cy="489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/>
              <a:t>中间件</a:t>
            </a:r>
            <a:endParaRPr lang="zh-CN" altLang="en-US" sz="1000"/>
          </a:p>
        </p:txBody>
      </p:sp>
      <p:sp>
        <p:nvSpPr>
          <p:cNvPr id="192" name="文本框 191"/>
          <p:cNvSpPr txBox="1"/>
          <p:nvPr/>
        </p:nvSpPr>
        <p:spPr>
          <a:xfrm>
            <a:off x="8794750" y="114935"/>
            <a:ext cx="2496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生产环境数据交互</a:t>
            </a:r>
            <a:r>
              <a:rPr lang="zh-CN" altLang="en-US"/>
              <a:t>拓扑</a:t>
            </a:r>
            <a:endParaRPr lang="zh-CN" altLang="en-US"/>
          </a:p>
        </p:txBody>
      </p:sp>
      <p:sp>
        <p:nvSpPr>
          <p:cNvPr id="35" name="左右箭头 34"/>
          <p:cNvSpPr/>
          <p:nvPr/>
        </p:nvSpPr>
        <p:spPr>
          <a:xfrm rot="5400000">
            <a:off x="3366135" y="4675505"/>
            <a:ext cx="531495" cy="2762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右箭头 45"/>
          <p:cNvSpPr/>
          <p:nvPr/>
        </p:nvSpPr>
        <p:spPr>
          <a:xfrm rot="5400000">
            <a:off x="6622415" y="4458335"/>
            <a:ext cx="1025525" cy="2762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右箭头 57"/>
          <p:cNvSpPr/>
          <p:nvPr/>
        </p:nvSpPr>
        <p:spPr>
          <a:xfrm rot="5400000">
            <a:off x="8203565" y="4458335"/>
            <a:ext cx="1025525" cy="2762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肘形连接符 58"/>
          <p:cNvCxnSpPr/>
          <p:nvPr/>
        </p:nvCxnSpPr>
        <p:spPr>
          <a:xfrm rot="16200000" flipV="1">
            <a:off x="5085715" y="426720"/>
            <a:ext cx="47625" cy="4039235"/>
          </a:xfrm>
          <a:prstGeom prst="bentConnector3">
            <a:avLst>
              <a:gd name="adj1" fmla="val 600000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98220" y="4302760"/>
            <a:ext cx="32861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Kubernetes Cluster (Aliyun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容器服务 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anything)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61330" y="2530475"/>
            <a:ext cx="459740" cy="15589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/>
              <a:t>Flanel</a:t>
            </a:r>
            <a:r>
              <a:rPr lang="zh-CN" altLang="en-US"/>
              <a:t>容器网络</a:t>
            </a:r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715010" y="899160"/>
            <a:ext cx="11249025" cy="6394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阿里云  </a:t>
            </a:r>
            <a:r>
              <a:rPr lang="en-US" altLang="zh-CN" b="1"/>
              <a:t>VPC</a:t>
            </a:r>
            <a:r>
              <a:rPr lang="zh-CN" altLang="en-US" b="1"/>
              <a:t>专有网络</a:t>
            </a:r>
            <a:endParaRPr lang="zh-CN" altLang="en-US" b="1"/>
          </a:p>
        </p:txBody>
      </p:sp>
      <p:sp>
        <p:nvSpPr>
          <p:cNvPr id="94" name="文本框 93"/>
          <p:cNvSpPr txBox="1"/>
          <p:nvPr/>
        </p:nvSpPr>
        <p:spPr>
          <a:xfrm>
            <a:off x="7887970" y="1019810"/>
            <a:ext cx="2230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静态路由，打通容器网络</a:t>
            </a:r>
            <a:endParaRPr lang="zh-CN" altLang="en-US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内网</a:t>
            </a:r>
            <a:r>
              <a:rPr lang="en-US" altLang="zh-CN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公网负载均衡，提供服务访问</a:t>
            </a:r>
            <a:endParaRPr lang="zh-CN" altLang="en-US" sz="1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演示</Application>
  <PresentationFormat>宽屏</PresentationFormat>
  <Paragraphs>286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3</vt:i4>
      </vt:variant>
    </vt:vector>
  </HeadingPairs>
  <TitlesOfParts>
    <vt:vector size="3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liuzh</dc:creator>
  <cp:lastModifiedBy>刘智</cp:lastModifiedBy>
  <cp:revision>1</cp:revision>
  <dcterms:created xsi:type="dcterms:W3CDTF">2018-05-24T02:58:17Z</dcterms:created>
  <dcterms:modified xsi:type="dcterms:W3CDTF">2018-05-24T09:21:51Z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