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E3CDE6A-E952-4962-A232-5129D0FD5769}">
          <p14:sldIdLst>
            <p14:sldId id="256"/>
            <p14:sldId id="261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4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8483-A184-4816-83CE-B79113790CB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264F6-CB6F-4A49-A330-91C63754287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8483-A184-4816-83CE-B79113790CB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64F6-CB6F-4A49-A330-91C637542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8483-A184-4816-83CE-B79113790CB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264F6-CB6F-4A49-A330-91C6375428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D1E8483-A184-4816-83CE-B79113790CB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4264F6-CB6F-4A49-A330-91C63754287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8483-A184-4816-83CE-B79113790CB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264F6-CB6F-4A49-A330-91C63754287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D1E8483-A184-4816-83CE-B79113790CB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74264F6-CB6F-4A49-A330-91C63754287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D1E8483-A184-4816-83CE-B79113790CB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74264F6-CB6F-4A49-A330-91C63754287A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8483-A184-4816-83CE-B79113790CB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264F6-CB6F-4A49-A330-91C63754287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8483-A184-4816-83CE-B79113790CB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4264F6-CB6F-4A49-A330-91C63754287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D1E8483-A184-4816-83CE-B79113790CB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74264F6-CB6F-4A49-A330-91C63754287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D1E8483-A184-4816-83CE-B79113790CB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4264F6-CB6F-4A49-A330-91C63754287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9D1E8483-A184-4816-83CE-B79113790CB3}" type="datetimeFigureOut">
              <a:rPr lang="en-US" smtClean="0"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F74264F6-CB6F-4A49-A330-91C63754287A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By: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Sujah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Sivasubramaniam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Yulou</a:t>
            </a:r>
            <a:r>
              <a:rPr lang="en-US" dirty="0" smtClean="0">
                <a:solidFill>
                  <a:srgbClr val="FFFF00"/>
                </a:solidFill>
              </a:rPr>
              <a:t> Ye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Hasan </a:t>
            </a:r>
            <a:r>
              <a:rPr lang="en-US" dirty="0" err="1" smtClean="0">
                <a:solidFill>
                  <a:srgbClr val="FFFF00"/>
                </a:solidFill>
              </a:rPr>
              <a:t>Cheaib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6" y="457201"/>
            <a:ext cx="7680960" cy="1523999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Tetris</a:t>
            </a:r>
            <a:endParaRPr lang="en-US" sz="8000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9612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-2286000"/>
            <a:ext cx="7680960" cy="3352800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Idea and Reason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5014" y="1828800"/>
            <a:ext cx="759842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Longest life video game --</a:t>
            </a:r>
            <a:r>
              <a:rPr lang="en-US" dirty="0">
                <a:solidFill>
                  <a:srgbClr val="FFFF00"/>
                </a:solidFill>
              </a:rPr>
              <a:t> It was released on June 6, </a:t>
            </a:r>
            <a:r>
              <a:rPr lang="en-US" dirty="0" smtClean="0">
                <a:solidFill>
                  <a:srgbClr val="FFFF00"/>
                </a:solidFill>
              </a:rPr>
              <a:t>1984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On </a:t>
            </a:r>
            <a:r>
              <a:rPr lang="en-US" dirty="0">
                <a:solidFill>
                  <a:srgbClr val="FFFF00"/>
                </a:solidFill>
              </a:rPr>
              <a:t>14 March 2014, </a:t>
            </a:r>
            <a:r>
              <a:rPr lang="en-US" dirty="0" smtClean="0">
                <a:solidFill>
                  <a:srgbClr val="FFFF00"/>
                </a:solidFill>
              </a:rPr>
              <a:t>The </a:t>
            </a:r>
            <a:r>
              <a:rPr lang="en-US" dirty="0">
                <a:solidFill>
                  <a:srgbClr val="FFFF00"/>
                </a:solidFill>
              </a:rPr>
              <a:t>Tetris Company announced a deal to 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bring Tetris </a:t>
            </a:r>
            <a:r>
              <a:rPr lang="en-US" dirty="0">
                <a:solidFill>
                  <a:srgbClr val="FFFF00"/>
                </a:solidFill>
              </a:rPr>
              <a:t>to </a:t>
            </a:r>
            <a:r>
              <a:rPr lang="en-US" dirty="0" smtClean="0">
                <a:solidFill>
                  <a:srgbClr val="FFFF00"/>
                </a:solidFill>
              </a:rPr>
              <a:t>the latest hardware platforms, Xbox One and Play Station 4.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2.   We can start to Do it after Assignment </a:t>
            </a:r>
            <a:r>
              <a:rPr lang="en-US" sz="28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.(Main Reason )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834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88197"/>
            <a:ext cx="6019800" cy="39624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i="0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O shape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i="0" dirty="0" smtClean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i="0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I shape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i="0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Z shape  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i="0" dirty="0" smtClean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i="0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T shape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i="0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i="0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L shape  </a:t>
            </a:r>
            <a:endParaRPr lang="en-US" sz="1600" i="0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8096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Shapes of the Game</a:t>
            </a:r>
            <a:endParaRPr lang="en-US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831" y="1287027"/>
            <a:ext cx="7524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41150" y="4076284"/>
            <a:ext cx="838200" cy="64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942406" y="1629927"/>
            <a:ext cx="4953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13178" y="3399409"/>
            <a:ext cx="704850" cy="64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86363" y="2579699"/>
            <a:ext cx="838200" cy="74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4292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Red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Blue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Green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Cyan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Magenta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Yellow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Grey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Colors of the Shapes </a:t>
            </a:r>
            <a:endParaRPr lang="en-US" sz="6000" b="1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3646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52426" y="2133600"/>
            <a:ext cx="7680960" cy="4053840"/>
          </a:xfrm>
        </p:spPr>
        <p:txBody>
          <a:bodyPr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S- Move down 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(Only Click one Time)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A- Move Left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D- Move Right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 – Rotate</a:t>
            </a:r>
            <a:endParaRPr lang="en-US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28600"/>
            <a:ext cx="7195186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   </a:t>
            </a:r>
            <a:r>
              <a:rPr lang="en-US" sz="6000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Keyboard keys function</a:t>
            </a:r>
            <a:endParaRPr lang="en-US" sz="6000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523637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Play time</a:t>
            </a:r>
          </a:p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0" y="228600"/>
            <a:ext cx="4985386" cy="1066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  <a:endParaRPr lang="en-US" sz="6000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078214"/>
              </p:ext>
            </p:extLst>
          </p:nvPr>
        </p:nvGraphicFramePr>
        <p:xfrm>
          <a:off x="3810000" y="2971800"/>
          <a:ext cx="723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ackager Shell Object" showAsIcon="1" r:id="rId3" imgW="724680" imgH="685440" progId="Package">
                  <p:embed/>
                </p:oleObj>
              </mc:Choice>
              <mc:Fallback>
                <p:oleObj name="Packager Shell Object" showAsIcon="1" r:id="rId3" imgW="72468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2971800"/>
                        <a:ext cx="723900" cy="685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801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392</TotalTime>
  <Words>76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Mylar</vt:lpstr>
      <vt:lpstr>Packager Shell Object</vt:lpstr>
      <vt:lpstr>Tetris</vt:lpstr>
      <vt:lpstr>Idea and Reason</vt:lpstr>
      <vt:lpstr>Shapes of the Game</vt:lpstr>
      <vt:lpstr>Colors of the Shapes </vt:lpstr>
      <vt:lpstr>   Keyboard keys function</vt:lpstr>
      <vt:lpstr>Demo</vt:lpstr>
    </vt:vector>
  </TitlesOfParts>
  <Company>Wilfrid Laurier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Tetris Game</dc:title>
  <dc:creator>Administrator</dc:creator>
  <cp:lastModifiedBy>apple</cp:lastModifiedBy>
  <cp:revision>21</cp:revision>
  <dcterms:created xsi:type="dcterms:W3CDTF">2014-11-26T16:30:50Z</dcterms:created>
  <dcterms:modified xsi:type="dcterms:W3CDTF">2014-12-10T04:48:37Z</dcterms:modified>
</cp:coreProperties>
</file>