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notesMasterIdLst>
    <p:notesMasterId r:id="rId10"/>
  </p:notesMasterIdLst>
  <p:sldIdLst>
    <p:sldId id="299" r:id="rId4"/>
    <p:sldId id="308" r:id="rId5"/>
    <p:sldId id="300" r:id="rId6"/>
    <p:sldId id="310" r:id="rId7"/>
    <p:sldId id="302" r:id="rId8"/>
    <p:sldId id="325" r:id="rId9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736"/>
    <a:srgbClr val="78F8FF"/>
    <a:srgbClr val="1F88C8"/>
    <a:srgbClr val="8EABDE"/>
    <a:srgbClr val="8FACE1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3" autoAdjust="0"/>
  </p:normalViewPr>
  <p:slideViewPr>
    <p:cSldViewPr snapToGrid="0">
      <p:cViewPr>
        <p:scale>
          <a:sx n="75" d="100"/>
          <a:sy n="75" d="100"/>
        </p:scale>
        <p:origin x="-1422" y="-354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4883-F421-48F4-A69E-8659AECFCBC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B59A-3CDE-4C46-AB9A-452E02E1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EB59A-3CDE-4C46-AB9A-452E02E11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www_wor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793750"/>
            <a:ext cx="156051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57EA11-EFDF-4DA3-B842-761A59241922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8011-03CC-44B8-B792-7FED9D078C58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214C2A-8C27-4E40-8DA1-488D350203AD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C4F11-C667-4DBB-9AEB-30944A877E1C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0CA15C-7AC8-45FB-95A7-53A1895E1590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6470AF8-ED16-43A4-8C07-2F99234B8D6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7D85A-57EA-4997-BC98-5DEE90311358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EB0010-9142-4656-9026-5E3F937809F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4FA15-2FEB-44DB-99FE-4D1610CA0471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484986-DC53-4F95-90D3-4ED83E76E83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1A035BE-EB24-4F69-8971-876CA831348F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C199B9-8DFB-4DF6-8891-4E2F409AB5E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1A84D93-4EA4-4835-B902-846D4C7EFCBD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1785C5-A3AF-4053-A350-AD41AFC4A81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0D4E843-3A2B-44B0-AE40-616A0A7C3839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8FEC7B-3AA6-46D5-A3F4-BB9C6352F0C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9" descr="dreamstime_www_worl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519112" y="5516056"/>
            <a:ext cx="71199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000" b="1" dirty="0">
                <a:solidFill>
                  <a:schemeClr val="tx2"/>
                </a:solidFill>
              </a:rPr>
              <a:t>Wilfrid Laurier university </a:t>
            </a:r>
            <a:r>
              <a:rPr lang="en-US" sz="2000" b="1" dirty="0" smtClean="0">
                <a:solidFill>
                  <a:schemeClr val="tx2"/>
                </a:solidFill>
              </a:rPr>
              <a:t>Event Search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9113" y="4776787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CP476 Project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853667"/>
            <a:ext cx="21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Ronnie Mo and Chris Ye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8" descr="dreamstime_www_worl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ktangel 7"/>
          <p:cNvSpPr/>
          <p:nvPr/>
        </p:nvSpPr>
        <p:spPr>
          <a:xfrm>
            <a:off x="914400" y="1722438"/>
            <a:ext cx="7380288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gray">
          <a:xfrm>
            <a:off x="6767513" y="6162675"/>
            <a:ext cx="17573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Ronnie Mo and Chris Ye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3317" name="Tekstboks 9"/>
          <p:cNvSpPr txBox="1">
            <a:spLocks noChangeArrowheads="1"/>
          </p:cNvSpPr>
          <p:nvPr/>
        </p:nvSpPr>
        <p:spPr bwMode="auto">
          <a:xfrm>
            <a:off x="1155700" y="2171700"/>
            <a:ext cx="69977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Reason why do we choose this topic</a:t>
            </a:r>
            <a:endParaRPr lang="da-DK" sz="2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WLU has many events</a:t>
            </a:r>
            <a:endParaRPr lang="da-DK" sz="2000" b="1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defRPr/>
            </a:pPr>
            <a:r>
              <a:rPr lang="da-DK" sz="2000" b="1" dirty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		</a:t>
            </a:r>
            <a:r>
              <a:rPr lang="da-DK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-no application for information of events</a:t>
            </a:r>
            <a:endParaRPr lang="da-DK" sz="2000" b="1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defRPr/>
            </a:pPr>
            <a:endParaRPr lang="da-DK" sz="2000" dirty="0">
              <a:solidFill>
                <a:srgbClr val="1F88C8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What we do with it</a:t>
            </a:r>
          </a:p>
          <a:p>
            <a:pPr marL="0" lvl="1">
              <a:defRPr/>
            </a:pPr>
            <a:r>
              <a:rPr lang="da-DK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	Create </a:t>
            </a:r>
            <a:r>
              <a:rPr lang="da-DK" sz="2000" b="1" dirty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an application that can display all </a:t>
            </a:r>
            <a:r>
              <a:rPr lang="da-DK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events</a:t>
            </a:r>
          </a:p>
          <a:p>
            <a:pPr marL="0" lvl="1">
              <a:defRPr/>
            </a:pPr>
            <a:endParaRPr lang="da-DK" sz="20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What you can do</a:t>
            </a:r>
            <a:endParaRPr lang="da-DK" sz="2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Anyone can search events by different tags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User can comment under each event</a:t>
            </a:r>
            <a:endParaRPr lang="da-DK" sz="2000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buFont typeface="Wingdings" pitchFamily="-97" charset="2"/>
              <a:buChar char="ü"/>
              <a:defRPr/>
            </a:pPr>
            <a:endParaRPr lang="da-DK" sz="2000" dirty="0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gray">
          <a:xfrm>
            <a:off x="874713" y="135572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560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874713" y="1355725"/>
            <a:ext cx="56975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000" dirty="0" smtClean="0">
                <a:solidFill>
                  <a:srgbClr val="171717"/>
                </a:solidFill>
              </a:rPr>
              <a:t>http://h</a:t>
            </a:r>
            <a:r>
              <a:rPr lang="en-US" sz="2000" dirty="0" smtClean="0">
                <a:solidFill>
                  <a:srgbClr val="171717"/>
                </a:solidFill>
              </a:rPr>
              <a:t>opper.wlu.ca/~yexx0010/project/home.php</a:t>
            </a:r>
            <a:endParaRPr lang="en-US" sz="2000" dirty="0">
              <a:solidFill>
                <a:srgbClr val="171717"/>
              </a:solidFill>
            </a:endParaRP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3" y="66833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Home page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6767513" y="6162675"/>
            <a:ext cx="1804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 dirty="0" smtClean="0">
                <a:solidFill>
                  <a:srgbClr val="171717"/>
                </a:solidFill>
              </a:rPr>
              <a:t>Ronnie Mo and Chris Ye</a:t>
            </a: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22546" name="Tekstboks 46"/>
          <p:cNvSpPr txBox="1">
            <a:spLocks noChangeArrowheads="1"/>
          </p:cNvSpPr>
          <p:nvPr/>
        </p:nvSpPr>
        <p:spPr bwMode="auto">
          <a:xfrm>
            <a:off x="1295400" y="3398838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This is an example text. Go ahead and replace it</a:t>
            </a:r>
            <a:endParaRPr lang="da-DK" sz="1100" dirty="0">
              <a:solidFill>
                <a:schemeClr val="tx2"/>
              </a:solidFill>
            </a:endParaRPr>
          </a:p>
        </p:txBody>
      </p:sp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5321300" y="2489200"/>
            <a:ext cx="2946400" cy="2946400"/>
          </a:xfrm>
          <a:prstGeom prst="rect">
            <a:avLst/>
          </a:prstGeom>
          <a:gradFill flip="none" rotWithShape="1">
            <a:gsLst>
              <a:gs pos="0">
                <a:srgbClr val="CFCFCF"/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22535" name="Billede 43" descr="dreamstime_go to www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013" y="2616200"/>
            <a:ext cx="27209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74713" y="2286000"/>
            <a:ext cx="4166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solidFill>
                  <a:srgbClr val="F507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example screen shot here: </a:t>
            </a:r>
            <a:endParaRPr lang="en-US" sz="2000" b="1" i="1" u="sng" dirty="0">
              <a:solidFill>
                <a:srgbClr val="F507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rgbClr val="0070C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mbinationstegning 3"/>
          <p:cNvSpPr/>
          <p:nvPr/>
        </p:nvSpPr>
        <p:spPr>
          <a:xfrm>
            <a:off x="0" y="4216400"/>
            <a:ext cx="9144000" cy="2667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2667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2654300"/>
                </a:lnTo>
                <a:lnTo>
                  <a:pt x="0" y="2667000"/>
                </a:lnTo>
                <a:cubicBezTo>
                  <a:pt x="4233" y="1621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gray">
          <a:xfrm>
            <a:off x="6767513" y="6162675"/>
            <a:ext cx="1681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 dirty="0" smtClean="0">
                <a:solidFill>
                  <a:schemeClr val="tx2"/>
                </a:solidFill>
              </a:rPr>
              <a:t>Ronnie Mo and Chris Ye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9702" name="Rectangle 5"/>
          <p:cNvSpPr txBox="1">
            <a:spLocks noChangeArrowheads="1"/>
          </p:cNvSpPr>
          <p:nvPr/>
        </p:nvSpPr>
        <p:spPr bwMode="gray">
          <a:xfrm>
            <a:off x="874712" y="674688"/>
            <a:ext cx="31448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/>
              <a:t>Software Design</a:t>
            </a:r>
            <a:endParaRPr lang="en-US" sz="3000" b="1" dirty="0"/>
          </a:p>
        </p:txBody>
      </p:sp>
      <p:sp>
        <p:nvSpPr>
          <p:cNvPr id="9" name="Tekstboks 9"/>
          <p:cNvSpPr txBox="1">
            <a:spLocks noChangeArrowheads="1"/>
          </p:cNvSpPr>
          <p:nvPr/>
        </p:nvSpPr>
        <p:spPr bwMode="auto">
          <a:xfrm>
            <a:off x="874712" y="1371600"/>
            <a:ext cx="6997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rgbClr val="78F8FF"/>
                </a:solidFill>
                <a:latin typeface="Arial" pitchFamily="34" charset="0"/>
                <a:ea typeface="ＭＳ Ｐゴシック" pitchFamily="-97" charset="-128"/>
              </a:rPr>
              <a:t>MySQL</a:t>
            </a:r>
            <a:endParaRPr lang="da-DK" sz="2000" b="1" dirty="0">
              <a:solidFill>
                <a:srgbClr val="78F8FF"/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20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Hold the primary data for application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User login information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Admin login information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Events information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da-DK" sz="2000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comments</a:t>
            </a:r>
            <a:endParaRPr lang="da-DK" sz="2000" dirty="0" smtClean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buFont typeface="Wingdings" pitchFamily="-97" charset="2"/>
              <a:buChar char="ü"/>
              <a:defRPr/>
            </a:pPr>
            <a:endParaRPr lang="da-DK" sz="2000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rgbClr val="78F8FF"/>
                </a:solidFill>
                <a:latin typeface="Arial" pitchFamily="34" charset="0"/>
                <a:ea typeface="ＭＳ Ｐゴシック" pitchFamily="-97" charset="-128"/>
              </a:rPr>
              <a:t>XML and JavaScript</a:t>
            </a:r>
            <a:endParaRPr lang="da-DK" sz="2000" b="1" dirty="0">
              <a:solidFill>
                <a:srgbClr val="78F8FF"/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20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Diaplay information in a formatted manner</a:t>
            </a:r>
          </a:p>
          <a:p>
            <a:pPr lvl="1">
              <a:defRPr/>
            </a:pPr>
            <a:endParaRPr lang="da-DK" sz="2000" b="1" dirty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rgbClr val="78F8FF"/>
                </a:solidFill>
                <a:latin typeface="Arial" pitchFamily="34" charset="0"/>
                <a:ea typeface="ＭＳ Ｐゴシック" pitchFamily="-97" charset="-128"/>
              </a:rPr>
              <a:t>PHP</a:t>
            </a:r>
            <a:endParaRPr lang="da-DK" sz="2000" b="1" dirty="0">
              <a:solidFill>
                <a:srgbClr val="78F8FF"/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20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Connect components together.</a:t>
            </a:r>
            <a:endParaRPr lang="da-DK" sz="2000" b="1" dirty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defRPr/>
            </a:pPr>
            <a:endParaRPr lang="da-DK" sz="2000" b="1" dirty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defRPr/>
            </a:pPr>
            <a:endParaRPr lang="da-DK" sz="2000" dirty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gray">
          <a:xfrm>
            <a:off x="874713" y="135572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2" y="779463"/>
            <a:ext cx="5640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Date we will finish this project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gray">
          <a:xfrm>
            <a:off x="8747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1200">
                <a:solidFill>
                  <a:srgbClr val="171717"/>
                </a:solidFill>
              </a:rPr>
              <a:t>Your own footer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gray">
          <a:xfrm>
            <a:off x="67675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 dirty="0">
                <a:solidFill>
                  <a:srgbClr val="171717"/>
                </a:solidFill>
              </a:rPr>
              <a:t>Your Logo</a:t>
            </a:r>
          </a:p>
        </p:txBody>
      </p:sp>
      <p:sp>
        <p:nvSpPr>
          <p:cNvPr id="30729" name="Rectangle 5"/>
          <p:cNvSpPr txBox="1">
            <a:spLocks noChangeArrowheads="1"/>
          </p:cNvSpPr>
          <p:nvPr/>
        </p:nvSpPr>
        <p:spPr bwMode="gray">
          <a:xfrm>
            <a:off x="1001713" y="2090738"/>
            <a:ext cx="2673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>
                <a:solidFill>
                  <a:schemeClr val="tx2"/>
                </a:solidFill>
              </a:rPr>
              <a:t>Templates</a:t>
            </a:r>
          </a:p>
        </p:txBody>
      </p:sp>
      <p:sp>
        <p:nvSpPr>
          <p:cNvPr id="30733" name="Rectangle 5"/>
          <p:cNvSpPr txBox="1">
            <a:spLocks noChangeArrowheads="1"/>
          </p:cNvSpPr>
          <p:nvPr/>
        </p:nvSpPr>
        <p:spPr bwMode="gray">
          <a:xfrm>
            <a:off x="1039813" y="3332163"/>
            <a:ext cx="2673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>
                <a:solidFill>
                  <a:schemeClr val="tx2"/>
                </a:solidFill>
              </a:rPr>
              <a:t>Templates</a:t>
            </a: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0" y="-200025"/>
            <a:ext cx="9144000" cy="7185025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0737" name="Tekstboks 26"/>
          <p:cNvSpPr txBox="1">
            <a:spLocks noChangeArrowheads="1"/>
          </p:cNvSpPr>
          <p:nvPr/>
        </p:nvSpPr>
        <p:spPr bwMode="auto">
          <a:xfrm>
            <a:off x="1137444" y="2202656"/>
            <a:ext cx="660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2014 April, 9</a:t>
            </a:r>
            <a:endParaRPr lang="da-DK" sz="2800" dirty="0">
              <a:solidFill>
                <a:schemeClr val="bg1"/>
              </a:solidFill>
            </a:endParaRPr>
          </a:p>
        </p:txBody>
      </p:sp>
      <p:sp>
        <p:nvSpPr>
          <p:cNvPr id="24" name="Tekstboks 26"/>
          <p:cNvSpPr txBox="1">
            <a:spLocks noChangeArrowheads="1"/>
          </p:cNvSpPr>
          <p:nvPr/>
        </p:nvSpPr>
        <p:spPr bwMode="auto">
          <a:xfrm>
            <a:off x="1001713" y="1235074"/>
            <a:ext cx="6875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Release date of this application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26" name="Tekstboks 26"/>
          <p:cNvSpPr txBox="1">
            <a:spLocks noChangeArrowheads="1"/>
          </p:cNvSpPr>
          <p:nvPr/>
        </p:nvSpPr>
        <p:spPr bwMode="auto">
          <a:xfrm>
            <a:off x="1137444" y="3070553"/>
            <a:ext cx="660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Developers:</a:t>
            </a:r>
            <a:endParaRPr lang="da-DK" sz="2400" dirty="0">
              <a:solidFill>
                <a:schemeClr val="bg1"/>
              </a:solidFill>
            </a:endParaRPr>
          </a:p>
        </p:txBody>
      </p:sp>
      <p:sp>
        <p:nvSpPr>
          <p:cNvPr id="27" name="Tekstboks 26"/>
          <p:cNvSpPr txBox="1">
            <a:spLocks noChangeArrowheads="1"/>
          </p:cNvSpPr>
          <p:nvPr/>
        </p:nvSpPr>
        <p:spPr bwMode="auto">
          <a:xfrm>
            <a:off x="1137444" y="3889097"/>
            <a:ext cx="660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Ronnie Mo and Chris Ye</a:t>
            </a:r>
            <a:endParaRPr lang="da-DK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gray">
          <a:xfrm>
            <a:off x="67675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>
                <a:solidFill>
                  <a:srgbClr val="171717"/>
                </a:solidFill>
              </a:rPr>
              <a:t>Your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hop_WorldWideWeb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Slideshop_WorldWideWeb</Template>
  <TotalTime>45</TotalTime>
  <Words>129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Slideshop_WorldWideWeb</vt:lpstr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8</cp:revision>
  <dcterms:created xsi:type="dcterms:W3CDTF">2014-04-03T21:50:37Z</dcterms:created>
  <dcterms:modified xsi:type="dcterms:W3CDTF">2014-04-03T22:35:38Z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