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  <p:sldMasterId id="2147483828" r:id="rId3"/>
  </p:sldMasterIdLst>
  <p:notesMasterIdLst>
    <p:notesMasterId r:id="rId16"/>
  </p:notesMasterIdLst>
  <p:sldIdLst>
    <p:sldId id="299" r:id="rId4"/>
    <p:sldId id="308" r:id="rId5"/>
    <p:sldId id="300" r:id="rId6"/>
    <p:sldId id="328" r:id="rId7"/>
    <p:sldId id="326" r:id="rId8"/>
    <p:sldId id="330" r:id="rId9"/>
    <p:sldId id="329" r:id="rId10"/>
    <p:sldId id="327" r:id="rId11"/>
    <p:sldId id="331" r:id="rId12"/>
    <p:sldId id="332" r:id="rId13"/>
    <p:sldId id="333" r:id="rId14"/>
    <p:sldId id="325" r:id="rId15"/>
  </p:sldIdLst>
  <p:sldSz cx="9144000" cy="6858000" type="screen4x3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50736"/>
    <a:srgbClr val="78F8FF"/>
    <a:srgbClr val="1F88C8"/>
    <a:srgbClr val="8EABDE"/>
    <a:srgbClr val="8FACE1"/>
    <a:srgbClr val="5DD8F2"/>
    <a:srgbClr val="A4D329"/>
    <a:srgbClr val="C0FF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3" autoAdjust="0"/>
  </p:normalViewPr>
  <p:slideViewPr>
    <p:cSldViewPr snapToGrid="0">
      <p:cViewPr>
        <p:scale>
          <a:sx n="75" d="100"/>
          <a:sy n="75" d="100"/>
        </p:scale>
        <p:origin x="-1236" y="120"/>
      </p:cViewPr>
      <p:guideLst>
        <p:guide orient="horz" pos="3728"/>
        <p:guide pos="52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94883-F421-48F4-A69E-8659AECFCBCB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EB59A-3CDE-4C46-AB9A-452E02E11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71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EB59A-3CDE-4C46-AB9A-452E02E112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9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3BA166EC-68A0-46C1-B588-D765070EB3F3}" type="datetime1">
              <a:rPr lang="da-DK"/>
              <a:pPr>
                <a:defRPr/>
              </a:pPr>
              <a:t>03-04-2014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1DEEF509-08E2-4F04-B43F-1BB9E4B6630A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2D11D129-8857-47B5-B5AD-CA158AB7D7D6}" type="datetime1">
              <a:rPr lang="da-DK"/>
              <a:pPr>
                <a:defRPr/>
              </a:pPr>
              <a:t>03-04-2014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DB99397C-9C4F-438B-9CFA-9957D0153AE3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2"/>
          <p:cNvSpPr>
            <a:spLocks noChangeArrowheads="1"/>
          </p:cNvSpPr>
          <p:nvPr/>
        </p:nvSpPr>
        <p:spPr bwMode="auto">
          <a:xfrm>
            <a:off x="0" y="795338"/>
            <a:ext cx="9144000" cy="1230312"/>
          </a:xfrm>
          <a:prstGeom prst="rect">
            <a:avLst/>
          </a:pr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pic>
        <p:nvPicPr>
          <p:cNvPr id="6" name="Billede 3" descr="dreamstime_www_world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83488" y="793750"/>
            <a:ext cx="1560512" cy="125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298700"/>
            <a:ext cx="82296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8334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447800"/>
            <a:ext cx="5369560" cy="441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7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8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2"/>
          <p:cNvGrpSpPr>
            <a:grpSpLocks/>
          </p:cNvGrpSpPr>
          <p:nvPr userDrawn="1"/>
        </p:nvGrpSpPr>
        <p:grpSpPr bwMode="auto">
          <a:xfrm>
            <a:off x="0" y="0"/>
            <a:ext cx="9144000" cy="1970088"/>
            <a:chOff x="0" y="0"/>
            <a:chExt cx="9144000" cy="1970099"/>
          </a:xfrm>
        </p:grpSpPr>
        <p:sp>
          <p:nvSpPr>
            <p:cNvPr id="6" name="Rektangel 2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1970099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>
                <a:buFont typeface="Calibri" pitchFamily="34" charset="0"/>
                <a:buAutoNum type="arabicPeriod"/>
                <a:defRPr/>
              </a:pPr>
              <a:endParaRPr lang="en-US" sz="1600" b="1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Rektangel 3"/>
            <p:cNvSpPr>
              <a:spLocks noChangeArrowheads="1"/>
            </p:cNvSpPr>
            <p:nvPr userDrawn="1"/>
          </p:nvSpPr>
          <p:spPr bwMode="auto">
            <a:xfrm>
              <a:off x="0" y="1703398"/>
              <a:ext cx="9144000" cy="266701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rgbClr val="227088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indent="-342900" algn="ctr" defTabSz="914400">
                <a:buFont typeface="Calibri" pitchFamily="34" charset="0"/>
                <a:buAutoNum type="arabicPeriod"/>
                <a:defRPr/>
              </a:pPr>
              <a:endParaRPr lang="en-US" sz="1400" b="1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2552700"/>
            <a:ext cx="82296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77800" y="5159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1303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9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10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457EA11-EFDF-4DA3-B842-761A59241922}" type="datetime1">
              <a:rPr lang="da-DK"/>
              <a:pPr>
                <a:defRPr/>
              </a:pPr>
              <a:t>03-04-2014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FFB08011-03CC-44B8-B792-7FED9D078C58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E1214C2A-8C27-4E40-8DA1-488D350203AD}" type="datetime1">
              <a:rPr lang="da-DK"/>
              <a:pPr>
                <a:defRPr/>
              </a:pPr>
              <a:t>03-04-2014</a:t>
            </a:fld>
            <a:endParaRPr lang="da-DK" dirty="0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591C4F11-C667-4DBB-9AEB-30944A877E1C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1C0CA15C-7AC8-45FB-95A7-53A1895E1590}" type="datetime1">
              <a:rPr lang="da-DK"/>
              <a:pPr>
                <a:defRPr/>
              </a:pPr>
              <a:t>03-04-2014</a:t>
            </a:fld>
            <a:endParaRPr lang="da-DK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16470AF8-ED16-43A4-8C07-2F99234B8D62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D97D85A-57EA-4997-BC98-5DEE90311358}" type="datetime1">
              <a:rPr lang="da-DK"/>
              <a:pPr>
                <a:defRPr/>
              </a:pPr>
              <a:t>03-04-2014</a:t>
            </a:fld>
            <a:endParaRPr lang="da-DK" dirty="0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92EB0010-9142-4656-9026-5E3F937809F4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itchFamily="34" charset="0"/>
              </a:defRPr>
            </a:lvl1pPr>
            <a:lvl2pPr>
              <a:defRPr sz="2800">
                <a:latin typeface="Arial" pitchFamily="34" charset="0"/>
              </a:defRPr>
            </a:lvl2pPr>
            <a:lvl3pPr>
              <a:defRPr sz="2400">
                <a:latin typeface="Arial" pitchFamily="34" charset="0"/>
              </a:defRPr>
            </a:lvl3pPr>
            <a:lvl4pPr>
              <a:defRPr sz="2000">
                <a:latin typeface="Arial" pitchFamily="34" charset="0"/>
              </a:defRPr>
            </a:lvl4pPr>
            <a:lvl5pPr>
              <a:defRPr sz="2000">
                <a:latin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2164FA15-2FEB-44DB-99FE-4D1610CA0471}" type="datetime1">
              <a:rPr lang="da-DK"/>
              <a:pPr>
                <a:defRPr/>
              </a:pPr>
              <a:t>03-04-2014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D5484986-DC53-4F95-90D3-4ED83E76E83A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2"/>
          <p:cNvGrpSpPr/>
          <p:nvPr userDrawn="1"/>
        </p:nvGrpSpPr>
        <p:grpSpPr>
          <a:xfrm>
            <a:off x="0" y="793659"/>
            <a:ext cx="9144000" cy="1178016"/>
            <a:chOff x="0" y="793659"/>
            <a:chExt cx="9144000" cy="11780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801699"/>
              <a:ext cx="9144000" cy="1168400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pic>
          <p:nvPicPr>
            <p:cNvPr id="7" name="Billede 3" descr="dreamstime_www_world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4000" y="793659"/>
              <a:ext cx="1560000" cy="1178016"/>
            </a:xfrm>
            <a:prstGeom prst="rect">
              <a:avLst/>
            </a:prstGeom>
          </p:spPr>
        </p:pic>
      </p:grp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327275"/>
            <a:ext cx="82296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8334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4478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9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C1A035BE-EB24-4F69-8971-876CA831348F}" type="datetime1">
              <a:rPr lang="da-DK"/>
              <a:pPr>
                <a:defRPr/>
              </a:pPr>
              <a:t>03-04-2014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E5C199B9-8DFB-4DF6-8891-4E2F409AB5E4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A1A84D93-4EA4-4835-B902-846D4C7EFCBD}" type="datetime1">
              <a:rPr lang="da-DK"/>
              <a:pPr>
                <a:defRPr/>
              </a:pPr>
              <a:t>03-04-2014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891785C5-A3AF-4053-A350-AD41AFC4A812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B0D4E843-3A2B-44B0-AE40-616A0A7C3839}" type="datetime1">
              <a:rPr lang="da-DK"/>
              <a:pPr>
                <a:defRPr/>
              </a:pPr>
              <a:t>03-04-2014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E78FEC7B-3AA6-46D5-A3F4-BB9C6352F0C3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ombinationstegning 1"/>
          <p:cNvSpPr/>
          <p:nvPr userDrawn="1"/>
        </p:nvSpPr>
        <p:spPr>
          <a:xfrm rot="10800000" flipH="1">
            <a:off x="-101600" y="-12700"/>
            <a:ext cx="9321800" cy="23749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17145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26543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2654300"/>
              <a:gd name="connsiteX1" fmla="*/ 5702300 w 9182100"/>
              <a:gd name="connsiteY1" fmla="*/ 1016000 h 2654300"/>
              <a:gd name="connsiteX2" fmla="*/ 9182100 w 9182100"/>
              <a:gd name="connsiteY2" fmla="*/ 609600 h 2654300"/>
              <a:gd name="connsiteX3" fmla="*/ 9182100 w 9182100"/>
              <a:gd name="connsiteY3" fmla="*/ 2654300 h 2654300"/>
              <a:gd name="connsiteX4" fmla="*/ 0 w 9182100"/>
              <a:gd name="connsiteY4" fmla="*/ 1828800 h 2654300"/>
              <a:gd name="connsiteX5" fmla="*/ 12700 w 9182100"/>
              <a:gd name="connsiteY5" fmla="*/ 0 h 2654300"/>
              <a:gd name="connsiteX0" fmla="*/ 12700 w 9182100"/>
              <a:gd name="connsiteY0" fmla="*/ 0 h 2667000"/>
              <a:gd name="connsiteX1" fmla="*/ 5702300 w 9182100"/>
              <a:gd name="connsiteY1" fmla="*/ 1016000 h 2667000"/>
              <a:gd name="connsiteX2" fmla="*/ 9182100 w 9182100"/>
              <a:gd name="connsiteY2" fmla="*/ 609600 h 2667000"/>
              <a:gd name="connsiteX3" fmla="*/ 9182100 w 9182100"/>
              <a:gd name="connsiteY3" fmla="*/ 2654300 h 2667000"/>
              <a:gd name="connsiteX4" fmla="*/ 0 w 9182100"/>
              <a:gd name="connsiteY4" fmla="*/ 2667000 h 2667000"/>
              <a:gd name="connsiteX5" fmla="*/ 12700 w 9182100"/>
              <a:gd name="connsiteY5" fmla="*/ 0 h 2667000"/>
              <a:gd name="connsiteX0" fmla="*/ 12700 w 9182100"/>
              <a:gd name="connsiteY0" fmla="*/ 0 h 3369791"/>
              <a:gd name="connsiteX1" fmla="*/ 5702300 w 9182100"/>
              <a:gd name="connsiteY1" fmla="*/ 1016000 h 3369791"/>
              <a:gd name="connsiteX2" fmla="*/ 9182100 w 9182100"/>
              <a:gd name="connsiteY2" fmla="*/ 609600 h 3369791"/>
              <a:gd name="connsiteX3" fmla="*/ 9182100 w 9182100"/>
              <a:gd name="connsiteY3" fmla="*/ 2654300 h 3369791"/>
              <a:gd name="connsiteX4" fmla="*/ 9169573 w 9182100"/>
              <a:gd name="connsiteY4" fmla="*/ 3369791 h 3369791"/>
              <a:gd name="connsiteX5" fmla="*/ 0 w 9182100"/>
              <a:gd name="connsiteY5" fmla="*/ 2667000 h 3369791"/>
              <a:gd name="connsiteX6" fmla="*/ 12700 w 9182100"/>
              <a:gd name="connsiteY6" fmla="*/ 0 h 3369791"/>
              <a:gd name="connsiteX0" fmla="*/ 12700 w 9182100"/>
              <a:gd name="connsiteY0" fmla="*/ 0 h 3369791"/>
              <a:gd name="connsiteX1" fmla="*/ 5702300 w 9182100"/>
              <a:gd name="connsiteY1" fmla="*/ 1016000 h 3369791"/>
              <a:gd name="connsiteX2" fmla="*/ 9182100 w 9182100"/>
              <a:gd name="connsiteY2" fmla="*/ 609600 h 3369791"/>
              <a:gd name="connsiteX3" fmla="*/ 9182100 w 9182100"/>
              <a:gd name="connsiteY3" fmla="*/ 2654300 h 3369791"/>
              <a:gd name="connsiteX4" fmla="*/ 9169573 w 9182100"/>
              <a:gd name="connsiteY4" fmla="*/ 3369791 h 3369791"/>
              <a:gd name="connsiteX5" fmla="*/ 0 w 9182100"/>
              <a:gd name="connsiteY5" fmla="*/ 3351771 h 3369791"/>
              <a:gd name="connsiteX6" fmla="*/ 12700 w 9182100"/>
              <a:gd name="connsiteY6" fmla="*/ 0 h 3369791"/>
              <a:gd name="connsiteX0" fmla="*/ 12700 w 9182100"/>
              <a:gd name="connsiteY0" fmla="*/ 0 h 3531973"/>
              <a:gd name="connsiteX1" fmla="*/ 5702300 w 9182100"/>
              <a:gd name="connsiteY1" fmla="*/ 1016000 h 3531973"/>
              <a:gd name="connsiteX2" fmla="*/ 9182100 w 9182100"/>
              <a:gd name="connsiteY2" fmla="*/ 609600 h 3531973"/>
              <a:gd name="connsiteX3" fmla="*/ 9182100 w 9182100"/>
              <a:gd name="connsiteY3" fmla="*/ 2654300 h 3531973"/>
              <a:gd name="connsiteX4" fmla="*/ 9169573 w 9182100"/>
              <a:gd name="connsiteY4" fmla="*/ 3369791 h 3531973"/>
              <a:gd name="connsiteX5" fmla="*/ 0 w 9182100"/>
              <a:gd name="connsiteY5" fmla="*/ 3531973 h 3531973"/>
              <a:gd name="connsiteX6" fmla="*/ 12700 w 9182100"/>
              <a:gd name="connsiteY6" fmla="*/ 0 h 3531973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9169573 w 9783383"/>
              <a:gd name="connsiteY4" fmla="*/ 3369791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946231"/>
              <a:gd name="connsiteY0" fmla="*/ 0 h 4451008"/>
              <a:gd name="connsiteX1" fmla="*/ 5702300 w 9946231"/>
              <a:gd name="connsiteY1" fmla="*/ 1016000 h 4451008"/>
              <a:gd name="connsiteX2" fmla="*/ 9182100 w 9946231"/>
              <a:gd name="connsiteY2" fmla="*/ 609600 h 4451008"/>
              <a:gd name="connsiteX3" fmla="*/ 9783383 w 9946231"/>
              <a:gd name="connsiteY3" fmla="*/ 2708362 h 4451008"/>
              <a:gd name="connsiteX4" fmla="*/ 9946231 w 9946231"/>
              <a:gd name="connsiteY4" fmla="*/ 4451008 h 4451008"/>
              <a:gd name="connsiteX5" fmla="*/ 0 w 9946231"/>
              <a:gd name="connsiteY5" fmla="*/ 3531973 h 4451008"/>
              <a:gd name="connsiteX6" fmla="*/ 12700 w 9946231"/>
              <a:gd name="connsiteY6" fmla="*/ 0 h 4451008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8668504 w 9783383"/>
              <a:gd name="connsiteY4" fmla="*/ 2937305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9194626 w 9783383"/>
              <a:gd name="connsiteY4" fmla="*/ 3369792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194626"/>
              <a:gd name="connsiteY0" fmla="*/ 0 h 3531973"/>
              <a:gd name="connsiteX1" fmla="*/ 5702300 w 9194626"/>
              <a:gd name="connsiteY1" fmla="*/ 1016000 h 3531973"/>
              <a:gd name="connsiteX2" fmla="*/ 9182100 w 9194626"/>
              <a:gd name="connsiteY2" fmla="*/ 609600 h 3531973"/>
              <a:gd name="connsiteX3" fmla="*/ 8192486 w 9194626"/>
              <a:gd name="connsiteY3" fmla="*/ 2672321 h 3531973"/>
              <a:gd name="connsiteX4" fmla="*/ 9194626 w 9194626"/>
              <a:gd name="connsiteY4" fmla="*/ 3369792 h 3531973"/>
              <a:gd name="connsiteX5" fmla="*/ 0 w 9194626"/>
              <a:gd name="connsiteY5" fmla="*/ 3531973 h 3531973"/>
              <a:gd name="connsiteX6" fmla="*/ 12700 w 9194626"/>
              <a:gd name="connsiteY6" fmla="*/ 0 h 3531973"/>
              <a:gd name="connsiteX0" fmla="*/ 12700 w 9194626"/>
              <a:gd name="connsiteY0" fmla="*/ 0 h 3531973"/>
              <a:gd name="connsiteX1" fmla="*/ 5702300 w 9194626"/>
              <a:gd name="connsiteY1" fmla="*/ 1016000 h 3531973"/>
              <a:gd name="connsiteX2" fmla="*/ 9182100 w 9194626"/>
              <a:gd name="connsiteY2" fmla="*/ 609600 h 3531973"/>
              <a:gd name="connsiteX3" fmla="*/ 9194626 w 9194626"/>
              <a:gd name="connsiteY3" fmla="*/ 3369792 h 3531973"/>
              <a:gd name="connsiteX4" fmla="*/ 0 w 9194626"/>
              <a:gd name="connsiteY4" fmla="*/ 3531973 h 3531973"/>
              <a:gd name="connsiteX5" fmla="*/ 12700 w 9194626"/>
              <a:gd name="connsiteY5" fmla="*/ 0 h 3531973"/>
              <a:gd name="connsiteX0" fmla="*/ 4233 w 9186159"/>
              <a:gd name="connsiteY0" fmla="*/ 0 h 3369792"/>
              <a:gd name="connsiteX1" fmla="*/ 5693833 w 9186159"/>
              <a:gd name="connsiteY1" fmla="*/ 1016000 h 3369792"/>
              <a:gd name="connsiteX2" fmla="*/ 9173633 w 9186159"/>
              <a:gd name="connsiteY2" fmla="*/ 609600 h 3369792"/>
              <a:gd name="connsiteX3" fmla="*/ 9186159 w 9186159"/>
              <a:gd name="connsiteY3" fmla="*/ 3369792 h 3369792"/>
              <a:gd name="connsiteX4" fmla="*/ 455022 w 9186159"/>
              <a:gd name="connsiteY4" fmla="*/ 3333750 h 3369792"/>
              <a:gd name="connsiteX5" fmla="*/ 4233 w 9186159"/>
              <a:gd name="connsiteY5" fmla="*/ 0 h 3369792"/>
              <a:gd name="connsiteX0" fmla="*/ 12700 w 9194626"/>
              <a:gd name="connsiteY0" fmla="*/ 0 h 3369792"/>
              <a:gd name="connsiteX1" fmla="*/ 5702300 w 9194626"/>
              <a:gd name="connsiteY1" fmla="*/ 1016000 h 3369792"/>
              <a:gd name="connsiteX2" fmla="*/ 9182100 w 9194626"/>
              <a:gd name="connsiteY2" fmla="*/ 609600 h 3369792"/>
              <a:gd name="connsiteX3" fmla="*/ 9194626 w 9194626"/>
              <a:gd name="connsiteY3" fmla="*/ 3369792 h 3369792"/>
              <a:gd name="connsiteX4" fmla="*/ 0 w 9194626"/>
              <a:gd name="connsiteY4" fmla="*/ 3351770 h 3369792"/>
              <a:gd name="connsiteX5" fmla="*/ 12700 w 9194626"/>
              <a:gd name="connsiteY5" fmla="*/ 0 h 336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4626" h="3369792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cubicBezTo>
                  <a:pt x="9186275" y="1529664"/>
                  <a:pt x="9190451" y="2449728"/>
                  <a:pt x="9194626" y="3369792"/>
                </a:cubicBezTo>
                <a:lnTo>
                  <a:pt x="0" y="3351770"/>
                </a:lnTo>
                <a:cubicBezTo>
                  <a:pt x="4233" y="2306137"/>
                  <a:pt x="8467" y="1045633"/>
                  <a:pt x="12700" y="0"/>
                </a:cubicBezTo>
                <a:close/>
              </a:path>
            </a:pathLst>
          </a:cu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2552700"/>
            <a:ext cx="82296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77800" y="5159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1303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6A1995B2-2054-4552-B9D8-F9A523233DD4}" type="datetime1">
              <a:rPr lang="da-DK"/>
              <a:pPr>
                <a:defRPr/>
              </a:pPr>
              <a:t>03-04-2014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79D6CB09-FE74-489B-8F95-A71BFDFC2947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CDCF07B0-78E5-4F95-8EA8-7289F126EBA7}" type="datetime1">
              <a:rPr lang="da-DK"/>
              <a:pPr>
                <a:defRPr/>
              </a:pPr>
              <a:t>03-04-2014</a:t>
            </a:fld>
            <a:endParaRPr lang="da-DK" dirty="0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FF4A9B8F-3AC1-455B-9EE3-3FEF1B60DBEB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91158264-7C21-4C71-A444-464158B6EAA3}" type="datetime1">
              <a:rPr lang="da-DK"/>
              <a:pPr>
                <a:defRPr/>
              </a:pPr>
              <a:t>03-04-2014</a:t>
            </a:fld>
            <a:endParaRPr lang="da-DK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F66C02B6-5F01-4A93-9D71-1A41D83F406D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3EC4D59E-D79C-4F87-9229-2102570150DF}" type="datetime1">
              <a:rPr lang="da-DK"/>
              <a:pPr>
                <a:defRPr/>
              </a:pPr>
              <a:t>03-04-2014</a:t>
            </a:fld>
            <a:endParaRPr lang="da-DK" dirty="0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9C05B8B7-8FEE-4042-A036-DF028CEC9A6A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itchFamily="34" charset="0"/>
              </a:defRPr>
            </a:lvl1pPr>
            <a:lvl2pPr>
              <a:defRPr sz="2800">
                <a:latin typeface="Arial" pitchFamily="34" charset="0"/>
              </a:defRPr>
            </a:lvl2pPr>
            <a:lvl3pPr>
              <a:defRPr sz="2400">
                <a:latin typeface="Arial" pitchFamily="34" charset="0"/>
              </a:defRPr>
            </a:lvl3pPr>
            <a:lvl4pPr>
              <a:defRPr sz="2000">
                <a:latin typeface="Arial" pitchFamily="34" charset="0"/>
              </a:defRPr>
            </a:lvl4pPr>
            <a:lvl5pPr>
              <a:defRPr sz="2000">
                <a:latin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C407888B-3C26-497B-AD2B-C3EAE1342FE8}" type="datetime1">
              <a:rPr lang="da-DK"/>
              <a:pPr>
                <a:defRPr/>
              </a:pPr>
              <a:t>03-04-2014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50982392-096A-4A4B-8B76-6CD611A3B48D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BFB78533-4D4F-4295-947C-8ED241200F34}" type="datetime1">
              <a:rPr lang="da-DK"/>
              <a:pPr>
                <a:defRPr/>
              </a:pPr>
              <a:t>03-04-2014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2DD05A01-DB0F-425C-ABDB-A7E8E27B12EA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bg1"/>
            </a:gs>
            <a:gs pos="34000">
              <a:schemeClr val="bg2">
                <a:alpha val="49000"/>
              </a:schemeClr>
            </a:gs>
            <a:gs pos="6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944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bg1"/>
            </a:gs>
            <a:gs pos="34000">
              <a:schemeClr val="bg2">
                <a:alpha val="49000"/>
              </a:schemeClr>
            </a:gs>
            <a:gs pos="6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94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Billede 9" descr="dreamstime_www_worl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Kombinationstegning 7"/>
          <p:cNvSpPr/>
          <p:nvPr/>
        </p:nvSpPr>
        <p:spPr bwMode="auto">
          <a:xfrm>
            <a:off x="-46038" y="3254375"/>
            <a:ext cx="9182101" cy="34290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24" name="Kombinationstegning 423"/>
          <p:cNvSpPr/>
          <p:nvPr/>
        </p:nvSpPr>
        <p:spPr>
          <a:xfrm>
            <a:off x="-38100" y="3467100"/>
            <a:ext cx="9182100" cy="34290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gradFill rotWithShape="1">
            <a:gsLst>
              <a:gs pos="0">
                <a:srgbClr val="002060"/>
              </a:gs>
              <a:gs pos="100000">
                <a:srgbClr val="1F88C8"/>
              </a:gs>
            </a:gsLst>
            <a:lin ang="16200000"/>
          </a:gra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indent="-342900"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b="1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gray">
          <a:xfrm>
            <a:off x="519112" y="5516056"/>
            <a:ext cx="711993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2000" b="1" dirty="0">
                <a:solidFill>
                  <a:schemeClr val="tx2"/>
                </a:solidFill>
              </a:rPr>
              <a:t>Wilfrid Laurier </a:t>
            </a:r>
            <a:r>
              <a:rPr lang="en-US" sz="2000" b="1" dirty="0" smtClean="0">
                <a:solidFill>
                  <a:schemeClr val="tx2"/>
                </a:solidFill>
              </a:rPr>
              <a:t>University Event Search 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21510" name="Rectangle 5"/>
          <p:cNvSpPr txBox="1">
            <a:spLocks noChangeArrowheads="1"/>
          </p:cNvSpPr>
          <p:nvPr/>
        </p:nvSpPr>
        <p:spPr bwMode="gray">
          <a:xfrm>
            <a:off x="519113" y="4776787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chemeClr val="tx2"/>
                </a:solidFill>
              </a:rPr>
              <a:t>CP476 Project</a:t>
            </a:r>
            <a:endParaRPr lang="en-US" sz="3000" b="1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7000" y="5853667"/>
            <a:ext cx="21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Ronnie Mo and Chris Ye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759" y="2264347"/>
            <a:ext cx="3549687" cy="418725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Cont.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76" y="2264347"/>
            <a:ext cx="3534217" cy="436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85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02" y="2517775"/>
            <a:ext cx="3818195" cy="38274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Cont.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599" y="2468238"/>
            <a:ext cx="3316561" cy="392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7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0C0"/>
            </a:gs>
            <a:gs pos="100000">
              <a:srgbClr val="00206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 txBox="1">
            <a:spLocks noChangeArrowheads="1"/>
          </p:cNvSpPr>
          <p:nvPr/>
        </p:nvSpPr>
        <p:spPr bwMode="gray">
          <a:xfrm>
            <a:off x="0" y="2830513"/>
            <a:ext cx="91440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 eaLnBrk="0" hangingPunct="0">
              <a:lnSpc>
                <a:spcPct val="95000"/>
              </a:lnSpc>
            </a:pPr>
            <a:r>
              <a:rPr lang="en-US" sz="6000" b="1">
                <a:solidFill>
                  <a:schemeClr val="tx2"/>
                </a:solidFill>
                <a:cs typeface="Arial" charset="0"/>
              </a:rPr>
              <a:t>THANK YOU!</a:t>
            </a: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gray">
          <a:xfrm>
            <a:off x="6767513" y="6162675"/>
            <a:ext cx="15382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endParaRPr lang="en-US" sz="1200" dirty="0">
              <a:solidFill>
                <a:srgbClr val="17171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Billede 8" descr="dreamstime_www_world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544" y="1997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ktangel 7"/>
          <p:cNvSpPr/>
          <p:nvPr/>
        </p:nvSpPr>
        <p:spPr>
          <a:xfrm>
            <a:off x="914400" y="2171700"/>
            <a:ext cx="7380288" cy="3732212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1000"/>
                </a:schemeClr>
              </a:gs>
            </a:gsLst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a-DK" dirty="0">
              <a:latin typeface="Arial" pitchFamily="34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gray">
          <a:xfrm>
            <a:off x="6767513" y="6162675"/>
            <a:ext cx="175736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>
              <a:defRPr/>
            </a:pP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ＭＳ Ｐゴシック" pitchFamily="-97" charset="-128"/>
              </a:rPr>
              <a:t>Ronnie Mo and Chris Ye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13317" name="Tekstboks 9"/>
          <p:cNvSpPr txBox="1">
            <a:spLocks noChangeArrowheads="1"/>
          </p:cNvSpPr>
          <p:nvPr/>
        </p:nvSpPr>
        <p:spPr bwMode="auto">
          <a:xfrm>
            <a:off x="1155700" y="2171700"/>
            <a:ext cx="6997700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  <a:defRPr/>
            </a:pPr>
            <a:r>
              <a:rPr lang="da-DK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ＭＳ Ｐゴシック" pitchFamily="-97" charset="-128"/>
              </a:rPr>
              <a:t>Problem</a:t>
            </a:r>
            <a:endParaRPr lang="da-DK" sz="24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ea typeface="ＭＳ Ｐゴシック" pitchFamily="-97" charset="-128"/>
            </a:endParaRPr>
          </a:p>
          <a:p>
            <a:pPr lvl="1">
              <a:defRPr/>
            </a:pPr>
            <a:r>
              <a:rPr lang="da-DK" sz="2400" b="1" dirty="0" smtClean="0">
                <a:solidFill>
                  <a:srgbClr val="171717"/>
                </a:solidFill>
                <a:latin typeface="Arial" pitchFamily="34" charset="0"/>
                <a:ea typeface="ＭＳ Ｐゴシック" pitchFamily="-97" charset="-128"/>
              </a:rPr>
              <a:t>WLU has many events</a:t>
            </a:r>
            <a:endParaRPr lang="da-DK" sz="2400" b="1" dirty="0">
              <a:solidFill>
                <a:srgbClr val="171717"/>
              </a:solidFill>
              <a:latin typeface="Arial" pitchFamily="34" charset="0"/>
              <a:ea typeface="ＭＳ Ｐゴシック" pitchFamily="-97" charset="-128"/>
            </a:endParaRPr>
          </a:p>
          <a:p>
            <a:pPr>
              <a:defRPr/>
            </a:pPr>
            <a:r>
              <a:rPr lang="da-DK" sz="2400" b="1" dirty="0">
                <a:solidFill>
                  <a:srgbClr val="171717"/>
                </a:solidFill>
                <a:latin typeface="Arial" pitchFamily="34" charset="0"/>
                <a:ea typeface="ＭＳ Ｐゴシック" pitchFamily="-97" charset="-128"/>
              </a:rPr>
              <a:t>		</a:t>
            </a:r>
            <a:r>
              <a:rPr lang="da-DK" sz="2400" b="1" dirty="0" smtClean="0">
                <a:solidFill>
                  <a:srgbClr val="171717"/>
                </a:solidFill>
                <a:latin typeface="Arial" pitchFamily="34" charset="0"/>
                <a:ea typeface="ＭＳ Ｐゴシック" pitchFamily="-97" charset="-128"/>
              </a:rPr>
              <a:t>-no easy access to all these events </a:t>
            </a:r>
            <a:endParaRPr lang="da-DK" sz="2400" b="1" dirty="0">
              <a:solidFill>
                <a:srgbClr val="171717"/>
              </a:solidFill>
              <a:latin typeface="Arial" pitchFamily="34" charset="0"/>
              <a:ea typeface="ＭＳ Ｐゴシック" pitchFamily="-97" charset="-128"/>
            </a:endParaRPr>
          </a:p>
          <a:p>
            <a:pPr lvl="2">
              <a:defRPr/>
            </a:pPr>
            <a:endParaRPr lang="da-DK" sz="2400" dirty="0">
              <a:solidFill>
                <a:srgbClr val="1F88C8"/>
              </a:solidFill>
              <a:latin typeface="Arial" pitchFamily="34" charset="0"/>
              <a:ea typeface="ＭＳ Ｐゴシック" pitchFamily="-97" charset="-128"/>
            </a:endParaRPr>
          </a:p>
          <a:p>
            <a:pPr>
              <a:buFont typeface="Arial" charset="0"/>
              <a:buChar char="•"/>
              <a:defRPr/>
            </a:pPr>
            <a:r>
              <a:rPr lang="da-DK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ＭＳ Ｐゴシック" pitchFamily="-97" charset="-128"/>
              </a:rPr>
              <a:t>Our solution</a:t>
            </a:r>
          </a:p>
          <a:p>
            <a:pPr marL="0" lvl="1">
              <a:defRPr/>
            </a:pPr>
            <a:r>
              <a:rPr lang="da-DK" sz="2400" b="1" dirty="0" smtClean="0">
                <a:solidFill>
                  <a:srgbClr val="171717"/>
                </a:solidFill>
                <a:latin typeface="Arial" pitchFamily="34" charset="0"/>
                <a:ea typeface="ＭＳ Ｐゴシック" pitchFamily="-97" charset="-128"/>
              </a:rPr>
              <a:t>	Create </a:t>
            </a:r>
            <a:r>
              <a:rPr lang="da-DK" sz="2400" b="1" dirty="0">
                <a:solidFill>
                  <a:srgbClr val="171717"/>
                </a:solidFill>
                <a:latin typeface="Arial" pitchFamily="34" charset="0"/>
                <a:ea typeface="ＭＳ Ｐゴシック" pitchFamily="-97" charset="-128"/>
              </a:rPr>
              <a:t>an application that can display all </a:t>
            </a:r>
            <a:r>
              <a:rPr lang="da-DK" sz="2400" b="1" dirty="0" smtClean="0">
                <a:solidFill>
                  <a:srgbClr val="171717"/>
                </a:solidFill>
                <a:latin typeface="Arial" pitchFamily="34" charset="0"/>
                <a:ea typeface="ＭＳ Ｐゴシック" pitchFamily="-97" charset="-128"/>
              </a:rPr>
              <a:t>	events </a:t>
            </a:r>
            <a:r>
              <a:rPr lang="da-DK" sz="2400" b="1" dirty="0">
                <a:solidFill>
                  <a:srgbClr val="171717"/>
                </a:solidFill>
                <a:latin typeface="Arial" pitchFamily="34" charset="0"/>
                <a:ea typeface="ＭＳ Ｐゴシック" pitchFamily="-97" charset="-128"/>
              </a:rPr>
              <a:t>in </a:t>
            </a:r>
            <a:r>
              <a:rPr lang="da-DK" sz="2400" b="1" dirty="0" smtClean="0">
                <a:solidFill>
                  <a:srgbClr val="171717"/>
                </a:solidFill>
                <a:latin typeface="Arial" pitchFamily="34" charset="0"/>
                <a:ea typeface="ＭＳ Ｐゴシック" pitchFamily="-97" charset="-128"/>
              </a:rPr>
              <a:t>one convenient place</a:t>
            </a:r>
          </a:p>
          <a:p>
            <a:pPr lvl="2">
              <a:buFont typeface="Wingdings" pitchFamily="-97" charset="2"/>
              <a:buChar char="ü"/>
              <a:defRPr/>
            </a:pPr>
            <a:endParaRPr lang="da-DK" sz="2000" dirty="0"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3559" name="Rectangle 4"/>
          <p:cNvSpPr>
            <a:spLocks noChangeArrowheads="1"/>
          </p:cNvSpPr>
          <p:nvPr/>
        </p:nvSpPr>
        <p:spPr bwMode="gray">
          <a:xfrm>
            <a:off x="874713" y="1355725"/>
            <a:ext cx="48529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3560" name="Rectangle 5"/>
          <p:cNvSpPr txBox="1">
            <a:spLocks noChangeArrowheads="1"/>
          </p:cNvSpPr>
          <p:nvPr/>
        </p:nvSpPr>
        <p:spPr bwMode="gray">
          <a:xfrm>
            <a:off x="874713" y="779463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endParaRPr lang="en-US" sz="3000" b="1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gray">
          <a:xfrm>
            <a:off x="874713" y="1355725"/>
            <a:ext cx="569753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en-US" sz="2000" dirty="0" smtClean="0">
                <a:solidFill>
                  <a:srgbClr val="171717"/>
                </a:solidFill>
              </a:rPr>
              <a:t>http://hopper.wlu.ca/~yexx0010/project/home.php</a:t>
            </a:r>
            <a:endParaRPr lang="en-US" sz="2000" dirty="0">
              <a:solidFill>
                <a:srgbClr val="171717"/>
              </a:solidFill>
            </a:endParaRPr>
          </a:p>
          <a:p>
            <a:pPr defTabSz="801688"/>
            <a:endParaRPr lang="en-US" sz="2000" dirty="0">
              <a:solidFill>
                <a:srgbClr val="171717"/>
              </a:solidFill>
            </a:endParaRPr>
          </a:p>
        </p:txBody>
      </p:sp>
      <p:sp>
        <p:nvSpPr>
          <p:cNvPr id="22531" name="Rectangle 5"/>
          <p:cNvSpPr txBox="1">
            <a:spLocks noChangeArrowheads="1"/>
          </p:cNvSpPr>
          <p:nvPr/>
        </p:nvSpPr>
        <p:spPr bwMode="gray">
          <a:xfrm>
            <a:off x="874713" y="668338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Home page</a:t>
            </a:r>
            <a:endParaRPr lang="en-US" sz="3000" b="1" dirty="0">
              <a:solidFill>
                <a:srgbClr val="171717"/>
              </a:solidFill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gray">
          <a:xfrm>
            <a:off x="6767513" y="6162675"/>
            <a:ext cx="18049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endParaRPr lang="en-US" sz="1200" dirty="0">
              <a:solidFill>
                <a:srgbClr val="171717"/>
              </a:solidFill>
            </a:endParaRPr>
          </a:p>
        </p:txBody>
      </p:sp>
      <p:sp>
        <p:nvSpPr>
          <p:cNvPr id="22546" name="Tekstboks 46"/>
          <p:cNvSpPr txBox="1">
            <a:spLocks noChangeArrowheads="1"/>
          </p:cNvSpPr>
          <p:nvPr/>
        </p:nvSpPr>
        <p:spPr bwMode="auto">
          <a:xfrm>
            <a:off x="1295400" y="3398838"/>
            <a:ext cx="40005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This is an example text. Go ahead and replace it</a:t>
            </a:r>
            <a:endParaRPr lang="da-DK" sz="1100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81" y="2331665"/>
            <a:ext cx="7861300" cy="3044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41" y="2435767"/>
            <a:ext cx="8002117" cy="361047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Categories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304800" y="6235700"/>
            <a:ext cx="842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2">
                    <a:lumMod val="10000"/>
                  </a:schemeClr>
                </a:solidFill>
              </a:rPr>
              <a:t>*final version will include more categories </a:t>
            </a:r>
            <a:endParaRPr lang="en-CA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377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91" y="2386599"/>
            <a:ext cx="4058217" cy="297221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Login Page/Register 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7" r="8275"/>
          <a:stretch/>
        </p:blipFill>
        <p:spPr>
          <a:xfrm>
            <a:off x="4902200" y="2436533"/>
            <a:ext cx="3670300" cy="326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5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Admin access list of user submitted events and can approve/reject them, if approve, will be added list of events</a:t>
            </a:r>
          </a:p>
          <a:p>
            <a:endParaRPr lang="en-CA" dirty="0" smtClean="0"/>
          </a:p>
          <a:p>
            <a:r>
              <a:rPr lang="en-CA" dirty="0" smtClean="0"/>
              <a:t>Admin can also delete comment written in forum section 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Admin Capabilities 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725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Add Event Page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858" y="2373847"/>
            <a:ext cx="4514539" cy="3620554"/>
          </a:xfrm>
        </p:spPr>
      </p:pic>
    </p:spTree>
    <p:extLst>
      <p:ext uri="{BB962C8B-B14F-4D97-AF65-F5344CB8AC3E}">
        <p14:creationId xmlns:p14="http://schemas.microsoft.com/office/powerpoint/2010/main" val="2111215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97" y="2327275"/>
            <a:ext cx="5917405" cy="38274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7800" y="833438"/>
            <a:ext cx="6083300" cy="563562"/>
          </a:xfrm>
        </p:spPr>
        <p:txBody>
          <a:bodyPr/>
          <a:lstStyle/>
          <a:p>
            <a:r>
              <a:rPr lang="en-CA" dirty="0" smtClean="0"/>
              <a:t>Sample forum page design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8419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60" y="2378075"/>
            <a:ext cx="3001079" cy="38274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Android Version 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992" y="2444396"/>
            <a:ext cx="2932132" cy="384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4259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hop_WorldWideWeb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Kontortema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9BBA6B9-B48C-44AD-AF18-A0802220E2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Slideshop_WorldWideWeb</Template>
  <TotalTime>134</TotalTime>
  <Words>99</Words>
  <Application>Microsoft Office PowerPoint</Application>
  <PresentationFormat>On-screen Show (4:3)</PresentationFormat>
  <Paragraphs>27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Slideshop_WorldWideWeb</vt:lpstr>
      <vt:lpstr>1_Kontortema</vt:lpstr>
      <vt:lpstr>PowerPoint Presentation</vt:lpstr>
      <vt:lpstr>PowerPoint Presentation</vt:lpstr>
      <vt:lpstr>PowerPoint Presentation</vt:lpstr>
      <vt:lpstr>Categories</vt:lpstr>
      <vt:lpstr>Login Page/Register </vt:lpstr>
      <vt:lpstr>Admin Capabilities </vt:lpstr>
      <vt:lpstr>Add Event Page</vt:lpstr>
      <vt:lpstr>Sample forum page design</vt:lpstr>
      <vt:lpstr>Android Version </vt:lpstr>
      <vt:lpstr>Cont.</vt:lpstr>
      <vt:lpstr>Cont.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apple</dc:creator>
  <cp:lastModifiedBy>Ronnie Mo</cp:lastModifiedBy>
  <cp:revision>23</cp:revision>
  <dcterms:created xsi:type="dcterms:W3CDTF">2014-04-03T21:50:37Z</dcterms:created>
  <dcterms:modified xsi:type="dcterms:W3CDTF">2014-04-04T03:43:32Z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TC018754689991</vt:lpwstr>
  </property>
</Properties>
</file>