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6" r:id="rId3"/>
    <p:sldId id="305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FAF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8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5992813" cy="22098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个人计划管理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7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0202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建立</a:t>
            </a:r>
            <a:r>
              <a:rPr lang="en-US" altLang="zh-CN"/>
              <a:t>java</a:t>
            </a:r>
            <a:r>
              <a:rPr lang="zh-CN" altLang="en-US"/>
              <a:t>工程</a:t>
            </a:r>
            <a:endParaRPr lang="zh-CN" altLang="en-US"/>
          </a:p>
          <a:p>
            <a:r>
              <a:rPr lang="zh-CN" altLang="en-US"/>
              <a:t>导入类库</a:t>
            </a:r>
            <a:endParaRPr lang="zh-CN" altLang="en-US"/>
          </a:p>
          <a:p>
            <a:r>
              <a:rPr lang="zh-CN" altLang="en-US"/>
              <a:t>建立数据库，注意设置编码集</a:t>
            </a:r>
            <a:endParaRPr lang="zh-CN" altLang="en-US"/>
          </a:p>
          <a:p>
            <a:r>
              <a:rPr lang="zh-CN" altLang="en-US"/>
              <a:t>执行脚本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Dbutil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435" y="1543685"/>
            <a:ext cx="6442710" cy="3280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387725"/>
            <a:ext cx="7251700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要求（</a:t>
            </a:r>
            <a:r>
              <a:rPr lang="en-US" altLang="zh-CN"/>
              <a:t>2</a:t>
            </a:r>
            <a:r>
              <a:rPr lang="zh-CN" altLang="en-US"/>
              <a:t>天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完成用户注册、用户登陆校验、密码修改功能。</a:t>
            </a:r>
            <a:endParaRPr lang="zh-CN" altLang="en-US"/>
          </a:p>
          <a:p>
            <a:r>
              <a:rPr lang="zh-CN" altLang="en-US"/>
              <a:t>完成计划管理（数据提取、添加、删除功能）和步骤管理模块（数据提取、添加、删除功能）</a:t>
            </a:r>
            <a:endParaRPr lang="zh-CN" altLang="en-US"/>
          </a:p>
          <a:p>
            <a:r>
              <a:rPr lang="zh-CN" altLang="en-US"/>
              <a:t>完成步骤管理模块中（开始、结束、上移、下移）功能开发；完成数据库连接池化改造。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120,&quot;width&quot;:5336}"/>
</p:tagLst>
</file>

<file path=ppt/tags/tag2.xml><?xml version="1.0" encoding="utf-8"?>
<p:tagLst xmlns:p="http://schemas.openxmlformats.org/presentationml/2006/main">
  <p:tag name="KSO_WM_UNIT_PLACING_PICTURE_USER_VIEWPORT" val="{&quot;height&quot;:6120,&quot;width&quot;:12020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159</Words>
  <Application>WPS 演示</Application>
  <PresentationFormat>全屏显示(4:3)</PresentationFormat>
  <Paragraphs>20</Paragraphs>
  <Slides>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Pixel</vt:lpstr>
      <vt:lpstr>JDBC基础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Java数据库连接(JDBC) </dc:title>
  <dc:creator/>
  <cp:lastModifiedBy>wengw</cp:lastModifiedBy>
  <cp:revision>134</cp:revision>
  <dcterms:created xsi:type="dcterms:W3CDTF">2006-07-01T10:54:00Z</dcterms:created>
  <dcterms:modified xsi:type="dcterms:W3CDTF">2020-06-30T22:12:57Z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