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37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75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918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2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15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54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7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6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40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10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40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0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740B4-983D-47B8-B17C-25A2CFE5117A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7E6BA7-438A-4939-8D52-4A2D23E571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54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X4zZfWdYfWbvlRTt7PX423LFt1SdCRl/view?usp=sharing" TargetMode="External"/><Relationship Id="rId2" Type="http://schemas.openxmlformats.org/officeDocument/2006/relationships/hyperlink" Target="https://drive.google.com/file/d/1faGkxDzbCGwENh8t-3xbpiKV4n6XhftE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B24D1-5255-AEDB-9C9C-63F04B72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51" y="1269205"/>
            <a:ext cx="11521439" cy="1646302"/>
          </a:xfrm>
        </p:spPr>
        <p:txBody>
          <a:bodyPr/>
          <a:lstStyle/>
          <a:p>
            <a:pPr algn="ctr"/>
            <a:r>
              <a:rPr lang="zh-TW" altLang="en-US" sz="3600" dirty="0"/>
              <a:t>超音波測距雷達系統設計與實作報告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D2306F-C191-4C70-FCDC-79FB27464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B1121141</a:t>
            </a:r>
            <a:r>
              <a:rPr lang="zh-TW" altLang="en-US" dirty="0"/>
              <a:t> </a:t>
            </a:r>
            <a:r>
              <a:rPr lang="zh-TW" altLang="en-US" dirty="0" smtClean="0"/>
              <a:t>葉彥辰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B1121149 </a:t>
            </a:r>
            <a:r>
              <a:rPr lang="zh-TW" altLang="en-US" dirty="0" smtClean="0"/>
              <a:t>張嘉宸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17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F26D2-6055-DD47-AC37-6A330012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Radar chart program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94A2B-7B73-9FE1-4763-9FD504B5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21" y="12700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600" dirty="0"/>
              <a:t>&lt;!-- </a:t>
            </a:r>
            <a:r>
              <a:rPr lang="zh-TW" altLang="en-US" sz="1600" dirty="0"/>
              <a:t>引入 </a:t>
            </a:r>
            <a:r>
              <a:rPr lang="en-US" altLang="zh-TW" sz="1600" dirty="0"/>
              <a:t>Chart.js </a:t>
            </a:r>
            <a:r>
              <a:rPr lang="zh-TW" altLang="en-US" sz="1600" dirty="0"/>
              <a:t>套件 </a:t>
            </a:r>
            <a:r>
              <a:rPr lang="en-US" altLang="zh-TW" sz="1600" dirty="0"/>
              <a:t>--&gt;</a:t>
            </a:r>
          </a:p>
          <a:p>
            <a:pPr marL="0" indent="0">
              <a:buNone/>
            </a:pPr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="https://cdn.jsdelivr.net/</a:t>
            </a:r>
            <a:r>
              <a:rPr lang="en-US" altLang="zh-TW" sz="1600" dirty="0" err="1"/>
              <a:t>npm</a:t>
            </a:r>
            <a:r>
              <a:rPr lang="en-US" altLang="zh-TW" sz="1600" dirty="0"/>
              <a:t>/chart.js"&gt;&lt;/script&gt;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&lt;!-- </a:t>
            </a:r>
            <a:r>
              <a:rPr lang="zh-TW" altLang="en-US" sz="1600" dirty="0"/>
              <a:t>畫布設定 </a:t>
            </a:r>
            <a:r>
              <a:rPr lang="en-US" altLang="zh-TW" sz="1600" dirty="0"/>
              <a:t>--&gt;</a:t>
            </a:r>
          </a:p>
          <a:p>
            <a:pPr marL="0" indent="0">
              <a:buNone/>
            </a:pPr>
            <a:r>
              <a:rPr lang="en-US" altLang="zh-TW" sz="1600" dirty="0"/>
              <a:t>&lt;div style="width: 300px; height: 300px; margin: auto;"&gt;</a:t>
            </a:r>
          </a:p>
          <a:p>
            <a:pPr marL="0" indent="0">
              <a:buNone/>
            </a:pPr>
            <a:r>
              <a:rPr lang="en-US" altLang="zh-TW" sz="1600" dirty="0"/>
              <a:t>  &lt;canvas id="</a:t>
            </a:r>
            <a:r>
              <a:rPr lang="en-US" altLang="zh-TW" sz="1600" dirty="0" err="1"/>
              <a:t>radarCanvas</a:t>
            </a:r>
            <a:r>
              <a:rPr lang="en-US" altLang="zh-TW" sz="1600" dirty="0"/>
              <a:t>" width="300" height="300"&gt;&lt;/canvas&gt;</a:t>
            </a:r>
          </a:p>
          <a:p>
            <a:pPr marL="0" indent="0">
              <a:buNone/>
            </a:pPr>
            <a:r>
              <a:rPr lang="en-US" altLang="zh-TW" sz="1600" dirty="0"/>
              <a:t>&lt;/div&gt;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&lt;script&gt;</a:t>
            </a:r>
          </a:p>
          <a:p>
            <a:pPr marL="0" indent="0">
              <a:buNone/>
            </a:pPr>
            <a:r>
              <a:rPr lang="en-US" altLang="zh-TW" sz="1600" dirty="0"/>
              <a:t>(function(scope) {</a:t>
            </a:r>
          </a:p>
          <a:p>
            <a:pPr marL="0" indent="0">
              <a:buNone/>
            </a:pPr>
            <a:r>
              <a:rPr lang="en-US" altLang="zh-TW" sz="1600" dirty="0"/>
              <a:t>  // === </a:t>
            </a:r>
            <a:r>
              <a:rPr lang="zh-TW" altLang="en-US" sz="1600" dirty="0"/>
              <a:t>建立角度標籤（</a:t>
            </a:r>
            <a:r>
              <a:rPr lang="en-US" altLang="zh-TW" sz="1600" dirty="0"/>
              <a:t>-180° </a:t>
            </a:r>
            <a:r>
              <a:rPr lang="zh-TW" altLang="en-US" sz="1600" dirty="0"/>
              <a:t>到 </a:t>
            </a:r>
            <a:r>
              <a:rPr lang="en-US" altLang="zh-TW" sz="1600" dirty="0"/>
              <a:t>180°</a:t>
            </a:r>
            <a:r>
              <a:rPr lang="zh-TW" altLang="en-US" sz="1600" dirty="0"/>
              <a:t>，每 </a:t>
            </a:r>
            <a:r>
              <a:rPr lang="en-US" altLang="zh-TW" sz="1600" dirty="0"/>
              <a:t>10° </a:t>
            </a:r>
            <a:r>
              <a:rPr lang="zh-TW" altLang="en-US" sz="1600" dirty="0"/>
              <a:t>一格） </a:t>
            </a:r>
            <a:r>
              <a:rPr lang="en-US" altLang="zh-TW" sz="1600" dirty="0"/>
              <a:t>===</a:t>
            </a:r>
          </a:p>
          <a:p>
            <a:pPr marL="0" indent="0">
              <a:buNone/>
            </a:pPr>
            <a:r>
              <a:rPr lang="en-US" altLang="zh-TW" sz="1600" dirty="0"/>
              <a:t>  const </a:t>
            </a:r>
            <a:r>
              <a:rPr lang="en-US" altLang="zh-TW" sz="1600" dirty="0" err="1"/>
              <a:t>angleLabels</a:t>
            </a:r>
            <a:r>
              <a:rPr lang="en-US" altLang="zh-TW" sz="1600" dirty="0"/>
              <a:t> = [];</a:t>
            </a:r>
          </a:p>
          <a:p>
            <a:pPr marL="0" indent="0">
              <a:buNone/>
            </a:pPr>
            <a:r>
              <a:rPr lang="en-US" altLang="zh-TW" sz="1600" dirty="0"/>
              <a:t>  for (let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-180;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&lt;= 180;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+= 10) {</a:t>
            </a:r>
          </a:p>
          <a:p>
            <a:pPr marL="0" indent="0">
              <a:buNone/>
            </a:pPr>
            <a:r>
              <a:rPr lang="en-US" altLang="zh-TW" sz="1600" dirty="0"/>
              <a:t>    </a:t>
            </a:r>
            <a:r>
              <a:rPr lang="en-US" altLang="zh-TW" sz="1600" dirty="0" err="1"/>
              <a:t>angleLabels.push</a:t>
            </a:r>
            <a:r>
              <a:rPr lang="en-US" altLang="zh-TW" sz="1600" dirty="0"/>
              <a:t>(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+ "°");</a:t>
            </a:r>
          </a:p>
          <a:p>
            <a:pPr marL="0" indent="0">
              <a:buNone/>
            </a:pPr>
            <a:r>
              <a:rPr lang="en-US" altLang="zh-TW" sz="1600" dirty="0"/>
              <a:t>  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695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D7ED9C6-538D-177B-D148-486A822D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29" y="317864"/>
            <a:ext cx="8779001" cy="140829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776560-6B9F-AA59-4BD8-FFB770565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29" y="1022013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200" dirty="0"/>
              <a:t>// === </a:t>
            </a:r>
            <a:r>
              <a:rPr lang="zh-TW" altLang="en-US" sz="1200" dirty="0"/>
              <a:t>初始化各角度對應距離值，預設為 </a:t>
            </a:r>
            <a:r>
              <a:rPr lang="en-US" altLang="zh-TW" sz="1200" dirty="0"/>
              <a:t>0 ===</a:t>
            </a:r>
          </a:p>
          <a:p>
            <a:pPr marL="0" indent="0">
              <a:buNone/>
            </a:pPr>
            <a:r>
              <a:rPr lang="en-US" altLang="zh-TW" sz="1200" dirty="0"/>
              <a:t>  const </a:t>
            </a:r>
            <a:r>
              <a:rPr lang="en-US" altLang="zh-TW" sz="1200" dirty="0" err="1"/>
              <a:t>dataArray</a:t>
            </a:r>
            <a:r>
              <a:rPr lang="en-US" altLang="zh-TW" sz="1200" dirty="0"/>
              <a:t> = Array(</a:t>
            </a:r>
            <a:r>
              <a:rPr lang="en-US" altLang="zh-TW" sz="1200" dirty="0" err="1"/>
              <a:t>angleLabels.length</a:t>
            </a:r>
            <a:r>
              <a:rPr lang="en-US" altLang="zh-TW" sz="1200" dirty="0"/>
              <a:t>).fill(0);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  // === </a:t>
            </a:r>
            <a:r>
              <a:rPr lang="zh-TW" altLang="en-US" sz="1200" dirty="0"/>
              <a:t>取得畫布 </a:t>
            </a:r>
            <a:r>
              <a:rPr lang="en-US" altLang="zh-TW" sz="1200" dirty="0"/>
              <a:t>context </a:t>
            </a:r>
            <a:r>
              <a:rPr lang="zh-TW" altLang="en-US" sz="1200" dirty="0"/>
              <a:t>並初始化雷達圖 </a:t>
            </a:r>
            <a:r>
              <a:rPr lang="en-US" altLang="zh-TW" sz="1200" dirty="0"/>
              <a:t>===</a:t>
            </a:r>
          </a:p>
          <a:p>
            <a:pPr marL="0" indent="0">
              <a:buNone/>
            </a:pPr>
            <a:r>
              <a:rPr lang="en-US" altLang="zh-TW" sz="1200" dirty="0"/>
              <a:t>  const </a:t>
            </a:r>
            <a:r>
              <a:rPr lang="en-US" altLang="zh-TW" sz="1200" dirty="0" err="1"/>
              <a:t>ctx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document.getElementById</a:t>
            </a:r>
            <a:r>
              <a:rPr lang="en-US" altLang="zh-TW" sz="1200" dirty="0"/>
              <a:t>('</a:t>
            </a:r>
            <a:r>
              <a:rPr lang="en-US" altLang="zh-TW" sz="1200" dirty="0" err="1"/>
              <a:t>radarCanvas</a:t>
            </a:r>
            <a:r>
              <a:rPr lang="en-US" altLang="zh-TW" sz="1200" dirty="0"/>
              <a:t>').</a:t>
            </a:r>
            <a:r>
              <a:rPr lang="en-US" altLang="zh-TW" sz="1200" dirty="0" err="1"/>
              <a:t>getContext</a:t>
            </a:r>
            <a:r>
              <a:rPr lang="en-US" altLang="zh-TW" sz="1200" dirty="0"/>
              <a:t>('2d');</a:t>
            </a:r>
          </a:p>
          <a:p>
            <a:pPr marL="0" indent="0">
              <a:buNone/>
            </a:pPr>
            <a:r>
              <a:rPr lang="en-US" altLang="zh-TW" sz="1200" dirty="0"/>
              <a:t>  const </a:t>
            </a:r>
            <a:r>
              <a:rPr lang="en-US" altLang="zh-TW" sz="1200" dirty="0" err="1"/>
              <a:t>radarChart</a:t>
            </a:r>
            <a:r>
              <a:rPr lang="en-US" altLang="zh-TW" sz="1200" dirty="0"/>
              <a:t> = new Chart(</a:t>
            </a:r>
            <a:r>
              <a:rPr lang="en-US" altLang="zh-TW" sz="1200" dirty="0" err="1"/>
              <a:t>ctx</a:t>
            </a:r>
            <a:r>
              <a:rPr lang="en-US" altLang="zh-TW" sz="1200" dirty="0"/>
              <a:t>, {</a:t>
            </a:r>
          </a:p>
          <a:p>
            <a:pPr marL="0" indent="0">
              <a:buNone/>
            </a:pPr>
            <a:r>
              <a:rPr lang="en-US" altLang="zh-TW" sz="1200" dirty="0"/>
              <a:t>    type: 'radar',</a:t>
            </a:r>
          </a:p>
          <a:p>
            <a:pPr marL="0" indent="0">
              <a:buNone/>
            </a:pPr>
            <a:r>
              <a:rPr lang="en-US" altLang="zh-TW" sz="1200" dirty="0"/>
              <a:t>    data: {</a:t>
            </a:r>
          </a:p>
          <a:p>
            <a:pPr marL="0" indent="0">
              <a:buNone/>
            </a:pPr>
            <a:r>
              <a:rPr lang="en-US" altLang="zh-TW" sz="1200" dirty="0"/>
              <a:t>      labels: </a:t>
            </a:r>
            <a:r>
              <a:rPr lang="en-US" altLang="zh-TW" sz="1200" dirty="0" err="1"/>
              <a:t>angleLabels</a:t>
            </a:r>
            <a:r>
              <a:rPr lang="en-US" altLang="zh-TW" sz="1200" dirty="0"/>
              <a:t>,</a:t>
            </a:r>
          </a:p>
          <a:p>
            <a:pPr marL="0" indent="0">
              <a:buNone/>
            </a:pPr>
            <a:r>
              <a:rPr lang="en-US" altLang="zh-TW" sz="1200" dirty="0"/>
              <a:t>      datasets: [{</a:t>
            </a:r>
          </a:p>
          <a:p>
            <a:pPr marL="0" indent="0">
              <a:buNone/>
            </a:pPr>
            <a:r>
              <a:rPr lang="en-US" altLang="zh-TW" sz="1200" dirty="0"/>
              <a:t>        label: 'Distance (cm)',</a:t>
            </a:r>
          </a:p>
          <a:p>
            <a:pPr marL="0" indent="0">
              <a:buNone/>
            </a:pPr>
            <a:r>
              <a:rPr lang="en-US" altLang="zh-TW" sz="1200" dirty="0"/>
              <a:t>        data: </a:t>
            </a:r>
            <a:r>
              <a:rPr lang="en-US" altLang="zh-TW" sz="1200" dirty="0" err="1"/>
              <a:t>dataArray</a:t>
            </a:r>
            <a:r>
              <a:rPr lang="en-US" altLang="zh-TW" sz="1200" dirty="0"/>
              <a:t>,</a:t>
            </a:r>
          </a:p>
          <a:p>
            <a:pPr marL="0" indent="0">
              <a:buNone/>
            </a:pPr>
            <a:r>
              <a:rPr lang="en-US" altLang="zh-TW" sz="1200" dirty="0"/>
              <a:t>        </a:t>
            </a:r>
            <a:r>
              <a:rPr lang="en-US" altLang="zh-TW" sz="1200" dirty="0" err="1"/>
              <a:t>backgroundColor</a:t>
            </a:r>
            <a:r>
              <a:rPr lang="en-US" altLang="zh-TW" sz="1200" dirty="0"/>
              <a:t>: '</a:t>
            </a:r>
            <a:r>
              <a:rPr lang="en-US" altLang="zh-TW" sz="1200" dirty="0" err="1"/>
              <a:t>rgba</a:t>
            </a:r>
            <a:r>
              <a:rPr lang="en-US" altLang="zh-TW" sz="1200" dirty="0"/>
              <a:t>(255, 99, 132, 0.2)',</a:t>
            </a:r>
          </a:p>
          <a:p>
            <a:pPr marL="0" indent="0">
              <a:buNone/>
            </a:pPr>
            <a:r>
              <a:rPr lang="en-US" altLang="zh-TW" sz="1200" dirty="0"/>
              <a:t>        </a:t>
            </a:r>
            <a:r>
              <a:rPr lang="en-US" altLang="zh-TW" sz="1200" dirty="0" err="1"/>
              <a:t>borderColor</a:t>
            </a:r>
            <a:r>
              <a:rPr lang="en-US" altLang="zh-TW" sz="1200" dirty="0"/>
              <a:t>: '</a:t>
            </a:r>
            <a:r>
              <a:rPr lang="en-US" altLang="zh-TW" sz="1200" dirty="0" err="1"/>
              <a:t>rgba</a:t>
            </a:r>
            <a:r>
              <a:rPr lang="en-US" altLang="zh-TW" sz="1200" dirty="0"/>
              <a:t>(255, 99, 132, 1)',</a:t>
            </a:r>
          </a:p>
          <a:p>
            <a:pPr marL="0" indent="0">
              <a:buNone/>
            </a:pPr>
            <a:r>
              <a:rPr lang="en-US" altLang="zh-TW" sz="1200" dirty="0"/>
              <a:t>        </a:t>
            </a:r>
            <a:r>
              <a:rPr lang="en-US" altLang="zh-TW" sz="1200" dirty="0" err="1"/>
              <a:t>borderWidth</a:t>
            </a:r>
            <a:r>
              <a:rPr lang="en-US" altLang="zh-TW" sz="1200" dirty="0"/>
              <a:t>: 1,</a:t>
            </a:r>
          </a:p>
          <a:p>
            <a:pPr marL="0" indent="0">
              <a:buNone/>
            </a:pPr>
            <a:r>
              <a:rPr lang="en-US" altLang="zh-TW" sz="1200" dirty="0"/>
              <a:t>        </a:t>
            </a:r>
            <a:r>
              <a:rPr lang="en-US" altLang="zh-TW" sz="1200" dirty="0" err="1"/>
              <a:t>pointRadius</a:t>
            </a:r>
            <a:r>
              <a:rPr lang="en-US" altLang="zh-TW" sz="1200" dirty="0"/>
              <a:t>: 3</a:t>
            </a:r>
          </a:p>
          <a:p>
            <a:pPr marL="0" indent="0">
              <a:buNone/>
            </a:pPr>
            <a:r>
              <a:rPr lang="en-US" altLang="zh-TW" sz="1200" dirty="0"/>
              <a:t>      }]</a:t>
            </a:r>
          </a:p>
          <a:p>
            <a:pPr marL="0" indent="0">
              <a:buNone/>
            </a:pPr>
            <a:r>
              <a:rPr lang="en-US" altLang="zh-TW" sz="1200" dirty="0"/>
              <a:t>    },</a:t>
            </a:r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270B85-EE86-354A-0EF9-3016B9C4D8BB}"/>
              </a:ext>
            </a:extLst>
          </p:cNvPr>
          <p:cNvSpPr txBox="1"/>
          <p:nvPr/>
        </p:nvSpPr>
        <p:spPr>
          <a:xfrm>
            <a:off x="6501031" y="1810464"/>
            <a:ext cx="582266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1600" dirty="0"/>
              <a:t>options: {</a:t>
            </a:r>
          </a:p>
          <a:p>
            <a:r>
              <a:rPr lang="en-US" altLang="zh-TW" sz="1600" dirty="0"/>
              <a:t>      animation: false,</a:t>
            </a:r>
          </a:p>
          <a:p>
            <a:r>
              <a:rPr lang="en-US" altLang="zh-TW" sz="1600" dirty="0"/>
              <a:t>      responsive: true,</a:t>
            </a:r>
          </a:p>
          <a:p>
            <a:r>
              <a:rPr lang="en-US" altLang="zh-TW" sz="1600" dirty="0"/>
              <a:t>      elements: {</a:t>
            </a:r>
          </a:p>
          <a:p>
            <a:r>
              <a:rPr lang="en-US" altLang="zh-TW" sz="1600" dirty="0"/>
              <a:t>        line: { tension: 0 } // </a:t>
            </a:r>
            <a:r>
              <a:rPr lang="zh-TW" altLang="en-US" sz="1600" dirty="0"/>
              <a:t>直線連接</a:t>
            </a:r>
          </a:p>
          <a:p>
            <a:r>
              <a:rPr lang="zh-TW" altLang="en-US" sz="1600" dirty="0"/>
              <a:t>      </a:t>
            </a:r>
            <a:r>
              <a:rPr lang="en-US" altLang="zh-TW" sz="1600" dirty="0"/>
              <a:t>},</a:t>
            </a:r>
          </a:p>
          <a:p>
            <a:r>
              <a:rPr lang="en-US" altLang="zh-TW" sz="1600" dirty="0"/>
              <a:t>      scales: {</a:t>
            </a:r>
          </a:p>
          <a:p>
            <a:r>
              <a:rPr lang="en-US" altLang="zh-TW" sz="1600" dirty="0"/>
              <a:t>        r: {</a:t>
            </a:r>
          </a:p>
          <a:p>
            <a:r>
              <a:rPr lang="en-US" altLang="zh-TW" sz="1600" dirty="0"/>
              <a:t>          </a:t>
            </a:r>
            <a:r>
              <a:rPr lang="en-US" altLang="zh-TW" sz="1600" dirty="0" err="1"/>
              <a:t>beginAtZero</a:t>
            </a:r>
            <a:r>
              <a:rPr lang="en-US" altLang="zh-TW" sz="1600" dirty="0"/>
              <a:t>: true,</a:t>
            </a:r>
          </a:p>
          <a:p>
            <a:r>
              <a:rPr lang="en-US" altLang="zh-TW" sz="1600" dirty="0"/>
              <a:t>          max: 200,</a:t>
            </a:r>
          </a:p>
          <a:p>
            <a:r>
              <a:rPr lang="en-US" altLang="zh-TW" sz="1600" dirty="0"/>
              <a:t>          ticks: {</a:t>
            </a:r>
          </a:p>
          <a:p>
            <a:r>
              <a:rPr lang="en-US" altLang="zh-TW" sz="1600" dirty="0"/>
              <a:t>            </a:t>
            </a:r>
            <a:r>
              <a:rPr lang="en-US" altLang="zh-TW" sz="1600" dirty="0" err="1"/>
              <a:t>stepSize</a:t>
            </a:r>
            <a:r>
              <a:rPr lang="en-US" altLang="zh-TW" sz="1600" dirty="0"/>
              <a:t>: 40</a:t>
            </a:r>
          </a:p>
          <a:p>
            <a:r>
              <a:rPr lang="en-US" altLang="zh-TW" sz="1600" dirty="0"/>
              <a:t>          }</a:t>
            </a:r>
          </a:p>
          <a:p>
            <a:r>
              <a:rPr lang="en-US" altLang="zh-TW" sz="1600" dirty="0"/>
              <a:t>        }</a:t>
            </a:r>
          </a:p>
          <a:p>
            <a:r>
              <a:rPr lang="en-US" altLang="zh-TW" sz="1600" dirty="0"/>
              <a:t>      },</a:t>
            </a:r>
          </a:p>
          <a:p>
            <a:r>
              <a:rPr lang="en-US" altLang="zh-TW" sz="1600" dirty="0"/>
              <a:t>      plugins: {</a:t>
            </a:r>
          </a:p>
          <a:p>
            <a:r>
              <a:rPr lang="en-US" altLang="zh-TW" sz="1600" dirty="0"/>
              <a:t>        legend: { display: false }</a:t>
            </a:r>
          </a:p>
          <a:p>
            <a:r>
              <a:rPr lang="en-US" altLang="zh-TW" sz="1600" dirty="0"/>
              <a:t>      }</a:t>
            </a:r>
          </a:p>
          <a:p>
            <a:r>
              <a:rPr lang="en-US" altLang="zh-TW" sz="1600" dirty="0"/>
              <a:t>    }</a:t>
            </a:r>
          </a:p>
          <a:p>
            <a:r>
              <a:rPr lang="en-US" altLang="zh-TW" sz="1600" dirty="0"/>
              <a:t>  });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098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F1DCB0A-930E-678A-E805-0C07E88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70430"/>
            <a:ext cx="8779001" cy="1408298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A3FA3-EE40-3E0D-9D26-8765D458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46" y="9239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// === </a:t>
            </a:r>
            <a:r>
              <a:rPr lang="zh-TW" altLang="en-US" sz="1400" dirty="0"/>
              <a:t>資料更新邏輯：監聽 </a:t>
            </a:r>
            <a:r>
              <a:rPr lang="en-US" altLang="zh-TW" sz="1400" dirty="0"/>
              <a:t>Node-RED </a:t>
            </a:r>
            <a:r>
              <a:rPr lang="zh-TW" altLang="en-US" sz="1400" dirty="0"/>
              <a:t>傳入的資料 </a:t>
            </a:r>
            <a:r>
              <a:rPr lang="en-US" altLang="zh-TW" sz="1400" dirty="0"/>
              <a:t>===</a:t>
            </a:r>
          </a:p>
          <a:p>
            <a:pPr marL="0" indent="0">
              <a:buNone/>
            </a:pPr>
            <a:r>
              <a:rPr lang="en-US" altLang="zh-TW" sz="1400" dirty="0"/>
              <a:t>  </a:t>
            </a:r>
            <a:r>
              <a:rPr lang="en-US" altLang="zh-TW" sz="1400" dirty="0" err="1"/>
              <a:t>scope.$watch</a:t>
            </a:r>
            <a:r>
              <a:rPr lang="en-US" altLang="zh-TW" sz="1400" dirty="0"/>
              <a:t>('msg', function(msg) {</a:t>
            </a:r>
          </a:p>
          <a:p>
            <a:pPr marL="0" indent="0">
              <a:buNone/>
            </a:pPr>
            <a:r>
              <a:rPr lang="en-US" altLang="zh-TW" sz="1400" dirty="0"/>
              <a:t>    if (!msg || !</a:t>
            </a:r>
            <a:r>
              <a:rPr lang="en-US" altLang="zh-TW" sz="1400" dirty="0" err="1"/>
              <a:t>msg.payload</a:t>
            </a:r>
            <a:r>
              <a:rPr lang="en-US" altLang="zh-TW" sz="1400" dirty="0"/>
              <a:t>) return;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    const angle = </a:t>
            </a:r>
            <a:r>
              <a:rPr lang="en-US" altLang="zh-TW" sz="1400" dirty="0" err="1"/>
              <a:t>msg.payload.angle</a:t>
            </a:r>
            <a:r>
              <a:rPr lang="en-US" altLang="zh-TW" sz="1400" dirty="0"/>
              <a:t>;</a:t>
            </a:r>
          </a:p>
          <a:p>
            <a:pPr marL="0" indent="0">
              <a:buNone/>
            </a:pPr>
            <a:r>
              <a:rPr lang="en-US" altLang="zh-TW" sz="1400" dirty="0"/>
              <a:t>    const distance = </a:t>
            </a:r>
            <a:r>
              <a:rPr lang="en-US" altLang="zh-TW" sz="1400" dirty="0" err="1"/>
              <a:t>msg.payload.distance</a:t>
            </a:r>
            <a:r>
              <a:rPr lang="en-US" altLang="zh-TW" sz="1400" dirty="0"/>
              <a:t>;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    // </a:t>
            </a:r>
            <a:r>
              <a:rPr lang="zh-TW" altLang="en-US" sz="1400" dirty="0"/>
              <a:t>角度轉換為陣列索引：</a:t>
            </a:r>
            <a:r>
              <a:rPr lang="en-US" altLang="zh-TW" sz="1400" dirty="0"/>
              <a:t>angle → index</a:t>
            </a:r>
          </a:p>
          <a:p>
            <a:pPr marL="0" indent="0">
              <a:buNone/>
            </a:pPr>
            <a:r>
              <a:rPr lang="en-US" altLang="zh-TW" sz="1400" dirty="0"/>
              <a:t>    // </a:t>
            </a:r>
            <a:r>
              <a:rPr lang="zh-TW" altLang="en-US" sz="1400" dirty="0"/>
              <a:t>說明：角度 * </a:t>
            </a:r>
            <a:r>
              <a:rPr lang="en-US" altLang="zh-TW" sz="1400" dirty="0"/>
              <a:t>-1 </a:t>
            </a:r>
            <a:r>
              <a:rPr lang="zh-TW" altLang="en-US" sz="1400" dirty="0"/>
              <a:t>後 </a:t>
            </a:r>
            <a:r>
              <a:rPr lang="en-US" altLang="zh-TW" sz="1400" dirty="0"/>
              <a:t>+180</a:t>
            </a:r>
            <a:r>
              <a:rPr lang="zh-TW" altLang="en-US" sz="1400" dirty="0"/>
              <a:t>，映射到索引範圍 </a:t>
            </a:r>
            <a:r>
              <a:rPr lang="en-US" altLang="zh-TW" sz="1400" dirty="0"/>
              <a:t>[0, 36]</a:t>
            </a:r>
          </a:p>
          <a:p>
            <a:pPr marL="0" indent="0">
              <a:buNone/>
            </a:pPr>
            <a:r>
              <a:rPr lang="en-US" altLang="zh-TW" sz="1400" dirty="0"/>
              <a:t>    const index = </a:t>
            </a:r>
            <a:r>
              <a:rPr lang="en-US" altLang="zh-TW" sz="1400" dirty="0" err="1"/>
              <a:t>Math.round</a:t>
            </a:r>
            <a:r>
              <a:rPr lang="en-US" altLang="zh-TW" sz="1400" dirty="0"/>
              <a:t>((angle * -1 + 180) / 10);</a:t>
            </a:r>
          </a:p>
          <a:p>
            <a:pPr marL="0" indent="0">
              <a:buNone/>
            </a:pPr>
            <a:r>
              <a:rPr lang="en-US" altLang="zh-TW" sz="1400" dirty="0"/>
              <a:t>    if (index &gt;= 0 &amp;&amp; index &lt; </a:t>
            </a:r>
            <a:r>
              <a:rPr lang="en-US" altLang="zh-TW" sz="1400" dirty="0" err="1"/>
              <a:t>dataArray.length</a:t>
            </a:r>
            <a:r>
              <a:rPr lang="en-US" altLang="zh-TW" sz="1400" dirty="0"/>
              <a:t>) {</a:t>
            </a:r>
          </a:p>
          <a:p>
            <a:pPr marL="0" indent="0"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dataArray</a:t>
            </a:r>
            <a:r>
              <a:rPr lang="en-US" altLang="zh-TW" sz="1400" dirty="0"/>
              <a:t>[index] = distance;</a:t>
            </a:r>
          </a:p>
          <a:p>
            <a:pPr marL="0" indent="0">
              <a:buNone/>
            </a:pPr>
            <a:r>
              <a:rPr lang="en-US" altLang="zh-TW" sz="1400" dirty="0"/>
              <a:t>      </a:t>
            </a:r>
            <a:r>
              <a:rPr lang="en-US" altLang="zh-TW" sz="1400" dirty="0" err="1"/>
              <a:t>radarChart.update</a:t>
            </a:r>
            <a:r>
              <a:rPr lang="en-US" altLang="zh-TW" sz="1400" dirty="0"/>
              <a:t>(); // </a:t>
            </a:r>
            <a:r>
              <a:rPr lang="zh-TW" altLang="en-US" sz="1400" dirty="0"/>
              <a:t>更新圖表</a:t>
            </a:r>
          </a:p>
          <a:p>
            <a:pPr marL="0" indent="0">
              <a:buNone/>
            </a:pPr>
            <a:r>
              <a:rPr lang="zh-TW" altLang="en-US" sz="1400" dirty="0"/>
              <a:t>    </a:t>
            </a:r>
            <a:r>
              <a:rPr lang="en-US" altLang="zh-TW" sz="1400" dirty="0"/>
              <a:t>}</a:t>
            </a:r>
          </a:p>
          <a:p>
            <a:pPr marL="0" indent="0">
              <a:buNone/>
            </a:pPr>
            <a:r>
              <a:rPr lang="en-US" altLang="zh-TW" sz="1400" dirty="0"/>
              <a:t>  });</a:t>
            </a:r>
          </a:p>
          <a:p>
            <a:pPr marL="0" indent="0">
              <a:buNone/>
            </a:pPr>
            <a:r>
              <a:rPr lang="en-US" altLang="zh-TW" sz="1400" dirty="0"/>
              <a:t>})(scope);</a:t>
            </a:r>
          </a:p>
          <a:p>
            <a:pPr marL="0" indent="0">
              <a:buNone/>
            </a:pPr>
            <a:r>
              <a:rPr lang="en-US" altLang="zh-TW" sz="1400" dirty="0"/>
              <a:t>&lt;/script&gt;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159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9A3B8-AAD6-5E3D-BAA9-03DB696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實作成果與心得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0F5EDA-66E1-773F-1C39-FA6A91F4E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4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https://drive.google.com/file/d/1faGkxDzbCGwENh8t-3xbpiKV4n6XhftE/view?usp=sharing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https://drive.google.com/file/d/1fX4zZfWdYfWbvlRTt7PX423LFt1SdCRl/view?usp=sharing</a:t>
            </a: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solidFill>
                  <a:schemeClr val="accent1"/>
                </a:solidFill>
              </a:rPr>
              <a:t>未來改進方向</a:t>
            </a:r>
            <a:endParaRPr lang="en-US" altLang="zh-TW" sz="3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/>
              <a:t>增加物件追蹤或警報功能。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儲存掃描資料供後續分析。</a:t>
            </a:r>
            <a:endParaRPr lang="en-US" altLang="zh-TW" sz="2000" dirty="0"/>
          </a:p>
          <a:p>
            <a:pPr>
              <a:lnSpc>
                <a:spcPct val="150000"/>
              </a:lnSpc>
            </a:pPr>
            <a:r>
              <a:rPr lang="zh-TW" altLang="en-US" sz="2000" dirty="0"/>
              <a:t>使用更高階感測器提升精度與可靠性。</a:t>
            </a:r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D8B1DE-574F-BBAF-28E6-B5FAEE47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023" y="2907328"/>
            <a:ext cx="4147247" cy="39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5A710-DC56-1E74-B911-DD0D3842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一、專題簡介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FC9682-F1C1-3198-EC42-23AD5C2CE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87" y="1387337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本專題旨在設計並實作一個簡易的雷達系統，結合伺服馬達與超音波測距模組（</a:t>
            </a:r>
            <a:r>
              <a:rPr lang="en-US" altLang="zh-TW" sz="2400" dirty="0"/>
              <a:t>HC-SR04</a:t>
            </a:r>
            <a:r>
              <a:rPr lang="zh-TW" altLang="en-US" sz="2400" dirty="0"/>
              <a:t>），透過 </a:t>
            </a:r>
            <a:r>
              <a:rPr lang="en-US" altLang="zh-TW" sz="2400" dirty="0"/>
              <a:t>Raspberry Pi </a:t>
            </a:r>
            <a:r>
              <a:rPr lang="zh-TW" altLang="en-US" sz="2400" dirty="0"/>
              <a:t>控制伺服馬達旋轉，並同步進行距離測量，將掃描結果即時顯示於網頁儀表板上（</a:t>
            </a:r>
            <a:r>
              <a:rPr lang="en-US" altLang="zh-TW" sz="2400" dirty="0"/>
              <a:t>Dashboard</a:t>
            </a:r>
            <a:r>
              <a:rPr lang="zh-TW" altLang="en-US" sz="2400" dirty="0"/>
              <a:t>）。本系統實現了低成本的簡易 </a:t>
            </a:r>
            <a:r>
              <a:rPr lang="en-US" altLang="zh-TW" sz="2400" dirty="0"/>
              <a:t>2D </a:t>
            </a:r>
            <a:r>
              <a:rPr lang="zh-TW" altLang="en-US" sz="2400" dirty="0"/>
              <a:t>掃描雷達功能，並結合 </a:t>
            </a:r>
            <a:r>
              <a:rPr lang="en-US" altLang="zh-TW" sz="2400" dirty="0"/>
              <a:t>Node-RED </a:t>
            </a:r>
            <a:r>
              <a:rPr lang="zh-TW" altLang="en-US" sz="2400" dirty="0"/>
              <a:t>與 </a:t>
            </a:r>
            <a:r>
              <a:rPr lang="en-US" altLang="zh-TW" sz="2400" dirty="0"/>
              <a:t>Chart.js </a:t>
            </a:r>
            <a:r>
              <a:rPr lang="zh-TW" altLang="en-US" sz="2400" dirty="0"/>
              <a:t>技術呈現視覺化雷達圖。</a:t>
            </a:r>
            <a:br>
              <a:rPr lang="zh-TW" altLang="en-US" sz="2400" dirty="0"/>
            </a:b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AAB841-F610-D359-28E1-5B30893B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62" y="3386761"/>
            <a:ext cx="6416532" cy="347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6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7B071-7D6A-A68C-6A40-E6AC99AE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二、系統組成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5DFC3-DA8B-E622-92D5-B45C5ACC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79" y="1270000"/>
            <a:ext cx="8596668" cy="3880773"/>
          </a:xfrm>
        </p:spPr>
        <p:txBody>
          <a:bodyPr/>
          <a:lstStyle/>
          <a:p>
            <a:r>
              <a:rPr lang="en-US" altLang="zh-TW" dirty="0"/>
              <a:t>Raspberry Pi</a:t>
            </a:r>
            <a:br>
              <a:rPr lang="en-US" altLang="zh-TW" dirty="0"/>
            </a:br>
            <a:r>
              <a:rPr lang="en-US" altLang="zh-TW" dirty="0"/>
              <a:t>HC-SR04 </a:t>
            </a:r>
            <a:r>
              <a:rPr lang="zh-TW" altLang="en-US" dirty="0"/>
              <a:t>超音波測距模組</a:t>
            </a:r>
            <a:br>
              <a:rPr lang="zh-TW" altLang="en-US" dirty="0"/>
            </a:br>
            <a:r>
              <a:rPr lang="en-US" altLang="zh-TW" dirty="0"/>
              <a:t>SG90 </a:t>
            </a:r>
            <a:r>
              <a:rPr lang="zh-TW" altLang="en-US" dirty="0"/>
              <a:t>伺服馬達</a:t>
            </a:r>
            <a:br>
              <a:rPr lang="zh-TW" altLang="en-US" dirty="0"/>
            </a:br>
            <a:r>
              <a:rPr lang="en-US" altLang="zh-TW" dirty="0"/>
              <a:t>Node-RED </a:t>
            </a:r>
            <a:r>
              <a:rPr lang="zh-TW" altLang="en-US" dirty="0"/>
              <a:t>平台與 </a:t>
            </a:r>
            <a:r>
              <a:rPr lang="en-US" altLang="zh-TW" dirty="0"/>
              <a:t>Dashboard </a:t>
            </a:r>
            <a:r>
              <a:rPr lang="zh-TW" altLang="en-US" dirty="0"/>
              <a:t>插件</a:t>
            </a:r>
            <a:br>
              <a:rPr lang="zh-TW" altLang="en-US" dirty="0"/>
            </a:br>
            <a:r>
              <a:rPr lang="en-US" altLang="zh-TW" dirty="0"/>
              <a:t>Python </a:t>
            </a:r>
            <a:r>
              <a:rPr lang="zh-TW" altLang="en-US" dirty="0"/>
              <a:t>控制程式（</a:t>
            </a:r>
            <a:r>
              <a:rPr lang="en-US" altLang="zh-TW" dirty="0"/>
              <a:t>mixed_new.py</a:t>
            </a:r>
            <a:r>
              <a:rPr lang="zh-TW" altLang="en-US" dirty="0"/>
              <a:t>）</a:t>
            </a:r>
            <a:br>
              <a:rPr lang="zh-TW" altLang="en-US" dirty="0"/>
            </a:br>
            <a:r>
              <a:rPr lang="en-US" altLang="zh-TW" dirty="0"/>
              <a:t>Linux </a:t>
            </a:r>
            <a:r>
              <a:rPr lang="zh-TW" altLang="en-US" dirty="0"/>
              <a:t>系統與 </a:t>
            </a:r>
            <a:r>
              <a:rPr lang="en-US" altLang="zh-TW" dirty="0" err="1"/>
              <a:t>pigpio</a:t>
            </a:r>
            <a:r>
              <a:rPr lang="en-US" altLang="zh-TW" dirty="0"/>
              <a:t> </a:t>
            </a:r>
            <a:r>
              <a:rPr lang="zh-TW" altLang="en-US" dirty="0"/>
              <a:t>函式庫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F46519-467C-D907-3462-491AD4BC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37673"/>
            <a:ext cx="6908145" cy="38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EF859-6BE6-FFBB-8D0A-4F28DF81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控制程式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3D642-89A0-8582-6638-27964B15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9831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import time, signal, sys, </a:t>
            </a:r>
            <a:r>
              <a:rPr lang="en-US" altLang="zh-TW" sz="2000" dirty="0" err="1"/>
              <a:t>pigpio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RPi.GPIO</a:t>
            </a:r>
            <a:r>
              <a:rPr lang="en-US" altLang="zh-TW" sz="2000" dirty="0"/>
              <a:t> as GPIO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def </a:t>
            </a:r>
            <a:r>
              <a:rPr lang="en-US" altLang="zh-TW" sz="2000" dirty="0" err="1"/>
              <a:t>stop_handler</a:t>
            </a:r>
            <a:r>
              <a:rPr lang="en-US" altLang="zh-TW" sz="2000" dirty="0"/>
              <a:t>(signum, frame):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global running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    print("&gt;&gt;&gt; </a:t>
            </a:r>
            <a:r>
              <a:rPr lang="zh-TW" altLang="en-US" sz="2000" dirty="0"/>
              <a:t>收到中斷訊號，結束程式</a:t>
            </a:r>
            <a:r>
              <a:rPr lang="en-US" altLang="zh-TW" sz="2000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    running = 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err="1"/>
              <a:t>signal.signal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signal.SIGINT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stop_handler</a:t>
            </a:r>
            <a:r>
              <a:rPr lang="en-US" altLang="zh-TW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err="1"/>
              <a:t>signal.signal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signal.SIGTERM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stop_handler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31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B8167-AC18-40CA-A091-3F840772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控制程式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8CDEA-8CD0-F934-7C3C-CE821FDB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7" y="1270000"/>
            <a:ext cx="9865882" cy="5247401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pi = </a:t>
            </a:r>
            <a:r>
              <a:rPr lang="en-US" altLang="zh-TW" sz="5000" dirty="0" err="1"/>
              <a:t>pigpio.pi</a:t>
            </a:r>
            <a:r>
              <a:rPr lang="en-US" altLang="zh-TW" sz="50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if not </a:t>
            </a:r>
            <a:r>
              <a:rPr lang="en-US" altLang="zh-TW" sz="5000" dirty="0" err="1"/>
              <a:t>pi.connected</a:t>
            </a:r>
            <a:r>
              <a:rPr lang="en-US" altLang="zh-TW" sz="50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    print("</a:t>
            </a:r>
            <a:r>
              <a:rPr lang="en-US" altLang="zh-TW" sz="5000" dirty="0" err="1"/>
              <a:t>pigpiod</a:t>
            </a:r>
            <a:r>
              <a:rPr lang="en-US" altLang="zh-TW" sz="5000" dirty="0"/>
              <a:t> </a:t>
            </a:r>
            <a:r>
              <a:rPr lang="zh-TW" altLang="en-US" sz="5000" dirty="0"/>
              <a:t>尚未啟動</a:t>
            </a:r>
            <a:r>
              <a:rPr lang="en-US" altLang="zh-TW" sz="5000" dirty="0"/>
              <a:t>")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    </a:t>
            </a:r>
            <a:r>
              <a:rPr lang="en-US" altLang="zh-TW" sz="5000" dirty="0" err="1"/>
              <a:t>sys.exit</a:t>
            </a:r>
            <a:r>
              <a:rPr lang="en-US" altLang="zh-TW" sz="5000" dirty="0"/>
              <a:t>(1)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sz="5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SERVO_GPIO = 12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TRIG = 23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/>
              <a:t>ECHO = 24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 err="1"/>
              <a:t>GPIO.setmode</a:t>
            </a:r>
            <a:r>
              <a:rPr lang="en-US" altLang="zh-TW" sz="5000" dirty="0"/>
              <a:t>(GPIO.BCM)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 err="1"/>
              <a:t>GPIO.setup</a:t>
            </a:r>
            <a:r>
              <a:rPr lang="en-US" altLang="zh-TW" sz="5000" dirty="0"/>
              <a:t>(TRIG, GPIO.OUT)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 err="1"/>
              <a:t>GPIO.setup</a:t>
            </a:r>
            <a:r>
              <a:rPr lang="en-US" altLang="zh-TW" sz="5000" dirty="0"/>
              <a:t>(ECHO, GPIO.IN)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 err="1"/>
              <a:t>GPIO.output</a:t>
            </a:r>
            <a:r>
              <a:rPr lang="en-US" altLang="zh-TW" sz="5000" dirty="0"/>
              <a:t>(TRIG, False)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5000" dirty="0" err="1"/>
              <a:t>time.sleep</a:t>
            </a:r>
            <a:r>
              <a:rPr lang="en-US" altLang="zh-TW" sz="5000" dirty="0"/>
              <a:t>(1)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18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AF39D-F21F-CBB3-074A-7A6FEE8E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控制程式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02EB03-057D-4ECA-F199-7DE7A511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20" y="1210793"/>
            <a:ext cx="4519998" cy="56472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def </a:t>
            </a:r>
            <a:r>
              <a:rPr lang="en-US" altLang="zh-TW" sz="2000" dirty="0" err="1"/>
              <a:t>set_servo_angle</a:t>
            </a:r>
            <a:r>
              <a:rPr lang="en-US" altLang="zh-TW" sz="2000" dirty="0"/>
              <a:t>(angle):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    pulse = max(600, min(2400, int(600 + angle * 10)))  # 0~180 -&gt; 600~2400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 </a:t>
            </a:r>
            <a:r>
              <a:rPr lang="en-US" altLang="zh-TW" sz="2000" dirty="0" err="1"/>
              <a:t>pi.set_servo_pulsewidth</a:t>
            </a:r>
            <a:r>
              <a:rPr lang="en-US" altLang="zh-TW" sz="2000" dirty="0"/>
              <a:t>(SERVO_GPIO, pulse)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9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5C3B0-6CFB-7F8B-EC18-8A9E8ED4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AC710-ABBD-59A4-A47B-17F7F6C3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控制程式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7527F9-8515-844E-9390-CB6C85D2D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19" y="1210793"/>
            <a:ext cx="6702759" cy="56472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def </a:t>
            </a:r>
            <a:r>
              <a:rPr lang="en-US" altLang="zh-TW" dirty="0" err="1"/>
              <a:t>get_distance</a:t>
            </a:r>
            <a:r>
              <a:rPr lang="en-US" altLang="zh-TW" dirty="0"/>
              <a:t>():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GPIO.output</a:t>
            </a:r>
            <a:r>
              <a:rPr lang="en-US" altLang="zh-TW" dirty="0"/>
              <a:t>(TRIG, True)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(0.00001)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GPIO.output</a:t>
            </a:r>
            <a:r>
              <a:rPr lang="en-US" altLang="zh-TW" dirty="0"/>
              <a:t>(TRIG, False)</a:t>
            </a:r>
          </a:p>
          <a:p>
            <a:pPr marL="0" indent="0">
              <a:buNone/>
            </a:pPr>
            <a:r>
              <a:rPr lang="en-US" altLang="zh-TW" dirty="0"/>
              <a:t>start = 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while </a:t>
            </a:r>
            <a:r>
              <a:rPr lang="en-US" altLang="zh-TW" dirty="0" err="1"/>
              <a:t>GPIO.input</a:t>
            </a:r>
            <a:r>
              <a:rPr lang="en-US" altLang="zh-TW" dirty="0"/>
              <a:t>(ECHO) == 0:</a:t>
            </a:r>
          </a:p>
          <a:p>
            <a:pPr marL="0" indent="0">
              <a:buNone/>
            </a:pPr>
            <a:r>
              <a:rPr lang="en-US" altLang="zh-TW" dirty="0"/>
              <a:t>        if </a:t>
            </a:r>
            <a:r>
              <a:rPr lang="en-US" altLang="zh-TW" dirty="0" err="1"/>
              <a:t>time.time</a:t>
            </a:r>
            <a:r>
              <a:rPr lang="en-US" altLang="zh-TW" dirty="0"/>
              <a:t>() - start &gt; 0.05 or not running:</a:t>
            </a:r>
          </a:p>
          <a:p>
            <a:pPr marL="0" indent="0">
              <a:buNone/>
            </a:pPr>
            <a:r>
              <a:rPr lang="en-US" altLang="zh-TW" dirty="0"/>
              <a:t>            return 0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pulse_start</a:t>
            </a:r>
            <a:r>
              <a:rPr lang="en-US" altLang="zh-TW" dirty="0"/>
              <a:t> = 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while </a:t>
            </a:r>
            <a:r>
              <a:rPr lang="en-US" altLang="zh-TW" dirty="0" err="1"/>
              <a:t>GPIO.input</a:t>
            </a:r>
            <a:r>
              <a:rPr lang="en-US" altLang="zh-TW" dirty="0"/>
              <a:t>(ECHO) == 1:</a:t>
            </a:r>
          </a:p>
          <a:p>
            <a:pPr marL="0" indent="0">
              <a:buNone/>
            </a:pPr>
            <a:r>
              <a:rPr lang="en-US" altLang="zh-TW" dirty="0"/>
              <a:t>        if </a:t>
            </a:r>
            <a:r>
              <a:rPr lang="en-US" altLang="zh-TW" dirty="0" err="1"/>
              <a:t>time.time</a:t>
            </a:r>
            <a:r>
              <a:rPr lang="en-US" altLang="zh-TW" dirty="0"/>
              <a:t>() - </a:t>
            </a:r>
            <a:r>
              <a:rPr lang="en-US" altLang="zh-TW" dirty="0" err="1"/>
              <a:t>pulse_start</a:t>
            </a:r>
            <a:r>
              <a:rPr lang="en-US" altLang="zh-TW" dirty="0"/>
              <a:t> &gt; 0.05 or not running:</a:t>
            </a:r>
          </a:p>
          <a:p>
            <a:pPr marL="0" indent="0">
              <a:buNone/>
            </a:pPr>
            <a:r>
              <a:rPr lang="en-US" altLang="zh-TW" dirty="0"/>
              <a:t>            return 0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pulse_end</a:t>
            </a:r>
            <a:r>
              <a:rPr lang="en-US" altLang="zh-TW" dirty="0"/>
              <a:t> = </a:t>
            </a:r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duration = </a:t>
            </a:r>
            <a:r>
              <a:rPr lang="en-US" altLang="zh-TW" dirty="0" err="1"/>
              <a:t>pulse_end</a:t>
            </a:r>
            <a:r>
              <a:rPr lang="en-US" altLang="zh-TW" dirty="0"/>
              <a:t> - </a:t>
            </a:r>
            <a:r>
              <a:rPr lang="en-US" altLang="zh-TW" dirty="0" err="1"/>
              <a:t>pulse_start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return round(duration * 17150, 2)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try:</a:t>
            </a:r>
          </a:p>
          <a:p>
            <a:pPr marL="0" indent="0">
              <a:buNone/>
            </a:pPr>
            <a:r>
              <a:rPr lang="en-US" altLang="zh-TW" dirty="0"/>
              <a:t>    angle = 0</a:t>
            </a:r>
          </a:p>
          <a:p>
            <a:pPr marL="0" indent="0">
              <a:buNone/>
            </a:pPr>
            <a:r>
              <a:rPr lang="en-US" altLang="zh-TW" dirty="0"/>
              <a:t>    step = 2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3696226-179F-079D-35D6-4E751BED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8116"/>
            <a:ext cx="8779001" cy="141439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7321C-3AAD-F3E0-CA7E-9AFE47A8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00" y="902601"/>
            <a:ext cx="8596668" cy="5955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/>
              <a:t>while running: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set_servo_angle</a:t>
            </a:r>
            <a:r>
              <a:rPr lang="en-US" altLang="zh-TW" dirty="0"/>
              <a:t>(angle)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dist</a:t>
            </a:r>
            <a:r>
              <a:rPr lang="en-US" altLang="zh-TW" dirty="0"/>
              <a:t> = </a:t>
            </a:r>
            <a:r>
              <a:rPr lang="en-US" altLang="zh-TW" dirty="0" err="1"/>
              <a:t>get_distance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print(f"{angle - 90} {</a:t>
            </a:r>
            <a:r>
              <a:rPr lang="en-US" altLang="zh-TW" dirty="0" err="1"/>
              <a:t>dist</a:t>
            </a:r>
            <a:r>
              <a:rPr lang="en-US" altLang="zh-TW" dirty="0"/>
              <a:t>}", flush=True)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angle += step</a:t>
            </a:r>
          </a:p>
          <a:p>
            <a:pPr marL="0" indent="0">
              <a:buNone/>
            </a:pPr>
            <a:r>
              <a:rPr lang="en-US" altLang="zh-TW" dirty="0"/>
              <a:t>        if angle &gt;= 180 or angle &lt;= 0:</a:t>
            </a:r>
          </a:p>
          <a:p>
            <a:pPr marL="0" indent="0">
              <a:buNone/>
            </a:pPr>
            <a:r>
              <a:rPr lang="en-US" altLang="zh-TW" dirty="0"/>
              <a:t>            step *= -1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(0.05)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except Exception as e:</a:t>
            </a:r>
          </a:p>
          <a:p>
            <a:pPr marL="0" indent="0">
              <a:buNone/>
            </a:pPr>
            <a:r>
              <a:rPr lang="en-US" altLang="zh-TW" dirty="0"/>
              <a:t>    print(f"[</a:t>
            </a:r>
            <a:r>
              <a:rPr lang="zh-TW" altLang="en-US" dirty="0"/>
              <a:t>錯誤</a:t>
            </a:r>
            <a:r>
              <a:rPr lang="en-US" altLang="zh-TW" dirty="0"/>
              <a:t>] {e}")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finally:</a:t>
            </a:r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清理中</a:t>
            </a:r>
            <a:r>
              <a:rPr lang="en-US" altLang="zh-TW" dirty="0"/>
              <a:t>...")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pi.set_servo_pulsewidth</a:t>
            </a:r>
            <a:r>
              <a:rPr lang="en-US" altLang="zh-TW" dirty="0"/>
              <a:t>(SERVO_GPIO, 0)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pi.stop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GPIO.cleanup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print("</a:t>
            </a:r>
            <a:r>
              <a:rPr lang="zh-TW" altLang="en-US" dirty="0"/>
              <a:t>結束完成</a:t>
            </a:r>
            <a:r>
              <a:rPr lang="en-US" altLang="zh-TW" dirty="0"/>
              <a:t>")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6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04BC7-4783-F2E7-37D6-FCD22226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Node-RED </a:t>
            </a:r>
            <a:r>
              <a:rPr lang="zh-TW" altLang="en-US" dirty="0"/>
              <a:t>流程解析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D36C02-E0F0-785B-353E-AD28F1A2C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10400096" cy="37031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944469C-76DF-FE98-8280-4174CBAD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8328"/>
            <a:ext cx="11077430" cy="25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72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885</Words>
  <Application>Microsoft Office PowerPoint</Application>
  <PresentationFormat>寬螢幕</PresentationFormat>
  <Paragraphs>155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超音波測距雷達系統設計與實作報告</vt:lpstr>
      <vt:lpstr>一、專題簡介 </vt:lpstr>
      <vt:lpstr>二、系統組成 </vt:lpstr>
      <vt:lpstr>Python 控制程式</vt:lpstr>
      <vt:lpstr>Python 控制程式</vt:lpstr>
      <vt:lpstr>Python 控制程式</vt:lpstr>
      <vt:lpstr>Python 控制程式</vt:lpstr>
      <vt:lpstr>PowerPoint 簡報</vt:lpstr>
      <vt:lpstr>Node-RED 流程解析</vt:lpstr>
      <vt:lpstr>Radar chart program</vt:lpstr>
      <vt:lpstr>PowerPoint 簡報</vt:lpstr>
      <vt:lpstr>PowerPoint 簡報</vt:lpstr>
      <vt:lpstr>實作成果與心得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超音波測距雷達系統設計與實作報告</dc:title>
  <dc:creator>嘉宸 張</dc:creator>
  <cp:lastModifiedBy>葉一</cp:lastModifiedBy>
  <cp:revision>5</cp:revision>
  <dcterms:created xsi:type="dcterms:W3CDTF">2025-06-02T10:47:54Z</dcterms:created>
  <dcterms:modified xsi:type="dcterms:W3CDTF">2025-06-02T13:54:29Z</dcterms:modified>
</cp:coreProperties>
</file>