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2220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aniel\&#22823;&#23416;\&#22823;&#19977;&#19979;&#27511;&#31243;\&#26234;&#24935;&#29289;&#32879;&#32178;&#23526;&#20316;\homework1\data_3\data_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CH1_ECG</a:t>
            </a:r>
            <a:endParaRPr lang="zh-TW" alt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poly"/>
            <c:order val="6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numRef>
              <c:f>工作表1!$A$2:$A$6577</c:f>
              <c:numCache>
                <c:formatCode>General</c:formatCode>
                <c:ptCount val="6576"/>
                <c:pt idx="0">
                  <c:v>3.003003003003003E-3</c:v>
                </c:pt>
                <c:pt idx="1">
                  <c:v>6.006006006006006E-3</c:v>
                </c:pt>
                <c:pt idx="2">
                  <c:v>9.0090090090090089E-3</c:v>
                </c:pt>
                <c:pt idx="3">
                  <c:v>1.2012012012012012E-2</c:v>
                </c:pt>
                <c:pt idx="4">
                  <c:v>1.5015015015015015E-2</c:v>
                </c:pt>
                <c:pt idx="5">
                  <c:v>1.8018018018018018E-2</c:v>
                </c:pt>
                <c:pt idx="6">
                  <c:v>2.1021021021021019E-2</c:v>
                </c:pt>
                <c:pt idx="7">
                  <c:v>2.4024024024024024E-2</c:v>
                </c:pt>
                <c:pt idx="8">
                  <c:v>2.7027027027027029E-2</c:v>
                </c:pt>
                <c:pt idx="9">
                  <c:v>3.0030030030030033E-2</c:v>
                </c:pt>
                <c:pt idx="10">
                  <c:v>3.3033033033033038E-2</c:v>
                </c:pt>
                <c:pt idx="11">
                  <c:v>3.6036036036036043E-2</c:v>
                </c:pt>
                <c:pt idx="12">
                  <c:v>3.9039039039039047E-2</c:v>
                </c:pt>
                <c:pt idx="13">
                  <c:v>4.2042042042042052E-2</c:v>
                </c:pt>
                <c:pt idx="14">
                  <c:v>4.5045045045045057E-2</c:v>
                </c:pt>
                <c:pt idx="15">
                  <c:v>4.8048048048048062E-2</c:v>
                </c:pt>
                <c:pt idx="16">
                  <c:v>5.1051051051051066E-2</c:v>
                </c:pt>
                <c:pt idx="17">
                  <c:v>5.4054054054054071E-2</c:v>
                </c:pt>
                <c:pt idx="18">
                  <c:v>5.7057057057057076E-2</c:v>
                </c:pt>
                <c:pt idx="19">
                  <c:v>6.006006006006008E-2</c:v>
                </c:pt>
                <c:pt idx="20">
                  <c:v>6.3063063063063085E-2</c:v>
                </c:pt>
                <c:pt idx="21">
                  <c:v>6.606606606606609E-2</c:v>
                </c:pt>
                <c:pt idx="22">
                  <c:v>6.9069069069069094E-2</c:v>
                </c:pt>
                <c:pt idx="23">
                  <c:v>7.2072072072072099E-2</c:v>
                </c:pt>
                <c:pt idx="24">
                  <c:v>7.5075075075075104E-2</c:v>
                </c:pt>
                <c:pt idx="25">
                  <c:v>7.8078078078078109E-2</c:v>
                </c:pt>
                <c:pt idx="26">
                  <c:v>8.1081081081081113E-2</c:v>
                </c:pt>
                <c:pt idx="27">
                  <c:v>8.4084084084084118E-2</c:v>
                </c:pt>
                <c:pt idx="28">
                  <c:v>8.7087087087087123E-2</c:v>
                </c:pt>
                <c:pt idx="29">
                  <c:v>9.0090090090090127E-2</c:v>
                </c:pt>
                <c:pt idx="30">
                  <c:v>9.3093093093093132E-2</c:v>
                </c:pt>
                <c:pt idx="31">
                  <c:v>9.6096096096096137E-2</c:v>
                </c:pt>
                <c:pt idx="32">
                  <c:v>9.9099099099099142E-2</c:v>
                </c:pt>
                <c:pt idx="33">
                  <c:v>0.10210210210210215</c:v>
                </c:pt>
                <c:pt idx="34">
                  <c:v>0.10510510510510515</c:v>
                </c:pt>
                <c:pt idx="35">
                  <c:v>0.10810810810810816</c:v>
                </c:pt>
                <c:pt idx="36">
                  <c:v>0.11111111111111116</c:v>
                </c:pt>
                <c:pt idx="37">
                  <c:v>0.11411411411411417</c:v>
                </c:pt>
                <c:pt idx="38">
                  <c:v>0.11711711711711717</c:v>
                </c:pt>
                <c:pt idx="39">
                  <c:v>0.12012012012012017</c:v>
                </c:pt>
                <c:pt idx="40">
                  <c:v>0.12312312312312318</c:v>
                </c:pt>
                <c:pt idx="41">
                  <c:v>0.12612612612612617</c:v>
                </c:pt>
                <c:pt idx="42">
                  <c:v>0.12912912912912916</c:v>
                </c:pt>
                <c:pt idx="43">
                  <c:v>0.13213213213213215</c:v>
                </c:pt>
                <c:pt idx="44">
                  <c:v>0.13513513513513514</c:v>
                </c:pt>
                <c:pt idx="45">
                  <c:v>0.13813813813813813</c:v>
                </c:pt>
                <c:pt idx="46">
                  <c:v>0.14114114114114112</c:v>
                </c:pt>
                <c:pt idx="47">
                  <c:v>0.14414414414414412</c:v>
                </c:pt>
                <c:pt idx="48">
                  <c:v>0.14714714714714711</c:v>
                </c:pt>
                <c:pt idx="49">
                  <c:v>0.1501501501501501</c:v>
                </c:pt>
                <c:pt idx="50">
                  <c:v>0.15315315315315309</c:v>
                </c:pt>
                <c:pt idx="51">
                  <c:v>0.15615615615615608</c:v>
                </c:pt>
                <c:pt idx="52">
                  <c:v>0.15915915915915907</c:v>
                </c:pt>
                <c:pt idx="53">
                  <c:v>0.16216216216216206</c:v>
                </c:pt>
                <c:pt idx="54">
                  <c:v>0.16516516516516505</c:v>
                </c:pt>
                <c:pt idx="55">
                  <c:v>0.16816816816816804</c:v>
                </c:pt>
                <c:pt idx="56">
                  <c:v>0.17117117117117103</c:v>
                </c:pt>
                <c:pt idx="57">
                  <c:v>0.17417417417417402</c:v>
                </c:pt>
                <c:pt idx="58">
                  <c:v>0.17717717717717701</c:v>
                </c:pt>
                <c:pt idx="59">
                  <c:v>0.18018018018018001</c:v>
                </c:pt>
                <c:pt idx="60">
                  <c:v>0.183183183183183</c:v>
                </c:pt>
                <c:pt idx="61">
                  <c:v>0.18618618618618599</c:v>
                </c:pt>
                <c:pt idx="62">
                  <c:v>0.18918918918918898</c:v>
                </c:pt>
                <c:pt idx="63">
                  <c:v>0.19219219219219197</c:v>
                </c:pt>
                <c:pt idx="64">
                  <c:v>0.19519519519519496</c:v>
                </c:pt>
                <c:pt idx="65">
                  <c:v>0.19819819819819795</c:v>
                </c:pt>
                <c:pt idx="66">
                  <c:v>0.20120120120120094</c:v>
                </c:pt>
                <c:pt idx="67">
                  <c:v>0.20420420420420393</c:v>
                </c:pt>
                <c:pt idx="68">
                  <c:v>0.20720720720720692</c:v>
                </c:pt>
                <c:pt idx="69">
                  <c:v>0.21021021021020991</c:v>
                </c:pt>
                <c:pt idx="70">
                  <c:v>0.2132132132132129</c:v>
                </c:pt>
                <c:pt idx="71">
                  <c:v>0.2162162162162159</c:v>
                </c:pt>
                <c:pt idx="72">
                  <c:v>0.21921921921921889</c:v>
                </c:pt>
                <c:pt idx="73">
                  <c:v>0.22222222222222188</c:v>
                </c:pt>
                <c:pt idx="74">
                  <c:v>0.22522522522522487</c:v>
                </c:pt>
                <c:pt idx="75">
                  <c:v>0.22822822822822786</c:v>
                </c:pt>
                <c:pt idx="76">
                  <c:v>0.23123123123123085</c:v>
                </c:pt>
                <c:pt idx="77">
                  <c:v>0.23423423423423384</c:v>
                </c:pt>
                <c:pt idx="78">
                  <c:v>0.23723723723723683</c:v>
                </c:pt>
                <c:pt idx="79">
                  <c:v>0.24024024024023982</c:v>
                </c:pt>
                <c:pt idx="80">
                  <c:v>0.24324324324324281</c:v>
                </c:pt>
                <c:pt idx="81">
                  <c:v>0.2462462462462458</c:v>
                </c:pt>
                <c:pt idx="82">
                  <c:v>0.24924924924924879</c:v>
                </c:pt>
                <c:pt idx="83">
                  <c:v>0.25225225225225179</c:v>
                </c:pt>
                <c:pt idx="84">
                  <c:v>0.25525525525525478</c:v>
                </c:pt>
                <c:pt idx="85">
                  <c:v>0.25825825825825777</c:v>
                </c:pt>
                <c:pt idx="86">
                  <c:v>0.26126126126126076</c:v>
                </c:pt>
                <c:pt idx="87">
                  <c:v>0.26426426426426375</c:v>
                </c:pt>
                <c:pt idx="88">
                  <c:v>0.26726726726726674</c:v>
                </c:pt>
                <c:pt idx="89">
                  <c:v>0.27027027027026973</c:v>
                </c:pt>
                <c:pt idx="90">
                  <c:v>0.27327327327327272</c:v>
                </c:pt>
                <c:pt idx="91">
                  <c:v>0.27627627627627571</c:v>
                </c:pt>
                <c:pt idx="92">
                  <c:v>0.2792792792792787</c:v>
                </c:pt>
                <c:pt idx="93">
                  <c:v>0.28228228228228169</c:v>
                </c:pt>
                <c:pt idx="94">
                  <c:v>0.28528528528528468</c:v>
                </c:pt>
                <c:pt idx="95">
                  <c:v>0.28828828828828768</c:v>
                </c:pt>
                <c:pt idx="96">
                  <c:v>0.29129129129129067</c:v>
                </c:pt>
                <c:pt idx="97">
                  <c:v>0.29429429429429366</c:v>
                </c:pt>
                <c:pt idx="98">
                  <c:v>0.29729729729729665</c:v>
                </c:pt>
                <c:pt idx="99">
                  <c:v>0.30030030030029964</c:v>
                </c:pt>
                <c:pt idx="100">
                  <c:v>0.30330330330330263</c:v>
                </c:pt>
                <c:pt idx="101">
                  <c:v>0.30630630630630562</c:v>
                </c:pt>
                <c:pt idx="102">
                  <c:v>0.30930930930930861</c:v>
                </c:pt>
                <c:pt idx="103">
                  <c:v>0.3123123123123116</c:v>
                </c:pt>
                <c:pt idx="104">
                  <c:v>0.31531531531531459</c:v>
                </c:pt>
                <c:pt idx="105">
                  <c:v>0.31831831831831758</c:v>
                </c:pt>
                <c:pt idx="106">
                  <c:v>0.32132132132132057</c:v>
                </c:pt>
                <c:pt idx="107">
                  <c:v>0.32432432432432357</c:v>
                </c:pt>
                <c:pt idx="108">
                  <c:v>0.32732732732732656</c:v>
                </c:pt>
                <c:pt idx="109">
                  <c:v>0.33033033033032955</c:v>
                </c:pt>
                <c:pt idx="110">
                  <c:v>0.33333333333333254</c:v>
                </c:pt>
                <c:pt idx="111">
                  <c:v>0.33633633633633553</c:v>
                </c:pt>
                <c:pt idx="112">
                  <c:v>0.33933933933933852</c:v>
                </c:pt>
                <c:pt idx="113">
                  <c:v>0.34234234234234151</c:v>
                </c:pt>
                <c:pt idx="114">
                  <c:v>0.3453453453453445</c:v>
                </c:pt>
                <c:pt idx="115">
                  <c:v>0.34834834834834749</c:v>
                </c:pt>
                <c:pt idx="116">
                  <c:v>0.35135135135135048</c:v>
                </c:pt>
                <c:pt idx="117">
                  <c:v>0.35435435435435347</c:v>
                </c:pt>
                <c:pt idx="118">
                  <c:v>0.35735735735735646</c:v>
                </c:pt>
                <c:pt idx="119">
                  <c:v>0.36036036036035946</c:v>
                </c:pt>
                <c:pt idx="120">
                  <c:v>0.36336336336336245</c:v>
                </c:pt>
                <c:pt idx="121">
                  <c:v>0.36636636636636544</c:v>
                </c:pt>
                <c:pt idx="122">
                  <c:v>0.36936936936936843</c:v>
                </c:pt>
                <c:pt idx="123">
                  <c:v>0.37237237237237142</c:v>
                </c:pt>
                <c:pt idx="124">
                  <c:v>0.37537537537537441</c:v>
                </c:pt>
                <c:pt idx="125">
                  <c:v>0.3783783783783774</c:v>
                </c:pt>
                <c:pt idx="126">
                  <c:v>0.38138138138138039</c:v>
                </c:pt>
                <c:pt idx="127">
                  <c:v>0.38438438438438338</c:v>
                </c:pt>
                <c:pt idx="128">
                  <c:v>0.38738738738738637</c:v>
                </c:pt>
                <c:pt idx="129">
                  <c:v>0.39039039039038936</c:v>
                </c:pt>
                <c:pt idx="130">
                  <c:v>0.39339339339339235</c:v>
                </c:pt>
                <c:pt idx="131">
                  <c:v>0.39639639639639535</c:v>
                </c:pt>
                <c:pt idx="132">
                  <c:v>0.39939939939939834</c:v>
                </c:pt>
                <c:pt idx="133">
                  <c:v>0.40240240240240133</c:v>
                </c:pt>
                <c:pt idx="134">
                  <c:v>0.40540540540540432</c:v>
                </c:pt>
                <c:pt idx="135">
                  <c:v>0.40840840840840731</c:v>
                </c:pt>
                <c:pt idx="136">
                  <c:v>0.4114114114114103</c:v>
                </c:pt>
                <c:pt idx="137">
                  <c:v>0.41441441441441329</c:v>
                </c:pt>
                <c:pt idx="138">
                  <c:v>0.41741741741741628</c:v>
                </c:pt>
                <c:pt idx="139">
                  <c:v>0.42042042042041927</c:v>
                </c:pt>
                <c:pt idx="140">
                  <c:v>0.42342342342342226</c:v>
                </c:pt>
                <c:pt idx="141">
                  <c:v>0.42642642642642525</c:v>
                </c:pt>
                <c:pt idx="142">
                  <c:v>0.42942942942942824</c:v>
                </c:pt>
                <c:pt idx="143">
                  <c:v>0.43243243243243124</c:v>
                </c:pt>
                <c:pt idx="144">
                  <c:v>0.43543543543543423</c:v>
                </c:pt>
                <c:pt idx="145">
                  <c:v>0.43843843843843722</c:v>
                </c:pt>
                <c:pt idx="146">
                  <c:v>0.44144144144144021</c:v>
                </c:pt>
                <c:pt idx="147">
                  <c:v>0.4444444444444432</c:v>
                </c:pt>
                <c:pt idx="148">
                  <c:v>0.44744744744744619</c:v>
                </c:pt>
                <c:pt idx="149">
                  <c:v>0.45045045045044918</c:v>
                </c:pt>
                <c:pt idx="150">
                  <c:v>0.45345345345345217</c:v>
                </c:pt>
                <c:pt idx="151">
                  <c:v>0.45645645645645516</c:v>
                </c:pt>
                <c:pt idx="152">
                  <c:v>0.45945945945945815</c:v>
                </c:pt>
                <c:pt idx="153">
                  <c:v>0.46246246246246114</c:v>
                </c:pt>
                <c:pt idx="154">
                  <c:v>0.46546546546546413</c:v>
                </c:pt>
                <c:pt idx="155">
                  <c:v>0.46846846846846713</c:v>
                </c:pt>
                <c:pt idx="156">
                  <c:v>0.47147147147147012</c:v>
                </c:pt>
                <c:pt idx="157">
                  <c:v>0.47447447447447311</c:v>
                </c:pt>
                <c:pt idx="158">
                  <c:v>0.4774774774774761</c:v>
                </c:pt>
                <c:pt idx="159">
                  <c:v>0.48048048048047909</c:v>
                </c:pt>
                <c:pt idx="160">
                  <c:v>0.48348348348348208</c:v>
                </c:pt>
                <c:pt idx="161">
                  <c:v>0.48648648648648507</c:v>
                </c:pt>
                <c:pt idx="162">
                  <c:v>0.48948948948948806</c:v>
                </c:pt>
                <c:pt idx="163">
                  <c:v>0.49249249249249105</c:v>
                </c:pt>
                <c:pt idx="164">
                  <c:v>0.49549549549549404</c:v>
                </c:pt>
                <c:pt idx="165">
                  <c:v>0.49849849849849703</c:v>
                </c:pt>
                <c:pt idx="166">
                  <c:v>0.50150150150150008</c:v>
                </c:pt>
                <c:pt idx="167">
                  <c:v>0.50450450450450313</c:v>
                </c:pt>
                <c:pt idx="168">
                  <c:v>0.50750750750750617</c:v>
                </c:pt>
                <c:pt idx="169">
                  <c:v>0.51051051051050922</c:v>
                </c:pt>
                <c:pt idx="170">
                  <c:v>0.51351351351351227</c:v>
                </c:pt>
                <c:pt idx="171">
                  <c:v>0.51651651651651531</c:v>
                </c:pt>
                <c:pt idx="172">
                  <c:v>0.51951951951951836</c:v>
                </c:pt>
                <c:pt idx="173">
                  <c:v>0.5225225225225214</c:v>
                </c:pt>
                <c:pt idx="174">
                  <c:v>0.52552552552552445</c:v>
                </c:pt>
                <c:pt idx="175">
                  <c:v>0.5285285285285275</c:v>
                </c:pt>
                <c:pt idx="176">
                  <c:v>0.53153153153153054</c:v>
                </c:pt>
                <c:pt idx="177">
                  <c:v>0.53453453453453359</c:v>
                </c:pt>
                <c:pt idx="178">
                  <c:v>0.53753753753753664</c:v>
                </c:pt>
                <c:pt idx="179">
                  <c:v>0.54054054054053968</c:v>
                </c:pt>
                <c:pt idx="180">
                  <c:v>0.54354354354354273</c:v>
                </c:pt>
                <c:pt idx="181">
                  <c:v>0.54654654654654578</c:v>
                </c:pt>
                <c:pt idx="182">
                  <c:v>0.54954954954954882</c:v>
                </c:pt>
                <c:pt idx="183">
                  <c:v>0.55255255255255187</c:v>
                </c:pt>
                <c:pt idx="184">
                  <c:v>0.55555555555555491</c:v>
                </c:pt>
                <c:pt idx="185">
                  <c:v>0.55855855855855796</c:v>
                </c:pt>
                <c:pt idx="186">
                  <c:v>0.56156156156156101</c:v>
                </c:pt>
                <c:pt idx="187">
                  <c:v>0.56456456456456405</c:v>
                </c:pt>
                <c:pt idx="188">
                  <c:v>0.5675675675675671</c:v>
                </c:pt>
                <c:pt idx="189">
                  <c:v>0.57057057057057015</c:v>
                </c:pt>
                <c:pt idx="190">
                  <c:v>0.57357357357357319</c:v>
                </c:pt>
                <c:pt idx="191">
                  <c:v>0.57657657657657624</c:v>
                </c:pt>
                <c:pt idx="192">
                  <c:v>0.57957957957957928</c:v>
                </c:pt>
                <c:pt idx="193">
                  <c:v>0.58258258258258233</c:v>
                </c:pt>
                <c:pt idx="194">
                  <c:v>0.58558558558558538</c:v>
                </c:pt>
                <c:pt idx="195">
                  <c:v>0.58858858858858842</c:v>
                </c:pt>
                <c:pt idx="196">
                  <c:v>0.59159159159159147</c:v>
                </c:pt>
                <c:pt idx="197">
                  <c:v>0.59459459459459452</c:v>
                </c:pt>
                <c:pt idx="198">
                  <c:v>0.59759759759759756</c:v>
                </c:pt>
                <c:pt idx="199">
                  <c:v>0.60060060060060061</c:v>
                </c:pt>
                <c:pt idx="200">
                  <c:v>0.60360360360360366</c:v>
                </c:pt>
                <c:pt idx="201">
                  <c:v>0.6066066066066067</c:v>
                </c:pt>
                <c:pt idx="202">
                  <c:v>0.60960960960960975</c:v>
                </c:pt>
                <c:pt idx="203">
                  <c:v>0.61261261261261279</c:v>
                </c:pt>
                <c:pt idx="204">
                  <c:v>0.61561561561561584</c:v>
                </c:pt>
                <c:pt idx="205">
                  <c:v>0.61861861861861889</c:v>
                </c:pt>
                <c:pt idx="206">
                  <c:v>0.62162162162162193</c:v>
                </c:pt>
                <c:pt idx="207">
                  <c:v>0.62462462462462498</c:v>
                </c:pt>
                <c:pt idx="208">
                  <c:v>0.62762762762762803</c:v>
                </c:pt>
                <c:pt idx="209">
                  <c:v>0.63063063063063107</c:v>
                </c:pt>
                <c:pt idx="210">
                  <c:v>0.63363363363363412</c:v>
                </c:pt>
                <c:pt idx="211">
                  <c:v>0.63663663663663717</c:v>
                </c:pt>
                <c:pt idx="212">
                  <c:v>0.63963963963964021</c:v>
                </c:pt>
                <c:pt idx="213">
                  <c:v>0.64264264264264326</c:v>
                </c:pt>
                <c:pt idx="214">
                  <c:v>0.6456456456456463</c:v>
                </c:pt>
                <c:pt idx="215">
                  <c:v>0.64864864864864935</c:v>
                </c:pt>
                <c:pt idx="216">
                  <c:v>0.6516516516516524</c:v>
                </c:pt>
                <c:pt idx="217">
                  <c:v>0.65465465465465544</c:v>
                </c:pt>
                <c:pt idx="218">
                  <c:v>0.65765765765765849</c:v>
                </c:pt>
                <c:pt idx="219">
                  <c:v>0.66066066066066154</c:v>
                </c:pt>
                <c:pt idx="220">
                  <c:v>0.66366366366366458</c:v>
                </c:pt>
                <c:pt idx="221">
                  <c:v>0.66666666666666763</c:v>
                </c:pt>
                <c:pt idx="222">
                  <c:v>0.66966966966967068</c:v>
                </c:pt>
                <c:pt idx="223">
                  <c:v>0.67267267267267372</c:v>
                </c:pt>
                <c:pt idx="224">
                  <c:v>0.67567567567567677</c:v>
                </c:pt>
                <c:pt idx="225">
                  <c:v>0.67867867867867981</c:v>
                </c:pt>
                <c:pt idx="226">
                  <c:v>0.68168168168168286</c:v>
                </c:pt>
                <c:pt idx="227">
                  <c:v>0.68468468468468591</c:v>
                </c:pt>
                <c:pt idx="228">
                  <c:v>0.68768768768768895</c:v>
                </c:pt>
                <c:pt idx="229">
                  <c:v>0.690690690690692</c:v>
                </c:pt>
                <c:pt idx="230">
                  <c:v>0.69369369369369505</c:v>
                </c:pt>
                <c:pt idx="231">
                  <c:v>0.69669669669669809</c:v>
                </c:pt>
                <c:pt idx="232">
                  <c:v>0.69969969969970114</c:v>
                </c:pt>
                <c:pt idx="233">
                  <c:v>0.70270270270270419</c:v>
                </c:pt>
                <c:pt idx="234">
                  <c:v>0.70570570570570723</c:v>
                </c:pt>
                <c:pt idx="235">
                  <c:v>0.70870870870871028</c:v>
                </c:pt>
                <c:pt idx="236">
                  <c:v>0.71171171171171332</c:v>
                </c:pt>
                <c:pt idx="237">
                  <c:v>0.71471471471471637</c:v>
                </c:pt>
                <c:pt idx="238">
                  <c:v>0.71771771771771942</c:v>
                </c:pt>
                <c:pt idx="239">
                  <c:v>0.72072072072072246</c:v>
                </c:pt>
                <c:pt idx="240">
                  <c:v>0.72372372372372551</c:v>
                </c:pt>
                <c:pt idx="241">
                  <c:v>0.72672672672672856</c:v>
                </c:pt>
                <c:pt idx="242">
                  <c:v>0.7297297297297316</c:v>
                </c:pt>
                <c:pt idx="243">
                  <c:v>0.73273273273273465</c:v>
                </c:pt>
                <c:pt idx="244">
                  <c:v>0.73573573573573769</c:v>
                </c:pt>
                <c:pt idx="245">
                  <c:v>0.73873873873874074</c:v>
                </c:pt>
                <c:pt idx="246">
                  <c:v>0.74174174174174379</c:v>
                </c:pt>
                <c:pt idx="247">
                  <c:v>0.74474474474474683</c:v>
                </c:pt>
                <c:pt idx="248">
                  <c:v>0.74774774774774988</c:v>
                </c:pt>
                <c:pt idx="249">
                  <c:v>0.75075075075075293</c:v>
                </c:pt>
                <c:pt idx="250">
                  <c:v>0.75375375375375597</c:v>
                </c:pt>
                <c:pt idx="251">
                  <c:v>0.75675675675675902</c:v>
                </c:pt>
                <c:pt idx="252">
                  <c:v>0.75975975975976207</c:v>
                </c:pt>
                <c:pt idx="253">
                  <c:v>0.76276276276276511</c:v>
                </c:pt>
                <c:pt idx="254">
                  <c:v>0.76576576576576816</c:v>
                </c:pt>
                <c:pt idx="255">
                  <c:v>0.7687687687687712</c:v>
                </c:pt>
                <c:pt idx="256">
                  <c:v>0.77177177177177425</c:v>
                </c:pt>
                <c:pt idx="257">
                  <c:v>0.7747747747747773</c:v>
                </c:pt>
                <c:pt idx="258">
                  <c:v>0.77777777777778034</c:v>
                </c:pt>
                <c:pt idx="259">
                  <c:v>0.78078078078078339</c:v>
                </c:pt>
                <c:pt idx="260">
                  <c:v>0.78378378378378644</c:v>
                </c:pt>
                <c:pt idx="261">
                  <c:v>0.78678678678678948</c:v>
                </c:pt>
                <c:pt idx="262">
                  <c:v>0.78978978978979253</c:v>
                </c:pt>
                <c:pt idx="263">
                  <c:v>0.79279279279279558</c:v>
                </c:pt>
                <c:pt idx="264">
                  <c:v>0.79579579579579862</c:v>
                </c:pt>
                <c:pt idx="265">
                  <c:v>0.79879879879880167</c:v>
                </c:pt>
                <c:pt idx="266">
                  <c:v>0.80180180180180471</c:v>
                </c:pt>
                <c:pt idx="267">
                  <c:v>0.80480480480480776</c:v>
                </c:pt>
                <c:pt idx="268">
                  <c:v>0.80780780780781081</c:v>
                </c:pt>
                <c:pt idx="269">
                  <c:v>0.81081081081081385</c:v>
                </c:pt>
                <c:pt idx="270">
                  <c:v>0.8138138138138169</c:v>
                </c:pt>
                <c:pt idx="271">
                  <c:v>0.81681681681681995</c:v>
                </c:pt>
                <c:pt idx="272">
                  <c:v>0.81981981981982299</c:v>
                </c:pt>
                <c:pt idx="273">
                  <c:v>0.82282282282282604</c:v>
                </c:pt>
                <c:pt idx="274">
                  <c:v>0.82582582582582909</c:v>
                </c:pt>
                <c:pt idx="275">
                  <c:v>0.82882882882883213</c:v>
                </c:pt>
                <c:pt idx="276">
                  <c:v>0.83183183183183518</c:v>
                </c:pt>
                <c:pt idx="277">
                  <c:v>0.83483483483483822</c:v>
                </c:pt>
                <c:pt idx="278">
                  <c:v>0.83783783783784127</c:v>
                </c:pt>
                <c:pt idx="279">
                  <c:v>0.84084084084084432</c:v>
                </c:pt>
                <c:pt idx="280">
                  <c:v>0.84384384384384736</c:v>
                </c:pt>
                <c:pt idx="281">
                  <c:v>0.84684684684685041</c:v>
                </c:pt>
                <c:pt idx="282">
                  <c:v>0.84984984984985346</c:v>
                </c:pt>
                <c:pt idx="283">
                  <c:v>0.8528528528528565</c:v>
                </c:pt>
                <c:pt idx="284">
                  <c:v>0.85585585585585955</c:v>
                </c:pt>
                <c:pt idx="285">
                  <c:v>0.85885885885886259</c:v>
                </c:pt>
                <c:pt idx="286">
                  <c:v>0.86186186186186564</c:v>
                </c:pt>
                <c:pt idx="287">
                  <c:v>0.86486486486486869</c:v>
                </c:pt>
                <c:pt idx="288">
                  <c:v>0.86786786786787173</c:v>
                </c:pt>
                <c:pt idx="289">
                  <c:v>0.87087087087087478</c:v>
                </c:pt>
                <c:pt idx="290">
                  <c:v>0.87387387387387783</c:v>
                </c:pt>
                <c:pt idx="291">
                  <c:v>0.87687687687688087</c:v>
                </c:pt>
                <c:pt idx="292">
                  <c:v>0.87987987987988392</c:v>
                </c:pt>
                <c:pt idx="293">
                  <c:v>0.88288288288288697</c:v>
                </c:pt>
                <c:pt idx="294">
                  <c:v>0.88588588588589001</c:v>
                </c:pt>
                <c:pt idx="295">
                  <c:v>0.88888888888889306</c:v>
                </c:pt>
                <c:pt idx="296">
                  <c:v>0.8918918918918961</c:v>
                </c:pt>
                <c:pt idx="297">
                  <c:v>0.89489489489489915</c:v>
                </c:pt>
                <c:pt idx="298">
                  <c:v>0.8978978978979022</c:v>
                </c:pt>
                <c:pt idx="299">
                  <c:v>0.90090090090090524</c:v>
                </c:pt>
                <c:pt idx="300">
                  <c:v>0.90390390390390829</c:v>
                </c:pt>
                <c:pt idx="301">
                  <c:v>0.90690690690691134</c:v>
                </c:pt>
                <c:pt idx="302">
                  <c:v>0.90990990990991438</c:v>
                </c:pt>
                <c:pt idx="303">
                  <c:v>0.91291291291291743</c:v>
                </c:pt>
                <c:pt idx="304">
                  <c:v>0.91591591591592048</c:v>
                </c:pt>
                <c:pt idx="305">
                  <c:v>0.91891891891892352</c:v>
                </c:pt>
                <c:pt idx="306">
                  <c:v>0.92192192192192657</c:v>
                </c:pt>
                <c:pt idx="307">
                  <c:v>0.92492492492492961</c:v>
                </c:pt>
                <c:pt idx="308">
                  <c:v>0.92792792792793266</c:v>
                </c:pt>
                <c:pt idx="309">
                  <c:v>0.93093093093093571</c:v>
                </c:pt>
                <c:pt idx="310">
                  <c:v>0.93393393393393875</c:v>
                </c:pt>
                <c:pt idx="311">
                  <c:v>0.9369369369369418</c:v>
                </c:pt>
                <c:pt idx="312">
                  <c:v>0.93993993993994485</c:v>
                </c:pt>
                <c:pt idx="313">
                  <c:v>0.94294294294294789</c:v>
                </c:pt>
                <c:pt idx="314">
                  <c:v>0.94594594594595094</c:v>
                </c:pt>
                <c:pt idx="315">
                  <c:v>0.94894894894895399</c:v>
                </c:pt>
                <c:pt idx="316">
                  <c:v>0.95195195195195703</c:v>
                </c:pt>
                <c:pt idx="317">
                  <c:v>0.95495495495496008</c:v>
                </c:pt>
                <c:pt idx="318">
                  <c:v>0.95795795795796312</c:v>
                </c:pt>
                <c:pt idx="319">
                  <c:v>0.96096096096096617</c:v>
                </c:pt>
                <c:pt idx="320">
                  <c:v>0.96396396396396922</c:v>
                </c:pt>
                <c:pt idx="321">
                  <c:v>0.96696696696697226</c:v>
                </c:pt>
                <c:pt idx="322">
                  <c:v>0.96996996996997531</c:v>
                </c:pt>
                <c:pt idx="323">
                  <c:v>0.97297297297297836</c:v>
                </c:pt>
                <c:pt idx="324">
                  <c:v>0.9759759759759814</c:v>
                </c:pt>
                <c:pt idx="325">
                  <c:v>0.97897897897898445</c:v>
                </c:pt>
                <c:pt idx="326">
                  <c:v>0.9819819819819875</c:v>
                </c:pt>
                <c:pt idx="327">
                  <c:v>0.98498498498499054</c:v>
                </c:pt>
                <c:pt idx="328">
                  <c:v>0.98798798798799359</c:v>
                </c:pt>
                <c:pt idx="329">
                  <c:v>0.99099099099099663</c:v>
                </c:pt>
                <c:pt idx="330">
                  <c:v>0.99399399399399968</c:v>
                </c:pt>
                <c:pt idx="331">
                  <c:v>0.99699699699700273</c:v>
                </c:pt>
                <c:pt idx="332">
                  <c:v>1.0000000000000058</c:v>
                </c:pt>
                <c:pt idx="333">
                  <c:v>1.0030030030030088</c:v>
                </c:pt>
                <c:pt idx="334">
                  <c:v>1.0060060060060119</c:v>
                </c:pt>
                <c:pt idx="335">
                  <c:v>1.0090090090090149</c:v>
                </c:pt>
                <c:pt idx="336">
                  <c:v>1.012012012012018</c:v>
                </c:pt>
                <c:pt idx="337">
                  <c:v>1.015015015015021</c:v>
                </c:pt>
                <c:pt idx="338">
                  <c:v>1.0180180180180241</c:v>
                </c:pt>
                <c:pt idx="339">
                  <c:v>1.0210210210210271</c:v>
                </c:pt>
                <c:pt idx="340">
                  <c:v>1.0240240240240301</c:v>
                </c:pt>
                <c:pt idx="341">
                  <c:v>1.0270270270270332</c:v>
                </c:pt>
                <c:pt idx="342">
                  <c:v>1.0300300300300362</c:v>
                </c:pt>
                <c:pt idx="343">
                  <c:v>1.0330330330330393</c:v>
                </c:pt>
                <c:pt idx="344">
                  <c:v>1.0360360360360423</c:v>
                </c:pt>
                <c:pt idx="345">
                  <c:v>1.0390390390390454</c:v>
                </c:pt>
                <c:pt idx="346">
                  <c:v>1.0420420420420484</c:v>
                </c:pt>
                <c:pt idx="347">
                  <c:v>1.0450450450450515</c:v>
                </c:pt>
                <c:pt idx="348">
                  <c:v>1.0480480480480545</c:v>
                </c:pt>
                <c:pt idx="349">
                  <c:v>1.0510510510510576</c:v>
                </c:pt>
                <c:pt idx="350">
                  <c:v>1.0540540540540606</c:v>
                </c:pt>
                <c:pt idx="351">
                  <c:v>1.0570570570570637</c:v>
                </c:pt>
                <c:pt idx="352">
                  <c:v>1.0600600600600667</c:v>
                </c:pt>
                <c:pt idx="353">
                  <c:v>1.0630630630630697</c:v>
                </c:pt>
                <c:pt idx="354">
                  <c:v>1.0660660660660728</c:v>
                </c:pt>
                <c:pt idx="355">
                  <c:v>1.0690690690690758</c:v>
                </c:pt>
                <c:pt idx="356">
                  <c:v>1.0720720720720789</c:v>
                </c:pt>
                <c:pt idx="357">
                  <c:v>1.0750750750750819</c:v>
                </c:pt>
                <c:pt idx="358">
                  <c:v>1.078078078078085</c:v>
                </c:pt>
                <c:pt idx="359">
                  <c:v>1.081081081081088</c:v>
                </c:pt>
                <c:pt idx="360">
                  <c:v>1.0840840840840911</c:v>
                </c:pt>
                <c:pt idx="361">
                  <c:v>1.0870870870870941</c:v>
                </c:pt>
                <c:pt idx="362">
                  <c:v>1.0900900900900972</c:v>
                </c:pt>
                <c:pt idx="363">
                  <c:v>1.0930930930931002</c:v>
                </c:pt>
                <c:pt idx="364">
                  <c:v>1.0960960960961033</c:v>
                </c:pt>
                <c:pt idx="365">
                  <c:v>1.0990990990991063</c:v>
                </c:pt>
                <c:pt idx="366">
                  <c:v>1.1021021021021093</c:v>
                </c:pt>
                <c:pt idx="367">
                  <c:v>1.1051051051051124</c:v>
                </c:pt>
                <c:pt idx="368">
                  <c:v>1.1081081081081154</c:v>
                </c:pt>
                <c:pt idx="369">
                  <c:v>1.1111111111111185</c:v>
                </c:pt>
                <c:pt idx="370">
                  <c:v>1.1141141141141215</c:v>
                </c:pt>
                <c:pt idx="371">
                  <c:v>1.1171171171171246</c:v>
                </c:pt>
                <c:pt idx="372">
                  <c:v>1.1201201201201276</c:v>
                </c:pt>
                <c:pt idx="373">
                  <c:v>1.1231231231231307</c:v>
                </c:pt>
                <c:pt idx="374">
                  <c:v>1.1261261261261337</c:v>
                </c:pt>
                <c:pt idx="375">
                  <c:v>1.1291291291291368</c:v>
                </c:pt>
                <c:pt idx="376">
                  <c:v>1.1321321321321398</c:v>
                </c:pt>
                <c:pt idx="377">
                  <c:v>1.1351351351351429</c:v>
                </c:pt>
                <c:pt idx="378">
                  <c:v>1.1381381381381459</c:v>
                </c:pt>
                <c:pt idx="379">
                  <c:v>1.141141141141149</c:v>
                </c:pt>
                <c:pt idx="380">
                  <c:v>1.144144144144152</c:v>
                </c:pt>
                <c:pt idx="381">
                  <c:v>1.147147147147155</c:v>
                </c:pt>
                <c:pt idx="382">
                  <c:v>1.1501501501501581</c:v>
                </c:pt>
                <c:pt idx="383">
                  <c:v>1.1531531531531611</c:v>
                </c:pt>
                <c:pt idx="384">
                  <c:v>1.1561561561561642</c:v>
                </c:pt>
                <c:pt idx="385">
                  <c:v>1.1591591591591672</c:v>
                </c:pt>
                <c:pt idx="386">
                  <c:v>1.1621621621621703</c:v>
                </c:pt>
                <c:pt idx="387">
                  <c:v>1.1651651651651733</c:v>
                </c:pt>
                <c:pt idx="388">
                  <c:v>1.1681681681681764</c:v>
                </c:pt>
                <c:pt idx="389">
                  <c:v>1.1711711711711794</c:v>
                </c:pt>
                <c:pt idx="390">
                  <c:v>1.1741741741741825</c:v>
                </c:pt>
                <c:pt idx="391">
                  <c:v>1.1771771771771855</c:v>
                </c:pt>
                <c:pt idx="392">
                  <c:v>1.1801801801801886</c:v>
                </c:pt>
                <c:pt idx="393">
                  <c:v>1.1831831831831916</c:v>
                </c:pt>
                <c:pt idx="394">
                  <c:v>1.1861861861861946</c:v>
                </c:pt>
                <c:pt idx="395">
                  <c:v>1.1891891891891977</c:v>
                </c:pt>
                <c:pt idx="396">
                  <c:v>1.1921921921922007</c:v>
                </c:pt>
                <c:pt idx="397">
                  <c:v>1.1951951951952038</c:v>
                </c:pt>
                <c:pt idx="398">
                  <c:v>1.1981981981982068</c:v>
                </c:pt>
                <c:pt idx="399">
                  <c:v>1.2012012012012099</c:v>
                </c:pt>
                <c:pt idx="400">
                  <c:v>1.2042042042042129</c:v>
                </c:pt>
                <c:pt idx="401">
                  <c:v>1.207207207207216</c:v>
                </c:pt>
                <c:pt idx="402">
                  <c:v>1.210210210210219</c:v>
                </c:pt>
                <c:pt idx="403">
                  <c:v>1.2132132132132221</c:v>
                </c:pt>
                <c:pt idx="404">
                  <c:v>1.2162162162162251</c:v>
                </c:pt>
                <c:pt idx="405">
                  <c:v>1.2192192192192282</c:v>
                </c:pt>
                <c:pt idx="406">
                  <c:v>1.2222222222222312</c:v>
                </c:pt>
                <c:pt idx="407">
                  <c:v>1.2252252252252342</c:v>
                </c:pt>
                <c:pt idx="408">
                  <c:v>1.2282282282282373</c:v>
                </c:pt>
                <c:pt idx="409">
                  <c:v>1.2312312312312403</c:v>
                </c:pt>
                <c:pt idx="410">
                  <c:v>1.2342342342342434</c:v>
                </c:pt>
                <c:pt idx="411">
                  <c:v>1.2372372372372464</c:v>
                </c:pt>
                <c:pt idx="412">
                  <c:v>1.2402402402402495</c:v>
                </c:pt>
                <c:pt idx="413">
                  <c:v>1.2432432432432525</c:v>
                </c:pt>
                <c:pt idx="414">
                  <c:v>1.2462462462462556</c:v>
                </c:pt>
                <c:pt idx="415">
                  <c:v>1.2492492492492586</c:v>
                </c:pt>
                <c:pt idx="416">
                  <c:v>1.2522522522522617</c:v>
                </c:pt>
                <c:pt idx="417">
                  <c:v>1.2552552552552647</c:v>
                </c:pt>
                <c:pt idx="418">
                  <c:v>1.2582582582582678</c:v>
                </c:pt>
                <c:pt idx="419">
                  <c:v>1.2612612612612708</c:v>
                </c:pt>
                <c:pt idx="420">
                  <c:v>1.2642642642642739</c:v>
                </c:pt>
                <c:pt idx="421">
                  <c:v>1.2672672672672769</c:v>
                </c:pt>
                <c:pt idx="422">
                  <c:v>1.2702702702702799</c:v>
                </c:pt>
                <c:pt idx="423">
                  <c:v>1.273273273273283</c:v>
                </c:pt>
                <c:pt idx="424">
                  <c:v>1.276276276276286</c:v>
                </c:pt>
                <c:pt idx="425">
                  <c:v>1.2792792792792891</c:v>
                </c:pt>
                <c:pt idx="426">
                  <c:v>1.2822822822822921</c:v>
                </c:pt>
                <c:pt idx="427">
                  <c:v>1.2852852852852952</c:v>
                </c:pt>
                <c:pt idx="428">
                  <c:v>1.2882882882882982</c:v>
                </c:pt>
                <c:pt idx="429">
                  <c:v>1.2912912912913013</c:v>
                </c:pt>
                <c:pt idx="430">
                  <c:v>1.2942942942943043</c:v>
                </c:pt>
                <c:pt idx="431">
                  <c:v>1.2972972972973074</c:v>
                </c:pt>
                <c:pt idx="432">
                  <c:v>1.3003003003003104</c:v>
                </c:pt>
                <c:pt idx="433">
                  <c:v>1.3033033033033135</c:v>
                </c:pt>
                <c:pt idx="434">
                  <c:v>1.3063063063063165</c:v>
                </c:pt>
                <c:pt idx="435">
                  <c:v>1.3093093093093195</c:v>
                </c:pt>
                <c:pt idx="436">
                  <c:v>1.3123123123123226</c:v>
                </c:pt>
                <c:pt idx="437">
                  <c:v>1.3153153153153256</c:v>
                </c:pt>
                <c:pt idx="438">
                  <c:v>1.3183183183183287</c:v>
                </c:pt>
                <c:pt idx="439">
                  <c:v>1.3213213213213317</c:v>
                </c:pt>
                <c:pt idx="440">
                  <c:v>1.3243243243243348</c:v>
                </c:pt>
                <c:pt idx="441">
                  <c:v>1.3273273273273378</c:v>
                </c:pt>
                <c:pt idx="442">
                  <c:v>1.3303303303303409</c:v>
                </c:pt>
                <c:pt idx="443">
                  <c:v>1.3333333333333439</c:v>
                </c:pt>
                <c:pt idx="444">
                  <c:v>1.336336336336347</c:v>
                </c:pt>
                <c:pt idx="445">
                  <c:v>1.33933933933935</c:v>
                </c:pt>
                <c:pt idx="446">
                  <c:v>1.3423423423423531</c:v>
                </c:pt>
                <c:pt idx="447">
                  <c:v>1.3453453453453561</c:v>
                </c:pt>
                <c:pt idx="448">
                  <c:v>1.3483483483483591</c:v>
                </c:pt>
                <c:pt idx="449">
                  <c:v>1.3513513513513622</c:v>
                </c:pt>
                <c:pt idx="450">
                  <c:v>1.3543543543543652</c:v>
                </c:pt>
                <c:pt idx="451">
                  <c:v>1.3573573573573683</c:v>
                </c:pt>
                <c:pt idx="452">
                  <c:v>1.3603603603603713</c:v>
                </c:pt>
                <c:pt idx="453">
                  <c:v>1.3633633633633744</c:v>
                </c:pt>
                <c:pt idx="454">
                  <c:v>1.3663663663663774</c:v>
                </c:pt>
                <c:pt idx="455">
                  <c:v>1.3693693693693805</c:v>
                </c:pt>
                <c:pt idx="456">
                  <c:v>1.3723723723723835</c:v>
                </c:pt>
                <c:pt idx="457">
                  <c:v>1.3753753753753866</c:v>
                </c:pt>
                <c:pt idx="458">
                  <c:v>1.3783783783783896</c:v>
                </c:pt>
                <c:pt idx="459">
                  <c:v>1.3813813813813927</c:v>
                </c:pt>
                <c:pt idx="460">
                  <c:v>1.3843843843843957</c:v>
                </c:pt>
                <c:pt idx="461">
                  <c:v>1.3873873873873988</c:v>
                </c:pt>
                <c:pt idx="462">
                  <c:v>1.3903903903904018</c:v>
                </c:pt>
                <c:pt idx="463">
                  <c:v>1.3933933933934048</c:v>
                </c:pt>
                <c:pt idx="464">
                  <c:v>1.3963963963964079</c:v>
                </c:pt>
                <c:pt idx="465">
                  <c:v>1.3993993993994109</c:v>
                </c:pt>
                <c:pt idx="466">
                  <c:v>1.402402402402414</c:v>
                </c:pt>
                <c:pt idx="467">
                  <c:v>1.405405405405417</c:v>
                </c:pt>
                <c:pt idx="468">
                  <c:v>1.4084084084084201</c:v>
                </c:pt>
                <c:pt idx="469">
                  <c:v>1.4114114114114231</c:v>
                </c:pt>
                <c:pt idx="470">
                  <c:v>1.4144144144144262</c:v>
                </c:pt>
                <c:pt idx="471">
                  <c:v>1.4174174174174292</c:v>
                </c:pt>
                <c:pt idx="472">
                  <c:v>1.4204204204204323</c:v>
                </c:pt>
                <c:pt idx="473">
                  <c:v>1.4234234234234353</c:v>
                </c:pt>
                <c:pt idx="474">
                  <c:v>1.4264264264264384</c:v>
                </c:pt>
                <c:pt idx="475">
                  <c:v>1.4294294294294414</c:v>
                </c:pt>
                <c:pt idx="476">
                  <c:v>1.4324324324324444</c:v>
                </c:pt>
                <c:pt idx="477">
                  <c:v>1.4354354354354475</c:v>
                </c:pt>
                <c:pt idx="478">
                  <c:v>1.4384384384384505</c:v>
                </c:pt>
                <c:pt idx="479">
                  <c:v>1.4414414414414536</c:v>
                </c:pt>
                <c:pt idx="480">
                  <c:v>1.4444444444444566</c:v>
                </c:pt>
                <c:pt idx="481">
                  <c:v>1.4474474474474597</c:v>
                </c:pt>
                <c:pt idx="482">
                  <c:v>1.4504504504504627</c:v>
                </c:pt>
                <c:pt idx="483">
                  <c:v>1.4534534534534658</c:v>
                </c:pt>
                <c:pt idx="484">
                  <c:v>1.4564564564564688</c:v>
                </c:pt>
                <c:pt idx="485">
                  <c:v>1.4594594594594719</c:v>
                </c:pt>
                <c:pt idx="486">
                  <c:v>1.4624624624624749</c:v>
                </c:pt>
                <c:pt idx="487">
                  <c:v>1.465465465465478</c:v>
                </c:pt>
                <c:pt idx="488">
                  <c:v>1.468468468468481</c:v>
                </c:pt>
                <c:pt idx="489">
                  <c:v>1.471471471471484</c:v>
                </c:pt>
                <c:pt idx="490">
                  <c:v>1.4744744744744871</c:v>
                </c:pt>
                <c:pt idx="491">
                  <c:v>1.4774774774774901</c:v>
                </c:pt>
                <c:pt idx="492">
                  <c:v>1.4804804804804932</c:v>
                </c:pt>
                <c:pt idx="493">
                  <c:v>1.4834834834834962</c:v>
                </c:pt>
                <c:pt idx="494">
                  <c:v>1.4864864864864993</c:v>
                </c:pt>
                <c:pt idx="495">
                  <c:v>1.4894894894895023</c:v>
                </c:pt>
                <c:pt idx="496">
                  <c:v>1.4924924924925054</c:v>
                </c:pt>
                <c:pt idx="497">
                  <c:v>1.4954954954955084</c:v>
                </c:pt>
                <c:pt idx="498">
                  <c:v>1.4984984984985115</c:v>
                </c:pt>
                <c:pt idx="499">
                  <c:v>1.5015015015015145</c:v>
                </c:pt>
                <c:pt idx="500">
                  <c:v>1.5045045045045176</c:v>
                </c:pt>
                <c:pt idx="501">
                  <c:v>1.5075075075075206</c:v>
                </c:pt>
                <c:pt idx="502">
                  <c:v>1.5105105105105237</c:v>
                </c:pt>
                <c:pt idx="503">
                  <c:v>1.5135135135135267</c:v>
                </c:pt>
                <c:pt idx="504">
                  <c:v>1.5165165165165297</c:v>
                </c:pt>
                <c:pt idx="505">
                  <c:v>1.5195195195195328</c:v>
                </c:pt>
                <c:pt idx="506">
                  <c:v>1.5225225225225358</c:v>
                </c:pt>
                <c:pt idx="507">
                  <c:v>1.5255255255255389</c:v>
                </c:pt>
                <c:pt idx="508">
                  <c:v>1.5285285285285419</c:v>
                </c:pt>
                <c:pt idx="509">
                  <c:v>1.531531531531545</c:v>
                </c:pt>
                <c:pt idx="510">
                  <c:v>1.534534534534548</c:v>
                </c:pt>
                <c:pt idx="511">
                  <c:v>1.5375375375375511</c:v>
                </c:pt>
                <c:pt idx="512">
                  <c:v>1.5405405405405541</c:v>
                </c:pt>
                <c:pt idx="513">
                  <c:v>1.5435435435435572</c:v>
                </c:pt>
                <c:pt idx="514">
                  <c:v>1.5465465465465602</c:v>
                </c:pt>
                <c:pt idx="515">
                  <c:v>1.5495495495495633</c:v>
                </c:pt>
                <c:pt idx="516">
                  <c:v>1.5525525525525663</c:v>
                </c:pt>
                <c:pt idx="517">
                  <c:v>1.5555555555555693</c:v>
                </c:pt>
                <c:pt idx="518">
                  <c:v>1.5585585585585724</c:v>
                </c:pt>
                <c:pt idx="519">
                  <c:v>1.5615615615615754</c:v>
                </c:pt>
                <c:pt idx="520">
                  <c:v>1.5645645645645785</c:v>
                </c:pt>
                <c:pt idx="521">
                  <c:v>1.5675675675675815</c:v>
                </c:pt>
                <c:pt idx="522">
                  <c:v>1.5705705705705846</c:v>
                </c:pt>
                <c:pt idx="523">
                  <c:v>1.5735735735735876</c:v>
                </c:pt>
                <c:pt idx="524">
                  <c:v>1.5765765765765907</c:v>
                </c:pt>
                <c:pt idx="525">
                  <c:v>1.5795795795795937</c:v>
                </c:pt>
                <c:pt idx="526">
                  <c:v>1.5825825825825968</c:v>
                </c:pt>
                <c:pt idx="527">
                  <c:v>1.5855855855855998</c:v>
                </c:pt>
                <c:pt idx="528">
                  <c:v>1.5885885885886029</c:v>
                </c:pt>
                <c:pt idx="529">
                  <c:v>1.5915915915916059</c:v>
                </c:pt>
                <c:pt idx="530">
                  <c:v>1.5945945945946089</c:v>
                </c:pt>
                <c:pt idx="531">
                  <c:v>1.597597597597612</c:v>
                </c:pt>
                <c:pt idx="532">
                  <c:v>1.600600600600615</c:v>
                </c:pt>
                <c:pt idx="533">
                  <c:v>1.6036036036036181</c:v>
                </c:pt>
                <c:pt idx="534">
                  <c:v>1.6066066066066211</c:v>
                </c:pt>
                <c:pt idx="535">
                  <c:v>1.6096096096096242</c:v>
                </c:pt>
                <c:pt idx="536">
                  <c:v>1.6126126126126272</c:v>
                </c:pt>
                <c:pt idx="537">
                  <c:v>1.6156156156156303</c:v>
                </c:pt>
                <c:pt idx="538">
                  <c:v>1.6186186186186333</c:v>
                </c:pt>
                <c:pt idx="539">
                  <c:v>1.6216216216216364</c:v>
                </c:pt>
                <c:pt idx="540">
                  <c:v>1.6246246246246394</c:v>
                </c:pt>
                <c:pt idx="541">
                  <c:v>1.6276276276276425</c:v>
                </c:pt>
                <c:pt idx="542">
                  <c:v>1.6306306306306455</c:v>
                </c:pt>
                <c:pt idx="543">
                  <c:v>1.6336336336336486</c:v>
                </c:pt>
                <c:pt idx="544">
                  <c:v>1.6366366366366516</c:v>
                </c:pt>
                <c:pt idx="545">
                  <c:v>1.6396396396396546</c:v>
                </c:pt>
                <c:pt idx="546">
                  <c:v>1.6426426426426577</c:v>
                </c:pt>
                <c:pt idx="547">
                  <c:v>1.6456456456456607</c:v>
                </c:pt>
                <c:pt idx="548">
                  <c:v>1.6486486486486638</c:v>
                </c:pt>
                <c:pt idx="549">
                  <c:v>1.6516516516516668</c:v>
                </c:pt>
                <c:pt idx="550">
                  <c:v>1.6546546546546699</c:v>
                </c:pt>
                <c:pt idx="551">
                  <c:v>1.6576576576576729</c:v>
                </c:pt>
                <c:pt idx="552">
                  <c:v>1.660660660660676</c:v>
                </c:pt>
                <c:pt idx="553">
                  <c:v>1.663663663663679</c:v>
                </c:pt>
                <c:pt idx="554">
                  <c:v>1.6666666666666821</c:v>
                </c:pt>
                <c:pt idx="555">
                  <c:v>1.6696696696696851</c:v>
                </c:pt>
                <c:pt idx="556">
                  <c:v>1.6726726726726882</c:v>
                </c:pt>
                <c:pt idx="557">
                  <c:v>1.6756756756756912</c:v>
                </c:pt>
                <c:pt idx="558">
                  <c:v>1.6786786786786942</c:v>
                </c:pt>
                <c:pt idx="559">
                  <c:v>1.6816816816816973</c:v>
                </c:pt>
                <c:pt idx="560">
                  <c:v>1.6846846846847003</c:v>
                </c:pt>
                <c:pt idx="561">
                  <c:v>1.6876876876877034</c:v>
                </c:pt>
                <c:pt idx="562">
                  <c:v>1.6906906906907064</c:v>
                </c:pt>
                <c:pt idx="563">
                  <c:v>1.6936936936937095</c:v>
                </c:pt>
                <c:pt idx="564">
                  <c:v>1.6966966966967125</c:v>
                </c:pt>
                <c:pt idx="565">
                  <c:v>1.6996996996997156</c:v>
                </c:pt>
                <c:pt idx="566">
                  <c:v>1.7027027027027186</c:v>
                </c:pt>
                <c:pt idx="567">
                  <c:v>1.7057057057057217</c:v>
                </c:pt>
                <c:pt idx="568">
                  <c:v>1.7087087087087247</c:v>
                </c:pt>
                <c:pt idx="569">
                  <c:v>1.7117117117117278</c:v>
                </c:pt>
                <c:pt idx="570">
                  <c:v>1.7147147147147308</c:v>
                </c:pt>
                <c:pt idx="571">
                  <c:v>1.7177177177177338</c:v>
                </c:pt>
                <c:pt idx="572">
                  <c:v>1.7207207207207369</c:v>
                </c:pt>
                <c:pt idx="573">
                  <c:v>1.7237237237237399</c:v>
                </c:pt>
                <c:pt idx="574">
                  <c:v>1.726726726726743</c:v>
                </c:pt>
                <c:pt idx="575">
                  <c:v>1.729729729729746</c:v>
                </c:pt>
                <c:pt idx="576">
                  <c:v>1.7327327327327491</c:v>
                </c:pt>
                <c:pt idx="577">
                  <c:v>1.7357357357357521</c:v>
                </c:pt>
                <c:pt idx="578">
                  <c:v>1.7387387387387552</c:v>
                </c:pt>
                <c:pt idx="579">
                  <c:v>1.7417417417417582</c:v>
                </c:pt>
                <c:pt idx="580">
                  <c:v>1.7447447447447613</c:v>
                </c:pt>
                <c:pt idx="581">
                  <c:v>1.7477477477477643</c:v>
                </c:pt>
                <c:pt idx="582">
                  <c:v>1.7507507507507674</c:v>
                </c:pt>
                <c:pt idx="583">
                  <c:v>1.7537537537537704</c:v>
                </c:pt>
                <c:pt idx="584">
                  <c:v>1.7567567567567735</c:v>
                </c:pt>
                <c:pt idx="585">
                  <c:v>1.7597597597597765</c:v>
                </c:pt>
                <c:pt idx="586">
                  <c:v>1.7627627627627795</c:v>
                </c:pt>
                <c:pt idx="587">
                  <c:v>1.7657657657657826</c:v>
                </c:pt>
                <c:pt idx="588">
                  <c:v>1.7687687687687856</c:v>
                </c:pt>
                <c:pt idx="589">
                  <c:v>1.7717717717717887</c:v>
                </c:pt>
                <c:pt idx="590">
                  <c:v>1.7747747747747917</c:v>
                </c:pt>
                <c:pt idx="591">
                  <c:v>1.7777777777777948</c:v>
                </c:pt>
                <c:pt idx="592">
                  <c:v>1.7807807807807978</c:v>
                </c:pt>
                <c:pt idx="593">
                  <c:v>1.7837837837838009</c:v>
                </c:pt>
                <c:pt idx="594">
                  <c:v>1.7867867867868039</c:v>
                </c:pt>
                <c:pt idx="595">
                  <c:v>1.789789789789807</c:v>
                </c:pt>
                <c:pt idx="596">
                  <c:v>1.79279279279281</c:v>
                </c:pt>
                <c:pt idx="597">
                  <c:v>1.7957957957958131</c:v>
                </c:pt>
                <c:pt idx="598">
                  <c:v>1.7987987987988161</c:v>
                </c:pt>
                <c:pt idx="599">
                  <c:v>1.8018018018018191</c:v>
                </c:pt>
                <c:pt idx="600">
                  <c:v>1.8048048048048222</c:v>
                </c:pt>
                <c:pt idx="601">
                  <c:v>1.8078078078078252</c:v>
                </c:pt>
                <c:pt idx="602">
                  <c:v>1.8108108108108283</c:v>
                </c:pt>
                <c:pt idx="603">
                  <c:v>1.8138138138138313</c:v>
                </c:pt>
                <c:pt idx="604">
                  <c:v>1.8168168168168344</c:v>
                </c:pt>
                <c:pt idx="605">
                  <c:v>1.8198198198198374</c:v>
                </c:pt>
                <c:pt idx="606">
                  <c:v>1.8228228228228405</c:v>
                </c:pt>
                <c:pt idx="607">
                  <c:v>1.8258258258258435</c:v>
                </c:pt>
                <c:pt idx="608">
                  <c:v>1.8288288288288466</c:v>
                </c:pt>
                <c:pt idx="609">
                  <c:v>1.8318318318318496</c:v>
                </c:pt>
                <c:pt idx="610">
                  <c:v>1.8348348348348527</c:v>
                </c:pt>
                <c:pt idx="611">
                  <c:v>1.8378378378378557</c:v>
                </c:pt>
                <c:pt idx="612">
                  <c:v>1.8408408408408587</c:v>
                </c:pt>
                <c:pt idx="613">
                  <c:v>1.8438438438438618</c:v>
                </c:pt>
                <c:pt idx="614">
                  <c:v>1.8468468468468648</c:v>
                </c:pt>
                <c:pt idx="615">
                  <c:v>1.8498498498498679</c:v>
                </c:pt>
                <c:pt idx="616">
                  <c:v>1.8528528528528709</c:v>
                </c:pt>
                <c:pt idx="617">
                  <c:v>1.855855855855874</c:v>
                </c:pt>
                <c:pt idx="618">
                  <c:v>1.858858858858877</c:v>
                </c:pt>
                <c:pt idx="619">
                  <c:v>1.8618618618618801</c:v>
                </c:pt>
                <c:pt idx="620">
                  <c:v>1.8648648648648831</c:v>
                </c:pt>
                <c:pt idx="621">
                  <c:v>1.8678678678678862</c:v>
                </c:pt>
                <c:pt idx="622">
                  <c:v>1.8708708708708892</c:v>
                </c:pt>
                <c:pt idx="623">
                  <c:v>1.8738738738738923</c:v>
                </c:pt>
                <c:pt idx="624">
                  <c:v>1.8768768768768953</c:v>
                </c:pt>
                <c:pt idx="625">
                  <c:v>1.8798798798798984</c:v>
                </c:pt>
                <c:pt idx="626">
                  <c:v>1.8828828828829014</c:v>
                </c:pt>
                <c:pt idx="627">
                  <c:v>1.8858858858859044</c:v>
                </c:pt>
                <c:pt idx="628">
                  <c:v>1.8888888888889075</c:v>
                </c:pt>
                <c:pt idx="629">
                  <c:v>1.8918918918919105</c:v>
                </c:pt>
                <c:pt idx="630">
                  <c:v>1.8948948948949136</c:v>
                </c:pt>
                <c:pt idx="631">
                  <c:v>1.8978978978979166</c:v>
                </c:pt>
                <c:pt idx="632">
                  <c:v>1.9009009009009197</c:v>
                </c:pt>
                <c:pt idx="633">
                  <c:v>1.9039039039039227</c:v>
                </c:pt>
                <c:pt idx="634">
                  <c:v>1.9069069069069258</c:v>
                </c:pt>
                <c:pt idx="635">
                  <c:v>1.9099099099099288</c:v>
                </c:pt>
                <c:pt idx="636">
                  <c:v>1.9129129129129319</c:v>
                </c:pt>
                <c:pt idx="637">
                  <c:v>1.9159159159159349</c:v>
                </c:pt>
                <c:pt idx="638">
                  <c:v>1.918918918918938</c:v>
                </c:pt>
                <c:pt idx="639">
                  <c:v>1.921921921921941</c:v>
                </c:pt>
                <c:pt idx="640">
                  <c:v>1.924924924924944</c:v>
                </c:pt>
                <c:pt idx="641">
                  <c:v>1.9279279279279471</c:v>
                </c:pt>
                <c:pt idx="642">
                  <c:v>1.9309309309309501</c:v>
                </c:pt>
                <c:pt idx="643">
                  <c:v>1.9339339339339532</c:v>
                </c:pt>
                <c:pt idx="644">
                  <c:v>1.9369369369369562</c:v>
                </c:pt>
                <c:pt idx="645">
                  <c:v>1.9399399399399593</c:v>
                </c:pt>
                <c:pt idx="646">
                  <c:v>1.9429429429429623</c:v>
                </c:pt>
                <c:pt idx="647">
                  <c:v>1.9459459459459654</c:v>
                </c:pt>
                <c:pt idx="648">
                  <c:v>1.9489489489489684</c:v>
                </c:pt>
                <c:pt idx="649">
                  <c:v>1.9519519519519715</c:v>
                </c:pt>
                <c:pt idx="650">
                  <c:v>1.9549549549549745</c:v>
                </c:pt>
                <c:pt idx="651">
                  <c:v>1.9579579579579776</c:v>
                </c:pt>
                <c:pt idx="652">
                  <c:v>1.9609609609609806</c:v>
                </c:pt>
                <c:pt idx="653">
                  <c:v>1.9639639639639836</c:v>
                </c:pt>
                <c:pt idx="654">
                  <c:v>1.9669669669669867</c:v>
                </c:pt>
                <c:pt idx="655">
                  <c:v>1.9699699699699897</c:v>
                </c:pt>
                <c:pt idx="656">
                  <c:v>1.9729729729729928</c:v>
                </c:pt>
                <c:pt idx="657">
                  <c:v>1.9759759759759958</c:v>
                </c:pt>
                <c:pt idx="658">
                  <c:v>1.9789789789789989</c:v>
                </c:pt>
                <c:pt idx="659">
                  <c:v>1.9819819819820019</c:v>
                </c:pt>
                <c:pt idx="660">
                  <c:v>1.984984984985005</c:v>
                </c:pt>
                <c:pt idx="661">
                  <c:v>1.987987987988008</c:v>
                </c:pt>
                <c:pt idx="662">
                  <c:v>1.9909909909910111</c:v>
                </c:pt>
                <c:pt idx="663">
                  <c:v>1.9939939939940141</c:v>
                </c:pt>
                <c:pt idx="664">
                  <c:v>1.9969969969970172</c:v>
                </c:pt>
                <c:pt idx="665">
                  <c:v>2.00000000000002</c:v>
                </c:pt>
                <c:pt idx="666">
                  <c:v>2.0030030030030228</c:v>
                </c:pt>
                <c:pt idx="667">
                  <c:v>2.0060060060060256</c:v>
                </c:pt>
                <c:pt idx="668">
                  <c:v>2.0090090090090285</c:v>
                </c:pt>
                <c:pt idx="669">
                  <c:v>2.0120120120120313</c:v>
                </c:pt>
                <c:pt idx="670">
                  <c:v>2.0150150150150341</c:v>
                </c:pt>
                <c:pt idx="671">
                  <c:v>2.0180180180180369</c:v>
                </c:pt>
                <c:pt idx="672">
                  <c:v>2.0210210210210398</c:v>
                </c:pt>
                <c:pt idx="673">
                  <c:v>2.0240240240240426</c:v>
                </c:pt>
                <c:pt idx="674">
                  <c:v>2.0270270270270454</c:v>
                </c:pt>
                <c:pt idx="675">
                  <c:v>2.0300300300300482</c:v>
                </c:pt>
                <c:pt idx="676">
                  <c:v>2.0330330330330511</c:v>
                </c:pt>
                <c:pt idx="677">
                  <c:v>2.0360360360360539</c:v>
                </c:pt>
                <c:pt idx="678">
                  <c:v>2.0390390390390567</c:v>
                </c:pt>
                <c:pt idx="679">
                  <c:v>2.0420420420420595</c:v>
                </c:pt>
                <c:pt idx="680">
                  <c:v>2.0450450450450623</c:v>
                </c:pt>
                <c:pt idx="681">
                  <c:v>2.0480480480480652</c:v>
                </c:pt>
                <c:pt idx="682">
                  <c:v>2.051051051051068</c:v>
                </c:pt>
                <c:pt idx="683">
                  <c:v>2.0540540540540708</c:v>
                </c:pt>
                <c:pt idx="684">
                  <c:v>2.0570570570570736</c:v>
                </c:pt>
                <c:pt idx="685">
                  <c:v>2.0600600600600765</c:v>
                </c:pt>
                <c:pt idx="686">
                  <c:v>2.0630630630630793</c:v>
                </c:pt>
                <c:pt idx="687">
                  <c:v>2.0660660660660821</c:v>
                </c:pt>
                <c:pt idx="688">
                  <c:v>2.0690690690690849</c:v>
                </c:pt>
                <c:pt idx="689">
                  <c:v>2.0720720720720878</c:v>
                </c:pt>
                <c:pt idx="690">
                  <c:v>2.0750750750750906</c:v>
                </c:pt>
                <c:pt idx="691">
                  <c:v>2.0780780780780934</c:v>
                </c:pt>
                <c:pt idx="692">
                  <c:v>2.0810810810810962</c:v>
                </c:pt>
                <c:pt idx="693">
                  <c:v>2.0840840840840991</c:v>
                </c:pt>
                <c:pt idx="694">
                  <c:v>2.0870870870871019</c:v>
                </c:pt>
                <c:pt idx="695">
                  <c:v>2.0900900900901047</c:v>
                </c:pt>
                <c:pt idx="696">
                  <c:v>2.0930930930931075</c:v>
                </c:pt>
                <c:pt idx="697">
                  <c:v>2.0960960960961104</c:v>
                </c:pt>
                <c:pt idx="698">
                  <c:v>2.0990990990991132</c:v>
                </c:pt>
                <c:pt idx="699">
                  <c:v>2.102102102102116</c:v>
                </c:pt>
                <c:pt idx="700">
                  <c:v>2.1051051051051188</c:v>
                </c:pt>
                <c:pt idx="701">
                  <c:v>2.1081081081081217</c:v>
                </c:pt>
                <c:pt idx="702">
                  <c:v>2.1111111111111245</c:v>
                </c:pt>
                <c:pt idx="703">
                  <c:v>2.1141141141141273</c:v>
                </c:pt>
                <c:pt idx="704">
                  <c:v>2.1171171171171301</c:v>
                </c:pt>
                <c:pt idx="705">
                  <c:v>2.120120120120133</c:v>
                </c:pt>
                <c:pt idx="706">
                  <c:v>2.1231231231231358</c:v>
                </c:pt>
                <c:pt idx="707">
                  <c:v>2.1261261261261386</c:v>
                </c:pt>
                <c:pt idx="708">
                  <c:v>2.1291291291291414</c:v>
                </c:pt>
                <c:pt idx="709">
                  <c:v>2.1321321321321443</c:v>
                </c:pt>
                <c:pt idx="710">
                  <c:v>2.1351351351351471</c:v>
                </c:pt>
                <c:pt idx="711">
                  <c:v>2.1381381381381499</c:v>
                </c:pt>
                <c:pt idx="712">
                  <c:v>2.1411411411411527</c:v>
                </c:pt>
                <c:pt idx="713">
                  <c:v>2.1441441441441556</c:v>
                </c:pt>
                <c:pt idx="714">
                  <c:v>2.1471471471471584</c:v>
                </c:pt>
                <c:pt idx="715">
                  <c:v>2.1501501501501612</c:v>
                </c:pt>
                <c:pt idx="716">
                  <c:v>2.153153153153164</c:v>
                </c:pt>
                <c:pt idx="717">
                  <c:v>2.1561561561561668</c:v>
                </c:pt>
                <c:pt idx="718">
                  <c:v>2.1591591591591697</c:v>
                </c:pt>
                <c:pt idx="719">
                  <c:v>2.1621621621621725</c:v>
                </c:pt>
                <c:pt idx="720">
                  <c:v>2.1651651651651753</c:v>
                </c:pt>
                <c:pt idx="721">
                  <c:v>2.1681681681681781</c:v>
                </c:pt>
                <c:pt idx="722">
                  <c:v>2.171171171171181</c:v>
                </c:pt>
                <c:pt idx="723">
                  <c:v>2.1741741741741838</c:v>
                </c:pt>
                <c:pt idx="724">
                  <c:v>2.1771771771771866</c:v>
                </c:pt>
                <c:pt idx="725">
                  <c:v>2.1801801801801894</c:v>
                </c:pt>
                <c:pt idx="726">
                  <c:v>2.1831831831831923</c:v>
                </c:pt>
                <c:pt idx="727">
                  <c:v>2.1861861861861951</c:v>
                </c:pt>
                <c:pt idx="728">
                  <c:v>2.1891891891891979</c:v>
                </c:pt>
                <c:pt idx="729">
                  <c:v>2.1921921921922007</c:v>
                </c:pt>
                <c:pt idx="730">
                  <c:v>2.1951951951952036</c:v>
                </c:pt>
                <c:pt idx="731">
                  <c:v>2.1981981981982064</c:v>
                </c:pt>
                <c:pt idx="732">
                  <c:v>2.2012012012012092</c:v>
                </c:pt>
                <c:pt idx="733">
                  <c:v>2.204204204204212</c:v>
                </c:pt>
                <c:pt idx="734">
                  <c:v>2.2072072072072149</c:v>
                </c:pt>
                <c:pt idx="735">
                  <c:v>2.2102102102102177</c:v>
                </c:pt>
                <c:pt idx="736">
                  <c:v>2.2132132132132205</c:v>
                </c:pt>
                <c:pt idx="737">
                  <c:v>2.2162162162162233</c:v>
                </c:pt>
                <c:pt idx="738">
                  <c:v>2.2192192192192262</c:v>
                </c:pt>
                <c:pt idx="739">
                  <c:v>2.222222222222229</c:v>
                </c:pt>
                <c:pt idx="740">
                  <c:v>2.2252252252252318</c:v>
                </c:pt>
                <c:pt idx="741">
                  <c:v>2.2282282282282346</c:v>
                </c:pt>
                <c:pt idx="742">
                  <c:v>2.2312312312312375</c:v>
                </c:pt>
                <c:pt idx="743">
                  <c:v>2.2342342342342403</c:v>
                </c:pt>
                <c:pt idx="744">
                  <c:v>2.2372372372372431</c:v>
                </c:pt>
                <c:pt idx="745">
                  <c:v>2.2402402402402459</c:v>
                </c:pt>
                <c:pt idx="746">
                  <c:v>2.2432432432432488</c:v>
                </c:pt>
                <c:pt idx="747">
                  <c:v>2.2462462462462516</c:v>
                </c:pt>
                <c:pt idx="748">
                  <c:v>2.2492492492492544</c:v>
                </c:pt>
                <c:pt idx="749">
                  <c:v>2.2522522522522572</c:v>
                </c:pt>
                <c:pt idx="750">
                  <c:v>2.25525525525526</c:v>
                </c:pt>
                <c:pt idx="751">
                  <c:v>2.2582582582582629</c:v>
                </c:pt>
                <c:pt idx="752">
                  <c:v>2.2612612612612657</c:v>
                </c:pt>
                <c:pt idx="753">
                  <c:v>2.2642642642642685</c:v>
                </c:pt>
                <c:pt idx="754">
                  <c:v>2.2672672672672713</c:v>
                </c:pt>
                <c:pt idx="755">
                  <c:v>2.2702702702702742</c:v>
                </c:pt>
                <c:pt idx="756">
                  <c:v>2.273273273273277</c:v>
                </c:pt>
                <c:pt idx="757">
                  <c:v>2.2762762762762798</c:v>
                </c:pt>
                <c:pt idx="758">
                  <c:v>2.2792792792792826</c:v>
                </c:pt>
                <c:pt idx="759">
                  <c:v>2.2822822822822855</c:v>
                </c:pt>
                <c:pt idx="760">
                  <c:v>2.2852852852852883</c:v>
                </c:pt>
                <c:pt idx="761">
                  <c:v>2.2882882882882911</c:v>
                </c:pt>
                <c:pt idx="762">
                  <c:v>2.2912912912912939</c:v>
                </c:pt>
                <c:pt idx="763">
                  <c:v>2.2942942942942968</c:v>
                </c:pt>
                <c:pt idx="764">
                  <c:v>2.2972972972972996</c:v>
                </c:pt>
                <c:pt idx="765">
                  <c:v>2.3003003003003024</c:v>
                </c:pt>
                <c:pt idx="766">
                  <c:v>2.3033033033033052</c:v>
                </c:pt>
                <c:pt idx="767">
                  <c:v>2.3063063063063081</c:v>
                </c:pt>
                <c:pt idx="768">
                  <c:v>2.3093093093093109</c:v>
                </c:pt>
                <c:pt idx="769">
                  <c:v>2.3123123123123137</c:v>
                </c:pt>
                <c:pt idx="770">
                  <c:v>2.3153153153153165</c:v>
                </c:pt>
                <c:pt idx="771">
                  <c:v>2.3183183183183194</c:v>
                </c:pt>
                <c:pt idx="772">
                  <c:v>2.3213213213213222</c:v>
                </c:pt>
                <c:pt idx="773">
                  <c:v>2.324324324324325</c:v>
                </c:pt>
                <c:pt idx="774">
                  <c:v>2.3273273273273278</c:v>
                </c:pt>
                <c:pt idx="775">
                  <c:v>2.3303303303303307</c:v>
                </c:pt>
                <c:pt idx="776">
                  <c:v>2.3333333333333335</c:v>
                </c:pt>
                <c:pt idx="777">
                  <c:v>2.3363363363363363</c:v>
                </c:pt>
                <c:pt idx="778">
                  <c:v>2.3393393393393391</c:v>
                </c:pt>
                <c:pt idx="779">
                  <c:v>2.342342342342342</c:v>
                </c:pt>
                <c:pt idx="780">
                  <c:v>2.3453453453453448</c:v>
                </c:pt>
                <c:pt idx="781">
                  <c:v>2.3483483483483476</c:v>
                </c:pt>
                <c:pt idx="782">
                  <c:v>2.3513513513513504</c:v>
                </c:pt>
                <c:pt idx="783">
                  <c:v>2.3543543543543533</c:v>
                </c:pt>
                <c:pt idx="784">
                  <c:v>2.3573573573573561</c:v>
                </c:pt>
                <c:pt idx="785">
                  <c:v>2.3603603603603589</c:v>
                </c:pt>
                <c:pt idx="786">
                  <c:v>2.3633633633633617</c:v>
                </c:pt>
                <c:pt idx="787">
                  <c:v>2.3663663663663645</c:v>
                </c:pt>
                <c:pt idx="788">
                  <c:v>2.3693693693693674</c:v>
                </c:pt>
                <c:pt idx="789">
                  <c:v>2.3723723723723702</c:v>
                </c:pt>
                <c:pt idx="790">
                  <c:v>2.375375375375373</c:v>
                </c:pt>
                <c:pt idx="791">
                  <c:v>2.3783783783783758</c:v>
                </c:pt>
                <c:pt idx="792">
                  <c:v>2.3813813813813787</c:v>
                </c:pt>
                <c:pt idx="793">
                  <c:v>2.3843843843843815</c:v>
                </c:pt>
                <c:pt idx="794">
                  <c:v>2.3873873873873843</c:v>
                </c:pt>
                <c:pt idx="795">
                  <c:v>2.3903903903903871</c:v>
                </c:pt>
                <c:pt idx="796">
                  <c:v>2.39339339339339</c:v>
                </c:pt>
                <c:pt idx="797">
                  <c:v>2.3963963963963928</c:v>
                </c:pt>
                <c:pt idx="798">
                  <c:v>2.3993993993993956</c:v>
                </c:pt>
                <c:pt idx="799">
                  <c:v>2.4024024024023984</c:v>
                </c:pt>
                <c:pt idx="800">
                  <c:v>2.4054054054054013</c:v>
                </c:pt>
                <c:pt idx="801">
                  <c:v>2.4084084084084041</c:v>
                </c:pt>
                <c:pt idx="802">
                  <c:v>2.4114114114114069</c:v>
                </c:pt>
                <c:pt idx="803">
                  <c:v>2.4144144144144097</c:v>
                </c:pt>
                <c:pt idx="804">
                  <c:v>2.4174174174174126</c:v>
                </c:pt>
                <c:pt idx="805">
                  <c:v>2.4204204204204154</c:v>
                </c:pt>
                <c:pt idx="806">
                  <c:v>2.4234234234234182</c:v>
                </c:pt>
                <c:pt idx="807">
                  <c:v>2.426426426426421</c:v>
                </c:pt>
                <c:pt idx="808">
                  <c:v>2.4294294294294239</c:v>
                </c:pt>
                <c:pt idx="809">
                  <c:v>2.4324324324324267</c:v>
                </c:pt>
                <c:pt idx="810">
                  <c:v>2.4354354354354295</c:v>
                </c:pt>
                <c:pt idx="811">
                  <c:v>2.4384384384384323</c:v>
                </c:pt>
                <c:pt idx="812">
                  <c:v>2.4414414414414352</c:v>
                </c:pt>
                <c:pt idx="813">
                  <c:v>2.444444444444438</c:v>
                </c:pt>
                <c:pt idx="814">
                  <c:v>2.4474474474474408</c:v>
                </c:pt>
                <c:pt idx="815">
                  <c:v>2.4504504504504436</c:v>
                </c:pt>
                <c:pt idx="816">
                  <c:v>2.4534534534534465</c:v>
                </c:pt>
                <c:pt idx="817">
                  <c:v>2.4564564564564493</c:v>
                </c:pt>
                <c:pt idx="818">
                  <c:v>2.4594594594594521</c:v>
                </c:pt>
                <c:pt idx="819">
                  <c:v>2.4624624624624549</c:v>
                </c:pt>
                <c:pt idx="820">
                  <c:v>2.4654654654654578</c:v>
                </c:pt>
                <c:pt idx="821">
                  <c:v>2.4684684684684606</c:v>
                </c:pt>
                <c:pt idx="822">
                  <c:v>2.4714714714714634</c:v>
                </c:pt>
                <c:pt idx="823">
                  <c:v>2.4744744744744662</c:v>
                </c:pt>
                <c:pt idx="824">
                  <c:v>2.477477477477469</c:v>
                </c:pt>
                <c:pt idx="825">
                  <c:v>2.4804804804804719</c:v>
                </c:pt>
                <c:pt idx="826">
                  <c:v>2.4834834834834747</c:v>
                </c:pt>
                <c:pt idx="827">
                  <c:v>2.4864864864864775</c:v>
                </c:pt>
                <c:pt idx="828">
                  <c:v>2.4894894894894803</c:v>
                </c:pt>
                <c:pt idx="829">
                  <c:v>2.4924924924924832</c:v>
                </c:pt>
                <c:pt idx="830">
                  <c:v>2.495495495495486</c:v>
                </c:pt>
                <c:pt idx="831">
                  <c:v>2.4984984984984888</c:v>
                </c:pt>
                <c:pt idx="832">
                  <c:v>2.5015015015014916</c:v>
                </c:pt>
                <c:pt idx="833">
                  <c:v>2.5045045045044945</c:v>
                </c:pt>
                <c:pt idx="834">
                  <c:v>2.5075075075074973</c:v>
                </c:pt>
                <c:pt idx="835">
                  <c:v>2.5105105105105001</c:v>
                </c:pt>
                <c:pt idx="836">
                  <c:v>2.5135135135135029</c:v>
                </c:pt>
                <c:pt idx="837">
                  <c:v>2.5165165165165058</c:v>
                </c:pt>
                <c:pt idx="838">
                  <c:v>2.5195195195195086</c:v>
                </c:pt>
                <c:pt idx="839">
                  <c:v>2.5225225225225114</c:v>
                </c:pt>
                <c:pt idx="840">
                  <c:v>2.5255255255255142</c:v>
                </c:pt>
                <c:pt idx="841">
                  <c:v>2.5285285285285171</c:v>
                </c:pt>
                <c:pt idx="842">
                  <c:v>2.5315315315315199</c:v>
                </c:pt>
                <c:pt idx="843">
                  <c:v>2.5345345345345227</c:v>
                </c:pt>
                <c:pt idx="844">
                  <c:v>2.5375375375375255</c:v>
                </c:pt>
                <c:pt idx="845">
                  <c:v>2.5405405405405284</c:v>
                </c:pt>
                <c:pt idx="846">
                  <c:v>2.5435435435435312</c:v>
                </c:pt>
                <c:pt idx="847">
                  <c:v>2.546546546546534</c:v>
                </c:pt>
                <c:pt idx="848">
                  <c:v>2.5495495495495368</c:v>
                </c:pt>
                <c:pt idx="849">
                  <c:v>2.5525525525525397</c:v>
                </c:pt>
                <c:pt idx="850">
                  <c:v>2.5555555555555425</c:v>
                </c:pt>
                <c:pt idx="851">
                  <c:v>2.5585585585585453</c:v>
                </c:pt>
                <c:pt idx="852">
                  <c:v>2.5615615615615481</c:v>
                </c:pt>
                <c:pt idx="853">
                  <c:v>2.564564564564551</c:v>
                </c:pt>
                <c:pt idx="854">
                  <c:v>2.5675675675675538</c:v>
                </c:pt>
                <c:pt idx="855">
                  <c:v>2.5705705705705566</c:v>
                </c:pt>
                <c:pt idx="856">
                  <c:v>2.5735735735735594</c:v>
                </c:pt>
                <c:pt idx="857">
                  <c:v>2.5765765765765622</c:v>
                </c:pt>
                <c:pt idx="858">
                  <c:v>2.5795795795795651</c:v>
                </c:pt>
                <c:pt idx="859">
                  <c:v>2.5825825825825679</c:v>
                </c:pt>
                <c:pt idx="860">
                  <c:v>2.5855855855855707</c:v>
                </c:pt>
                <c:pt idx="861">
                  <c:v>2.5885885885885735</c:v>
                </c:pt>
                <c:pt idx="862">
                  <c:v>2.5915915915915764</c:v>
                </c:pt>
                <c:pt idx="863">
                  <c:v>2.5945945945945792</c:v>
                </c:pt>
                <c:pt idx="864">
                  <c:v>2.597597597597582</c:v>
                </c:pt>
                <c:pt idx="865">
                  <c:v>2.6006006006005848</c:v>
                </c:pt>
                <c:pt idx="866">
                  <c:v>2.6036036036035877</c:v>
                </c:pt>
                <c:pt idx="867">
                  <c:v>2.6066066066065905</c:v>
                </c:pt>
                <c:pt idx="868">
                  <c:v>2.6096096096095933</c:v>
                </c:pt>
                <c:pt idx="869">
                  <c:v>2.6126126126125961</c:v>
                </c:pt>
                <c:pt idx="870">
                  <c:v>2.615615615615599</c:v>
                </c:pt>
                <c:pt idx="871">
                  <c:v>2.6186186186186018</c:v>
                </c:pt>
                <c:pt idx="872">
                  <c:v>2.6216216216216046</c:v>
                </c:pt>
                <c:pt idx="873">
                  <c:v>2.6246246246246074</c:v>
                </c:pt>
                <c:pt idx="874">
                  <c:v>2.6276276276276103</c:v>
                </c:pt>
                <c:pt idx="875">
                  <c:v>2.6306306306306131</c:v>
                </c:pt>
                <c:pt idx="876">
                  <c:v>2.6336336336336159</c:v>
                </c:pt>
                <c:pt idx="877">
                  <c:v>2.6366366366366187</c:v>
                </c:pt>
                <c:pt idx="878">
                  <c:v>2.6396396396396216</c:v>
                </c:pt>
                <c:pt idx="879">
                  <c:v>2.6426426426426244</c:v>
                </c:pt>
                <c:pt idx="880">
                  <c:v>2.6456456456456272</c:v>
                </c:pt>
                <c:pt idx="881">
                  <c:v>2.64864864864863</c:v>
                </c:pt>
                <c:pt idx="882">
                  <c:v>2.6516516516516329</c:v>
                </c:pt>
                <c:pt idx="883">
                  <c:v>2.6546546546546357</c:v>
                </c:pt>
                <c:pt idx="884">
                  <c:v>2.6576576576576385</c:v>
                </c:pt>
                <c:pt idx="885">
                  <c:v>2.6606606606606413</c:v>
                </c:pt>
                <c:pt idx="886">
                  <c:v>2.6636636636636442</c:v>
                </c:pt>
                <c:pt idx="887">
                  <c:v>2.666666666666647</c:v>
                </c:pt>
                <c:pt idx="888">
                  <c:v>2.6696696696696498</c:v>
                </c:pt>
                <c:pt idx="889">
                  <c:v>2.6726726726726526</c:v>
                </c:pt>
                <c:pt idx="890">
                  <c:v>2.6756756756756555</c:v>
                </c:pt>
                <c:pt idx="891">
                  <c:v>2.6786786786786583</c:v>
                </c:pt>
                <c:pt idx="892">
                  <c:v>2.6816816816816611</c:v>
                </c:pt>
                <c:pt idx="893">
                  <c:v>2.6846846846846639</c:v>
                </c:pt>
                <c:pt idx="894">
                  <c:v>2.6876876876876667</c:v>
                </c:pt>
                <c:pt idx="895">
                  <c:v>2.6906906906906696</c:v>
                </c:pt>
                <c:pt idx="896">
                  <c:v>2.6936936936936724</c:v>
                </c:pt>
                <c:pt idx="897">
                  <c:v>2.6966966966966752</c:v>
                </c:pt>
                <c:pt idx="898">
                  <c:v>2.699699699699678</c:v>
                </c:pt>
                <c:pt idx="899">
                  <c:v>2.7027027027026809</c:v>
                </c:pt>
                <c:pt idx="900">
                  <c:v>2.7057057057056837</c:v>
                </c:pt>
                <c:pt idx="901">
                  <c:v>2.7087087087086865</c:v>
                </c:pt>
                <c:pt idx="902">
                  <c:v>2.7117117117116893</c:v>
                </c:pt>
                <c:pt idx="903">
                  <c:v>2.7147147147146922</c:v>
                </c:pt>
                <c:pt idx="904">
                  <c:v>2.717717717717695</c:v>
                </c:pt>
                <c:pt idx="905">
                  <c:v>2.7207207207206978</c:v>
                </c:pt>
                <c:pt idx="906">
                  <c:v>2.7237237237237006</c:v>
                </c:pt>
                <c:pt idx="907">
                  <c:v>2.7267267267267035</c:v>
                </c:pt>
                <c:pt idx="908">
                  <c:v>2.7297297297297063</c:v>
                </c:pt>
                <c:pt idx="909">
                  <c:v>2.7327327327327091</c:v>
                </c:pt>
                <c:pt idx="910">
                  <c:v>2.7357357357357119</c:v>
                </c:pt>
                <c:pt idx="911">
                  <c:v>2.7387387387387148</c:v>
                </c:pt>
                <c:pt idx="912">
                  <c:v>2.7417417417417176</c:v>
                </c:pt>
                <c:pt idx="913">
                  <c:v>2.7447447447447204</c:v>
                </c:pt>
                <c:pt idx="914">
                  <c:v>2.7477477477477232</c:v>
                </c:pt>
                <c:pt idx="915">
                  <c:v>2.7507507507507261</c:v>
                </c:pt>
                <c:pt idx="916">
                  <c:v>2.7537537537537289</c:v>
                </c:pt>
                <c:pt idx="917">
                  <c:v>2.7567567567567317</c:v>
                </c:pt>
                <c:pt idx="918">
                  <c:v>2.7597597597597345</c:v>
                </c:pt>
                <c:pt idx="919">
                  <c:v>2.7627627627627374</c:v>
                </c:pt>
                <c:pt idx="920">
                  <c:v>2.7657657657657402</c:v>
                </c:pt>
                <c:pt idx="921">
                  <c:v>2.768768768768743</c:v>
                </c:pt>
                <c:pt idx="922">
                  <c:v>2.7717717717717458</c:v>
                </c:pt>
                <c:pt idx="923">
                  <c:v>2.7747747747747487</c:v>
                </c:pt>
                <c:pt idx="924">
                  <c:v>2.7777777777777515</c:v>
                </c:pt>
                <c:pt idx="925">
                  <c:v>2.7807807807807543</c:v>
                </c:pt>
                <c:pt idx="926">
                  <c:v>2.7837837837837571</c:v>
                </c:pt>
                <c:pt idx="927">
                  <c:v>2.78678678678676</c:v>
                </c:pt>
                <c:pt idx="928">
                  <c:v>2.7897897897897628</c:v>
                </c:pt>
                <c:pt idx="929">
                  <c:v>2.7927927927927656</c:v>
                </c:pt>
                <c:pt idx="930">
                  <c:v>2.7957957957957684</c:v>
                </c:pt>
                <c:pt idx="931">
                  <c:v>2.7987987987987712</c:v>
                </c:pt>
                <c:pt idx="932">
                  <c:v>2.8018018018017741</c:v>
                </c:pt>
                <c:pt idx="933">
                  <c:v>2.8048048048047769</c:v>
                </c:pt>
                <c:pt idx="934">
                  <c:v>2.8078078078077797</c:v>
                </c:pt>
                <c:pt idx="935">
                  <c:v>2.8108108108107825</c:v>
                </c:pt>
                <c:pt idx="936">
                  <c:v>2.8138138138137854</c:v>
                </c:pt>
                <c:pt idx="937">
                  <c:v>2.8168168168167882</c:v>
                </c:pt>
                <c:pt idx="938">
                  <c:v>2.819819819819791</c:v>
                </c:pt>
                <c:pt idx="939">
                  <c:v>2.8228228228227938</c:v>
                </c:pt>
                <c:pt idx="940">
                  <c:v>2.8258258258257967</c:v>
                </c:pt>
                <c:pt idx="941">
                  <c:v>2.8288288288287995</c:v>
                </c:pt>
                <c:pt idx="942">
                  <c:v>2.8318318318318023</c:v>
                </c:pt>
                <c:pt idx="943">
                  <c:v>2.8348348348348051</c:v>
                </c:pt>
                <c:pt idx="944">
                  <c:v>2.837837837837808</c:v>
                </c:pt>
                <c:pt idx="945">
                  <c:v>2.8408408408408108</c:v>
                </c:pt>
                <c:pt idx="946">
                  <c:v>2.8438438438438136</c:v>
                </c:pt>
                <c:pt idx="947">
                  <c:v>2.8468468468468164</c:v>
                </c:pt>
                <c:pt idx="948">
                  <c:v>2.8498498498498193</c:v>
                </c:pt>
                <c:pt idx="949">
                  <c:v>2.8528528528528221</c:v>
                </c:pt>
                <c:pt idx="950">
                  <c:v>2.8558558558558249</c:v>
                </c:pt>
                <c:pt idx="951">
                  <c:v>2.8588588588588277</c:v>
                </c:pt>
                <c:pt idx="952">
                  <c:v>2.8618618618618306</c:v>
                </c:pt>
                <c:pt idx="953">
                  <c:v>2.8648648648648334</c:v>
                </c:pt>
                <c:pt idx="954">
                  <c:v>2.8678678678678362</c:v>
                </c:pt>
                <c:pt idx="955">
                  <c:v>2.870870870870839</c:v>
                </c:pt>
                <c:pt idx="956">
                  <c:v>2.8738738738738419</c:v>
                </c:pt>
                <c:pt idx="957">
                  <c:v>2.8768768768768447</c:v>
                </c:pt>
                <c:pt idx="958">
                  <c:v>2.8798798798798475</c:v>
                </c:pt>
                <c:pt idx="959">
                  <c:v>2.8828828828828503</c:v>
                </c:pt>
                <c:pt idx="960">
                  <c:v>2.8858858858858532</c:v>
                </c:pt>
                <c:pt idx="961">
                  <c:v>2.888888888888856</c:v>
                </c:pt>
                <c:pt idx="962">
                  <c:v>2.8918918918918588</c:v>
                </c:pt>
                <c:pt idx="963">
                  <c:v>2.8948948948948616</c:v>
                </c:pt>
                <c:pt idx="964">
                  <c:v>2.8978978978978644</c:v>
                </c:pt>
                <c:pt idx="965">
                  <c:v>2.9009009009008673</c:v>
                </c:pt>
                <c:pt idx="966">
                  <c:v>2.9039039039038701</c:v>
                </c:pt>
                <c:pt idx="967">
                  <c:v>2.9069069069068729</c:v>
                </c:pt>
                <c:pt idx="968">
                  <c:v>2.9099099099098757</c:v>
                </c:pt>
                <c:pt idx="969">
                  <c:v>2.9129129129128786</c:v>
                </c:pt>
                <c:pt idx="970">
                  <c:v>2.9159159159158814</c:v>
                </c:pt>
                <c:pt idx="971">
                  <c:v>2.9189189189188842</c:v>
                </c:pt>
                <c:pt idx="972">
                  <c:v>2.921921921921887</c:v>
                </c:pt>
                <c:pt idx="973">
                  <c:v>2.9249249249248899</c:v>
                </c:pt>
                <c:pt idx="974">
                  <c:v>2.9279279279278927</c:v>
                </c:pt>
                <c:pt idx="975">
                  <c:v>2.9309309309308955</c:v>
                </c:pt>
                <c:pt idx="976">
                  <c:v>2.9339339339338983</c:v>
                </c:pt>
                <c:pt idx="977">
                  <c:v>2.9369369369369012</c:v>
                </c:pt>
                <c:pt idx="978">
                  <c:v>2.939939939939904</c:v>
                </c:pt>
                <c:pt idx="979">
                  <c:v>2.9429429429429068</c:v>
                </c:pt>
                <c:pt idx="980">
                  <c:v>2.9459459459459096</c:v>
                </c:pt>
                <c:pt idx="981">
                  <c:v>2.9489489489489125</c:v>
                </c:pt>
                <c:pt idx="982">
                  <c:v>2.9519519519519153</c:v>
                </c:pt>
                <c:pt idx="983">
                  <c:v>2.9549549549549181</c:v>
                </c:pt>
                <c:pt idx="984">
                  <c:v>2.9579579579579209</c:v>
                </c:pt>
                <c:pt idx="985">
                  <c:v>2.9609609609609238</c:v>
                </c:pt>
                <c:pt idx="986">
                  <c:v>2.9639639639639266</c:v>
                </c:pt>
                <c:pt idx="987">
                  <c:v>2.9669669669669294</c:v>
                </c:pt>
                <c:pt idx="988">
                  <c:v>2.9699699699699322</c:v>
                </c:pt>
                <c:pt idx="989">
                  <c:v>2.9729729729729351</c:v>
                </c:pt>
                <c:pt idx="990">
                  <c:v>2.9759759759759379</c:v>
                </c:pt>
                <c:pt idx="991">
                  <c:v>2.9789789789789407</c:v>
                </c:pt>
                <c:pt idx="992">
                  <c:v>2.9819819819819435</c:v>
                </c:pt>
                <c:pt idx="993">
                  <c:v>2.9849849849849464</c:v>
                </c:pt>
                <c:pt idx="994">
                  <c:v>2.9879879879879492</c:v>
                </c:pt>
                <c:pt idx="995">
                  <c:v>2.990990990990952</c:v>
                </c:pt>
                <c:pt idx="996">
                  <c:v>2.9939939939939548</c:v>
                </c:pt>
                <c:pt idx="997">
                  <c:v>2.9969969969969577</c:v>
                </c:pt>
                <c:pt idx="998">
                  <c:v>2.9999999999999605</c:v>
                </c:pt>
                <c:pt idx="999">
                  <c:v>3.0030030030029633</c:v>
                </c:pt>
                <c:pt idx="1000">
                  <c:v>3.0060060060059661</c:v>
                </c:pt>
                <c:pt idx="1001">
                  <c:v>3.0090090090089689</c:v>
                </c:pt>
                <c:pt idx="1002">
                  <c:v>3.0120120120119718</c:v>
                </c:pt>
                <c:pt idx="1003">
                  <c:v>3.0150150150149746</c:v>
                </c:pt>
                <c:pt idx="1004">
                  <c:v>3.0180180180179774</c:v>
                </c:pt>
                <c:pt idx="1005">
                  <c:v>3.0210210210209802</c:v>
                </c:pt>
                <c:pt idx="1006">
                  <c:v>3.0240240240239831</c:v>
                </c:pt>
                <c:pt idx="1007">
                  <c:v>3.0270270270269859</c:v>
                </c:pt>
                <c:pt idx="1008">
                  <c:v>3.0300300300299887</c:v>
                </c:pt>
                <c:pt idx="1009">
                  <c:v>3.0330330330329915</c:v>
                </c:pt>
                <c:pt idx="1010">
                  <c:v>3.0360360360359944</c:v>
                </c:pt>
                <c:pt idx="1011">
                  <c:v>3.0390390390389972</c:v>
                </c:pt>
                <c:pt idx="1012">
                  <c:v>3.042042042042</c:v>
                </c:pt>
                <c:pt idx="1013">
                  <c:v>3.0450450450450028</c:v>
                </c:pt>
                <c:pt idx="1014">
                  <c:v>3.0480480480480057</c:v>
                </c:pt>
                <c:pt idx="1015">
                  <c:v>3.0510510510510085</c:v>
                </c:pt>
                <c:pt idx="1016">
                  <c:v>3.0540540540540113</c:v>
                </c:pt>
                <c:pt idx="1017">
                  <c:v>3.0570570570570141</c:v>
                </c:pt>
                <c:pt idx="1018">
                  <c:v>3.060060060060017</c:v>
                </c:pt>
                <c:pt idx="1019">
                  <c:v>3.0630630630630198</c:v>
                </c:pt>
                <c:pt idx="1020">
                  <c:v>3.0660660660660226</c:v>
                </c:pt>
                <c:pt idx="1021">
                  <c:v>3.0690690690690254</c:v>
                </c:pt>
                <c:pt idx="1022">
                  <c:v>3.0720720720720283</c:v>
                </c:pt>
                <c:pt idx="1023">
                  <c:v>3.0750750750750311</c:v>
                </c:pt>
                <c:pt idx="1024">
                  <c:v>3.0780780780780339</c:v>
                </c:pt>
                <c:pt idx="1025">
                  <c:v>3.0810810810810367</c:v>
                </c:pt>
                <c:pt idx="1026">
                  <c:v>3.0840840840840396</c:v>
                </c:pt>
                <c:pt idx="1027">
                  <c:v>3.0870870870870424</c:v>
                </c:pt>
                <c:pt idx="1028">
                  <c:v>3.0900900900900452</c:v>
                </c:pt>
                <c:pt idx="1029">
                  <c:v>3.093093093093048</c:v>
                </c:pt>
                <c:pt idx="1030">
                  <c:v>3.0960960960960509</c:v>
                </c:pt>
                <c:pt idx="1031">
                  <c:v>3.0990990990990537</c:v>
                </c:pt>
                <c:pt idx="1032">
                  <c:v>3.1021021021020565</c:v>
                </c:pt>
                <c:pt idx="1033">
                  <c:v>3.1051051051050593</c:v>
                </c:pt>
                <c:pt idx="1034">
                  <c:v>3.1081081081080622</c:v>
                </c:pt>
                <c:pt idx="1035">
                  <c:v>3.111111111111065</c:v>
                </c:pt>
                <c:pt idx="1036">
                  <c:v>3.1141141141140678</c:v>
                </c:pt>
                <c:pt idx="1037">
                  <c:v>3.1171171171170706</c:v>
                </c:pt>
                <c:pt idx="1038">
                  <c:v>3.1201201201200734</c:v>
                </c:pt>
                <c:pt idx="1039">
                  <c:v>3.1231231231230763</c:v>
                </c:pt>
                <c:pt idx="1040">
                  <c:v>3.1261261261260791</c:v>
                </c:pt>
                <c:pt idx="1041">
                  <c:v>3.1291291291290819</c:v>
                </c:pt>
                <c:pt idx="1042">
                  <c:v>3.1321321321320847</c:v>
                </c:pt>
                <c:pt idx="1043">
                  <c:v>3.1351351351350876</c:v>
                </c:pt>
                <c:pt idx="1044">
                  <c:v>3.1381381381380904</c:v>
                </c:pt>
                <c:pt idx="1045">
                  <c:v>3.1411411411410932</c:v>
                </c:pt>
                <c:pt idx="1046">
                  <c:v>3.144144144144096</c:v>
                </c:pt>
                <c:pt idx="1047">
                  <c:v>3.1471471471470989</c:v>
                </c:pt>
                <c:pt idx="1048">
                  <c:v>3.1501501501501017</c:v>
                </c:pt>
                <c:pt idx="1049">
                  <c:v>3.1531531531531045</c:v>
                </c:pt>
                <c:pt idx="1050">
                  <c:v>3.1561561561561073</c:v>
                </c:pt>
                <c:pt idx="1051">
                  <c:v>3.1591591591591102</c:v>
                </c:pt>
                <c:pt idx="1052">
                  <c:v>3.162162162162113</c:v>
                </c:pt>
                <c:pt idx="1053">
                  <c:v>3.1651651651651158</c:v>
                </c:pt>
                <c:pt idx="1054">
                  <c:v>3.1681681681681186</c:v>
                </c:pt>
                <c:pt idx="1055">
                  <c:v>3.1711711711711215</c:v>
                </c:pt>
                <c:pt idx="1056">
                  <c:v>3.1741741741741243</c:v>
                </c:pt>
                <c:pt idx="1057">
                  <c:v>3.1771771771771271</c:v>
                </c:pt>
                <c:pt idx="1058">
                  <c:v>3.1801801801801299</c:v>
                </c:pt>
                <c:pt idx="1059">
                  <c:v>3.1831831831831328</c:v>
                </c:pt>
                <c:pt idx="1060">
                  <c:v>3.1861861861861356</c:v>
                </c:pt>
                <c:pt idx="1061">
                  <c:v>3.1891891891891384</c:v>
                </c:pt>
                <c:pt idx="1062">
                  <c:v>3.1921921921921412</c:v>
                </c:pt>
                <c:pt idx="1063">
                  <c:v>3.1951951951951441</c:v>
                </c:pt>
                <c:pt idx="1064">
                  <c:v>3.1981981981981469</c:v>
                </c:pt>
                <c:pt idx="1065">
                  <c:v>3.2012012012011497</c:v>
                </c:pt>
                <c:pt idx="1066">
                  <c:v>3.2042042042041525</c:v>
                </c:pt>
                <c:pt idx="1067">
                  <c:v>3.2072072072071554</c:v>
                </c:pt>
                <c:pt idx="1068">
                  <c:v>3.2102102102101582</c:v>
                </c:pt>
                <c:pt idx="1069">
                  <c:v>3.213213213213161</c:v>
                </c:pt>
                <c:pt idx="1070">
                  <c:v>3.2162162162161638</c:v>
                </c:pt>
                <c:pt idx="1071">
                  <c:v>3.2192192192191666</c:v>
                </c:pt>
                <c:pt idx="1072">
                  <c:v>3.2222222222221695</c:v>
                </c:pt>
                <c:pt idx="1073">
                  <c:v>3.2252252252251723</c:v>
                </c:pt>
                <c:pt idx="1074">
                  <c:v>3.2282282282281751</c:v>
                </c:pt>
                <c:pt idx="1075">
                  <c:v>3.2312312312311779</c:v>
                </c:pt>
                <c:pt idx="1076">
                  <c:v>3.2342342342341808</c:v>
                </c:pt>
                <c:pt idx="1077">
                  <c:v>3.2372372372371836</c:v>
                </c:pt>
                <c:pt idx="1078">
                  <c:v>3.2402402402401864</c:v>
                </c:pt>
                <c:pt idx="1079">
                  <c:v>3.2432432432431892</c:v>
                </c:pt>
                <c:pt idx="1080">
                  <c:v>3.2462462462461921</c:v>
                </c:pt>
                <c:pt idx="1081">
                  <c:v>3.2492492492491949</c:v>
                </c:pt>
                <c:pt idx="1082">
                  <c:v>3.2522522522521977</c:v>
                </c:pt>
                <c:pt idx="1083">
                  <c:v>3.2552552552552005</c:v>
                </c:pt>
                <c:pt idx="1084">
                  <c:v>3.2582582582582034</c:v>
                </c:pt>
                <c:pt idx="1085">
                  <c:v>3.2612612612612062</c:v>
                </c:pt>
                <c:pt idx="1086">
                  <c:v>3.264264264264209</c:v>
                </c:pt>
                <c:pt idx="1087">
                  <c:v>3.2672672672672118</c:v>
                </c:pt>
                <c:pt idx="1088">
                  <c:v>3.2702702702702147</c:v>
                </c:pt>
                <c:pt idx="1089">
                  <c:v>3.2732732732732175</c:v>
                </c:pt>
                <c:pt idx="1090">
                  <c:v>3.2762762762762203</c:v>
                </c:pt>
                <c:pt idx="1091">
                  <c:v>3.2792792792792231</c:v>
                </c:pt>
                <c:pt idx="1092">
                  <c:v>3.282282282282226</c:v>
                </c:pt>
                <c:pt idx="1093">
                  <c:v>3.2852852852852288</c:v>
                </c:pt>
                <c:pt idx="1094">
                  <c:v>3.2882882882882316</c:v>
                </c:pt>
                <c:pt idx="1095">
                  <c:v>3.2912912912912344</c:v>
                </c:pt>
                <c:pt idx="1096">
                  <c:v>3.2942942942942373</c:v>
                </c:pt>
                <c:pt idx="1097">
                  <c:v>3.2972972972972401</c:v>
                </c:pt>
                <c:pt idx="1098">
                  <c:v>3.3003003003002429</c:v>
                </c:pt>
                <c:pt idx="1099">
                  <c:v>3.3033033033032457</c:v>
                </c:pt>
                <c:pt idx="1100">
                  <c:v>3.3063063063062486</c:v>
                </c:pt>
                <c:pt idx="1101">
                  <c:v>3.3093093093092514</c:v>
                </c:pt>
                <c:pt idx="1102">
                  <c:v>3.3123123123122542</c:v>
                </c:pt>
                <c:pt idx="1103">
                  <c:v>3.315315315315257</c:v>
                </c:pt>
                <c:pt idx="1104">
                  <c:v>3.3183183183182599</c:v>
                </c:pt>
                <c:pt idx="1105">
                  <c:v>3.3213213213212627</c:v>
                </c:pt>
                <c:pt idx="1106">
                  <c:v>3.3243243243242655</c:v>
                </c:pt>
                <c:pt idx="1107">
                  <c:v>3.3273273273272683</c:v>
                </c:pt>
                <c:pt idx="1108">
                  <c:v>3.3303303303302711</c:v>
                </c:pt>
                <c:pt idx="1109">
                  <c:v>3.333333333333274</c:v>
                </c:pt>
                <c:pt idx="1110">
                  <c:v>3.3363363363362768</c:v>
                </c:pt>
                <c:pt idx="1111">
                  <c:v>3.3393393393392796</c:v>
                </c:pt>
                <c:pt idx="1112">
                  <c:v>3.3423423423422824</c:v>
                </c:pt>
                <c:pt idx="1113">
                  <c:v>3.3453453453452853</c:v>
                </c:pt>
                <c:pt idx="1114">
                  <c:v>3.3483483483482881</c:v>
                </c:pt>
                <c:pt idx="1115">
                  <c:v>3.3513513513512909</c:v>
                </c:pt>
                <c:pt idx="1116">
                  <c:v>3.3543543543542937</c:v>
                </c:pt>
                <c:pt idx="1117">
                  <c:v>3.3573573573572966</c:v>
                </c:pt>
                <c:pt idx="1118">
                  <c:v>3.3603603603602994</c:v>
                </c:pt>
                <c:pt idx="1119">
                  <c:v>3.3633633633633022</c:v>
                </c:pt>
                <c:pt idx="1120">
                  <c:v>3.366366366366305</c:v>
                </c:pt>
                <c:pt idx="1121">
                  <c:v>3.3693693693693079</c:v>
                </c:pt>
                <c:pt idx="1122">
                  <c:v>3.3723723723723107</c:v>
                </c:pt>
                <c:pt idx="1123">
                  <c:v>3.3753753753753135</c:v>
                </c:pt>
                <c:pt idx="1124">
                  <c:v>3.3783783783783163</c:v>
                </c:pt>
                <c:pt idx="1125">
                  <c:v>3.3813813813813192</c:v>
                </c:pt>
                <c:pt idx="1126">
                  <c:v>3.384384384384322</c:v>
                </c:pt>
                <c:pt idx="1127">
                  <c:v>3.3873873873873248</c:v>
                </c:pt>
                <c:pt idx="1128">
                  <c:v>3.3903903903903276</c:v>
                </c:pt>
                <c:pt idx="1129">
                  <c:v>3.3933933933933305</c:v>
                </c:pt>
                <c:pt idx="1130">
                  <c:v>3.3963963963963333</c:v>
                </c:pt>
                <c:pt idx="1131">
                  <c:v>3.3993993993993361</c:v>
                </c:pt>
                <c:pt idx="1132">
                  <c:v>3.4024024024023389</c:v>
                </c:pt>
                <c:pt idx="1133">
                  <c:v>3.4054054054053418</c:v>
                </c:pt>
                <c:pt idx="1134">
                  <c:v>3.4084084084083446</c:v>
                </c:pt>
                <c:pt idx="1135">
                  <c:v>3.4114114114113474</c:v>
                </c:pt>
                <c:pt idx="1136">
                  <c:v>3.4144144144143502</c:v>
                </c:pt>
                <c:pt idx="1137">
                  <c:v>3.4174174174173531</c:v>
                </c:pt>
                <c:pt idx="1138">
                  <c:v>3.4204204204203559</c:v>
                </c:pt>
                <c:pt idx="1139">
                  <c:v>3.4234234234233587</c:v>
                </c:pt>
                <c:pt idx="1140">
                  <c:v>3.4264264264263615</c:v>
                </c:pt>
                <c:pt idx="1141">
                  <c:v>3.4294294294293644</c:v>
                </c:pt>
                <c:pt idx="1142">
                  <c:v>3.4324324324323672</c:v>
                </c:pt>
                <c:pt idx="1143">
                  <c:v>3.43543543543537</c:v>
                </c:pt>
                <c:pt idx="1144">
                  <c:v>3.4384384384383728</c:v>
                </c:pt>
                <c:pt idx="1145">
                  <c:v>3.4414414414413756</c:v>
                </c:pt>
                <c:pt idx="1146">
                  <c:v>3.4444444444443785</c:v>
                </c:pt>
                <c:pt idx="1147">
                  <c:v>3.4474474474473813</c:v>
                </c:pt>
                <c:pt idx="1148">
                  <c:v>3.4504504504503841</c:v>
                </c:pt>
                <c:pt idx="1149">
                  <c:v>3.4534534534533869</c:v>
                </c:pt>
                <c:pt idx="1150">
                  <c:v>3.4564564564563898</c:v>
                </c:pt>
                <c:pt idx="1151">
                  <c:v>3.4594594594593926</c:v>
                </c:pt>
                <c:pt idx="1152">
                  <c:v>3.4624624624623954</c:v>
                </c:pt>
                <c:pt idx="1153">
                  <c:v>3.4654654654653982</c:v>
                </c:pt>
                <c:pt idx="1154">
                  <c:v>3.4684684684684011</c:v>
                </c:pt>
                <c:pt idx="1155">
                  <c:v>3.4714714714714039</c:v>
                </c:pt>
                <c:pt idx="1156">
                  <c:v>3.4744744744744067</c:v>
                </c:pt>
                <c:pt idx="1157">
                  <c:v>3.4774774774774095</c:v>
                </c:pt>
                <c:pt idx="1158">
                  <c:v>3.4804804804804124</c:v>
                </c:pt>
                <c:pt idx="1159">
                  <c:v>3.4834834834834152</c:v>
                </c:pt>
                <c:pt idx="1160">
                  <c:v>3.486486486486418</c:v>
                </c:pt>
                <c:pt idx="1161">
                  <c:v>3.4894894894894208</c:v>
                </c:pt>
                <c:pt idx="1162">
                  <c:v>3.4924924924924237</c:v>
                </c:pt>
                <c:pt idx="1163">
                  <c:v>3.4954954954954265</c:v>
                </c:pt>
                <c:pt idx="1164">
                  <c:v>3.4984984984984293</c:v>
                </c:pt>
                <c:pt idx="1165">
                  <c:v>3.5015015015014321</c:v>
                </c:pt>
                <c:pt idx="1166">
                  <c:v>3.504504504504435</c:v>
                </c:pt>
                <c:pt idx="1167">
                  <c:v>3.5075075075074378</c:v>
                </c:pt>
                <c:pt idx="1168">
                  <c:v>3.5105105105104406</c:v>
                </c:pt>
                <c:pt idx="1169">
                  <c:v>3.5135135135134434</c:v>
                </c:pt>
                <c:pt idx="1170">
                  <c:v>3.5165165165164463</c:v>
                </c:pt>
                <c:pt idx="1171">
                  <c:v>3.5195195195194491</c:v>
                </c:pt>
                <c:pt idx="1172">
                  <c:v>3.5225225225224519</c:v>
                </c:pt>
                <c:pt idx="1173">
                  <c:v>3.5255255255254547</c:v>
                </c:pt>
                <c:pt idx="1174">
                  <c:v>3.5285285285284576</c:v>
                </c:pt>
                <c:pt idx="1175">
                  <c:v>3.5315315315314604</c:v>
                </c:pt>
                <c:pt idx="1176">
                  <c:v>3.5345345345344632</c:v>
                </c:pt>
                <c:pt idx="1177">
                  <c:v>3.537537537537466</c:v>
                </c:pt>
                <c:pt idx="1178">
                  <c:v>3.5405405405404689</c:v>
                </c:pt>
                <c:pt idx="1179">
                  <c:v>3.5435435435434717</c:v>
                </c:pt>
                <c:pt idx="1180">
                  <c:v>3.5465465465464745</c:v>
                </c:pt>
                <c:pt idx="1181">
                  <c:v>3.5495495495494773</c:v>
                </c:pt>
                <c:pt idx="1182">
                  <c:v>3.5525525525524801</c:v>
                </c:pt>
                <c:pt idx="1183">
                  <c:v>3.555555555555483</c:v>
                </c:pt>
                <c:pt idx="1184">
                  <c:v>3.5585585585584858</c:v>
                </c:pt>
                <c:pt idx="1185">
                  <c:v>3.5615615615614886</c:v>
                </c:pt>
                <c:pt idx="1186">
                  <c:v>3.5645645645644914</c:v>
                </c:pt>
                <c:pt idx="1187">
                  <c:v>3.5675675675674943</c:v>
                </c:pt>
                <c:pt idx="1188">
                  <c:v>3.5705705705704971</c:v>
                </c:pt>
                <c:pt idx="1189">
                  <c:v>3.5735735735734999</c:v>
                </c:pt>
                <c:pt idx="1190">
                  <c:v>3.5765765765765027</c:v>
                </c:pt>
                <c:pt idx="1191">
                  <c:v>3.5795795795795056</c:v>
                </c:pt>
                <c:pt idx="1192">
                  <c:v>3.5825825825825084</c:v>
                </c:pt>
                <c:pt idx="1193">
                  <c:v>3.5855855855855112</c:v>
                </c:pt>
                <c:pt idx="1194">
                  <c:v>3.588588588588514</c:v>
                </c:pt>
                <c:pt idx="1195">
                  <c:v>3.5915915915915169</c:v>
                </c:pt>
                <c:pt idx="1196">
                  <c:v>3.5945945945945197</c:v>
                </c:pt>
                <c:pt idx="1197">
                  <c:v>3.5975975975975225</c:v>
                </c:pt>
                <c:pt idx="1198">
                  <c:v>3.6006006006005253</c:v>
                </c:pt>
                <c:pt idx="1199">
                  <c:v>3.6036036036035282</c:v>
                </c:pt>
                <c:pt idx="1200">
                  <c:v>3.606606606606531</c:v>
                </c:pt>
                <c:pt idx="1201">
                  <c:v>3.6096096096095338</c:v>
                </c:pt>
                <c:pt idx="1202">
                  <c:v>3.6126126126125366</c:v>
                </c:pt>
                <c:pt idx="1203">
                  <c:v>3.6156156156155395</c:v>
                </c:pt>
                <c:pt idx="1204">
                  <c:v>3.6186186186185423</c:v>
                </c:pt>
                <c:pt idx="1205">
                  <c:v>3.6216216216215451</c:v>
                </c:pt>
                <c:pt idx="1206">
                  <c:v>3.6246246246245479</c:v>
                </c:pt>
                <c:pt idx="1207">
                  <c:v>3.6276276276275508</c:v>
                </c:pt>
                <c:pt idx="1208">
                  <c:v>3.6306306306305536</c:v>
                </c:pt>
                <c:pt idx="1209">
                  <c:v>3.6336336336335564</c:v>
                </c:pt>
                <c:pt idx="1210">
                  <c:v>3.6366366366365592</c:v>
                </c:pt>
                <c:pt idx="1211">
                  <c:v>3.6396396396395621</c:v>
                </c:pt>
                <c:pt idx="1212">
                  <c:v>3.6426426426425649</c:v>
                </c:pt>
                <c:pt idx="1213">
                  <c:v>3.6456456456455677</c:v>
                </c:pt>
                <c:pt idx="1214">
                  <c:v>3.6486486486485705</c:v>
                </c:pt>
                <c:pt idx="1215">
                  <c:v>3.6516516516515733</c:v>
                </c:pt>
                <c:pt idx="1216">
                  <c:v>3.6546546546545762</c:v>
                </c:pt>
                <c:pt idx="1217">
                  <c:v>3.657657657657579</c:v>
                </c:pt>
                <c:pt idx="1218">
                  <c:v>3.6606606606605818</c:v>
                </c:pt>
                <c:pt idx="1219">
                  <c:v>3.6636636636635846</c:v>
                </c:pt>
                <c:pt idx="1220">
                  <c:v>3.6666666666665875</c:v>
                </c:pt>
                <c:pt idx="1221">
                  <c:v>3.6696696696695903</c:v>
                </c:pt>
                <c:pt idx="1222">
                  <c:v>3.6726726726725931</c:v>
                </c:pt>
                <c:pt idx="1223">
                  <c:v>3.6756756756755959</c:v>
                </c:pt>
                <c:pt idx="1224">
                  <c:v>3.6786786786785988</c:v>
                </c:pt>
                <c:pt idx="1225">
                  <c:v>3.6816816816816016</c:v>
                </c:pt>
                <c:pt idx="1226">
                  <c:v>3.6846846846846044</c:v>
                </c:pt>
                <c:pt idx="1227">
                  <c:v>3.6876876876876072</c:v>
                </c:pt>
                <c:pt idx="1228">
                  <c:v>3.6906906906906101</c:v>
                </c:pt>
                <c:pt idx="1229">
                  <c:v>3.6936936936936129</c:v>
                </c:pt>
                <c:pt idx="1230">
                  <c:v>3.6966966966966157</c:v>
                </c:pt>
                <c:pt idx="1231">
                  <c:v>3.6996996996996185</c:v>
                </c:pt>
                <c:pt idx="1232">
                  <c:v>3.7027027027026214</c:v>
                </c:pt>
                <c:pt idx="1233">
                  <c:v>3.7057057057056242</c:v>
                </c:pt>
                <c:pt idx="1234">
                  <c:v>3.708708708708627</c:v>
                </c:pt>
                <c:pt idx="1235">
                  <c:v>3.7117117117116298</c:v>
                </c:pt>
                <c:pt idx="1236">
                  <c:v>3.7147147147146327</c:v>
                </c:pt>
                <c:pt idx="1237">
                  <c:v>3.7177177177176355</c:v>
                </c:pt>
                <c:pt idx="1238">
                  <c:v>3.7207207207206383</c:v>
                </c:pt>
                <c:pt idx="1239">
                  <c:v>3.7237237237236411</c:v>
                </c:pt>
                <c:pt idx="1240">
                  <c:v>3.726726726726644</c:v>
                </c:pt>
                <c:pt idx="1241">
                  <c:v>3.7297297297296468</c:v>
                </c:pt>
                <c:pt idx="1242">
                  <c:v>3.7327327327326496</c:v>
                </c:pt>
                <c:pt idx="1243">
                  <c:v>3.7357357357356524</c:v>
                </c:pt>
                <c:pt idx="1244">
                  <c:v>3.7387387387386553</c:v>
                </c:pt>
                <c:pt idx="1245">
                  <c:v>3.7417417417416581</c:v>
                </c:pt>
                <c:pt idx="1246">
                  <c:v>3.7447447447446609</c:v>
                </c:pt>
                <c:pt idx="1247">
                  <c:v>3.7477477477476637</c:v>
                </c:pt>
                <c:pt idx="1248">
                  <c:v>3.7507507507506666</c:v>
                </c:pt>
                <c:pt idx="1249">
                  <c:v>3.7537537537536694</c:v>
                </c:pt>
                <c:pt idx="1250">
                  <c:v>3.7567567567566722</c:v>
                </c:pt>
                <c:pt idx="1251">
                  <c:v>3.759759759759675</c:v>
                </c:pt>
                <c:pt idx="1252">
                  <c:v>3.7627627627626778</c:v>
                </c:pt>
                <c:pt idx="1253">
                  <c:v>3.7657657657656807</c:v>
                </c:pt>
                <c:pt idx="1254">
                  <c:v>3.7687687687686835</c:v>
                </c:pt>
                <c:pt idx="1255">
                  <c:v>3.7717717717716863</c:v>
                </c:pt>
                <c:pt idx="1256">
                  <c:v>3.7747747747746891</c:v>
                </c:pt>
                <c:pt idx="1257">
                  <c:v>3.777777777777692</c:v>
                </c:pt>
                <c:pt idx="1258">
                  <c:v>3.7807807807806948</c:v>
                </c:pt>
                <c:pt idx="1259">
                  <c:v>3.7837837837836976</c:v>
                </c:pt>
                <c:pt idx="1260">
                  <c:v>3.7867867867867004</c:v>
                </c:pt>
                <c:pt idx="1261">
                  <c:v>3.7897897897897033</c:v>
                </c:pt>
                <c:pt idx="1262">
                  <c:v>3.7927927927927061</c:v>
                </c:pt>
                <c:pt idx="1263">
                  <c:v>3.7957957957957089</c:v>
                </c:pt>
                <c:pt idx="1264">
                  <c:v>3.7987987987987117</c:v>
                </c:pt>
                <c:pt idx="1265">
                  <c:v>3.8018018018017146</c:v>
                </c:pt>
                <c:pt idx="1266">
                  <c:v>3.8048048048047174</c:v>
                </c:pt>
                <c:pt idx="1267">
                  <c:v>3.8078078078077202</c:v>
                </c:pt>
                <c:pt idx="1268">
                  <c:v>3.810810810810723</c:v>
                </c:pt>
                <c:pt idx="1269">
                  <c:v>3.8138138138137259</c:v>
                </c:pt>
                <c:pt idx="1270">
                  <c:v>3.8168168168167287</c:v>
                </c:pt>
                <c:pt idx="1271">
                  <c:v>3.8198198198197315</c:v>
                </c:pt>
                <c:pt idx="1272">
                  <c:v>3.8228228228227343</c:v>
                </c:pt>
                <c:pt idx="1273">
                  <c:v>3.8258258258257372</c:v>
                </c:pt>
                <c:pt idx="1274">
                  <c:v>3.82882882882874</c:v>
                </c:pt>
                <c:pt idx="1275">
                  <c:v>3.8318318318317428</c:v>
                </c:pt>
                <c:pt idx="1276">
                  <c:v>3.8348348348347456</c:v>
                </c:pt>
                <c:pt idx="1277">
                  <c:v>3.8378378378377485</c:v>
                </c:pt>
                <c:pt idx="1278">
                  <c:v>3.8408408408407513</c:v>
                </c:pt>
                <c:pt idx="1279">
                  <c:v>3.8438438438437541</c:v>
                </c:pt>
                <c:pt idx="1280">
                  <c:v>3.8468468468467569</c:v>
                </c:pt>
                <c:pt idx="1281">
                  <c:v>3.8498498498497598</c:v>
                </c:pt>
                <c:pt idx="1282">
                  <c:v>3.8528528528527626</c:v>
                </c:pt>
                <c:pt idx="1283">
                  <c:v>3.8558558558557654</c:v>
                </c:pt>
                <c:pt idx="1284">
                  <c:v>3.8588588588587682</c:v>
                </c:pt>
                <c:pt idx="1285">
                  <c:v>3.8618618618617711</c:v>
                </c:pt>
                <c:pt idx="1286">
                  <c:v>3.8648648648647739</c:v>
                </c:pt>
                <c:pt idx="1287">
                  <c:v>3.8678678678677767</c:v>
                </c:pt>
                <c:pt idx="1288">
                  <c:v>3.8708708708707795</c:v>
                </c:pt>
                <c:pt idx="1289">
                  <c:v>3.8738738738737823</c:v>
                </c:pt>
                <c:pt idx="1290">
                  <c:v>3.8768768768767852</c:v>
                </c:pt>
                <c:pt idx="1291">
                  <c:v>3.879879879879788</c:v>
                </c:pt>
                <c:pt idx="1292">
                  <c:v>3.8828828828827908</c:v>
                </c:pt>
                <c:pt idx="1293">
                  <c:v>3.8858858858857936</c:v>
                </c:pt>
                <c:pt idx="1294">
                  <c:v>3.8888888888887965</c:v>
                </c:pt>
                <c:pt idx="1295">
                  <c:v>3.8918918918917993</c:v>
                </c:pt>
                <c:pt idx="1296">
                  <c:v>3.8948948948948021</c:v>
                </c:pt>
                <c:pt idx="1297">
                  <c:v>3.8978978978978049</c:v>
                </c:pt>
                <c:pt idx="1298">
                  <c:v>3.9009009009008078</c:v>
                </c:pt>
                <c:pt idx="1299">
                  <c:v>3.9039039039038106</c:v>
                </c:pt>
                <c:pt idx="1300">
                  <c:v>3.9069069069068134</c:v>
                </c:pt>
                <c:pt idx="1301">
                  <c:v>3.9099099099098162</c:v>
                </c:pt>
                <c:pt idx="1302">
                  <c:v>3.9129129129128191</c:v>
                </c:pt>
                <c:pt idx="1303">
                  <c:v>3.9159159159158219</c:v>
                </c:pt>
                <c:pt idx="1304">
                  <c:v>3.9189189189188247</c:v>
                </c:pt>
                <c:pt idx="1305">
                  <c:v>3.9219219219218275</c:v>
                </c:pt>
                <c:pt idx="1306">
                  <c:v>3.9249249249248304</c:v>
                </c:pt>
                <c:pt idx="1307">
                  <c:v>3.9279279279278332</c:v>
                </c:pt>
                <c:pt idx="1308">
                  <c:v>3.930930930930836</c:v>
                </c:pt>
                <c:pt idx="1309">
                  <c:v>3.9339339339338388</c:v>
                </c:pt>
                <c:pt idx="1310">
                  <c:v>3.9369369369368417</c:v>
                </c:pt>
                <c:pt idx="1311">
                  <c:v>3.9399399399398445</c:v>
                </c:pt>
                <c:pt idx="1312">
                  <c:v>3.9429429429428473</c:v>
                </c:pt>
                <c:pt idx="1313">
                  <c:v>3.9459459459458501</c:v>
                </c:pt>
                <c:pt idx="1314">
                  <c:v>3.948948948948853</c:v>
                </c:pt>
                <c:pt idx="1315">
                  <c:v>3.9519519519518558</c:v>
                </c:pt>
                <c:pt idx="1316">
                  <c:v>3.9549549549548586</c:v>
                </c:pt>
                <c:pt idx="1317">
                  <c:v>3.9579579579578614</c:v>
                </c:pt>
                <c:pt idx="1318">
                  <c:v>3.9609609609608643</c:v>
                </c:pt>
                <c:pt idx="1319">
                  <c:v>3.9639639639638671</c:v>
                </c:pt>
                <c:pt idx="1320">
                  <c:v>3.9669669669668699</c:v>
                </c:pt>
                <c:pt idx="1321">
                  <c:v>3.9699699699698727</c:v>
                </c:pt>
                <c:pt idx="1322">
                  <c:v>3.9729729729728755</c:v>
                </c:pt>
                <c:pt idx="1323">
                  <c:v>3.9759759759758784</c:v>
                </c:pt>
                <c:pt idx="1324">
                  <c:v>3.9789789789788812</c:v>
                </c:pt>
                <c:pt idx="1325">
                  <c:v>3.981981981981884</c:v>
                </c:pt>
                <c:pt idx="1326">
                  <c:v>3.9849849849848868</c:v>
                </c:pt>
                <c:pt idx="1327">
                  <c:v>3.9879879879878897</c:v>
                </c:pt>
                <c:pt idx="1328">
                  <c:v>3.9909909909908925</c:v>
                </c:pt>
                <c:pt idx="1329">
                  <c:v>3.9939939939938953</c:v>
                </c:pt>
                <c:pt idx="1330">
                  <c:v>3.9969969969968981</c:v>
                </c:pt>
                <c:pt idx="1331">
                  <c:v>3.999999999999901</c:v>
                </c:pt>
                <c:pt idx="1332">
                  <c:v>4.0030030030029042</c:v>
                </c:pt>
                <c:pt idx="1333">
                  <c:v>4.0060060060059071</c:v>
                </c:pt>
                <c:pt idx="1334">
                  <c:v>4.0090090090089099</c:v>
                </c:pt>
                <c:pt idx="1335">
                  <c:v>4.0120120120119127</c:v>
                </c:pt>
                <c:pt idx="1336">
                  <c:v>4.0150150150149155</c:v>
                </c:pt>
                <c:pt idx="1337">
                  <c:v>4.0180180180179184</c:v>
                </c:pt>
                <c:pt idx="1338">
                  <c:v>4.0210210210209212</c:v>
                </c:pt>
                <c:pt idx="1339">
                  <c:v>4.024024024023924</c:v>
                </c:pt>
                <c:pt idx="1340">
                  <c:v>4.0270270270269268</c:v>
                </c:pt>
                <c:pt idx="1341">
                  <c:v>4.0300300300299297</c:v>
                </c:pt>
                <c:pt idx="1342">
                  <c:v>4.0330330330329325</c:v>
                </c:pt>
                <c:pt idx="1343">
                  <c:v>4.0360360360359353</c:v>
                </c:pt>
                <c:pt idx="1344">
                  <c:v>4.0390390390389381</c:v>
                </c:pt>
                <c:pt idx="1345">
                  <c:v>4.042042042041941</c:v>
                </c:pt>
                <c:pt idx="1346">
                  <c:v>4.0450450450449438</c:v>
                </c:pt>
                <c:pt idx="1347">
                  <c:v>4.0480480480479466</c:v>
                </c:pt>
                <c:pt idx="1348">
                  <c:v>4.0510510510509494</c:v>
                </c:pt>
                <c:pt idx="1349">
                  <c:v>4.0540540540539522</c:v>
                </c:pt>
                <c:pt idx="1350">
                  <c:v>4.0570570570569551</c:v>
                </c:pt>
                <c:pt idx="1351">
                  <c:v>4.0600600600599579</c:v>
                </c:pt>
                <c:pt idx="1352">
                  <c:v>4.0630630630629607</c:v>
                </c:pt>
                <c:pt idx="1353">
                  <c:v>4.0660660660659635</c:v>
                </c:pt>
                <c:pt idx="1354">
                  <c:v>4.0690690690689664</c:v>
                </c:pt>
                <c:pt idx="1355">
                  <c:v>4.0720720720719692</c:v>
                </c:pt>
                <c:pt idx="1356">
                  <c:v>4.075075075074972</c:v>
                </c:pt>
                <c:pt idx="1357">
                  <c:v>4.0780780780779748</c:v>
                </c:pt>
                <c:pt idx="1358">
                  <c:v>4.0810810810809777</c:v>
                </c:pt>
                <c:pt idx="1359">
                  <c:v>4.0840840840839805</c:v>
                </c:pt>
                <c:pt idx="1360">
                  <c:v>4.0870870870869833</c:v>
                </c:pt>
                <c:pt idx="1361">
                  <c:v>4.0900900900899861</c:v>
                </c:pt>
                <c:pt idx="1362">
                  <c:v>4.093093093092989</c:v>
                </c:pt>
                <c:pt idx="1363">
                  <c:v>4.0960960960959918</c:v>
                </c:pt>
                <c:pt idx="1364">
                  <c:v>4.0990990990989946</c:v>
                </c:pt>
                <c:pt idx="1365">
                  <c:v>4.1021021021019974</c:v>
                </c:pt>
                <c:pt idx="1366">
                  <c:v>4.1051051051050003</c:v>
                </c:pt>
                <c:pt idx="1367">
                  <c:v>4.1081081081080031</c:v>
                </c:pt>
                <c:pt idx="1368">
                  <c:v>4.1111111111110059</c:v>
                </c:pt>
                <c:pt idx="1369">
                  <c:v>4.1141141141140087</c:v>
                </c:pt>
                <c:pt idx="1370">
                  <c:v>4.1171171171170116</c:v>
                </c:pt>
                <c:pt idx="1371">
                  <c:v>4.1201201201200144</c:v>
                </c:pt>
                <c:pt idx="1372">
                  <c:v>4.1231231231230172</c:v>
                </c:pt>
                <c:pt idx="1373">
                  <c:v>4.12612612612602</c:v>
                </c:pt>
                <c:pt idx="1374">
                  <c:v>4.1291291291290229</c:v>
                </c:pt>
                <c:pt idx="1375">
                  <c:v>4.1321321321320257</c:v>
                </c:pt>
                <c:pt idx="1376">
                  <c:v>4.1351351351350285</c:v>
                </c:pt>
                <c:pt idx="1377">
                  <c:v>4.1381381381380313</c:v>
                </c:pt>
                <c:pt idx="1378">
                  <c:v>4.1411411411410342</c:v>
                </c:pt>
                <c:pt idx="1379">
                  <c:v>4.144144144144037</c:v>
                </c:pt>
                <c:pt idx="1380">
                  <c:v>4.1471471471470398</c:v>
                </c:pt>
                <c:pt idx="1381">
                  <c:v>4.1501501501500426</c:v>
                </c:pt>
                <c:pt idx="1382">
                  <c:v>4.1531531531530455</c:v>
                </c:pt>
                <c:pt idx="1383">
                  <c:v>4.1561561561560483</c:v>
                </c:pt>
                <c:pt idx="1384">
                  <c:v>4.1591591591590511</c:v>
                </c:pt>
                <c:pt idx="1385">
                  <c:v>4.1621621621620539</c:v>
                </c:pt>
                <c:pt idx="1386">
                  <c:v>4.1651651651650567</c:v>
                </c:pt>
                <c:pt idx="1387">
                  <c:v>4.1681681681680596</c:v>
                </c:pt>
                <c:pt idx="1388">
                  <c:v>4.1711711711710624</c:v>
                </c:pt>
                <c:pt idx="1389">
                  <c:v>4.1741741741740652</c:v>
                </c:pt>
                <c:pt idx="1390">
                  <c:v>4.177177177177068</c:v>
                </c:pt>
                <c:pt idx="1391">
                  <c:v>4.1801801801800709</c:v>
                </c:pt>
                <c:pt idx="1392">
                  <c:v>4.1831831831830737</c:v>
                </c:pt>
                <c:pt idx="1393">
                  <c:v>4.1861861861860765</c:v>
                </c:pt>
                <c:pt idx="1394">
                  <c:v>4.1891891891890793</c:v>
                </c:pt>
                <c:pt idx="1395">
                  <c:v>4.1921921921920822</c:v>
                </c:pt>
                <c:pt idx="1396">
                  <c:v>4.195195195195085</c:v>
                </c:pt>
                <c:pt idx="1397">
                  <c:v>4.1981981981980878</c:v>
                </c:pt>
                <c:pt idx="1398">
                  <c:v>4.2012012012010906</c:v>
                </c:pt>
                <c:pt idx="1399">
                  <c:v>4.2042042042040935</c:v>
                </c:pt>
                <c:pt idx="1400">
                  <c:v>4.2072072072070963</c:v>
                </c:pt>
                <c:pt idx="1401">
                  <c:v>4.2102102102100991</c:v>
                </c:pt>
                <c:pt idx="1402">
                  <c:v>4.2132132132131019</c:v>
                </c:pt>
                <c:pt idx="1403">
                  <c:v>4.2162162162161048</c:v>
                </c:pt>
                <c:pt idx="1404">
                  <c:v>4.2192192192191076</c:v>
                </c:pt>
                <c:pt idx="1405">
                  <c:v>4.2222222222221104</c:v>
                </c:pt>
                <c:pt idx="1406">
                  <c:v>4.2252252252251132</c:v>
                </c:pt>
                <c:pt idx="1407">
                  <c:v>4.2282282282281161</c:v>
                </c:pt>
                <c:pt idx="1408">
                  <c:v>4.2312312312311189</c:v>
                </c:pt>
                <c:pt idx="1409">
                  <c:v>4.2342342342341217</c:v>
                </c:pt>
                <c:pt idx="1410">
                  <c:v>4.2372372372371245</c:v>
                </c:pt>
                <c:pt idx="1411">
                  <c:v>4.2402402402401274</c:v>
                </c:pt>
                <c:pt idx="1412">
                  <c:v>4.2432432432431302</c:v>
                </c:pt>
                <c:pt idx="1413">
                  <c:v>4.246246246246133</c:v>
                </c:pt>
                <c:pt idx="1414">
                  <c:v>4.2492492492491358</c:v>
                </c:pt>
                <c:pt idx="1415">
                  <c:v>4.2522522522521387</c:v>
                </c:pt>
                <c:pt idx="1416">
                  <c:v>4.2552552552551415</c:v>
                </c:pt>
                <c:pt idx="1417">
                  <c:v>4.2582582582581443</c:v>
                </c:pt>
                <c:pt idx="1418">
                  <c:v>4.2612612612611471</c:v>
                </c:pt>
                <c:pt idx="1419">
                  <c:v>4.26426426426415</c:v>
                </c:pt>
                <c:pt idx="1420">
                  <c:v>4.2672672672671528</c:v>
                </c:pt>
                <c:pt idx="1421">
                  <c:v>4.2702702702701556</c:v>
                </c:pt>
                <c:pt idx="1422">
                  <c:v>4.2732732732731584</c:v>
                </c:pt>
                <c:pt idx="1423">
                  <c:v>4.2762762762761612</c:v>
                </c:pt>
                <c:pt idx="1424">
                  <c:v>4.2792792792791641</c:v>
                </c:pt>
                <c:pt idx="1425">
                  <c:v>4.2822822822821669</c:v>
                </c:pt>
                <c:pt idx="1426">
                  <c:v>4.2852852852851697</c:v>
                </c:pt>
                <c:pt idx="1427">
                  <c:v>4.2882882882881725</c:v>
                </c:pt>
                <c:pt idx="1428">
                  <c:v>4.2912912912911754</c:v>
                </c:pt>
                <c:pt idx="1429">
                  <c:v>4.2942942942941782</c:v>
                </c:pt>
                <c:pt idx="1430">
                  <c:v>4.297297297297181</c:v>
                </c:pt>
                <c:pt idx="1431">
                  <c:v>4.3003003003001838</c:v>
                </c:pt>
                <c:pt idx="1432">
                  <c:v>4.3033033033031867</c:v>
                </c:pt>
                <c:pt idx="1433">
                  <c:v>4.3063063063061895</c:v>
                </c:pt>
                <c:pt idx="1434">
                  <c:v>4.3093093093091923</c:v>
                </c:pt>
                <c:pt idx="1435">
                  <c:v>4.3123123123121951</c:v>
                </c:pt>
                <c:pt idx="1436">
                  <c:v>4.315315315315198</c:v>
                </c:pt>
                <c:pt idx="1437">
                  <c:v>4.3183183183182008</c:v>
                </c:pt>
                <c:pt idx="1438">
                  <c:v>4.3213213213212036</c:v>
                </c:pt>
                <c:pt idx="1439">
                  <c:v>4.3243243243242064</c:v>
                </c:pt>
                <c:pt idx="1440">
                  <c:v>4.3273273273272093</c:v>
                </c:pt>
                <c:pt idx="1441">
                  <c:v>4.3303303303302121</c:v>
                </c:pt>
                <c:pt idx="1442">
                  <c:v>4.3333333333332149</c:v>
                </c:pt>
                <c:pt idx="1443">
                  <c:v>4.3363363363362177</c:v>
                </c:pt>
                <c:pt idx="1444">
                  <c:v>4.3393393393392206</c:v>
                </c:pt>
                <c:pt idx="1445">
                  <c:v>4.3423423423422234</c:v>
                </c:pt>
                <c:pt idx="1446">
                  <c:v>4.3453453453452262</c:v>
                </c:pt>
                <c:pt idx="1447">
                  <c:v>4.348348348348229</c:v>
                </c:pt>
                <c:pt idx="1448">
                  <c:v>4.3513513513512319</c:v>
                </c:pt>
                <c:pt idx="1449">
                  <c:v>4.3543543543542347</c:v>
                </c:pt>
                <c:pt idx="1450">
                  <c:v>4.3573573573572375</c:v>
                </c:pt>
                <c:pt idx="1451">
                  <c:v>4.3603603603602403</c:v>
                </c:pt>
                <c:pt idx="1452">
                  <c:v>4.3633633633632432</c:v>
                </c:pt>
                <c:pt idx="1453">
                  <c:v>4.366366366366246</c:v>
                </c:pt>
                <c:pt idx="1454">
                  <c:v>4.3693693693692488</c:v>
                </c:pt>
                <c:pt idx="1455">
                  <c:v>4.3723723723722516</c:v>
                </c:pt>
                <c:pt idx="1456">
                  <c:v>4.3753753753752544</c:v>
                </c:pt>
                <c:pt idx="1457">
                  <c:v>4.3783783783782573</c:v>
                </c:pt>
                <c:pt idx="1458">
                  <c:v>4.3813813813812601</c:v>
                </c:pt>
                <c:pt idx="1459">
                  <c:v>4.3843843843842629</c:v>
                </c:pt>
                <c:pt idx="1460">
                  <c:v>4.3873873873872657</c:v>
                </c:pt>
                <c:pt idx="1461">
                  <c:v>4.3903903903902686</c:v>
                </c:pt>
                <c:pt idx="1462">
                  <c:v>4.3933933933932714</c:v>
                </c:pt>
                <c:pt idx="1463">
                  <c:v>4.3963963963962742</c:v>
                </c:pt>
                <c:pt idx="1464">
                  <c:v>4.399399399399277</c:v>
                </c:pt>
                <c:pt idx="1465">
                  <c:v>4.4024024024022799</c:v>
                </c:pt>
                <c:pt idx="1466">
                  <c:v>4.4054054054052827</c:v>
                </c:pt>
                <c:pt idx="1467">
                  <c:v>4.4084084084082855</c:v>
                </c:pt>
                <c:pt idx="1468">
                  <c:v>4.4114114114112883</c:v>
                </c:pt>
                <c:pt idx="1469">
                  <c:v>4.4144144144142912</c:v>
                </c:pt>
                <c:pt idx="1470">
                  <c:v>4.417417417417294</c:v>
                </c:pt>
                <c:pt idx="1471">
                  <c:v>4.4204204204202968</c:v>
                </c:pt>
                <c:pt idx="1472">
                  <c:v>4.4234234234232996</c:v>
                </c:pt>
                <c:pt idx="1473">
                  <c:v>4.4264264264263025</c:v>
                </c:pt>
                <c:pt idx="1474">
                  <c:v>4.4294294294293053</c:v>
                </c:pt>
                <c:pt idx="1475">
                  <c:v>4.4324324324323081</c:v>
                </c:pt>
                <c:pt idx="1476">
                  <c:v>4.4354354354353109</c:v>
                </c:pt>
                <c:pt idx="1477">
                  <c:v>4.4384384384383138</c:v>
                </c:pt>
                <c:pt idx="1478">
                  <c:v>4.4414414414413166</c:v>
                </c:pt>
                <c:pt idx="1479">
                  <c:v>4.4444444444443194</c:v>
                </c:pt>
                <c:pt idx="1480">
                  <c:v>4.4474474474473222</c:v>
                </c:pt>
                <c:pt idx="1481">
                  <c:v>4.4504504504503251</c:v>
                </c:pt>
                <c:pt idx="1482">
                  <c:v>4.4534534534533279</c:v>
                </c:pt>
                <c:pt idx="1483">
                  <c:v>4.4564564564563307</c:v>
                </c:pt>
                <c:pt idx="1484">
                  <c:v>4.4594594594593335</c:v>
                </c:pt>
                <c:pt idx="1485">
                  <c:v>4.4624624624623364</c:v>
                </c:pt>
                <c:pt idx="1486">
                  <c:v>4.4654654654653392</c:v>
                </c:pt>
                <c:pt idx="1487">
                  <c:v>4.468468468468342</c:v>
                </c:pt>
                <c:pt idx="1488">
                  <c:v>4.4714714714713448</c:v>
                </c:pt>
                <c:pt idx="1489">
                  <c:v>4.4744744744743477</c:v>
                </c:pt>
                <c:pt idx="1490">
                  <c:v>4.4774774774773505</c:v>
                </c:pt>
                <c:pt idx="1491">
                  <c:v>4.4804804804803533</c:v>
                </c:pt>
                <c:pt idx="1492">
                  <c:v>4.4834834834833561</c:v>
                </c:pt>
                <c:pt idx="1493">
                  <c:v>4.4864864864863589</c:v>
                </c:pt>
                <c:pt idx="1494">
                  <c:v>4.4894894894893618</c:v>
                </c:pt>
                <c:pt idx="1495">
                  <c:v>4.4924924924923646</c:v>
                </c:pt>
                <c:pt idx="1496">
                  <c:v>4.4954954954953674</c:v>
                </c:pt>
                <c:pt idx="1497">
                  <c:v>4.4984984984983702</c:v>
                </c:pt>
                <c:pt idx="1498">
                  <c:v>4.5015015015013731</c:v>
                </c:pt>
                <c:pt idx="1499">
                  <c:v>4.5045045045043759</c:v>
                </c:pt>
                <c:pt idx="1500">
                  <c:v>4.5075075075073787</c:v>
                </c:pt>
                <c:pt idx="1501">
                  <c:v>4.5105105105103815</c:v>
                </c:pt>
                <c:pt idx="1502">
                  <c:v>4.5135135135133844</c:v>
                </c:pt>
                <c:pt idx="1503">
                  <c:v>4.5165165165163872</c:v>
                </c:pt>
                <c:pt idx="1504">
                  <c:v>4.51951951951939</c:v>
                </c:pt>
                <c:pt idx="1505">
                  <c:v>4.5225225225223928</c:v>
                </c:pt>
                <c:pt idx="1506">
                  <c:v>4.5255255255253957</c:v>
                </c:pt>
                <c:pt idx="1507">
                  <c:v>4.5285285285283985</c:v>
                </c:pt>
                <c:pt idx="1508">
                  <c:v>4.5315315315314013</c:v>
                </c:pt>
                <c:pt idx="1509">
                  <c:v>4.5345345345344041</c:v>
                </c:pt>
                <c:pt idx="1510">
                  <c:v>4.537537537537407</c:v>
                </c:pt>
                <c:pt idx="1511">
                  <c:v>4.5405405405404098</c:v>
                </c:pt>
                <c:pt idx="1512">
                  <c:v>4.5435435435434126</c:v>
                </c:pt>
                <c:pt idx="1513">
                  <c:v>4.5465465465464154</c:v>
                </c:pt>
                <c:pt idx="1514">
                  <c:v>4.5495495495494183</c:v>
                </c:pt>
                <c:pt idx="1515">
                  <c:v>4.5525525525524211</c:v>
                </c:pt>
                <c:pt idx="1516">
                  <c:v>4.5555555555554239</c:v>
                </c:pt>
                <c:pt idx="1517">
                  <c:v>4.5585585585584267</c:v>
                </c:pt>
                <c:pt idx="1518">
                  <c:v>4.5615615615614296</c:v>
                </c:pt>
                <c:pt idx="1519">
                  <c:v>4.5645645645644324</c:v>
                </c:pt>
                <c:pt idx="1520">
                  <c:v>4.5675675675674352</c:v>
                </c:pt>
                <c:pt idx="1521">
                  <c:v>4.570570570570438</c:v>
                </c:pt>
                <c:pt idx="1522">
                  <c:v>4.5735735735734409</c:v>
                </c:pt>
                <c:pt idx="1523">
                  <c:v>4.5765765765764437</c:v>
                </c:pt>
                <c:pt idx="1524">
                  <c:v>4.5795795795794465</c:v>
                </c:pt>
                <c:pt idx="1525">
                  <c:v>4.5825825825824493</c:v>
                </c:pt>
                <c:pt idx="1526">
                  <c:v>4.5855855855854522</c:v>
                </c:pt>
                <c:pt idx="1527">
                  <c:v>4.588588588588455</c:v>
                </c:pt>
                <c:pt idx="1528">
                  <c:v>4.5915915915914578</c:v>
                </c:pt>
                <c:pt idx="1529">
                  <c:v>4.5945945945944606</c:v>
                </c:pt>
                <c:pt idx="1530">
                  <c:v>4.5975975975974634</c:v>
                </c:pt>
                <c:pt idx="1531">
                  <c:v>4.6006006006004663</c:v>
                </c:pt>
                <c:pt idx="1532">
                  <c:v>4.6036036036034691</c:v>
                </c:pt>
                <c:pt idx="1533">
                  <c:v>4.6066066066064719</c:v>
                </c:pt>
                <c:pt idx="1534">
                  <c:v>4.6096096096094747</c:v>
                </c:pt>
                <c:pt idx="1535">
                  <c:v>4.6126126126124776</c:v>
                </c:pt>
                <c:pt idx="1536">
                  <c:v>4.6156156156154804</c:v>
                </c:pt>
                <c:pt idx="1537">
                  <c:v>4.6186186186184832</c:v>
                </c:pt>
                <c:pt idx="1538">
                  <c:v>4.621621621621486</c:v>
                </c:pt>
                <c:pt idx="1539">
                  <c:v>4.6246246246244889</c:v>
                </c:pt>
                <c:pt idx="1540">
                  <c:v>4.6276276276274917</c:v>
                </c:pt>
                <c:pt idx="1541">
                  <c:v>4.6306306306304945</c:v>
                </c:pt>
                <c:pt idx="1542">
                  <c:v>4.6336336336334973</c:v>
                </c:pt>
                <c:pt idx="1543">
                  <c:v>4.6366366366365002</c:v>
                </c:pt>
                <c:pt idx="1544">
                  <c:v>4.639639639639503</c:v>
                </c:pt>
                <c:pt idx="1545">
                  <c:v>4.6426426426425058</c:v>
                </c:pt>
                <c:pt idx="1546">
                  <c:v>4.6456456456455086</c:v>
                </c:pt>
                <c:pt idx="1547">
                  <c:v>4.6486486486485115</c:v>
                </c:pt>
                <c:pt idx="1548">
                  <c:v>4.6516516516515143</c:v>
                </c:pt>
                <c:pt idx="1549">
                  <c:v>4.6546546546545171</c:v>
                </c:pt>
                <c:pt idx="1550">
                  <c:v>4.6576576576575199</c:v>
                </c:pt>
                <c:pt idx="1551">
                  <c:v>4.6606606606605228</c:v>
                </c:pt>
                <c:pt idx="1552">
                  <c:v>4.6636636636635256</c:v>
                </c:pt>
                <c:pt idx="1553">
                  <c:v>4.6666666666665284</c:v>
                </c:pt>
                <c:pt idx="1554">
                  <c:v>4.6696696696695312</c:v>
                </c:pt>
                <c:pt idx="1555">
                  <c:v>4.6726726726725341</c:v>
                </c:pt>
                <c:pt idx="1556">
                  <c:v>4.6756756756755369</c:v>
                </c:pt>
                <c:pt idx="1557">
                  <c:v>4.6786786786785397</c:v>
                </c:pt>
                <c:pt idx="1558">
                  <c:v>4.6816816816815425</c:v>
                </c:pt>
                <c:pt idx="1559">
                  <c:v>4.6846846846845454</c:v>
                </c:pt>
                <c:pt idx="1560">
                  <c:v>4.6876876876875482</c:v>
                </c:pt>
                <c:pt idx="1561">
                  <c:v>4.690690690690551</c:v>
                </c:pt>
                <c:pt idx="1562">
                  <c:v>4.6936936936935538</c:v>
                </c:pt>
                <c:pt idx="1563">
                  <c:v>4.6966966966965566</c:v>
                </c:pt>
                <c:pt idx="1564">
                  <c:v>4.6996996996995595</c:v>
                </c:pt>
                <c:pt idx="1565">
                  <c:v>4.7027027027025623</c:v>
                </c:pt>
                <c:pt idx="1566">
                  <c:v>4.7057057057055651</c:v>
                </c:pt>
                <c:pt idx="1567">
                  <c:v>4.7087087087085679</c:v>
                </c:pt>
                <c:pt idx="1568">
                  <c:v>4.7117117117115708</c:v>
                </c:pt>
                <c:pt idx="1569">
                  <c:v>4.7147147147145736</c:v>
                </c:pt>
                <c:pt idx="1570">
                  <c:v>4.7177177177175764</c:v>
                </c:pt>
                <c:pt idx="1571">
                  <c:v>4.7207207207205792</c:v>
                </c:pt>
                <c:pt idx="1572">
                  <c:v>4.7237237237235821</c:v>
                </c:pt>
                <c:pt idx="1573">
                  <c:v>4.7267267267265849</c:v>
                </c:pt>
                <c:pt idx="1574">
                  <c:v>4.7297297297295877</c:v>
                </c:pt>
                <c:pt idx="1575">
                  <c:v>4.7327327327325905</c:v>
                </c:pt>
                <c:pt idx="1576">
                  <c:v>4.7357357357355934</c:v>
                </c:pt>
                <c:pt idx="1577">
                  <c:v>4.7387387387385962</c:v>
                </c:pt>
                <c:pt idx="1578">
                  <c:v>4.741741741741599</c:v>
                </c:pt>
                <c:pt idx="1579">
                  <c:v>4.7447447447446018</c:v>
                </c:pt>
                <c:pt idx="1580">
                  <c:v>4.7477477477476047</c:v>
                </c:pt>
                <c:pt idx="1581">
                  <c:v>4.7507507507506075</c:v>
                </c:pt>
                <c:pt idx="1582">
                  <c:v>4.7537537537536103</c:v>
                </c:pt>
                <c:pt idx="1583">
                  <c:v>4.7567567567566131</c:v>
                </c:pt>
                <c:pt idx="1584">
                  <c:v>4.759759759759616</c:v>
                </c:pt>
                <c:pt idx="1585">
                  <c:v>4.7627627627626188</c:v>
                </c:pt>
                <c:pt idx="1586">
                  <c:v>4.7657657657656216</c:v>
                </c:pt>
                <c:pt idx="1587">
                  <c:v>4.7687687687686244</c:v>
                </c:pt>
                <c:pt idx="1588">
                  <c:v>4.7717717717716273</c:v>
                </c:pt>
                <c:pt idx="1589">
                  <c:v>4.7747747747746301</c:v>
                </c:pt>
                <c:pt idx="1590">
                  <c:v>4.7777777777776329</c:v>
                </c:pt>
                <c:pt idx="1591">
                  <c:v>4.7807807807806357</c:v>
                </c:pt>
                <c:pt idx="1592">
                  <c:v>4.7837837837836386</c:v>
                </c:pt>
                <c:pt idx="1593">
                  <c:v>4.7867867867866414</c:v>
                </c:pt>
                <c:pt idx="1594">
                  <c:v>4.7897897897896442</c:v>
                </c:pt>
                <c:pt idx="1595">
                  <c:v>4.792792792792647</c:v>
                </c:pt>
                <c:pt idx="1596">
                  <c:v>4.7957957957956499</c:v>
                </c:pt>
                <c:pt idx="1597">
                  <c:v>4.7987987987986527</c:v>
                </c:pt>
                <c:pt idx="1598">
                  <c:v>4.8018018018016555</c:v>
                </c:pt>
                <c:pt idx="1599">
                  <c:v>4.8048048048046583</c:v>
                </c:pt>
                <c:pt idx="1600">
                  <c:v>4.8078078078076611</c:v>
                </c:pt>
                <c:pt idx="1601">
                  <c:v>4.810810810810664</c:v>
                </c:pt>
                <c:pt idx="1602">
                  <c:v>4.8138138138136668</c:v>
                </c:pt>
                <c:pt idx="1603">
                  <c:v>4.8168168168166696</c:v>
                </c:pt>
                <c:pt idx="1604">
                  <c:v>4.8198198198196724</c:v>
                </c:pt>
                <c:pt idx="1605">
                  <c:v>4.8228228228226753</c:v>
                </c:pt>
                <c:pt idx="1606">
                  <c:v>4.8258258258256781</c:v>
                </c:pt>
                <c:pt idx="1607">
                  <c:v>4.8288288288286809</c:v>
                </c:pt>
                <c:pt idx="1608">
                  <c:v>4.8318318318316837</c:v>
                </c:pt>
                <c:pt idx="1609">
                  <c:v>4.8348348348346866</c:v>
                </c:pt>
                <c:pt idx="1610">
                  <c:v>4.8378378378376894</c:v>
                </c:pt>
                <c:pt idx="1611">
                  <c:v>4.8408408408406922</c:v>
                </c:pt>
                <c:pt idx="1612">
                  <c:v>4.843843843843695</c:v>
                </c:pt>
                <c:pt idx="1613">
                  <c:v>4.8468468468466979</c:v>
                </c:pt>
                <c:pt idx="1614">
                  <c:v>4.8498498498497007</c:v>
                </c:pt>
                <c:pt idx="1615">
                  <c:v>4.8528528528527035</c:v>
                </c:pt>
                <c:pt idx="1616">
                  <c:v>4.8558558558557063</c:v>
                </c:pt>
                <c:pt idx="1617">
                  <c:v>4.8588588588587092</c:v>
                </c:pt>
                <c:pt idx="1618">
                  <c:v>4.861861861861712</c:v>
                </c:pt>
                <c:pt idx="1619">
                  <c:v>4.8648648648647148</c:v>
                </c:pt>
                <c:pt idx="1620">
                  <c:v>4.8678678678677176</c:v>
                </c:pt>
                <c:pt idx="1621">
                  <c:v>4.8708708708707205</c:v>
                </c:pt>
                <c:pt idx="1622">
                  <c:v>4.8738738738737233</c:v>
                </c:pt>
                <c:pt idx="1623">
                  <c:v>4.8768768768767261</c:v>
                </c:pt>
                <c:pt idx="1624">
                  <c:v>4.8798798798797289</c:v>
                </c:pt>
                <c:pt idx="1625">
                  <c:v>4.8828828828827318</c:v>
                </c:pt>
                <c:pt idx="1626">
                  <c:v>4.8858858858857346</c:v>
                </c:pt>
                <c:pt idx="1627">
                  <c:v>4.8888888888887374</c:v>
                </c:pt>
                <c:pt idx="1628">
                  <c:v>4.8918918918917402</c:v>
                </c:pt>
                <c:pt idx="1629">
                  <c:v>4.8948948948947431</c:v>
                </c:pt>
                <c:pt idx="1630">
                  <c:v>4.8978978978977459</c:v>
                </c:pt>
                <c:pt idx="1631">
                  <c:v>4.9009009009007487</c:v>
                </c:pt>
                <c:pt idx="1632">
                  <c:v>4.9039039039037515</c:v>
                </c:pt>
                <c:pt idx="1633">
                  <c:v>4.9069069069067544</c:v>
                </c:pt>
                <c:pt idx="1634">
                  <c:v>4.9099099099097572</c:v>
                </c:pt>
                <c:pt idx="1635">
                  <c:v>4.91291291291276</c:v>
                </c:pt>
                <c:pt idx="1636">
                  <c:v>4.9159159159157628</c:v>
                </c:pt>
                <c:pt idx="1637">
                  <c:v>4.9189189189187656</c:v>
                </c:pt>
                <c:pt idx="1638">
                  <c:v>4.9219219219217685</c:v>
                </c:pt>
                <c:pt idx="1639">
                  <c:v>4.9249249249247713</c:v>
                </c:pt>
                <c:pt idx="1640">
                  <c:v>4.9279279279277741</c:v>
                </c:pt>
                <c:pt idx="1641">
                  <c:v>4.9309309309307769</c:v>
                </c:pt>
                <c:pt idx="1642">
                  <c:v>4.9339339339337798</c:v>
                </c:pt>
                <c:pt idx="1643">
                  <c:v>4.9369369369367826</c:v>
                </c:pt>
                <c:pt idx="1644">
                  <c:v>4.9399399399397854</c:v>
                </c:pt>
                <c:pt idx="1645">
                  <c:v>4.9429429429427882</c:v>
                </c:pt>
                <c:pt idx="1646">
                  <c:v>4.9459459459457911</c:v>
                </c:pt>
                <c:pt idx="1647">
                  <c:v>4.9489489489487939</c:v>
                </c:pt>
                <c:pt idx="1648">
                  <c:v>4.9519519519517967</c:v>
                </c:pt>
                <c:pt idx="1649">
                  <c:v>4.9549549549547995</c:v>
                </c:pt>
                <c:pt idx="1650">
                  <c:v>4.9579579579578024</c:v>
                </c:pt>
                <c:pt idx="1651">
                  <c:v>4.9609609609608052</c:v>
                </c:pt>
                <c:pt idx="1652">
                  <c:v>4.963963963963808</c:v>
                </c:pt>
                <c:pt idx="1653">
                  <c:v>4.9669669669668108</c:v>
                </c:pt>
                <c:pt idx="1654">
                  <c:v>4.9699699699698137</c:v>
                </c:pt>
                <c:pt idx="1655">
                  <c:v>4.9729729729728165</c:v>
                </c:pt>
                <c:pt idx="1656">
                  <c:v>4.9759759759758193</c:v>
                </c:pt>
                <c:pt idx="1657">
                  <c:v>4.9789789789788221</c:v>
                </c:pt>
                <c:pt idx="1658">
                  <c:v>4.981981981981825</c:v>
                </c:pt>
                <c:pt idx="1659">
                  <c:v>4.9849849849848278</c:v>
                </c:pt>
                <c:pt idx="1660">
                  <c:v>4.9879879879878306</c:v>
                </c:pt>
                <c:pt idx="1661">
                  <c:v>4.9909909909908334</c:v>
                </c:pt>
                <c:pt idx="1662">
                  <c:v>4.9939939939938363</c:v>
                </c:pt>
                <c:pt idx="1663">
                  <c:v>4.9969969969968391</c:v>
                </c:pt>
                <c:pt idx="1664">
                  <c:v>4.9999999999998419</c:v>
                </c:pt>
                <c:pt idx="1665">
                  <c:v>5.0030030030028447</c:v>
                </c:pt>
                <c:pt idx="1666">
                  <c:v>5.0060060060058476</c:v>
                </c:pt>
                <c:pt idx="1667">
                  <c:v>5.0090090090088504</c:v>
                </c:pt>
                <c:pt idx="1668">
                  <c:v>5.0120120120118532</c:v>
                </c:pt>
                <c:pt idx="1669">
                  <c:v>5.015015015014856</c:v>
                </c:pt>
                <c:pt idx="1670">
                  <c:v>5.0180180180178589</c:v>
                </c:pt>
                <c:pt idx="1671">
                  <c:v>5.0210210210208617</c:v>
                </c:pt>
                <c:pt idx="1672">
                  <c:v>5.0240240240238645</c:v>
                </c:pt>
                <c:pt idx="1673">
                  <c:v>5.0270270270268673</c:v>
                </c:pt>
                <c:pt idx="1674">
                  <c:v>5.0300300300298701</c:v>
                </c:pt>
                <c:pt idx="1675">
                  <c:v>5.033033033032873</c:v>
                </c:pt>
                <c:pt idx="1676">
                  <c:v>5.0360360360358758</c:v>
                </c:pt>
                <c:pt idx="1677">
                  <c:v>5.0390390390388786</c:v>
                </c:pt>
                <c:pt idx="1678">
                  <c:v>5.0420420420418814</c:v>
                </c:pt>
                <c:pt idx="1679">
                  <c:v>5.0450450450448843</c:v>
                </c:pt>
                <c:pt idx="1680">
                  <c:v>5.0480480480478871</c:v>
                </c:pt>
                <c:pt idx="1681">
                  <c:v>5.0510510510508899</c:v>
                </c:pt>
                <c:pt idx="1682">
                  <c:v>5.0540540540538927</c:v>
                </c:pt>
                <c:pt idx="1683">
                  <c:v>5.0570570570568956</c:v>
                </c:pt>
                <c:pt idx="1684">
                  <c:v>5.0600600600598984</c:v>
                </c:pt>
                <c:pt idx="1685">
                  <c:v>5.0630630630629012</c:v>
                </c:pt>
                <c:pt idx="1686">
                  <c:v>5.066066066065904</c:v>
                </c:pt>
                <c:pt idx="1687">
                  <c:v>5.0690690690689069</c:v>
                </c:pt>
                <c:pt idx="1688">
                  <c:v>5.0720720720719097</c:v>
                </c:pt>
                <c:pt idx="1689">
                  <c:v>5.0750750750749125</c:v>
                </c:pt>
                <c:pt idx="1690">
                  <c:v>5.0780780780779153</c:v>
                </c:pt>
                <c:pt idx="1691">
                  <c:v>5.0810810810809182</c:v>
                </c:pt>
                <c:pt idx="1692">
                  <c:v>5.084084084083921</c:v>
                </c:pt>
                <c:pt idx="1693">
                  <c:v>5.0870870870869238</c:v>
                </c:pt>
                <c:pt idx="1694">
                  <c:v>5.0900900900899266</c:v>
                </c:pt>
                <c:pt idx="1695">
                  <c:v>5.0930930930929295</c:v>
                </c:pt>
                <c:pt idx="1696">
                  <c:v>5.0960960960959323</c:v>
                </c:pt>
                <c:pt idx="1697">
                  <c:v>5.0990990990989351</c:v>
                </c:pt>
                <c:pt idx="1698">
                  <c:v>5.1021021021019379</c:v>
                </c:pt>
                <c:pt idx="1699">
                  <c:v>5.1051051051049408</c:v>
                </c:pt>
                <c:pt idx="1700">
                  <c:v>5.1081081081079436</c:v>
                </c:pt>
                <c:pt idx="1701">
                  <c:v>5.1111111111109464</c:v>
                </c:pt>
                <c:pt idx="1702">
                  <c:v>5.1141141141139492</c:v>
                </c:pt>
                <c:pt idx="1703">
                  <c:v>5.1171171171169521</c:v>
                </c:pt>
                <c:pt idx="1704">
                  <c:v>5.1201201201199549</c:v>
                </c:pt>
                <c:pt idx="1705">
                  <c:v>5.1231231231229577</c:v>
                </c:pt>
                <c:pt idx="1706">
                  <c:v>5.1261261261259605</c:v>
                </c:pt>
                <c:pt idx="1707">
                  <c:v>5.1291291291289633</c:v>
                </c:pt>
                <c:pt idx="1708">
                  <c:v>5.1321321321319662</c:v>
                </c:pt>
                <c:pt idx="1709">
                  <c:v>5.135135135134969</c:v>
                </c:pt>
                <c:pt idx="1710">
                  <c:v>5.1381381381379718</c:v>
                </c:pt>
                <c:pt idx="1711">
                  <c:v>5.1411411411409746</c:v>
                </c:pt>
                <c:pt idx="1712">
                  <c:v>5.1441441441439775</c:v>
                </c:pt>
                <c:pt idx="1713">
                  <c:v>5.1471471471469803</c:v>
                </c:pt>
                <c:pt idx="1714">
                  <c:v>5.1501501501499831</c:v>
                </c:pt>
                <c:pt idx="1715">
                  <c:v>5.1531531531529859</c:v>
                </c:pt>
                <c:pt idx="1716">
                  <c:v>5.1561561561559888</c:v>
                </c:pt>
                <c:pt idx="1717">
                  <c:v>5.1591591591589916</c:v>
                </c:pt>
                <c:pt idx="1718">
                  <c:v>5.1621621621619944</c:v>
                </c:pt>
                <c:pt idx="1719">
                  <c:v>5.1651651651649972</c:v>
                </c:pt>
                <c:pt idx="1720">
                  <c:v>5.1681681681680001</c:v>
                </c:pt>
                <c:pt idx="1721">
                  <c:v>5.1711711711710029</c:v>
                </c:pt>
                <c:pt idx="1722">
                  <c:v>5.1741741741740057</c:v>
                </c:pt>
                <c:pt idx="1723">
                  <c:v>5.1771771771770085</c:v>
                </c:pt>
                <c:pt idx="1724">
                  <c:v>5.1801801801800114</c:v>
                </c:pt>
                <c:pt idx="1725">
                  <c:v>5.1831831831830142</c:v>
                </c:pt>
                <c:pt idx="1726">
                  <c:v>5.186186186186017</c:v>
                </c:pt>
                <c:pt idx="1727">
                  <c:v>5.1891891891890198</c:v>
                </c:pt>
                <c:pt idx="1728">
                  <c:v>5.1921921921920227</c:v>
                </c:pt>
                <c:pt idx="1729">
                  <c:v>5.1951951951950255</c:v>
                </c:pt>
                <c:pt idx="1730">
                  <c:v>5.1981981981980283</c:v>
                </c:pt>
                <c:pt idx="1731">
                  <c:v>5.2012012012010311</c:v>
                </c:pt>
                <c:pt idx="1732">
                  <c:v>5.204204204204034</c:v>
                </c:pt>
                <c:pt idx="1733">
                  <c:v>5.2072072072070368</c:v>
                </c:pt>
                <c:pt idx="1734">
                  <c:v>5.2102102102100396</c:v>
                </c:pt>
                <c:pt idx="1735">
                  <c:v>5.2132132132130424</c:v>
                </c:pt>
                <c:pt idx="1736">
                  <c:v>5.2162162162160453</c:v>
                </c:pt>
                <c:pt idx="1737">
                  <c:v>5.2192192192190481</c:v>
                </c:pt>
                <c:pt idx="1738">
                  <c:v>5.2222222222220509</c:v>
                </c:pt>
                <c:pt idx="1739">
                  <c:v>5.2252252252250537</c:v>
                </c:pt>
                <c:pt idx="1740">
                  <c:v>5.2282282282280566</c:v>
                </c:pt>
                <c:pt idx="1741">
                  <c:v>5.2312312312310594</c:v>
                </c:pt>
                <c:pt idx="1742">
                  <c:v>5.2342342342340622</c:v>
                </c:pt>
                <c:pt idx="1743">
                  <c:v>5.237237237237065</c:v>
                </c:pt>
                <c:pt idx="1744">
                  <c:v>5.2402402402400678</c:v>
                </c:pt>
                <c:pt idx="1745">
                  <c:v>5.2432432432430707</c:v>
                </c:pt>
                <c:pt idx="1746">
                  <c:v>5.2462462462460735</c:v>
                </c:pt>
                <c:pt idx="1747">
                  <c:v>5.2492492492490763</c:v>
                </c:pt>
                <c:pt idx="1748">
                  <c:v>5.2522522522520791</c:v>
                </c:pt>
                <c:pt idx="1749">
                  <c:v>5.255255255255082</c:v>
                </c:pt>
                <c:pt idx="1750">
                  <c:v>5.2582582582580848</c:v>
                </c:pt>
                <c:pt idx="1751">
                  <c:v>5.2612612612610876</c:v>
                </c:pt>
                <c:pt idx="1752">
                  <c:v>5.2642642642640904</c:v>
                </c:pt>
                <c:pt idx="1753">
                  <c:v>5.2672672672670933</c:v>
                </c:pt>
                <c:pt idx="1754">
                  <c:v>5.2702702702700961</c:v>
                </c:pt>
                <c:pt idx="1755">
                  <c:v>5.2732732732730989</c:v>
                </c:pt>
                <c:pt idx="1756">
                  <c:v>5.2762762762761017</c:v>
                </c:pt>
                <c:pt idx="1757">
                  <c:v>5.2792792792791046</c:v>
                </c:pt>
                <c:pt idx="1758">
                  <c:v>5.2822822822821074</c:v>
                </c:pt>
                <c:pt idx="1759">
                  <c:v>5.2852852852851102</c:v>
                </c:pt>
                <c:pt idx="1760">
                  <c:v>5.288288288288113</c:v>
                </c:pt>
                <c:pt idx="1761">
                  <c:v>5.2912912912911159</c:v>
                </c:pt>
                <c:pt idx="1762">
                  <c:v>5.2942942942941187</c:v>
                </c:pt>
                <c:pt idx="1763">
                  <c:v>5.2972972972971215</c:v>
                </c:pt>
                <c:pt idx="1764">
                  <c:v>5.3003003003001243</c:v>
                </c:pt>
                <c:pt idx="1765">
                  <c:v>5.3033033033031272</c:v>
                </c:pt>
                <c:pt idx="1766">
                  <c:v>5.30630630630613</c:v>
                </c:pt>
                <c:pt idx="1767">
                  <c:v>5.3093093093091328</c:v>
                </c:pt>
                <c:pt idx="1768">
                  <c:v>5.3123123123121356</c:v>
                </c:pt>
                <c:pt idx="1769">
                  <c:v>5.3153153153151385</c:v>
                </c:pt>
                <c:pt idx="1770">
                  <c:v>5.3183183183181413</c:v>
                </c:pt>
                <c:pt idx="1771">
                  <c:v>5.3213213213211441</c:v>
                </c:pt>
                <c:pt idx="1772">
                  <c:v>5.3243243243241469</c:v>
                </c:pt>
                <c:pt idx="1773">
                  <c:v>5.3273273273271498</c:v>
                </c:pt>
                <c:pt idx="1774">
                  <c:v>5.3303303303301526</c:v>
                </c:pt>
                <c:pt idx="1775">
                  <c:v>5.3333333333331554</c:v>
                </c:pt>
                <c:pt idx="1776">
                  <c:v>5.3363363363361582</c:v>
                </c:pt>
                <c:pt idx="1777">
                  <c:v>5.3393393393391611</c:v>
                </c:pt>
                <c:pt idx="1778">
                  <c:v>5.3423423423421639</c:v>
                </c:pt>
                <c:pt idx="1779">
                  <c:v>5.3453453453451667</c:v>
                </c:pt>
                <c:pt idx="1780">
                  <c:v>5.3483483483481695</c:v>
                </c:pt>
                <c:pt idx="1781">
                  <c:v>5.3513513513511723</c:v>
                </c:pt>
                <c:pt idx="1782">
                  <c:v>5.3543543543541752</c:v>
                </c:pt>
                <c:pt idx="1783">
                  <c:v>5.357357357357178</c:v>
                </c:pt>
                <c:pt idx="1784">
                  <c:v>5.3603603603601808</c:v>
                </c:pt>
                <c:pt idx="1785">
                  <c:v>5.3633633633631836</c:v>
                </c:pt>
                <c:pt idx="1786">
                  <c:v>5.3663663663661865</c:v>
                </c:pt>
                <c:pt idx="1787">
                  <c:v>5.3693693693691893</c:v>
                </c:pt>
                <c:pt idx="1788">
                  <c:v>5.3723723723721921</c:v>
                </c:pt>
                <c:pt idx="1789">
                  <c:v>5.3753753753751949</c:v>
                </c:pt>
                <c:pt idx="1790">
                  <c:v>5.3783783783781978</c:v>
                </c:pt>
                <c:pt idx="1791">
                  <c:v>5.3813813813812006</c:v>
                </c:pt>
                <c:pt idx="1792">
                  <c:v>5.3843843843842034</c:v>
                </c:pt>
                <c:pt idx="1793">
                  <c:v>5.3873873873872062</c:v>
                </c:pt>
                <c:pt idx="1794">
                  <c:v>5.3903903903902091</c:v>
                </c:pt>
                <c:pt idx="1795">
                  <c:v>5.3933933933932119</c:v>
                </c:pt>
                <c:pt idx="1796">
                  <c:v>5.3963963963962147</c:v>
                </c:pt>
                <c:pt idx="1797">
                  <c:v>5.3993993993992175</c:v>
                </c:pt>
                <c:pt idx="1798">
                  <c:v>5.4024024024022204</c:v>
                </c:pt>
                <c:pt idx="1799">
                  <c:v>5.4054054054052232</c:v>
                </c:pt>
                <c:pt idx="1800">
                  <c:v>5.408408408408226</c:v>
                </c:pt>
                <c:pt idx="1801">
                  <c:v>5.4114114114112288</c:v>
                </c:pt>
                <c:pt idx="1802">
                  <c:v>5.4144144144142317</c:v>
                </c:pt>
                <c:pt idx="1803">
                  <c:v>5.4174174174172345</c:v>
                </c:pt>
                <c:pt idx="1804">
                  <c:v>5.4204204204202373</c:v>
                </c:pt>
                <c:pt idx="1805">
                  <c:v>5.4234234234232401</c:v>
                </c:pt>
                <c:pt idx="1806">
                  <c:v>5.426426426426243</c:v>
                </c:pt>
                <c:pt idx="1807">
                  <c:v>5.4294294294292458</c:v>
                </c:pt>
                <c:pt idx="1808">
                  <c:v>5.4324324324322486</c:v>
                </c:pt>
                <c:pt idx="1809">
                  <c:v>5.4354354354352514</c:v>
                </c:pt>
                <c:pt idx="1810">
                  <c:v>5.4384384384382543</c:v>
                </c:pt>
                <c:pt idx="1811">
                  <c:v>5.4414414414412571</c:v>
                </c:pt>
                <c:pt idx="1812">
                  <c:v>5.4444444444442599</c:v>
                </c:pt>
                <c:pt idx="1813">
                  <c:v>5.4474474474472627</c:v>
                </c:pt>
                <c:pt idx="1814">
                  <c:v>5.4504504504502655</c:v>
                </c:pt>
                <c:pt idx="1815">
                  <c:v>5.4534534534532684</c:v>
                </c:pt>
                <c:pt idx="1816">
                  <c:v>5.4564564564562712</c:v>
                </c:pt>
                <c:pt idx="1817">
                  <c:v>5.459459459459274</c:v>
                </c:pt>
                <c:pt idx="1818">
                  <c:v>5.4624624624622768</c:v>
                </c:pt>
                <c:pt idx="1819">
                  <c:v>5.4654654654652797</c:v>
                </c:pt>
                <c:pt idx="1820">
                  <c:v>5.4684684684682825</c:v>
                </c:pt>
                <c:pt idx="1821">
                  <c:v>5.4714714714712853</c:v>
                </c:pt>
                <c:pt idx="1822">
                  <c:v>5.4744744744742881</c:v>
                </c:pt>
                <c:pt idx="1823">
                  <c:v>5.477477477477291</c:v>
                </c:pt>
                <c:pt idx="1824">
                  <c:v>5.4804804804802938</c:v>
                </c:pt>
                <c:pt idx="1825">
                  <c:v>5.4834834834832966</c:v>
                </c:pt>
                <c:pt idx="1826">
                  <c:v>5.4864864864862994</c:v>
                </c:pt>
                <c:pt idx="1827">
                  <c:v>5.4894894894893023</c:v>
                </c:pt>
                <c:pt idx="1828">
                  <c:v>5.4924924924923051</c:v>
                </c:pt>
                <c:pt idx="1829">
                  <c:v>5.4954954954953079</c:v>
                </c:pt>
                <c:pt idx="1830">
                  <c:v>5.4984984984983107</c:v>
                </c:pt>
                <c:pt idx="1831">
                  <c:v>5.5015015015013136</c:v>
                </c:pt>
                <c:pt idx="1832">
                  <c:v>5.5045045045043164</c:v>
                </c:pt>
                <c:pt idx="1833">
                  <c:v>5.5075075075073192</c:v>
                </c:pt>
                <c:pt idx="1834">
                  <c:v>5.510510510510322</c:v>
                </c:pt>
                <c:pt idx="1835">
                  <c:v>5.5135135135133249</c:v>
                </c:pt>
                <c:pt idx="1836">
                  <c:v>5.5165165165163277</c:v>
                </c:pt>
                <c:pt idx="1837">
                  <c:v>5.5195195195193305</c:v>
                </c:pt>
                <c:pt idx="1838">
                  <c:v>5.5225225225223333</c:v>
                </c:pt>
                <c:pt idx="1839">
                  <c:v>5.5255255255253362</c:v>
                </c:pt>
                <c:pt idx="1840">
                  <c:v>5.528528528528339</c:v>
                </c:pt>
                <c:pt idx="1841">
                  <c:v>5.5315315315313418</c:v>
                </c:pt>
                <c:pt idx="1842">
                  <c:v>5.5345345345343446</c:v>
                </c:pt>
                <c:pt idx="1843">
                  <c:v>5.5375375375373475</c:v>
                </c:pt>
                <c:pt idx="1844">
                  <c:v>5.5405405405403503</c:v>
                </c:pt>
                <c:pt idx="1845">
                  <c:v>5.5435435435433531</c:v>
                </c:pt>
                <c:pt idx="1846">
                  <c:v>5.5465465465463559</c:v>
                </c:pt>
                <c:pt idx="1847">
                  <c:v>5.5495495495493588</c:v>
                </c:pt>
                <c:pt idx="1848">
                  <c:v>5.5525525525523616</c:v>
                </c:pt>
                <c:pt idx="1849">
                  <c:v>5.5555555555553644</c:v>
                </c:pt>
                <c:pt idx="1850">
                  <c:v>5.5585585585583672</c:v>
                </c:pt>
                <c:pt idx="1851">
                  <c:v>5.56156156156137</c:v>
                </c:pt>
                <c:pt idx="1852">
                  <c:v>5.5645645645643729</c:v>
                </c:pt>
                <c:pt idx="1853">
                  <c:v>5.5675675675673757</c:v>
                </c:pt>
                <c:pt idx="1854">
                  <c:v>5.5705705705703785</c:v>
                </c:pt>
                <c:pt idx="1855">
                  <c:v>5.5735735735733813</c:v>
                </c:pt>
                <c:pt idx="1856">
                  <c:v>5.5765765765763842</c:v>
                </c:pt>
                <c:pt idx="1857">
                  <c:v>5.579579579579387</c:v>
                </c:pt>
                <c:pt idx="1858">
                  <c:v>5.5825825825823898</c:v>
                </c:pt>
                <c:pt idx="1859">
                  <c:v>5.5855855855853926</c:v>
                </c:pt>
                <c:pt idx="1860">
                  <c:v>5.5885885885883955</c:v>
                </c:pt>
                <c:pt idx="1861">
                  <c:v>5.5915915915913983</c:v>
                </c:pt>
                <c:pt idx="1862">
                  <c:v>5.5945945945944011</c:v>
                </c:pt>
                <c:pt idx="1863">
                  <c:v>5.5975975975974039</c:v>
                </c:pt>
                <c:pt idx="1864">
                  <c:v>5.6006006006004068</c:v>
                </c:pt>
                <c:pt idx="1865">
                  <c:v>5.6036036036034096</c:v>
                </c:pt>
                <c:pt idx="1866">
                  <c:v>5.6066066066064124</c:v>
                </c:pt>
                <c:pt idx="1867">
                  <c:v>5.6096096096094152</c:v>
                </c:pt>
                <c:pt idx="1868">
                  <c:v>5.6126126126124181</c:v>
                </c:pt>
                <c:pt idx="1869">
                  <c:v>5.6156156156154209</c:v>
                </c:pt>
                <c:pt idx="1870">
                  <c:v>5.6186186186184237</c:v>
                </c:pt>
                <c:pt idx="1871">
                  <c:v>5.6216216216214265</c:v>
                </c:pt>
                <c:pt idx="1872">
                  <c:v>5.6246246246244294</c:v>
                </c:pt>
                <c:pt idx="1873">
                  <c:v>5.6276276276274322</c:v>
                </c:pt>
                <c:pt idx="1874">
                  <c:v>5.630630630630435</c:v>
                </c:pt>
                <c:pt idx="1875">
                  <c:v>5.6336336336334378</c:v>
                </c:pt>
                <c:pt idx="1876">
                  <c:v>5.6366366366364407</c:v>
                </c:pt>
                <c:pt idx="1877">
                  <c:v>5.6396396396394435</c:v>
                </c:pt>
                <c:pt idx="1878">
                  <c:v>5.6426426426424463</c:v>
                </c:pt>
                <c:pt idx="1879">
                  <c:v>5.6456456456454491</c:v>
                </c:pt>
                <c:pt idx="1880">
                  <c:v>5.648648648648452</c:v>
                </c:pt>
                <c:pt idx="1881">
                  <c:v>5.6516516516514548</c:v>
                </c:pt>
                <c:pt idx="1882">
                  <c:v>5.6546546546544576</c:v>
                </c:pt>
                <c:pt idx="1883">
                  <c:v>5.6576576576574604</c:v>
                </c:pt>
                <c:pt idx="1884">
                  <c:v>5.6606606606604633</c:v>
                </c:pt>
                <c:pt idx="1885">
                  <c:v>5.6636636636634661</c:v>
                </c:pt>
                <c:pt idx="1886">
                  <c:v>5.6666666666664689</c:v>
                </c:pt>
                <c:pt idx="1887">
                  <c:v>5.6696696696694717</c:v>
                </c:pt>
                <c:pt idx="1888">
                  <c:v>5.6726726726724745</c:v>
                </c:pt>
                <c:pt idx="1889">
                  <c:v>5.6756756756754774</c:v>
                </c:pt>
                <c:pt idx="1890">
                  <c:v>5.6786786786784802</c:v>
                </c:pt>
                <c:pt idx="1891">
                  <c:v>5.681681681681483</c:v>
                </c:pt>
                <c:pt idx="1892">
                  <c:v>5.6846846846844858</c:v>
                </c:pt>
                <c:pt idx="1893">
                  <c:v>5.6876876876874887</c:v>
                </c:pt>
                <c:pt idx="1894">
                  <c:v>5.6906906906904915</c:v>
                </c:pt>
                <c:pt idx="1895">
                  <c:v>5.6936936936934943</c:v>
                </c:pt>
                <c:pt idx="1896">
                  <c:v>5.6966966966964971</c:v>
                </c:pt>
                <c:pt idx="1897">
                  <c:v>5.6996996996995</c:v>
                </c:pt>
                <c:pt idx="1898">
                  <c:v>5.7027027027025028</c:v>
                </c:pt>
                <c:pt idx="1899">
                  <c:v>5.7057057057055056</c:v>
                </c:pt>
                <c:pt idx="1900">
                  <c:v>5.7087087087085084</c:v>
                </c:pt>
                <c:pt idx="1901">
                  <c:v>5.7117117117115113</c:v>
                </c:pt>
                <c:pt idx="1902">
                  <c:v>5.7147147147145141</c:v>
                </c:pt>
                <c:pt idx="1903">
                  <c:v>5.7177177177175169</c:v>
                </c:pt>
                <c:pt idx="1904">
                  <c:v>5.7207207207205197</c:v>
                </c:pt>
                <c:pt idx="1905">
                  <c:v>5.7237237237235226</c:v>
                </c:pt>
                <c:pt idx="1906">
                  <c:v>5.7267267267265254</c:v>
                </c:pt>
                <c:pt idx="1907">
                  <c:v>5.7297297297295282</c:v>
                </c:pt>
                <c:pt idx="1908">
                  <c:v>5.732732732732531</c:v>
                </c:pt>
                <c:pt idx="1909">
                  <c:v>5.7357357357355339</c:v>
                </c:pt>
                <c:pt idx="1910">
                  <c:v>5.7387387387385367</c:v>
                </c:pt>
                <c:pt idx="1911">
                  <c:v>5.7417417417415395</c:v>
                </c:pt>
                <c:pt idx="1912">
                  <c:v>5.7447447447445423</c:v>
                </c:pt>
                <c:pt idx="1913">
                  <c:v>5.7477477477475452</c:v>
                </c:pt>
                <c:pt idx="1914">
                  <c:v>5.750750750750548</c:v>
                </c:pt>
                <c:pt idx="1915">
                  <c:v>5.7537537537535508</c:v>
                </c:pt>
                <c:pt idx="1916">
                  <c:v>5.7567567567565536</c:v>
                </c:pt>
                <c:pt idx="1917">
                  <c:v>5.7597597597595565</c:v>
                </c:pt>
                <c:pt idx="1918">
                  <c:v>5.7627627627625593</c:v>
                </c:pt>
                <c:pt idx="1919">
                  <c:v>5.7657657657655621</c:v>
                </c:pt>
                <c:pt idx="1920">
                  <c:v>5.7687687687685649</c:v>
                </c:pt>
                <c:pt idx="1921">
                  <c:v>5.7717717717715677</c:v>
                </c:pt>
                <c:pt idx="1922">
                  <c:v>5.7747747747745706</c:v>
                </c:pt>
                <c:pt idx="1923">
                  <c:v>5.7777777777775734</c:v>
                </c:pt>
                <c:pt idx="1924">
                  <c:v>5.7807807807805762</c:v>
                </c:pt>
                <c:pt idx="1925">
                  <c:v>5.783783783783579</c:v>
                </c:pt>
                <c:pt idx="1926">
                  <c:v>5.7867867867865819</c:v>
                </c:pt>
                <c:pt idx="1927">
                  <c:v>5.7897897897895847</c:v>
                </c:pt>
                <c:pt idx="1928">
                  <c:v>5.7927927927925875</c:v>
                </c:pt>
                <c:pt idx="1929">
                  <c:v>5.7957957957955903</c:v>
                </c:pt>
                <c:pt idx="1930">
                  <c:v>5.7987987987985932</c:v>
                </c:pt>
                <c:pt idx="1931">
                  <c:v>5.801801801801596</c:v>
                </c:pt>
                <c:pt idx="1932">
                  <c:v>5.8048048048045988</c:v>
                </c:pt>
                <c:pt idx="1933">
                  <c:v>5.8078078078076016</c:v>
                </c:pt>
                <c:pt idx="1934">
                  <c:v>5.8108108108106045</c:v>
                </c:pt>
                <c:pt idx="1935">
                  <c:v>5.8138138138136073</c:v>
                </c:pt>
                <c:pt idx="1936">
                  <c:v>5.8168168168166101</c:v>
                </c:pt>
                <c:pt idx="1937">
                  <c:v>5.8198198198196129</c:v>
                </c:pt>
                <c:pt idx="1938">
                  <c:v>5.8228228228226158</c:v>
                </c:pt>
                <c:pt idx="1939">
                  <c:v>5.8258258258256186</c:v>
                </c:pt>
                <c:pt idx="1940">
                  <c:v>5.8288288288286214</c:v>
                </c:pt>
                <c:pt idx="1941">
                  <c:v>5.8318318318316242</c:v>
                </c:pt>
                <c:pt idx="1942">
                  <c:v>5.8348348348346271</c:v>
                </c:pt>
                <c:pt idx="1943">
                  <c:v>5.8378378378376299</c:v>
                </c:pt>
                <c:pt idx="1944">
                  <c:v>5.8408408408406327</c:v>
                </c:pt>
                <c:pt idx="1945">
                  <c:v>5.8438438438436355</c:v>
                </c:pt>
                <c:pt idx="1946">
                  <c:v>5.8468468468466384</c:v>
                </c:pt>
                <c:pt idx="1947">
                  <c:v>5.8498498498496412</c:v>
                </c:pt>
                <c:pt idx="1948">
                  <c:v>5.852852852852644</c:v>
                </c:pt>
                <c:pt idx="1949">
                  <c:v>5.8558558558556468</c:v>
                </c:pt>
                <c:pt idx="1950">
                  <c:v>5.8588588588586497</c:v>
                </c:pt>
                <c:pt idx="1951">
                  <c:v>5.8618618618616525</c:v>
                </c:pt>
                <c:pt idx="1952">
                  <c:v>5.8648648648646553</c:v>
                </c:pt>
                <c:pt idx="1953">
                  <c:v>5.8678678678676581</c:v>
                </c:pt>
                <c:pt idx="1954">
                  <c:v>5.870870870870661</c:v>
                </c:pt>
                <c:pt idx="1955">
                  <c:v>5.8738738738736638</c:v>
                </c:pt>
                <c:pt idx="1956">
                  <c:v>5.8768768768766666</c:v>
                </c:pt>
                <c:pt idx="1957">
                  <c:v>5.8798798798796694</c:v>
                </c:pt>
                <c:pt idx="1958">
                  <c:v>5.8828828828826722</c:v>
                </c:pt>
                <c:pt idx="1959">
                  <c:v>5.8858858858856751</c:v>
                </c:pt>
                <c:pt idx="1960">
                  <c:v>5.8888888888886779</c:v>
                </c:pt>
                <c:pt idx="1961">
                  <c:v>5.8918918918916807</c:v>
                </c:pt>
                <c:pt idx="1962">
                  <c:v>5.8948948948946835</c:v>
                </c:pt>
                <c:pt idx="1963">
                  <c:v>5.8978978978976864</c:v>
                </c:pt>
                <c:pt idx="1964">
                  <c:v>5.9009009009006892</c:v>
                </c:pt>
                <c:pt idx="1965">
                  <c:v>5.903903903903692</c:v>
                </c:pt>
                <c:pt idx="1966">
                  <c:v>5.9069069069066948</c:v>
                </c:pt>
                <c:pt idx="1967">
                  <c:v>5.9099099099096977</c:v>
                </c:pt>
                <c:pt idx="1968">
                  <c:v>5.9129129129127005</c:v>
                </c:pt>
                <c:pt idx="1969">
                  <c:v>5.9159159159157033</c:v>
                </c:pt>
                <c:pt idx="1970">
                  <c:v>5.9189189189187061</c:v>
                </c:pt>
                <c:pt idx="1971">
                  <c:v>5.921921921921709</c:v>
                </c:pt>
                <c:pt idx="1972">
                  <c:v>5.9249249249247118</c:v>
                </c:pt>
                <c:pt idx="1973">
                  <c:v>5.9279279279277146</c:v>
                </c:pt>
                <c:pt idx="1974">
                  <c:v>5.9309309309307174</c:v>
                </c:pt>
                <c:pt idx="1975">
                  <c:v>5.9339339339337203</c:v>
                </c:pt>
                <c:pt idx="1976">
                  <c:v>5.9369369369367231</c:v>
                </c:pt>
                <c:pt idx="1977">
                  <c:v>5.9399399399397259</c:v>
                </c:pt>
                <c:pt idx="1978">
                  <c:v>5.9429429429427287</c:v>
                </c:pt>
                <c:pt idx="1979">
                  <c:v>5.9459459459457316</c:v>
                </c:pt>
                <c:pt idx="1980">
                  <c:v>5.9489489489487344</c:v>
                </c:pt>
                <c:pt idx="1981">
                  <c:v>5.9519519519517372</c:v>
                </c:pt>
                <c:pt idx="1982">
                  <c:v>5.95495495495474</c:v>
                </c:pt>
                <c:pt idx="1983">
                  <c:v>5.9579579579577429</c:v>
                </c:pt>
                <c:pt idx="1984">
                  <c:v>5.9609609609607457</c:v>
                </c:pt>
                <c:pt idx="1985">
                  <c:v>5.9639639639637485</c:v>
                </c:pt>
                <c:pt idx="1986">
                  <c:v>5.9669669669667513</c:v>
                </c:pt>
                <c:pt idx="1987">
                  <c:v>5.9699699699697542</c:v>
                </c:pt>
                <c:pt idx="1988">
                  <c:v>5.972972972972757</c:v>
                </c:pt>
                <c:pt idx="1989">
                  <c:v>5.9759759759757598</c:v>
                </c:pt>
                <c:pt idx="1990">
                  <c:v>5.9789789789787626</c:v>
                </c:pt>
                <c:pt idx="1991">
                  <c:v>5.9819819819817655</c:v>
                </c:pt>
                <c:pt idx="1992">
                  <c:v>5.9849849849847683</c:v>
                </c:pt>
                <c:pt idx="1993">
                  <c:v>5.9879879879877711</c:v>
                </c:pt>
                <c:pt idx="1994">
                  <c:v>5.9909909909907739</c:v>
                </c:pt>
                <c:pt idx="1995">
                  <c:v>5.9939939939937767</c:v>
                </c:pt>
                <c:pt idx="1996">
                  <c:v>5.9969969969967796</c:v>
                </c:pt>
                <c:pt idx="1997">
                  <c:v>5.9999999999997824</c:v>
                </c:pt>
                <c:pt idx="1998">
                  <c:v>6.0030030030027852</c:v>
                </c:pt>
                <c:pt idx="1999">
                  <c:v>6.006006006005788</c:v>
                </c:pt>
                <c:pt idx="2000">
                  <c:v>6.0090090090087909</c:v>
                </c:pt>
                <c:pt idx="2001">
                  <c:v>6.0120120120117937</c:v>
                </c:pt>
                <c:pt idx="2002">
                  <c:v>6.0150150150147965</c:v>
                </c:pt>
                <c:pt idx="2003">
                  <c:v>6.0180180180177993</c:v>
                </c:pt>
                <c:pt idx="2004">
                  <c:v>6.0210210210208022</c:v>
                </c:pt>
                <c:pt idx="2005">
                  <c:v>6.024024024023805</c:v>
                </c:pt>
                <c:pt idx="2006">
                  <c:v>6.0270270270268078</c:v>
                </c:pt>
                <c:pt idx="2007">
                  <c:v>6.0300300300298106</c:v>
                </c:pt>
                <c:pt idx="2008">
                  <c:v>6.0330330330328135</c:v>
                </c:pt>
                <c:pt idx="2009">
                  <c:v>6.0360360360358163</c:v>
                </c:pt>
                <c:pt idx="2010">
                  <c:v>6.0390390390388191</c:v>
                </c:pt>
                <c:pt idx="2011">
                  <c:v>6.0420420420418219</c:v>
                </c:pt>
                <c:pt idx="2012">
                  <c:v>6.0450450450448248</c:v>
                </c:pt>
                <c:pt idx="2013">
                  <c:v>6.0480480480478276</c:v>
                </c:pt>
                <c:pt idx="2014">
                  <c:v>6.0510510510508304</c:v>
                </c:pt>
                <c:pt idx="2015">
                  <c:v>6.0540540540538332</c:v>
                </c:pt>
                <c:pt idx="2016">
                  <c:v>6.0570570570568361</c:v>
                </c:pt>
                <c:pt idx="2017">
                  <c:v>6.0600600600598389</c:v>
                </c:pt>
                <c:pt idx="2018">
                  <c:v>6.0630630630628417</c:v>
                </c:pt>
                <c:pt idx="2019">
                  <c:v>6.0660660660658445</c:v>
                </c:pt>
                <c:pt idx="2020">
                  <c:v>6.0690690690688474</c:v>
                </c:pt>
                <c:pt idx="2021">
                  <c:v>6.0720720720718502</c:v>
                </c:pt>
                <c:pt idx="2022">
                  <c:v>6.075075075074853</c:v>
                </c:pt>
                <c:pt idx="2023">
                  <c:v>6.0780780780778558</c:v>
                </c:pt>
                <c:pt idx="2024">
                  <c:v>6.0810810810808587</c:v>
                </c:pt>
                <c:pt idx="2025">
                  <c:v>6.0840840840838615</c:v>
                </c:pt>
                <c:pt idx="2026">
                  <c:v>6.0870870870868643</c:v>
                </c:pt>
                <c:pt idx="2027">
                  <c:v>6.0900900900898671</c:v>
                </c:pt>
                <c:pt idx="2028">
                  <c:v>6.0930930930928699</c:v>
                </c:pt>
                <c:pt idx="2029">
                  <c:v>6.0960960960958728</c:v>
                </c:pt>
                <c:pt idx="2030">
                  <c:v>6.0990990990988756</c:v>
                </c:pt>
                <c:pt idx="2031">
                  <c:v>6.1021021021018784</c:v>
                </c:pt>
                <c:pt idx="2032">
                  <c:v>6.1051051051048812</c:v>
                </c:pt>
                <c:pt idx="2033">
                  <c:v>6.1081081081078841</c:v>
                </c:pt>
                <c:pt idx="2034">
                  <c:v>6.1111111111108869</c:v>
                </c:pt>
                <c:pt idx="2035">
                  <c:v>6.1141141141138897</c:v>
                </c:pt>
                <c:pt idx="2036">
                  <c:v>6.1171171171168925</c:v>
                </c:pt>
                <c:pt idx="2037">
                  <c:v>6.1201201201198954</c:v>
                </c:pt>
                <c:pt idx="2038">
                  <c:v>6.1231231231228982</c:v>
                </c:pt>
                <c:pt idx="2039">
                  <c:v>6.126126126125901</c:v>
                </c:pt>
                <c:pt idx="2040">
                  <c:v>6.1291291291289038</c:v>
                </c:pt>
                <c:pt idx="2041">
                  <c:v>6.1321321321319067</c:v>
                </c:pt>
                <c:pt idx="2042">
                  <c:v>6.1351351351349095</c:v>
                </c:pt>
                <c:pt idx="2043">
                  <c:v>6.1381381381379123</c:v>
                </c:pt>
                <c:pt idx="2044">
                  <c:v>6.1411411411409151</c:v>
                </c:pt>
                <c:pt idx="2045">
                  <c:v>6.144144144143918</c:v>
                </c:pt>
                <c:pt idx="2046">
                  <c:v>6.1471471471469208</c:v>
                </c:pt>
                <c:pt idx="2047">
                  <c:v>6.1501501501499236</c:v>
                </c:pt>
                <c:pt idx="2048">
                  <c:v>6.1531531531529264</c:v>
                </c:pt>
                <c:pt idx="2049">
                  <c:v>6.1561561561559293</c:v>
                </c:pt>
                <c:pt idx="2050">
                  <c:v>6.1591591591589321</c:v>
                </c:pt>
                <c:pt idx="2051">
                  <c:v>6.1621621621619349</c:v>
                </c:pt>
                <c:pt idx="2052">
                  <c:v>6.1651651651649377</c:v>
                </c:pt>
                <c:pt idx="2053">
                  <c:v>6.1681681681679406</c:v>
                </c:pt>
                <c:pt idx="2054">
                  <c:v>6.1711711711709434</c:v>
                </c:pt>
                <c:pt idx="2055">
                  <c:v>6.1741741741739462</c:v>
                </c:pt>
                <c:pt idx="2056">
                  <c:v>6.177177177176949</c:v>
                </c:pt>
                <c:pt idx="2057">
                  <c:v>6.1801801801799519</c:v>
                </c:pt>
                <c:pt idx="2058">
                  <c:v>6.1831831831829547</c:v>
                </c:pt>
                <c:pt idx="2059">
                  <c:v>6.1861861861859575</c:v>
                </c:pt>
                <c:pt idx="2060">
                  <c:v>6.1891891891889603</c:v>
                </c:pt>
                <c:pt idx="2061">
                  <c:v>6.1921921921919632</c:v>
                </c:pt>
                <c:pt idx="2062">
                  <c:v>6.195195195194966</c:v>
                </c:pt>
                <c:pt idx="2063">
                  <c:v>6.1981981981979688</c:v>
                </c:pt>
                <c:pt idx="2064">
                  <c:v>6.2012012012009716</c:v>
                </c:pt>
                <c:pt idx="2065">
                  <c:v>6.2042042042039744</c:v>
                </c:pt>
                <c:pt idx="2066">
                  <c:v>6.2072072072069773</c:v>
                </c:pt>
                <c:pt idx="2067">
                  <c:v>6.2102102102099801</c:v>
                </c:pt>
                <c:pt idx="2068">
                  <c:v>6.2132132132129829</c:v>
                </c:pt>
                <c:pt idx="2069">
                  <c:v>6.2162162162159857</c:v>
                </c:pt>
                <c:pt idx="2070">
                  <c:v>6.2192192192189886</c:v>
                </c:pt>
                <c:pt idx="2071">
                  <c:v>6.2222222222219914</c:v>
                </c:pt>
                <c:pt idx="2072">
                  <c:v>6.2252252252249942</c:v>
                </c:pt>
                <c:pt idx="2073">
                  <c:v>6.228228228227997</c:v>
                </c:pt>
                <c:pt idx="2074">
                  <c:v>6.2312312312309999</c:v>
                </c:pt>
                <c:pt idx="2075">
                  <c:v>6.2342342342340027</c:v>
                </c:pt>
                <c:pt idx="2076">
                  <c:v>6.2372372372370055</c:v>
                </c:pt>
                <c:pt idx="2077">
                  <c:v>6.2402402402400083</c:v>
                </c:pt>
                <c:pt idx="2078">
                  <c:v>6.2432432432430112</c:v>
                </c:pt>
                <c:pt idx="2079">
                  <c:v>6.246246246246014</c:v>
                </c:pt>
                <c:pt idx="2080">
                  <c:v>6.2492492492490168</c:v>
                </c:pt>
                <c:pt idx="2081">
                  <c:v>6.2522522522520196</c:v>
                </c:pt>
                <c:pt idx="2082">
                  <c:v>6.2552552552550225</c:v>
                </c:pt>
                <c:pt idx="2083">
                  <c:v>6.2582582582580253</c:v>
                </c:pt>
                <c:pt idx="2084">
                  <c:v>6.2612612612610281</c:v>
                </c:pt>
                <c:pt idx="2085">
                  <c:v>6.2642642642640309</c:v>
                </c:pt>
                <c:pt idx="2086">
                  <c:v>6.2672672672670338</c:v>
                </c:pt>
                <c:pt idx="2087">
                  <c:v>6.2702702702700366</c:v>
                </c:pt>
                <c:pt idx="2088">
                  <c:v>6.2732732732730394</c:v>
                </c:pt>
                <c:pt idx="2089">
                  <c:v>6.2762762762760422</c:v>
                </c:pt>
                <c:pt idx="2090">
                  <c:v>6.2792792792790451</c:v>
                </c:pt>
                <c:pt idx="2091">
                  <c:v>6.2822822822820479</c:v>
                </c:pt>
                <c:pt idx="2092">
                  <c:v>6.2852852852850507</c:v>
                </c:pt>
                <c:pt idx="2093">
                  <c:v>6.2882882882880535</c:v>
                </c:pt>
                <c:pt idx="2094">
                  <c:v>6.2912912912910564</c:v>
                </c:pt>
                <c:pt idx="2095">
                  <c:v>6.2942942942940592</c:v>
                </c:pt>
                <c:pt idx="2096">
                  <c:v>6.297297297297062</c:v>
                </c:pt>
                <c:pt idx="2097">
                  <c:v>6.3003003003000648</c:v>
                </c:pt>
                <c:pt idx="2098">
                  <c:v>6.3033033033030677</c:v>
                </c:pt>
                <c:pt idx="2099">
                  <c:v>6.3063063063060705</c:v>
                </c:pt>
                <c:pt idx="2100">
                  <c:v>6.3093093093090733</c:v>
                </c:pt>
                <c:pt idx="2101">
                  <c:v>6.3123123123120761</c:v>
                </c:pt>
                <c:pt idx="2102">
                  <c:v>6.3153153153150789</c:v>
                </c:pt>
                <c:pt idx="2103">
                  <c:v>6.3183183183180818</c:v>
                </c:pt>
                <c:pt idx="2104">
                  <c:v>6.3213213213210846</c:v>
                </c:pt>
                <c:pt idx="2105">
                  <c:v>6.3243243243240874</c:v>
                </c:pt>
                <c:pt idx="2106">
                  <c:v>6.3273273273270902</c:v>
                </c:pt>
                <c:pt idx="2107">
                  <c:v>6.3303303303300931</c:v>
                </c:pt>
                <c:pt idx="2108">
                  <c:v>6.3333333333330959</c:v>
                </c:pt>
                <c:pt idx="2109">
                  <c:v>6.3363363363360987</c:v>
                </c:pt>
                <c:pt idx="2110">
                  <c:v>6.3393393393391015</c:v>
                </c:pt>
                <c:pt idx="2111">
                  <c:v>6.3423423423421044</c:v>
                </c:pt>
                <c:pt idx="2112">
                  <c:v>6.3453453453451072</c:v>
                </c:pt>
                <c:pt idx="2113">
                  <c:v>6.34834834834811</c:v>
                </c:pt>
                <c:pt idx="2114">
                  <c:v>6.3513513513511128</c:v>
                </c:pt>
                <c:pt idx="2115">
                  <c:v>6.3543543543541157</c:v>
                </c:pt>
                <c:pt idx="2116">
                  <c:v>6.3573573573571185</c:v>
                </c:pt>
                <c:pt idx="2117">
                  <c:v>6.3603603603601213</c:v>
                </c:pt>
                <c:pt idx="2118">
                  <c:v>6.3633633633631241</c:v>
                </c:pt>
                <c:pt idx="2119">
                  <c:v>6.366366366366127</c:v>
                </c:pt>
                <c:pt idx="2120">
                  <c:v>6.3693693693691298</c:v>
                </c:pt>
                <c:pt idx="2121">
                  <c:v>6.3723723723721326</c:v>
                </c:pt>
                <c:pt idx="2122">
                  <c:v>6.3753753753751354</c:v>
                </c:pt>
                <c:pt idx="2123">
                  <c:v>6.3783783783781383</c:v>
                </c:pt>
                <c:pt idx="2124">
                  <c:v>6.3813813813811411</c:v>
                </c:pt>
                <c:pt idx="2125">
                  <c:v>6.3843843843841439</c:v>
                </c:pt>
                <c:pt idx="2126">
                  <c:v>6.3873873873871467</c:v>
                </c:pt>
                <c:pt idx="2127">
                  <c:v>6.3903903903901496</c:v>
                </c:pt>
                <c:pt idx="2128">
                  <c:v>6.3933933933931524</c:v>
                </c:pt>
                <c:pt idx="2129">
                  <c:v>6.3963963963961552</c:v>
                </c:pt>
                <c:pt idx="2130">
                  <c:v>6.399399399399158</c:v>
                </c:pt>
                <c:pt idx="2131">
                  <c:v>6.4024024024021609</c:v>
                </c:pt>
                <c:pt idx="2132">
                  <c:v>6.4054054054051637</c:v>
                </c:pt>
                <c:pt idx="2133">
                  <c:v>6.4084084084081665</c:v>
                </c:pt>
                <c:pt idx="2134">
                  <c:v>6.4114114114111693</c:v>
                </c:pt>
                <c:pt idx="2135">
                  <c:v>6.4144144144141721</c:v>
                </c:pt>
                <c:pt idx="2136">
                  <c:v>6.417417417417175</c:v>
                </c:pt>
                <c:pt idx="2137">
                  <c:v>6.4204204204201778</c:v>
                </c:pt>
                <c:pt idx="2138">
                  <c:v>6.4234234234231806</c:v>
                </c:pt>
                <c:pt idx="2139">
                  <c:v>6.4264264264261834</c:v>
                </c:pt>
                <c:pt idx="2140">
                  <c:v>6.4294294294291863</c:v>
                </c:pt>
                <c:pt idx="2141">
                  <c:v>6.4324324324321891</c:v>
                </c:pt>
                <c:pt idx="2142">
                  <c:v>6.4354354354351919</c:v>
                </c:pt>
                <c:pt idx="2143">
                  <c:v>6.4384384384381947</c:v>
                </c:pt>
                <c:pt idx="2144">
                  <c:v>6.4414414414411976</c:v>
                </c:pt>
                <c:pt idx="2145">
                  <c:v>6.4444444444442004</c:v>
                </c:pt>
                <c:pt idx="2146">
                  <c:v>6.4474474474472032</c:v>
                </c:pt>
                <c:pt idx="2147">
                  <c:v>6.450450450450206</c:v>
                </c:pt>
                <c:pt idx="2148">
                  <c:v>6.4534534534532089</c:v>
                </c:pt>
                <c:pt idx="2149">
                  <c:v>6.4564564564562117</c:v>
                </c:pt>
                <c:pt idx="2150">
                  <c:v>6.4594594594592145</c:v>
                </c:pt>
                <c:pt idx="2151">
                  <c:v>6.4624624624622173</c:v>
                </c:pt>
                <c:pt idx="2152">
                  <c:v>6.4654654654652202</c:v>
                </c:pt>
                <c:pt idx="2153">
                  <c:v>6.468468468468223</c:v>
                </c:pt>
                <c:pt idx="2154">
                  <c:v>6.4714714714712258</c:v>
                </c:pt>
                <c:pt idx="2155">
                  <c:v>6.4744744744742286</c:v>
                </c:pt>
                <c:pt idx="2156">
                  <c:v>6.4774774774772315</c:v>
                </c:pt>
                <c:pt idx="2157">
                  <c:v>6.4804804804802343</c:v>
                </c:pt>
                <c:pt idx="2158">
                  <c:v>6.4834834834832371</c:v>
                </c:pt>
                <c:pt idx="2159">
                  <c:v>6.4864864864862399</c:v>
                </c:pt>
                <c:pt idx="2160">
                  <c:v>6.4894894894892428</c:v>
                </c:pt>
                <c:pt idx="2161">
                  <c:v>6.4924924924922456</c:v>
                </c:pt>
                <c:pt idx="2162">
                  <c:v>6.4954954954952484</c:v>
                </c:pt>
                <c:pt idx="2163">
                  <c:v>6.4984984984982512</c:v>
                </c:pt>
                <c:pt idx="2164">
                  <c:v>6.5015015015012541</c:v>
                </c:pt>
                <c:pt idx="2165">
                  <c:v>6.5045045045042569</c:v>
                </c:pt>
                <c:pt idx="2166">
                  <c:v>6.5075075075072597</c:v>
                </c:pt>
                <c:pt idx="2167">
                  <c:v>6.5105105105102625</c:v>
                </c:pt>
                <c:pt idx="2168">
                  <c:v>6.5135135135132654</c:v>
                </c:pt>
                <c:pt idx="2169">
                  <c:v>6.5165165165162682</c:v>
                </c:pt>
                <c:pt idx="2170">
                  <c:v>6.519519519519271</c:v>
                </c:pt>
                <c:pt idx="2171">
                  <c:v>6.5225225225222738</c:v>
                </c:pt>
                <c:pt idx="2172">
                  <c:v>6.5255255255252766</c:v>
                </c:pt>
                <c:pt idx="2173">
                  <c:v>6.5285285285282795</c:v>
                </c:pt>
                <c:pt idx="2174">
                  <c:v>6.5315315315312823</c:v>
                </c:pt>
                <c:pt idx="2175">
                  <c:v>6.5345345345342851</c:v>
                </c:pt>
                <c:pt idx="2176">
                  <c:v>6.5375375375372879</c:v>
                </c:pt>
                <c:pt idx="2177">
                  <c:v>6.5405405405402908</c:v>
                </c:pt>
                <c:pt idx="2178">
                  <c:v>6.5435435435432936</c:v>
                </c:pt>
                <c:pt idx="2179">
                  <c:v>6.5465465465462964</c:v>
                </c:pt>
                <c:pt idx="2180">
                  <c:v>6.5495495495492992</c:v>
                </c:pt>
                <c:pt idx="2181">
                  <c:v>6.5525525525523021</c:v>
                </c:pt>
                <c:pt idx="2182">
                  <c:v>6.5555555555553049</c:v>
                </c:pt>
                <c:pt idx="2183">
                  <c:v>6.5585585585583077</c:v>
                </c:pt>
                <c:pt idx="2184">
                  <c:v>6.5615615615613105</c:v>
                </c:pt>
                <c:pt idx="2185">
                  <c:v>6.5645645645643134</c:v>
                </c:pt>
                <c:pt idx="2186">
                  <c:v>6.5675675675673162</c:v>
                </c:pt>
                <c:pt idx="2187">
                  <c:v>6.570570570570319</c:v>
                </c:pt>
                <c:pt idx="2188">
                  <c:v>6.5735735735733218</c:v>
                </c:pt>
                <c:pt idx="2189">
                  <c:v>6.5765765765763247</c:v>
                </c:pt>
                <c:pt idx="2190">
                  <c:v>6.5795795795793275</c:v>
                </c:pt>
                <c:pt idx="2191">
                  <c:v>6.5825825825823303</c:v>
                </c:pt>
                <c:pt idx="2192">
                  <c:v>6.5855855855853331</c:v>
                </c:pt>
                <c:pt idx="2193">
                  <c:v>6.588588588588336</c:v>
                </c:pt>
                <c:pt idx="2194">
                  <c:v>6.5915915915913388</c:v>
                </c:pt>
                <c:pt idx="2195">
                  <c:v>6.5945945945943416</c:v>
                </c:pt>
                <c:pt idx="2196">
                  <c:v>6.5975975975973444</c:v>
                </c:pt>
                <c:pt idx="2197">
                  <c:v>6.6006006006003473</c:v>
                </c:pt>
                <c:pt idx="2198">
                  <c:v>6.6036036036033501</c:v>
                </c:pt>
                <c:pt idx="2199">
                  <c:v>6.6066066066063529</c:v>
                </c:pt>
                <c:pt idx="2200">
                  <c:v>6.6096096096093557</c:v>
                </c:pt>
                <c:pt idx="2201">
                  <c:v>6.6126126126123586</c:v>
                </c:pt>
                <c:pt idx="2202">
                  <c:v>6.6156156156153614</c:v>
                </c:pt>
                <c:pt idx="2203">
                  <c:v>6.6186186186183642</c:v>
                </c:pt>
                <c:pt idx="2204">
                  <c:v>6.621621621621367</c:v>
                </c:pt>
                <c:pt idx="2205">
                  <c:v>6.6246246246243699</c:v>
                </c:pt>
                <c:pt idx="2206">
                  <c:v>6.6276276276273727</c:v>
                </c:pt>
                <c:pt idx="2207">
                  <c:v>6.6306306306303755</c:v>
                </c:pt>
                <c:pt idx="2208">
                  <c:v>6.6336336336333783</c:v>
                </c:pt>
                <c:pt idx="2209">
                  <c:v>6.6366366366363811</c:v>
                </c:pt>
                <c:pt idx="2210">
                  <c:v>6.639639639639384</c:v>
                </c:pt>
                <c:pt idx="2211">
                  <c:v>6.6426426426423868</c:v>
                </c:pt>
                <c:pt idx="2212">
                  <c:v>6.6456456456453896</c:v>
                </c:pt>
                <c:pt idx="2213">
                  <c:v>6.6486486486483924</c:v>
                </c:pt>
                <c:pt idx="2214">
                  <c:v>6.6516516516513953</c:v>
                </c:pt>
                <c:pt idx="2215">
                  <c:v>6.6546546546543981</c:v>
                </c:pt>
                <c:pt idx="2216">
                  <c:v>6.6576576576574009</c:v>
                </c:pt>
                <c:pt idx="2217">
                  <c:v>6.6606606606604037</c:v>
                </c:pt>
                <c:pt idx="2218">
                  <c:v>6.6636636636634066</c:v>
                </c:pt>
                <c:pt idx="2219">
                  <c:v>6.6666666666664094</c:v>
                </c:pt>
                <c:pt idx="2220">
                  <c:v>6.6696696696694122</c:v>
                </c:pt>
                <c:pt idx="2221">
                  <c:v>6.672672672672415</c:v>
                </c:pt>
                <c:pt idx="2222">
                  <c:v>6.6756756756754179</c:v>
                </c:pt>
                <c:pt idx="2223">
                  <c:v>6.6786786786784207</c:v>
                </c:pt>
                <c:pt idx="2224">
                  <c:v>6.6816816816814235</c:v>
                </c:pt>
                <c:pt idx="2225">
                  <c:v>6.6846846846844263</c:v>
                </c:pt>
                <c:pt idx="2226">
                  <c:v>6.6876876876874292</c:v>
                </c:pt>
                <c:pt idx="2227">
                  <c:v>6.690690690690432</c:v>
                </c:pt>
                <c:pt idx="2228">
                  <c:v>6.6936936936934348</c:v>
                </c:pt>
                <c:pt idx="2229">
                  <c:v>6.6966966966964376</c:v>
                </c:pt>
                <c:pt idx="2230">
                  <c:v>6.6996996996994405</c:v>
                </c:pt>
                <c:pt idx="2231">
                  <c:v>6.7027027027024433</c:v>
                </c:pt>
                <c:pt idx="2232">
                  <c:v>6.7057057057054461</c:v>
                </c:pt>
                <c:pt idx="2233">
                  <c:v>6.7087087087084489</c:v>
                </c:pt>
                <c:pt idx="2234">
                  <c:v>6.7117117117114518</c:v>
                </c:pt>
                <c:pt idx="2235">
                  <c:v>6.7147147147144546</c:v>
                </c:pt>
                <c:pt idx="2236">
                  <c:v>6.7177177177174574</c:v>
                </c:pt>
                <c:pt idx="2237">
                  <c:v>6.7207207207204602</c:v>
                </c:pt>
                <c:pt idx="2238">
                  <c:v>6.7237237237234631</c:v>
                </c:pt>
                <c:pt idx="2239">
                  <c:v>6.7267267267264659</c:v>
                </c:pt>
                <c:pt idx="2240">
                  <c:v>6.7297297297294687</c:v>
                </c:pt>
                <c:pt idx="2241">
                  <c:v>6.7327327327324715</c:v>
                </c:pt>
                <c:pt idx="2242">
                  <c:v>6.7357357357354743</c:v>
                </c:pt>
                <c:pt idx="2243">
                  <c:v>6.7387387387384772</c:v>
                </c:pt>
                <c:pt idx="2244">
                  <c:v>6.74174174174148</c:v>
                </c:pt>
                <c:pt idx="2245">
                  <c:v>6.7447447447444828</c:v>
                </c:pt>
                <c:pt idx="2246">
                  <c:v>6.7477477477474856</c:v>
                </c:pt>
                <c:pt idx="2247">
                  <c:v>6.7507507507504885</c:v>
                </c:pt>
                <c:pt idx="2248">
                  <c:v>6.7537537537534913</c:v>
                </c:pt>
                <c:pt idx="2249">
                  <c:v>6.7567567567564941</c:v>
                </c:pt>
                <c:pt idx="2250">
                  <c:v>6.7597597597594969</c:v>
                </c:pt>
                <c:pt idx="2251">
                  <c:v>6.7627627627624998</c:v>
                </c:pt>
                <c:pt idx="2252">
                  <c:v>6.7657657657655026</c:v>
                </c:pt>
                <c:pt idx="2253">
                  <c:v>6.7687687687685054</c:v>
                </c:pt>
                <c:pt idx="2254">
                  <c:v>6.7717717717715082</c:v>
                </c:pt>
                <c:pt idx="2255">
                  <c:v>6.7747747747745111</c:v>
                </c:pt>
                <c:pt idx="2256">
                  <c:v>6.7777777777775139</c:v>
                </c:pt>
                <c:pt idx="2257">
                  <c:v>6.7807807807805167</c:v>
                </c:pt>
                <c:pt idx="2258">
                  <c:v>6.7837837837835195</c:v>
                </c:pt>
                <c:pt idx="2259">
                  <c:v>6.7867867867865224</c:v>
                </c:pt>
                <c:pt idx="2260">
                  <c:v>6.7897897897895252</c:v>
                </c:pt>
                <c:pt idx="2261">
                  <c:v>6.792792792792528</c:v>
                </c:pt>
                <c:pt idx="2262">
                  <c:v>6.7957957957955308</c:v>
                </c:pt>
                <c:pt idx="2263">
                  <c:v>6.7987987987985337</c:v>
                </c:pt>
                <c:pt idx="2264">
                  <c:v>6.8018018018015365</c:v>
                </c:pt>
                <c:pt idx="2265">
                  <c:v>6.8048048048045393</c:v>
                </c:pt>
                <c:pt idx="2266">
                  <c:v>6.8078078078075421</c:v>
                </c:pt>
                <c:pt idx="2267">
                  <c:v>6.810810810810545</c:v>
                </c:pt>
                <c:pt idx="2268">
                  <c:v>6.8138138138135478</c:v>
                </c:pt>
                <c:pt idx="2269">
                  <c:v>6.8168168168165506</c:v>
                </c:pt>
                <c:pt idx="2270">
                  <c:v>6.8198198198195534</c:v>
                </c:pt>
                <c:pt idx="2271">
                  <c:v>6.8228228228225563</c:v>
                </c:pt>
                <c:pt idx="2272">
                  <c:v>6.8258258258255591</c:v>
                </c:pt>
                <c:pt idx="2273">
                  <c:v>6.8288288288285619</c:v>
                </c:pt>
                <c:pt idx="2274">
                  <c:v>6.8318318318315647</c:v>
                </c:pt>
                <c:pt idx="2275">
                  <c:v>6.8348348348345676</c:v>
                </c:pt>
                <c:pt idx="2276">
                  <c:v>6.8378378378375704</c:v>
                </c:pt>
                <c:pt idx="2277">
                  <c:v>6.8408408408405732</c:v>
                </c:pt>
                <c:pt idx="2278">
                  <c:v>6.843843843843576</c:v>
                </c:pt>
                <c:pt idx="2279">
                  <c:v>6.8468468468465788</c:v>
                </c:pt>
                <c:pt idx="2280">
                  <c:v>6.8498498498495817</c:v>
                </c:pt>
                <c:pt idx="2281">
                  <c:v>6.8528528528525845</c:v>
                </c:pt>
                <c:pt idx="2282">
                  <c:v>6.8558558558555873</c:v>
                </c:pt>
                <c:pt idx="2283">
                  <c:v>6.8588588588585901</c:v>
                </c:pt>
                <c:pt idx="2284">
                  <c:v>6.861861861861593</c:v>
                </c:pt>
                <c:pt idx="2285">
                  <c:v>6.8648648648645958</c:v>
                </c:pt>
                <c:pt idx="2286">
                  <c:v>6.8678678678675986</c:v>
                </c:pt>
                <c:pt idx="2287">
                  <c:v>6.8708708708706014</c:v>
                </c:pt>
                <c:pt idx="2288">
                  <c:v>6.8738738738736043</c:v>
                </c:pt>
                <c:pt idx="2289">
                  <c:v>6.8768768768766071</c:v>
                </c:pt>
                <c:pt idx="2290">
                  <c:v>6.8798798798796099</c:v>
                </c:pt>
                <c:pt idx="2291">
                  <c:v>6.8828828828826127</c:v>
                </c:pt>
                <c:pt idx="2292">
                  <c:v>6.8858858858856156</c:v>
                </c:pt>
                <c:pt idx="2293">
                  <c:v>6.8888888888886184</c:v>
                </c:pt>
                <c:pt idx="2294">
                  <c:v>6.8918918918916212</c:v>
                </c:pt>
                <c:pt idx="2295">
                  <c:v>6.894894894894624</c:v>
                </c:pt>
                <c:pt idx="2296">
                  <c:v>6.8978978978976269</c:v>
                </c:pt>
                <c:pt idx="2297">
                  <c:v>6.9009009009006297</c:v>
                </c:pt>
                <c:pt idx="2298">
                  <c:v>6.9039039039036325</c:v>
                </c:pt>
                <c:pt idx="2299">
                  <c:v>6.9069069069066353</c:v>
                </c:pt>
                <c:pt idx="2300">
                  <c:v>6.9099099099096382</c:v>
                </c:pt>
                <c:pt idx="2301">
                  <c:v>6.912912912912641</c:v>
                </c:pt>
                <c:pt idx="2302">
                  <c:v>6.9159159159156438</c:v>
                </c:pt>
                <c:pt idx="2303">
                  <c:v>6.9189189189186466</c:v>
                </c:pt>
                <c:pt idx="2304">
                  <c:v>6.9219219219216495</c:v>
                </c:pt>
                <c:pt idx="2305">
                  <c:v>6.9249249249246523</c:v>
                </c:pt>
                <c:pt idx="2306">
                  <c:v>6.9279279279276551</c:v>
                </c:pt>
                <c:pt idx="2307">
                  <c:v>6.9309309309306579</c:v>
                </c:pt>
                <c:pt idx="2308">
                  <c:v>6.9339339339336608</c:v>
                </c:pt>
                <c:pt idx="2309">
                  <c:v>6.9369369369366636</c:v>
                </c:pt>
                <c:pt idx="2310">
                  <c:v>6.9399399399396664</c:v>
                </c:pt>
                <c:pt idx="2311">
                  <c:v>6.9429429429426692</c:v>
                </c:pt>
                <c:pt idx="2312">
                  <c:v>6.9459459459456721</c:v>
                </c:pt>
                <c:pt idx="2313">
                  <c:v>6.9489489489486749</c:v>
                </c:pt>
                <c:pt idx="2314">
                  <c:v>6.9519519519516777</c:v>
                </c:pt>
                <c:pt idx="2315">
                  <c:v>6.9549549549546805</c:v>
                </c:pt>
                <c:pt idx="2316">
                  <c:v>6.9579579579576833</c:v>
                </c:pt>
                <c:pt idx="2317">
                  <c:v>6.9609609609606862</c:v>
                </c:pt>
                <c:pt idx="2318">
                  <c:v>6.963963963963689</c:v>
                </c:pt>
                <c:pt idx="2319">
                  <c:v>6.9669669669666918</c:v>
                </c:pt>
                <c:pt idx="2320">
                  <c:v>6.9699699699696946</c:v>
                </c:pt>
                <c:pt idx="2321">
                  <c:v>6.9729729729726975</c:v>
                </c:pt>
                <c:pt idx="2322">
                  <c:v>6.9759759759757003</c:v>
                </c:pt>
                <c:pt idx="2323">
                  <c:v>6.9789789789787031</c:v>
                </c:pt>
                <c:pt idx="2324">
                  <c:v>6.9819819819817059</c:v>
                </c:pt>
                <c:pt idx="2325">
                  <c:v>6.9849849849847088</c:v>
                </c:pt>
                <c:pt idx="2326">
                  <c:v>6.9879879879877116</c:v>
                </c:pt>
                <c:pt idx="2327">
                  <c:v>6.9909909909907144</c:v>
                </c:pt>
                <c:pt idx="2328">
                  <c:v>6.9939939939937172</c:v>
                </c:pt>
                <c:pt idx="2329">
                  <c:v>6.9969969969967201</c:v>
                </c:pt>
                <c:pt idx="2330">
                  <c:v>6.9999999999997229</c:v>
                </c:pt>
                <c:pt idx="2331">
                  <c:v>7.0030030030027257</c:v>
                </c:pt>
                <c:pt idx="2332">
                  <c:v>7.0060060060057285</c:v>
                </c:pt>
                <c:pt idx="2333">
                  <c:v>7.0090090090087314</c:v>
                </c:pt>
                <c:pt idx="2334">
                  <c:v>7.0120120120117342</c:v>
                </c:pt>
                <c:pt idx="2335">
                  <c:v>7.015015015014737</c:v>
                </c:pt>
                <c:pt idx="2336">
                  <c:v>7.0180180180177398</c:v>
                </c:pt>
                <c:pt idx="2337">
                  <c:v>7.0210210210207427</c:v>
                </c:pt>
                <c:pt idx="2338">
                  <c:v>7.0240240240237455</c:v>
                </c:pt>
                <c:pt idx="2339">
                  <c:v>7.0270270270267483</c:v>
                </c:pt>
                <c:pt idx="2340">
                  <c:v>7.0300300300297511</c:v>
                </c:pt>
                <c:pt idx="2341">
                  <c:v>7.033033033032754</c:v>
                </c:pt>
                <c:pt idx="2342">
                  <c:v>7.0360360360357568</c:v>
                </c:pt>
                <c:pt idx="2343">
                  <c:v>7.0390390390387596</c:v>
                </c:pt>
                <c:pt idx="2344">
                  <c:v>7.0420420420417624</c:v>
                </c:pt>
                <c:pt idx="2345">
                  <c:v>7.0450450450447653</c:v>
                </c:pt>
                <c:pt idx="2346">
                  <c:v>7.0480480480477681</c:v>
                </c:pt>
                <c:pt idx="2347">
                  <c:v>7.0510510510507709</c:v>
                </c:pt>
                <c:pt idx="2348">
                  <c:v>7.0540540540537737</c:v>
                </c:pt>
                <c:pt idx="2349">
                  <c:v>7.0570570570567766</c:v>
                </c:pt>
                <c:pt idx="2350">
                  <c:v>7.0600600600597794</c:v>
                </c:pt>
                <c:pt idx="2351">
                  <c:v>7.0630630630627822</c:v>
                </c:pt>
                <c:pt idx="2352">
                  <c:v>7.066066066065785</c:v>
                </c:pt>
                <c:pt idx="2353">
                  <c:v>7.0690690690687878</c:v>
                </c:pt>
                <c:pt idx="2354">
                  <c:v>7.0720720720717907</c:v>
                </c:pt>
                <c:pt idx="2355">
                  <c:v>7.0750750750747935</c:v>
                </c:pt>
                <c:pt idx="2356">
                  <c:v>7.0780780780777963</c:v>
                </c:pt>
                <c:pt idx="2357">
                  <c:v>7.0810810810807991</c:v>
                </c:pt>
                <c:pt idx="2358">
                  <c:v>7.084084084083802</c:v>
                </c:pt>
                <c:pt idx="2359">
                  <c:v>7.0870870870868048</c:v>
                </c:pt>
                <c:pt idx="2360">
                  <c:v>7.0900900900898076</c:v>
                </c:pt>
                <c:pt idx="2361">
                  <c:v>7.0930930930928104</c:v>
                </c:pt>
                <c:pt idx="2362">
                  <c:v>7.0960960960958133</c:v>
                </c:pt>
                <c:pt idx="2363">
                  <c:v>7.0990990990988161</c:v>
                </c:pt>
                <c:pt idx="2364">
                  <c:v>7.1021021021018189</c:v>
                </c:pt>
                <c:pt idx="2365">
                  <c:v>7.1051051051048217</c:v>
                </c:pt>
                <c:pt idx="2366">
                  <c:v>7.1081081081078246</c:v>
                </c:pt>
                <c:pt idx="2367">
                  <c:v>7.1111111111108274</c:v>
                </c:pt>
                <c:pt idx="2368">
                  <c:v>7.1141141141138302</c:v>
                </c:pt>
                <c:pt idx="2369">
                  <c:v>7.117117117116833</c:v>
                </c:pt>
                <c:pt idx="2370">
                  <c:v>7.1201201201198359</c:v>
                </c:pt>
                <c:pt idx="2371">
                  <c:v>7.1231231231228387</c:v>
                </c:pt>
                <c:pt idx="2372">
                  <c:v>7.1261261261258415</c:v>
                </c:pt>
                <c:pt idx="2373">
                  <c:v>7.1291291291288443</c:v>
                </c:pt>
                <c:pt idx="2374">
                  <c:v>7.1321321321318472</c:v>
                </c:pt>
                <c:pt idx="2375">
                  <c:v>7.13513513513485</c:v>
                </c:pt>
                <c:pt idx="2376">
                  <c:v>7.1381381381378528</c:v>
                </c:pt>
                <c:pt idx="2377">
                  <c:v>7.1411411411408556</c:v>
                </c:pt>
                <c:pt idx="2378">
                  <c:v>7.1441441441438585</c:v>
                </c:pt>
                <c:pt idx="2379">
                  <c:v>7.1471471471468613</c:v>
                </c:pt>
                <c:pt idx="2380">
                  <c:v>7.1501501501498641</c:v>
                </c:pt>
                <c:pt idx="2381">
                  <c:v>7.1531531531528669</c:v>
                </c:pt>
                <c:pt idx="2382">
                  <c:v>7.1561561561558698</c:v>
                </c:pt>
                <c:pt idx="2383">
                  <c:v>7.1591591591588726</c:v>
                </c:pt>
                <c:pt idx="2384">
                  <c:v>7.1621621621618754</c:v>
                </c:pt>
                <c:pt idx="2385">
                  <c:v>7.1651651651648782</c:v>
                </c:pt>
                <c:pt idx="2386">
                  <c:v>7.168168168167881</c:v>
                </c:pt>
                <c:pt idx="2387">
                  <c:v>7.1711711711708839</c:v>
                </c:pt>
                <c:pt idx="2388">
                  <c:v>7.1741741741738867</c:v>
                </c:pt>
                <c:pt idx="2389">
                  <c:v>7.1771771771768895</c:v>
                </c:pt>
                <c:pt idx="2390">
                  <c:v>7.1801801801798923</c:v>
                </c:pt>
                <c:pt idx="2391">
                  <c:v>7.1831831831828952</c:v>
                </c:pt>
                <c:pt idx="2392">
                  <c:v>7.186186186185898</c:v>
                </c:pt>
                <c:pt idx="2393">
                  <c:v>7.1891891891889008</c:v>
                </c:pt>
                <c:pt idx="2394">
                  <c:v>7.1921921921919036</c:v>
                </c:pt>
                <c:pt idx="2395">
                  <c:v>7.1951951951949065</c:v>
                </c:pt>
                <c:pt idx="2396">
                  <c:v>7.1981981981979093</c:v>
                </c:pt>
                <c:pt idx="2397">
                  <c:v>7.2012012012009121</c:v>
                </c:pt>
                <c:pt idx="2398">
                  <c:v>7.2042042042039149</c:v>
                </c:pt>
                <c:pt idx="2399">
                  <c:v>7.2072072072069178</c:v>
                </c:pt>
                <c:pt idx="2400">
                  <c:v>7.2102102102099206</c:v>
                </c:pt>
                <c:pt idx="2401">
                  <c:v>7.2132132132129234</c:v>
                </c:pt>
                <c:pt idx="2402">
                  <c:v>7.2162162162159262</c:v>
                </c:pt>
                <c:pt idx="2403">
                  <c:v>7.2192192192189291</c:v>
                </c:pt>
                <c:pt idx="2404">
                  <c:v>7.2222222222219319</c:v>
                </c:pt>
                <c:pt idx="2405">
                  <c:v>7.2252252252249347</c:v>
                </c:pt>
                <c:pt idx="2406">
                  <c:v>7.2282282282279375</c:v>
                </c:pt>
                <c:pt idx="2407">
                  <c:v>7.2312312312309404</c:v>
                </c:pt>
                <c:pt idx="2408">
                  <c:v>7.2342342342339432</c:v>
                </c:pt>
                <c:pt idx="2409">
                  <c:v>7.237237237236946</c:v>
                </c:pt>
                <c:pt idx="2410">
                  <c:v>7.2402402402399488</c:v>
                </c:pt>
                <c:pt idx="2411">
                  <c:v>7.2432432432429517</c:v>
                </c:pt>
                <c:pt idx="2412">
                  <c:v>7.2462462462459545</c:v>
                </c:pt>
                <c:pt idx="2413">
                  <c:v>7.2492492492489573</c:v>
                </c:pt>
                <c:pt idx="2414">
                  <c:v>7.2522522522519601</c:v>
                </c:pt>
                <c:pt idx="2415">
                  <c:v>7.255255255254963</c:v>
                </c:pt>
                <c:pt idx="2416">
                  <c:v>7.2582582582579658</c:v>
                </c:pt>
                <c:pt idx="2417">
                  <c:v>7.2612612612609686</c:v>
                </c:pt>
                <c:pt idx="2418">
                  <c:v>7.2642642642639714</c:v>
                </c:pt>
                <c:pt idx="2419">
                  <c:v>7.2672672672669743</c:v>
                </c:pt>
                <c:pt idx="2420">
                  <c:v>7.2702702702699771</c:v>
                </c:pt>
                <c:pt idx="2421">
                  <c:v>7.2732732732729799</c:v>
                </c:pt>
                <c:pt idx="2422">
                  <c:v>7.2762762762759827</c:v>
                </c:pt>
                <c:pt idx="2423">
                  <c:v>7.2792792792789855</c:v>
                </c:pt>
                <c:pt idx="2424">
                  <c:v>7.2822822822819884</c:v>
                </c:pt>
                <c:pt idx="2425">
                  <c:v>7.2852852852849912</c:v>
                </c:pt>
                <c:pt idx="2426">
                  <c:v>7.288288288287994</c:v>
                </c:pt>
                <c:pt idx="2427">
                  <c:v>7.2912912912909968</c:v>
                </c:pt>
                <c:pt idx="2428">
                  <c:v>7.2942942942939997</c:v>
                </c:pt>
                <c:pt idx="2429">
                  <c:v>7.2972972972970025</c:v>
                </c:pt>
                <c:pt idx="2430">
                  <c:v>7.3003003003000053</c:v>
                </c:pt>
                <c:pt idx="2431">
                  <c:v>7.3033033033030081</c:v>
                </c:pt>
                <c:pt idx="2432">
                  <c:v>7.306306306306011</c:v>
                </c:pt>
                <c:pt idx="2433">
                  <c:v>7.3093093093090138</c:v>
                </c:pt>
                <c:pt idx="2434">
                  <c:v>7.3123123123120166</c:v>
                </c:pt>
                <c:pt idx="2435">
                  <c:v>7.3153153153150194</c:v>
                </c:pt>
                <c:pt idx="2436">
                  <c:v>7.3183183183180223</c:v>
                </c:pt>
                <c:pt idx="2437">
                  <c:v>7.3213213213210251</c:v>
                </c:pt>
                <c:pt idx="2438">
                  <c:v>7.3243243243240279</c:v>
                </c:pt>
                <c:pt idx="2439">
                  <c:v>7.3273273273270307</c:v>
                </c:pt>
                <c:pt idx="2440">
                  <c:v>7.3303303303300336</c:v>
                </c:pt>
                <c:pt idx="2441">
                  <c:v>7.3333333333330364</c:v>
                </c:pt>
                <c:pt idx="2442">
                  <c:v>7.3363363363360392</c:v>
                </c:pt>
                <c:pt idx="2443">
                  <c:v>7.339339339339042</c:v>
                </c:pt>
                <c:pt idx="2444">
                  <c:v>7.3423423423420449</c:v>
                </c:pt>
                <c:pt idx="2445">
                  <c:v>7.3453453453450477</c:v>
                </c:pt>
                <c:pt idx="2446">
                  <c:v>7.3483483483480505</c:v>
                </c:pt>
                <c:pt idx="2447">
                  <c:v>7.3513513513510533</c:v>
                </c:pt>
                <c:pt idx="2448">
                  <c:v>7.3543543543540562</c:v>
                </c:pt>
                <c:pt idx="2449">
                  <c:v>7.357357357357059</c:v>
                </c:pt>
                <c:pt idx="2450">
                  <c:v>7.3603603603600618</c:v>
                </c:pt>
                <c:pt idx="2451">
                  <c:v>7.3633633633630646</c:v>
                </c:pt>
                <c:pt idx="2452">
                  <c:v>7.3663663663660675</c:v>
                </c:pt>
                <c:pt idx="2453">
                  <c:v>7.3693693693690703</c:v>
                </c:pt>
                <c:pt idx="2454">
                  <c:v>7.3723723723720731</c:v>
                </c:pt>
                <c:pt idx="2455">
                  <c:v>7.3753753753750759</c:v>
                </c:pt>
                <c:pt idx="2456">
                  <c:v>7.3783783783780788</c:v>
                </c:pt>
                <c:pt idx="2457">
                  <c:v>7.3813813813810816</c:v>
                </c:pt>
                <c:pt idx="2458">
                  <c:v>7.3843843843840844</c:v>
                </c:pt>
                <c:pt idx="2459">
                  <c:v>7.3873873873870872</c:v>
                </c:pt>
                <c:pt idx="2460">
                  <c:v>7.39039039039009</c:v>
                </c:pt>
                <c:pt idx="2461">
                  <c:v>7.3933933933930929</c:v>
                </c:pt>
                <c:pt idx="2462">
                  <c:v>7.3963963963960957</c:v>
                </c:pt>
                <c:pt idx="2463">
                  <c:v>7.3993993993990985</c:v>
                </c:pt>
                <c:pt idx="2464">
                  <c:v>7.4024024024021013</c:v>
                </c:pt>
                <c:pt idx="2465">
                  <c:v>7.4054054054051042</c:v>
                </c:pt>
                <c:pt idx="2466">
                  <c:v>7.408408408408107</c:v>
                </c:pt>
                <c:pt idx="2467">
                  <c:v>7.4114114114111098</c:v>
                </c:pt>
                <c:pt idx="2468">
                  <c:v>7.4144144144141126</c:v>
                </c:pt>
                <c:pt idx="2469">
                  <c:v>7.4174174174171155</c:v>
                </c:pt>
                <c:pt idx="2470">
                  <c:v>7.4204204204201183</c:v>
                </c:pt>
                <c:pt idx="2471">
                  <c:v>7.4234234234231211</c:v>
                </c:pt>
                <c:pt idx="2472">
                  <c:v>7.4264264264261239</c:v>
                </c:pt>
                <c:pt idx="2473">
                  <c:v>7.4294294294291268</c:v>
                </c:pt>
                <c:pt idx="2474">
                  <c:v>7.4324324324321296</c:v>
                </c:pt>
                <c:pt idx="2475">
                  <c:v>7.4354354354351324</c:v>
                </c:pt>
                <c:pt idx="2476">
                  <c:v>7.4384384384381352</c:v>
                </c:pt>
                <c:pt idx="2477">
                  <c:v>7.4414414414411381</c:v>
                </c:pt>
                <c:pt idx="2478">
                  <c:v>7.4444444444441409</c:v>
                </c:pt>
                <c:pt idx="2479">
                  <c:v>7.4474474474471437</c:v>
                </c:pt>
                <c:pt idx="2480">
                  <c:v>7.4504504504501465</c:v>
                </c:pt>
                <c:pt idx="2481">
                  <c:v>7.4534534534531494</c:v>
                </c:pt>
                <c:pt idx="2482">
                  <c:v>7.4564564564561522</c:v>
                </c:pt>
                <c:pt idx="2483">
                  <c:v>7.459459459459155</c:v>
                </c:pt>
                <c:pt idx="2484">
                  <c:v>7.4624624624621578</c:v>
                </c:pt>
                <c:pt idx="2485">
                  <c:v>7.4654654654651607</c:v>
                </c:pt>
                <c:pt idx="2486">
                  <c:v>7.4684684684681635</c:v>
                </c:pt>
                <c:pt idx="2487">
                  <c:v>7.4714714714711663</c:v>
                </c:pt>
                <c:pt idx="2488">
                  <c:v>7.4744744744741691</c:v>
                </c:pt>
                <c:pt idx="2489">
                  <c:v>7.477477477477172</c:v>
                </c:pt>
                <c:pt idx="2490">
                  <c:v>7.4804804804801748</c:v>
                </c:pt>
                <c:pt idx="2491">
                  <c:v>7.4834834834831776</c:v>
                </c:pt>
                <c:pt idx="2492">
                  <c:v>7.4864864864861804</c:v>
                </c:pt>
                <c:pt idx="2493">
                  <c:v>7.4894894894891832</c:v>
                </c:pt>
                <c:pt idx="2494">
                  <c:v>7.4924924924921861</c:v>
                </c:pt>
                <c:pt idx="2495">
                  <c:v>7.4954954954951889</c:v>
                </c:pt>
                <c:pt idx="2496">
                  <c:v>7.4984984984981917</c:v>
                </c:pt>
                <c:pt idx="2497">
                  <c:v>7.5015015015011945</c:v>
                </c:pt>
                <c:pt idx="2498">
                  <c:v>7.5045045045041974</c:v>
                </c:pt>
                <c:pt idx="2499">
                  <c:v>7.5075075075072002</c:v>
                </c:pt>
                <c:pt idx="2500">
                  <c:v>7.510510510510203</c:v>
                </c:pt>
                <c:pt idx="2501">
                  <c:v>7.5135135135132058</c:v>
                </c:pt>
                <c:pt idx="2502">
                  <c:v>7.5165165165162087</c:v>
                </c:pt>
                <c:pt idx="2503">
                  <c:v>7.5195195195192115</c:v>
                </c:pt>
                <c:pt idx="2504">
                  <c:v>7.5225225225222143</c:v>
                </c:pt>
                <c:pt idx="2505">
                  <c:v>7.5255255255252171</c:v>
                </c:pt>
                <c:pt idx="2506">
                  <c:v>7.52852852852822</c:v>
                </c:pt>
                <c:pt idx="2507">
                  <c:v>7.5315315315312228</c:v>
                </c:pt>
                <c:pt idx="2508">
                  <c:v>7.5345345345342256</c:v>
                </c:pt>
                <c:pt idx="2509">
                  <c:v>7.5375375375372284</c:v>
                </c:pt>
                <c:pt idx="2510">
                  <c:v>7.5405405405402313</c:v>
                </c:pt>
                <c:pt idx="2511">
                  <c:v>7.5435435435432341</c:v>
                </c:pt>
                <c:pt idx="2512">
                  <c:v>7.5465465465462369</c:v>
                </c:pt>
                <c:pt idx="2513">
                  <c:v>7.5495495495492397</c:v>
                </c:pt>
                <c:pt idx="2514">
                  <c:v>7.5525525525522426</c:v>
                </c:pt>
                <c:pt idx="2515">
                  <c:v>7.5555555555552454</c:v>
                </c:pt>
                <c:pt idx="2516">
                  <c:v>7.5585585585582482</c:v>
                </c:pt>
                <c:pt idx="2517">
                  <c:v>7.561561561561251</c:v>
                </c:pt>
                <c:pt idx="2518">
                  <c:v>7.5645645645642539</c:v>
                </c:pt>
                <c:pt idx="2519">
                  <c:v>7.5675675675672567</c:v>
                </c:pt>
                <c:pt idx="2520">
                  <c:v>7.5705705705702595</c:v>
                </c:pt>
                <c:pt idx="2521">
                  <c:v>7.5735735735732623</c:v>
                </c:pt>
                <c:pt idx="2522">
                  <c:v>7.5765765765762652</c:v>
                </c:pt>
                <c:pt idx="2523">
                  <c:v>7.579579579579268</c:v>
                </c:pt>
                <c:pt idx="2524">
                  <c:v>7.5825825825822708</c:v>
                </c:pt>
                <c:pt idx="2525">
                  <c:v>7.5855855855852736</c:v>
                </c:pt>
                <c:pt idx="2526">
                  <c:v>7.5885885885882765</c:v>
                </c:pt>
                <c:pt idx="2527">
                  <c:v>7.5915915915912793</c:v>
                </c:pt>
                <c:pt idx="2528">
                  <c:v>7.5945945945942821</c:v>
                </c:pt>
                <c:pt idx="2529">
                  <c:v>7.5975975975972849</c:v>
                </c:pt>
                <c:pt idx="2530">
                  <c:v>7.6006006006002877</c:v>
                </c:pt>
                <c:pt idx="2531">
                  <c:v>7.6036036036032906</c:v>
                </c:pt>
                <c:pt idx="2532">
                  <c:v>7.6066066066062934</c:v>
                </c:pt>
                <c:pt idx="2533">
                  <c:v>7.6096096096092962</c:v>
                </c:pt>
                <c:pt idx="2534">
                  <c:v>7.612612612612299</c:v>
                </c:pt>
                <c:pt idx="2535">
                  <c:v>7.6156156156153019</c:v>
                </c:pt>
                <c:pt idx="2536">
                  <c:v>7.6186186186183047</c:v>
                </c:pt>
                <c:pt idx="2537">
                  <c:v>7.6216216216213075</c:v>
                </c:pt>
                <c:pt idx="2538">
                  <c:v>7.6246246246243103</c:v>
                </c:pt>
                <c:pt idx="2539">
                  <c:v>7.6276276276273132</c:v>
                </c:pt>
                <c:pt idx="2540">
                  <c:v>7.630630630630316</c:v>
                </c:pt>
                <c:pt idx="2541">
                  <c:v>7.6336336336333188</c:v>
                </c:pt>
                <c:pt idx="2542">
                  <c:v>7.6366366366363216</c:v>
                </c:pt>
                <c:pt idx="2543">
                  <c:v>7.6396396396393245</c:v>
                </c:pt>
                <c:pt idx="2544">
                  <c:v>7.6426426426423273</c:v>
                </c:pt>
                <c:pt idx="2545">
                  <c:v>7.6456456456453301</c:v>
                </c:pt>
                <c:pt idx="2546">
                  <c:v>7.6486486486483329</c:v>
                </c:pt>
                <c:pt idx="2547">
                  <c:v>7.6516516516513358</c:v>
                </c:pt>
                <c:pt idx="2548">
                  <c:v>7.6546546546543386</c:v>
                </c:pt>
                <c:pt idx="2549">
                  <c:v>7.6576576576573414</c:v>
                </c:pt>
                <c:pt idx="2550">
                  <c:v>7.6606606606603442</c:v>
                </c:pt>
                <c:pt idx="2551">
                  <c:v>7.6636636636633471</c:v>
                </c:pt>
                <c:pt idx="2552">
                  <c:v>7.6666666666663499</c:v>
                </c:pt>
                <c:pt idx="2553">
                  <c:v>7.6696696696693527</c:v>
                </c:pt>
                <c:pt idx="2554">
                  <c:v>7.6726726726723555</c:v>
                </c:pt>
                <c:pt idx="2555">
                  <c:v>7.6756756756753584</c:v>
                </c:pt>
                <c:pt idx="2556">
                  <c:v>7.6786786786783612</c:v>
                </c:pt>
                <c:pt idx="2557">
                  <c:v>7.681681681681364</c:v>
                </c:pt>
                <c:pt idx="2558">
                  <c:v>7.6846846846843668</c:v>
                </c:pt>
                <c:pt idx="2559">
                  <c:v>7.6876876876873697</c:v>
                </c:pt>
                <c:pt idx="2560">
                  <c:v>7.6906906906903725</c:v>
                </c:pt>
                <c:pt idx="2561">
                  <c:v>7.6936936936933753</c:v>
                </c:pt>
                <c:pt idx="2562">
                  <c:v>7.6966966966963781</c:v>
                </c:pt>
                <c:pt idx="2563">
                  <c:v>7.699699699699381</c:v>
                </c:pt>
                <c:pt idx="2564">
                  <c:v>7.7027027027023838</c:v>
                </c:pt>
                <c:pt idx="2565">
                  <c:v>7.7057057057053866</c:v>
                </c:pt>
                <c:pt idx="2566">
                  <c:v>7.7087087087083894</c:v>
                </c:pt>
                <c:pt idx="2567">
                  <c:v>7.7117117117113922</c:v>
                </c:pt>
                <c:pt idx="2568">
                  <c:v>7.7147147147143951</c:v>
                </c:pt>
                <c:pt idx="2569">
                  <c:v>7.7177177177173979</c:v>
                </c:pt>
                <c:pt idx="2570">
                  <c:v>7.7207207207204007</c:v>
                </c:pt>
                <c:pt idx="2571">
                  <c:v>7.7237237237234035</c:v>
                </c:pt>
                <c:pt idx="2572">
                  <c:v>7.7267267267264064</c:v>
                </c:pt>
                <c:pt idx="2573">
                  <c:v>7.7297297297294092</c:v>
                </c:pt>
                <c:pt idx="2574">
                  <c:v>7.732732732732412</c:v>
                </c:pt>
                <c:pt idx="2575">
                  <c:v>7.7357357357354148</c:v>
                </c:pt>
                <c:pt idx="2576">
                  <c:v>7.7387387387384177</c:v>
                </c:pt>
                <c:pt idx="2577">
                  <c:v>7.7417417417414205</c:v>
                </c:pt>
                <c:pt idx="2578">
                  <c:v>7.7447447447444233</c:v>
                </c:pt>
                <c:pt idx="2579">
                  <c:v>7.7477477477474261</c:v>
                </c:pt>
                <c:pt idx="2580">
                  <c:v>7.750750750750429</c:v>
                </c:pt>
                <c:pt idx="2581">
                  <c:v>7.7537537537534318</c:v>
                </c:pt>
                <c:pt idx="2582">
                  <c:v>7.7567567567564346</c:v>
                </c:pt>
                <c:pt idx="2583">
                  <c:v>7.7597597597594374</c:v>
                </c:pt>
                <c:pt idx="2584">
                  <c:v>7.7627627627624403</c:v>
                </c:pt>
                <c:pt idx="2585">
                  <c:v>7.7657657657654431</c:v>
                </c:pt>
                <c:pt idx="2586">
                  <c:v>7.7687687687684459</c:v>
                </c:pt>
                <c:pt idx="2587">
                  <c:v>7.7717717717714487</c:v>
                </c:pt>
                <c:pt idx="2588">
                  <c:v>7.7747747747744516</c:v>
                </c:pt>
                <c:pt idx="2589">
                  <c:v>7.7777777777774544</c:v>
                </c:pt>
                <c:pt idx="2590">
                  <c:v>7.7807807807804572</c:v>
                </c:pt>
                <c:pt idx="2591">
                  <c:v>7.78378378378346</c:v>
                </c:pt>
                <c:pt idx="2592">
                  <c:v>7.7867867867864629</c:v>
                </c:pt>
                <c:pt idx="2593">
                  <c:v>7.7897897897894657</c:v>
                </c:pt>
                <c:pt idx="2594">
                  <c:v>7.7927927927924685</c:v>
                </c:pt>
                <c:pt idx="2595">
                  <c:v>7.7957957957954713</c:v>
                </c:pt>
                <c:pt idx="2596">
                  <c:v>7.7987987987984742</c:v>
                </c:pt>
                <c:pt idx="2597">
                  <c:v>7.801801801801477</c:v>
                </c:pt>
                <c:pt idx="2598">
                  <c:v>7.8048048048044798</c:v>
                </c:pt>
                <c:pt idx="2599">
                  <c:v>7.8078078078074826</c:v>
                </c:pt>
                <c:pt idx="2600">
                  <c:v>7.8108108108104854</c:v>
                </c:pt>
                <c:pt idx="2601">
                  <c:v>7.8138138138134883</c:v>
                </c:pt>
                <c:pt idx="2602">
                  <c:v>7.8168168168164911</c:v>
                </c:pt>
                <c:pt idx="2603">
                  <c:v>7.8198198198194939</c:v>
                </c:pt>
                <c:pt idx="2604">
                  <c:v>7.8228228228224967</c:v>
                </c:pt>
                <c:pt idx="2605">
                  <c:v>7.8258258258254996</c:v>
                </c:pt>
                <c:pt idx="2606">
                  <c:v>7.8288288288285024</c:v>
                </c:pt>
                <c:pt idx="2607">
                  <c:v>7.8318318318315052</c:v>
                </c:pt>
                <c:pt idx="2608">
                  <c:v>7.834834834834508</c:v>
                </c:pt>
                <c:pt idx="2609">
                  <c:v>7.8378378378375109</c:v>
                </c:pt>
                <c:pt idx="2610">
                  <c:v>7.8408408408405137</c:v>
                </c:pt>
                <c:pt idx="2611">
                  <c:v>7.8438438438435165</c:v>
                </c:pt>
                <c:pt idx="2612">
                  <c:v>7.8468468468465193</c:v>
                </c:pt>
                <c:pt idx="2613">
                  <c:v>7.8498498498495222</c:v>
                </c:pt>
                <c:pt idx="2614">
                  <c:v>7.852852852852525</c:v>
                </c:pt>
                <c:pt idx="2615">
                  <c:v>7.8558558558555278</c:v>
                </c:pt>
                <c:pt idx="2616">
                  <c:v>7.8588588588585306</c:v>
                </c:pt>
                <c:pt idx="2617">
                  <c:v>7.8618618618615335</c:v>
                </c:pt>
                <c:pt idx="2618">
                  <c:v>7.8648648648645363</c:v>
                </c:pt>
                <c:pt idx="2619">
                  <c:v>7.8678678678675391</c:v>
                </c:pt>
                <c:pt idx="2620">
                  <c:v>7.8708708708705419</c:v>
                </c:pt>
                <c:pt idx="2621">
                  <c:v>7.8738738738735448</c:v>
                </c:pt>
                <c:pt idx="2622">
                  <c:v>7.8768768768765476</c:v>
                </c:pt>
                <c:pt idx="2623">
                  <c:v>7.8798798798795504</c:v>
                </c:pt>
                <c:pt idx="2624">
                  <c:v>7.8828828828825532</c:v>
                </c:pt>
                <c:pt idx="2625">
                  <c:v>7.8858858858855561</c:v>
                </c:pt>
                <c:pt idx="2626">
                  <c:v>7.8888888888885589</c:v>
                </c:pt>
                <c:pt idx="2627">
                  <c:v>7.8918918918915617</c:v>
                </c:pt>
                <c:pt idx="2628">
                  <c:v>7.8948948948945645</c:v>
                </c:pt>
                <c:pt idx="2629">
                  <c:v>7.8978978978975674</c:v>
                </c:pt>
                <c:pt idx="2630">
                  <c:v>7.9009009009005702</c:v>
                </c:pt>
                <c:pt idx="2631">
                  <c:v>7.903903903903573</c:v>
                </c:pt>
                <c:pt idx="2632">
                  <c:v>7.9069069069065758</c:v>
                </c:pt>
                <c:pt idx="2633">
                  <c:v>7.9099099099095787</c:v>
                </c:pt>
                <c:pt idx="2634">
                  <c:v>7.9129129129125815</c:v>
                </c:pt>
                <c:pt idx="2635">
                  <c:v>7.9159159159155843</c:v>
                </c:pt>
                <c:pt idx="2636">
                  <c:v>7.9189189189185871</c:v>
                </c:pt>
                <c:pt idx="2637">
                  <c:v>7.9219219219215899</c:v>
                </c:pt>
                <c:pt idx="2638">
                  <c:v>7.9249249249245928</c:v>
                </c:pt>
                <c:pt idx="2639">
                  <c:v>7.9279279279275956</c:v>
                </c:pt>
                <c:pt idx="2640">
                  <c:v>7.9309309309305984</c:v>
                </c:pt>
                <c:pt idx="2641">
                  <c:v>7.9339339339336012</c:v>
                </c:pt>
                <c:pt idx="2642">
                  <c:v>7.9369369369366041</c:v>
                </c:pt>
                <c:pt idx="2643">
                  <c:v>7.9399399399396069</c:v>
                </c:pt>
                <c:pt idx="2644">
                  <c:v>7.9429429429426097</c:v>
                </c:pt>
                <c:pt idx="2645">
                  <c:v>7.9459459459456125</c:v>
                </c:pt>
                <c:pt idx="2646">
                  <c:v>7.9489489489486154</c:v>
                </c:pt>
                <c:pt idx="2647">
                  <c:v>7.9519519519516182</c:v>
                </c:pt>
                <c:pt idx="2648">
                  <c:v>7.954954954954621</c:v>
                </c:pt>
                <c:pt idx="2649">
                  <c:v>7.9579579579576238</c:v>
                </c:pt>
                <c:pt idx="2650">
                  <c:v>7.9609609609606267</c:v>
                </c:pt>
                <c:pt idx="2651">
                  <c:v>7.9639639639636295</c:v>
                </c:pt>
                <c:pt idx="2652">
                  <c:v>7.9669669669666323</c:v>
                </c:pt>
                <c:pt idx="2653">
                  <c:v>7.9699699699696351</c:v>
                </c:pt>
                <c:pt idx="2654">
                  <c:v>7.972972972972638</c:v>
                </c:pt>
                <c:pt idx="2655">
                  <c:v>7.9759759759756408</c:v>
                </c:pt>
                <c:pt idx="2656">
                  <c:v>7.9789789789786436</c:v>
                </c:pt>
                <c:pt idx="2657">
                  <c:v>7.9819819819816464</c:v>
                </c:pt>
                <c:pt idx="2658">
                  <c:v>7.9849849849846493</c:v>
                </c:pt>
                <c:pt idx="2659">
                  <c:v>7.9879879879876521</c:v>
                </c:pt>
                <c:pt idx="2660">
                  <c:v>7.9909909909906549</c:v>
                </c:pt>
                <c:pt idx="2661">
                  <c:v>7.9939939939936577</c:v>
                </c:pt>
                <c:pt idx="2662">
                  <c:v>7.9969969969966606</c:v>
                </c:pt>
                <c:pt idx="2663">
                  <c:v>7.9999999999996634</c:v>
                </c:pt>
                <c:pt idx="2664">
                  <c:v>8.0030030030026662</c:v>
                </c:pt>
                <c:pt idx="2665">
                  <c:v>8.0060060060056699</c:v>
                </c:pt>
                <c:pt idx="2666">
                  <c:v>8.0090090090086736</c:v>
                </c:pt>
                <c:pt idx="2667">
                  <c:v>8.0120120120116773</c:v>
                </c:pt>
                <c:pt idx="2668">
                  <c:v>8.0150150150146811</c:v>
                </c:pt>
                <c:pt idx="2669">
                  <c:v>8.0180180180176848</c:v>
                </c:pt>
                <c:pt idx="2670">
                  <c:v>8.0210210210206885</c:v>
                </c:pt>
                <c:pt idx="2671">
                  <c:v>8.0240240240236922</c:v>
                </c:pt>
                <c:pt idx="2672">
                  <c:v>8.0270270270266959</c:v>
                </c:pt>
                <c:pt idx="2673">
                  <c:v>8.0300300300296996</c:v>
                </c:pt>
                <c:pt idx="2674">
                  <c:v>8.0330330330327033</c:v>
                </c:pt>
                <c:pt idx="2675">
                  <c:v>8.036036036035707</c:v>
                </c:pt>
                <c:pt idx="2676">
                  <c:v>8.0390390390387108</c:v>
                </c:pt>
                <c:pt idx="2677">
                  <c:v>8.0420420420417145</c:v>
                </c:pt>
                <c:pt idx="2678">
                  <c:v>8.0450450450447182</c:v>
                </c:pt>
                <c:pt idx="2679">
                  <c:v>8.0480480480477219</c:v>
                </c:pt>
                <c:pt idx="2680">
                  <c:v>8.0510510510507256</c:v>
                </c:pt>
                <c:pt idx="2681">
                  <c:v>8.0540540540537293</c:v>
                </c:pt>
                <c:pt idx="2682">
                  <c:v>8.057057057056733</c:v>
                </c:pt>
                <c:pt idx="2683">
                  <c:v>8.0600600600597367</c:v>
                </c:pt>
                <c:pt idx="2684">
                  <c:v>8.0630630630627405</c:v>
                </c:pt>
                <c:pt idx="2685">
                  <c:v>8.0660660660657442</c:v>
                </c:pt>
                <c:pt idx="2686">
                  <c:v>8.0690690690687479</c:v>
                </c:pt>
                <c:pt idx="2687">
                  <c:v>8.0720720720717516</c:v>
                </c:pt>
                <c:pt idx="2688">
                  <c:v>8.0750750750747553</c:v>
                </c:pt>
                <c:pt idx="2689">
                  <c:v>8.078078078077759</c:v>
                </c:pt>
                <c:pt idx="2690">
                  <c:v>8.0810810810807627</c:v>
                </c:pt>
                <c:pt idx="2691">
                  <c:v>8.0840840840837664</c:v>
                </c:pt>
                <c:pt idx="2692">
                  <c:v>8.0870870870867702</c:v>
                </c:pt>
                <c:pt idx="2693">
                  <c:v>8.0900900900897739</c:v>
                </c:pt>
                <c:pt idx="2694">
                  <c:v>8.0930930930927776</c:v>
                </c:pt>
                <c:pt idx="2695">
                  <c:v>8.0960960960957813</c:v>
                </c:pt>
                <c:pt idx="2696">
                  <c:v>8.099099099098785</c:v>
                </c:pt>
                <c:pt idx="2697">
                  <c:v>8.1021021021017887</c:v>
                </c:pt>
                <c:pt idx="2698">
                  <c:v>8.1051051051047924</c:v>
                </c:pt>
                <c:pt idx="2699">
                  <c:v>8.1081081081077961</c:v>
                </c:pt>
                <c:pt idx="2700">
                  <c:v>8.1111111111107999</c:v>
                </c:pt>
                <c:pt idx="2701">
                  <c:v>8.1141141141138036</c:v>
                </c:pt>
                <c:pt idx="2702">
                  <c:v>8.1171171171168073</c:v>
                </c:pt>
                <c:pt idx="2703">
                  <c:v>8.120120120119811</c:v>
                </c:pt>
                <c:pt idx="2704">
                  <c:v>8.1231231231228147</c:v>
                </c:pt>
                <c:pt idx="2705">
                  <c:v>8.1261261261258184</c:v>
                </c:pt>
                <c:pt idx="2706">
                  <c:v>8.1291291291288221</c:v>
                </c:pt>
                <c:pt idx="2707">
                  <c:v>8.1321321321318258</c:v>
                </c:pt>
                <c:pt idx="2708">
                  <c:v>8.1351351351348296</c:v>
                </c:pt>
                <c:pt idx="2709">
                  <c:v>8.1381381381378333</c:v>
                </c:pt>
                <c:pt idx="2710">
                  <c:v>8.141141141140837</c:v>
                </c:pt>
                <c:pt idx="2711">
                  <c:v>8.1441441441438407</c:v>
                </c:pt>
                <c:pt idx="2712">
                  <c:v>8.1471471471468444</c:v>
                </c:pt>
                <c:pt idx="2713">
                  <c:v>8.1501501501498481</c:v>
                </c:pt>
                <c:pt idx="2714">
                  <c:v>8.1531531531528518</c:v>
                </c:pt>
                <c:pt idx="2715">
                  <c:v>8.1561561561558555</c:v>
                </c:pt>
                <c:pt idx="2716">
                  <c:v>8.1591591591588593</c:v>
                </c:pt>
                <c:pt idx="2717">
                  <c:v>8.162162162161863</c:v>
                </c:pt>
                <c:pt idx="2718">
                  <c:v>8.1651651651648667</c:v>
                </c:pt>
                <c:pt idx="2719">
                  <c:v>8.1681681681678704</c:v>
                </c:pt>
                <c:pt idx="2720">
                  <c:v>8.1711711711708741</c:v>
                </c:pt>
                <c:pt idx="2721">
                  <c:v>8.1741741741738778</c:v>
                </c:pt>
                <c:pt idx="2722">
                  <c:v>8.1771771771768815</c:v>
                </c:pt>
                <c:pt idx="2723">
                  <c:v>8.1801801801798852</c:v>
                </c:pt>
                <c:pt idx="2724">
                  <c:v>8.183183183182889</c:v>
                </c:pt>
                <c:pt idx="2725">
                  <c:v>8.1861861861858927</c:v>
                </c:pt>
                <c:pt idx="2726">
                  <c:v>8.1891891891888964</c:v>
                </c:pt>
                <c:pt idx="2727">
                  <c:v>8.1921921921919001</c:v>
                </c:pt>
                <c:pt idx="2728">
                  <c:v>8.1951951951949038</c:v>
                </c:pt>
                <c:pt idx="2729">
                  <c:v>8.1981981981979075</c:v>
                </c:pt>
                <c:pt idx="2730">
                  <c:v>8.2012012012009112</c:v>
                </c:pt>
                <c:pt idx="2731">
                  <c:v>8.2042042042039149</c:v>
                </c:pt>
                <c:pt idx="2732">
                  <c:v>8.2072072072069187</c:v>
                </c:pt>
                <c:pt idx="2733">
                  <c:v>8.2102102102099224</c:v>
                </c:pt>
                <c:pt idx="2734">
                  <c:v>8.2132132132129261</c:v>
                </c:pt>
                <c:pt idx="2735">
                  <c:v>8.2162162162159298</c:v>
                </c:pt>
                <c:pt idx="2736">
                  <c:v>8.2192192192189335</c:v>
                </c:pt>
                <c:pt idx="2737">
                  <c:v>8.2222222222219372</c:v>
                </c:pt>
                <c:pt idx="2738">
                  <c:v>8.2252252252249409</c:v>
                </c:pt>
                <c:pt idx="2739">
                  <c:v>8.2282282282279446</c:v>
                </c:pt>
                <c:pt idx="2740">
                  <c:v>8.2312312312309484</c:v>
                </c:pt>
                <c:pt idx="2741">
                  <c:v>8.2342342342339521</c:v>
                </c:pt>
                <c:pt idx="2742">
                  <c:v>8.2372372372369558</c:v>
                </c:pt>
                <c:pt idx="2743">
                  <c:v>8.2402402402399595</c:v>
                </c:pt>
                <c:pt idx="2744">
                  <c:v>8.2432432432429632</c:v>
                </c:pt>
                <c:pt idx="2745">
                  <c:v>8.2462462462459669</c:v>
                </c:pt>
                <c:pt idx="2746">
                  <c:v>8.2492492492489706</c:v>
                </c:pt>
                <c:pt idx="2747">
                  <c:v>8.2522522522519743</c:v>
                </c:pt>
                <c:pt idx="2748">
                  <c:v>8.2552552552549781</c:v>
                </c:pt>
                <c:pt idx="2749">
                  <c:v>8.2582582582579818</c:v>
                </c:pt>
                <c:pt idx="2750">
                  <c:v>8.2612612612609855</c:v>
                </c:pt>
                <c:pt idx="2751">
                  <c:v>8.2642642642639892</c:v>
                </c:pt>
                <c:pt idx="2752">
                  <c:v>8.2672672672669929</c:v>
                </c:pt>
                <c:pt idx="2753">
                  <c:v>8.2702702702699966</c:v>
                </c:pt>
                <c:pt idx="2754">
                  <c:v>8.2732732732730003</c:v>
                </c:pt>
                <c:pt idx="2755">
                  <c:v>8.276276276276004</c:v>
                </c:pt>
                <c:pt idx="2756">
                  <c:v>8.2792792792790078</c:v>
                </c:pt>
                <c:pt idx="2757">
                  <c:v>8.2822822822820115</c:v>
                </c:pt>
                <c:pt idx="2758">
                  <c:v>8.2852852852850152</c:v>
                </c:pt>
                <c:pt idx="2759">
                  <c:v>8.2882882882880189</c:v>
                </c:pt>
                <c:pt idx="2760">
                  <c:v>8.2912912912910226</c:v>
                </c:pt>
                <c:pt idx="2761">
                  <c:v>8.2942942942940263</c:v>
                </c:pt>
                <c:pt idx="2762">
                  <c:v>8.29729729729703</c:v>
                </c:pt>
                <c:pt idx="2763">
                  <c:v>8.3003003003000337</c:v>
                </c:pt>
                <c:pt idx="2764">
                  <c:v>8.3033033033030375</c:v>
                </c:pt>
                <c:pt idx="2765">
                  <c:v>8.3063063063060412</c:v>
                </c:pt>
                <c:pt idx="2766">
                  <c:v>8.3093093093090449</c:v>
                </c:pt>
                <c:pt idx="2767">
                  <c:v>8.3123123123120486</c:v>
                </c:pt>
                <c:pt idx="2768">
                  <c:v>8.3153153153150523</c:v>
                </c:pt>
                <c:pt idx="2769">
                  <c:v>8.318318318318056</c:v>
                </c:pt>
                <c:pt idx="2770">
                  <c:v>8.3213213213210597</c:v>
                </c:pt>
                <c:pt idx="2771">
                  <c:v>8.3243243243240634</c:v>
                </c:pt>
                <c:pt idx="2772">
                  <c:v>8.3273273273270672</c:v>
                </c:pt>
                <c:pt idx="2773">
                  <c:v>8.3303303303300709</c:v>
                </c:pt>
                <c:pt idx="2774">
                  <c:v>8.3333333333330746</c:v>
                </c:pt>
                <c:pt idx="2775">
                  <c:v>8.3363363363360783</c:v>
                </c:pt>
                <c:pt idx="2776">
                  <c:v>8.339339339339082</c:v>
                </c:pt>
                <c:pt idx="2777">
                  <c:v>8.3423423423420857</c:v>
                </c:pt>
                <c:pt idx="2778">
                  <c:v>8.3453453453450894</c:v>
                </c:pt>
                <c:pt idx="2779">
                  <c:v>8.3483483483480931</c:v>
                </c:pt>
                <c:pt idx="2780">
                  <c:v>8.3513513513510969</c:v>
                </c:pt>
                <c:pt idx="2781">
                  <c:v>8.3543543543541006</c:v>
                </c:pt>
                <c:pt idx="2782">
                  <c:v>8.3573573573571043</c:v>
                </c:pt>
                <c:pt idx="2783">
                  <c:v>8.360360360360108</c:v>
                </c:pt>
                <c:pt idx="2784">
                  <c:v>8.3633633633631117</c:v>
                </c:pt>
                <c:pt idx="2785">
                  <c:v>8.3663663663661154</c:v>
                </c:pt>
                <c:pt idx="2786">
                  <c:v>8.3693693693691191</c:v>
                </c:pt>
                <c:pt idx="2787">
                  <c:v>8.3723723723721228</c:v>
                </c:pt>
                <c:pt idx="2788">
                  <c:v>8.3753753753751266</c:v>
                </c:pt>
                <c:pt idx="2789">
                  <c:v>8.3783783783781303</c:v>
                </c:pt>
                <c:pt idx="2790">
                  <c:v>8.381381381381134</c:v>
                </c:pt>
                <c:pt idx="2791">
                  <c:v>8.3843843843841377</c:v>
                </c:pt>
                <c:pt idx="2792">
                  <c:v>8.3873873873871414</c:v>
                </c:pt>
                <c:pt idx="2793">
                  <c:v>8.3903903903901451</c:v>
                </c:pt>
                <c:pt idx="2794">
                  <c:v>8.3933933933931488</c:v>
                </c:pt>
                <c:pt idx="2795">
                  <c:v>8.3963963963961525</c:v>
                </c:pt>
                <c:pt idx="2796">
                  <c:v>8.3993993993991563</c:v>
                </c:pt>
                <c:pt idx="2797">
                  <c:v>8.40240240240216</c:v>
                </c:pt>
                <c:pt idx="2798">
                  <c:v>8.4054054054051637</c:v>
                </c:pt>
                <c:pt idx="2799">
                  <c:v>8.4084084084081674</c:v>
                </c:pt>
                <c:pt idx="2800">
                  <c:v>8.4114114114111711</c:v>
                </c:pt>
                <c:pt idx="2801">
                  <c:v>8.4144144144141748</c:v>
                </c:pt>
                <c:pt idx="2802">
                  <c:v>8.4174174174171785</c:v>
                </c:pt>
                <c:pt idx="2803">
                  <c:v>8.4204204204201822</c:v>
                </c:pt>
                <c:pt idx="2804">
                  <c:v>8.423423423423186</c:v>
                </c:pt>
                <c:pt idx="2805">
                  <c:v>8.4264264264261897</c:v>
                </c:pt>
                <c:pt idx="2806">
                  <c:v>8.4294294294291934</c:v>
                </c:pt>
                <c:pt idx="2807">
                  <c:v>8.4324324324321971</c:v>
                </c:pt>
                <c:pt idx="2808">
                  <c:v>8.4354354354352008</c:v>
                </c:pt>
                <c:pt idx="2809">
                  <c:v>8.4384384384382045</c:v>
                </c:pt>
                <c:pt idx="2810">
                  <c:v>8.4414414414412082</c:v>
                </c:pt>
                <c:pt idx="2811">
                  <c:v>8.4444444444442119</c:v>
                </c:pt>
                <c:pt idx="2812">
                  <c:v>8.4474474474472157</c:v>
                </c:pt>
                <c:pt idx="2813">
                  <c:v>8.4504504504502194</c:v>
                </c:pt>
                <c:pt idx="2814">
                  <c:v>8.4534534534532231</c:v>
                </c:pt>
                <c:pt idx="2815">
                  <c:v>8.4564564564562268</c:v>
                </c:pt>
                <c:pt idx="2816">
                  <c:v>8.4594594594592305</c:v>
                </c:pt>
                <c:pt idx="2817">
                  <c:v>8.4624624624622342</c:v>
                </c:pt>
                <c:pt idx="2818">
                  <c:v>8.4654654654652379</c:v>
                </c:pt>
                <c:pt idx="2819">
                  <c:v>8.4684684684682416</c:v>
                </c:pt>
                <c:pt idx="2820">
                  <c:v>8.4714714714712454</c:v>
                </c:pt>
                <c:pt idx="2821">
                  <c:v>8.4744744744742491</c:v>
                </c:pt>
                <c:pt idx="2822">
                  <c:v>8.4774774774772528</c:v>
                </c:pt>
                <c:pt idx="2823">
                  <c:v>8.4804804804802565</c:v>
                </c:pt>
                <c:pt idx="2824">
                  <c:v>8.4834834834832602</c:v>
                </c:pt>
                <c:pt idx="2825">
                  <c:v>8.4864864864862639</c:v>
                </c:pt>
                <c:pt idx="2826">
                  <c:v>8.4894894894892676</c:v>
                </c:pt>
                <c:pt idx="2827">
                  <c:v>8.4924924924922713</c:v>
                </c:pt>
                <c:pt idx="2828">
                  <c:v>8.4954954954952751</c:v>
                </c:pt>
                <c:pt idx="2829">
                  <c:v>8.4984984984982788</c:v>
                </c:pt>
                <c:pt idx="2830">
                  <c:v>8.5015015015012825</c:v>
                </c:pt>
                <c:pt idx="2831">
                  <c:v>8.5045045045042862</c:v>
                </c:pt>
                <c:pt idx="2832">
                  <c:v>8.5075075075072899</c:v>
                </c:pt>
                <c:pt idx="2833">
                  <c:v>8.5105105105102936</c:v>
                </c:pt>
                <c:pt idx="2834">
                  <c:v>8.5135135135132973</c:v>
                </c:pt>
                <c:pt idx="2835">
                  <c:v>8.516516516516301</c:v>
                </c:pt>
                <c:pt idx="2836">
                  <c:v>8.5195195195193048</c:v>
                </c:pt>
                <c:pt idx="2837">
                  <c:v>8.5225225225223085</c:v>
                </c:pt>
                <c:pt idx="2838">
                  <c:v>8.5255255255253122</c:v>
                </c:pt>
                <c:pt idx="2839">
                  <c:v>8.5285285285283159</c:v>
                </c:pt>
                <c:pt idx="2840">
                  <c:v>8.5315315315313196</c:v>
                </c:pt>
                <c:pt idx="2841">
                  <c:v>8.5345345345343233</c:v>
                </c:pt>
                <c:pt idx="2842">
                  <c:v>8.537537537537327</c:v>
                </c:pt>
                <c:pt idx="2843">
                  <c:v>8.5405405405403307</c:v>
                </c:pt>
                <c:pt idx="2844">
                  <c:v>8.5435435435433345</c:v>
                </c:pt>
                <c:pt idx="2845">
                  <c:v>8.5465465465463382</c:v>
                </c:pt>
                <c:pt idx="2846">
                  <c:v>8.5495495495493419</c:v>
                </c:pt>
                <c:pt idx="2847">
                  <c:v>8.5525525525523456</c:v>
                </c:pt>
                <c:pt idx="2848">
                  <c:v>8.5555555555553493</c:v>
                </c:pt>
                <c:pt idx="2849">
                  <c:v>8.558558558558353</c:v>
                </c:pt>
                <c:pt idx="2850">
                  <c:v>8.5615615615613567</c:v>
                </c:pt>
                <c:pt idx="2851">
                  <c:v>8.5645645645643604</c:v>
                </c:pt>
                <c:pt idx="2852">
                  <c:v>8.5675675675673642</c:v>
                </c:pt>
                <c:pt idx="2853">
                  <c:v>8.5705705705703679</c:v>
                </c:pt>
                <c:pt idx="2854">
                  <c:v>8.5735735735733716</c:v>
                </c:pt>
                <c:pt idx="2855">
                  <c:v>8.5765765765763753</c:v>
                </c:pt>
                <c:pt idx="2856">
                  <c:v>8.579579579579379</c:v>
                </c:pt>
                <c:pt idx="2857">
                  <c:v>8.5825825825823827</c:v>
                </c:pt>
                <c:pt idx="2858">
                  <c:v>8.5855855855853864</c:v>
                </c:pt>
                <c:pt idx="2859">
                  <c:v>8.5885885885883901</c:v>
                </c:pt>
                <c:pt idx="2860">
                  <c:v>8.5915915915913939</c:v>
                </c:pt>
                <c:pt idx="2861">
                  <c:v>8.5945945945943976</c:v>
                </c:pt>
                <c:pt idx="2862">
                  <c:v>8.5975975975974013</c:v>
                </c:pt>
                <c:pt idx="2863">
                  <c:v>8.600600600600405</c:v>
                </c:pt>
                <c:pt idx="2864">
                  <c:v>8.6036036036034087</c:v>
                </c:pt>
                <c:pt idx="2865">
                  <c:v>8.6066066066064124</c:v>
                </c:pt>
                <c:pt idx="2866">
                  <c:v>8.6096096096094161</c:v>
                </c:pt>
                <c:pt idx="2867">
                  <c:v>8.6126126126124198</c:v>
                </c:pt>
                <c:pt idx="2868">
                  <c:v>8.6156156156154236</c:v>
                </c:pt>
                <c:pt idx="2869">
                  <c:v>8.6186186186184273</c:v>
                </c:pt>
                <c:pt idx="2870">
                  <c:v>8.621621621621431</c:v>
                </c:pt>
                <c:pt idx="2871">
                  <c:v>8.6246246246244347</c:v>
                </c:pt>
                <c:pt idx="2872">
                  <c:v>8.6276276276274384</c:v>
                </c:pt>
                <c:pt idx="2873">
                  <c:v>8.6306306306304421</c:v>
                </c:pt>
                <c:pt idx="2874">
                  <c:v>8.6336336336334458</c:v>
                </c:pt>
                <c:pt idx="2875">
                  <c:v>8.6366366366364495</c:v>
                </c:pt>
                <c:pt idx="2876">
                  <c:v>8.6396396396394533</c:v>
                </c:pt>
                <c:pt idx="2877">
                  <c:v>8.642642642642457</c:v>
                </c:pt>
                <c:pt idx="2878">
                  <c:v>8.6456456456454607</c:v>
                </c:pt>
                <c:pt idx="2879">
                  <c:v>8.6486486486484644</c:v>
                </c:pt>
                <c:pt idx="2880">
                  <c:v>8.6516516516514681</c:v>
                </c:pt>
                <c:pt idx="2881">
                  <c:v>8.6546546546544718</c:v>
                </c:pt>
                <c:pt idx="2882">
                  <c:v>8.6576576576574755</c:v>
                </c:pt>
                <c:pt idx="2883">
                  <c:v>8.6606606606604792</c:v>
                </c:pt>
                <c:pt idx="2884">
                  <c:v>8.663663663663483</c:v>
                </c:pt>
                <c:pt idx="2885">
                  <c:v>8.6666666666664867</c:v>
                </c:pt>
                <c:pt idx="2886">
                  <c:v>8.6696696696694904</c:v>
                </c:pt>
                <c:pt idx="2887">
                  <c:v>8.6726726726724941</c:v>
                </c:pt>
                <c:pt idx="2888">
                  <c:v>8.6756756756754978</c:v>
                </c:pt>
                <c:pt idx="2889">
                  <c:v>8.6786786786785015</c:v>
                </c:pt>
                <c:pt idx="2890">
                  <c:v>8.6816816816815052</c:v>
                </c:pt>
                <c:pt idx="2891">
                  <c:v>8.6846846846845089</c:v>
                </c:pt>
                <c:pt idx="2892">
                  <c:v>8.6876876876875126</c:v>
                </c:pt>
                <c:pt idx="2893">
                  <c:v>8.6906906906905164</c:v>
                </c:pt>
                <c:pt idx="2894">
                  <c:v>8.6936936936935201</c:v>
                </c:pt>
                <c:pt idx="2895">
                  <c:v>8.6966966966965238</c:v>
                </c:pt>
                <c:pt idx="2896">
                  <c:v>8.6996996996995275</c:v>
                </c:pt>
                <c:pt idx="2897">
                  <c:v>8.7027027027025312</c:v>
                </c:pt>
                <c:pt idx="2898">
                  <c:v>8.7057057057055349</c:v>
                </c:pt>
                <c:pt idx="2899">
                  <c:v>8.7087087087085386</c:v>
                </c:pt>
                <c:pt idx="2900">
                  <c:v>8.7117117117115423</c:v>
                </c:pt>
                <c:pt idx="2901">
                  <c:v>8.7147147147145461</c:v>
                </c:pt>
                <c:pt idx="2902">
                  <c:v>8.7177177177175498</c:v>
                </c:pt>
                <c:pt idx="2903">
                  <c:v>8.7207207207205535</c:v>
                </c:pt>
                <c:pt idx="2904">
                  <c:v>8.7237237237235572</c:v>
                </c:pt>
                <c:pt idx="2905">
                  <c:v>8.7267267267265609</c:v>
                </c:pt>
                <c:pt idx="2906">
                  <c:v>8.7297297297295646</c:v>
                </c:pt>
                <c:pt idx="2907">
                  <c:v>8.7327327327325683</c:v>
                </c:pt>
                <c:pt idx="2908">
                  <c:v>8.735735735735572</c:v>
                </c:pt>
                <c:pt idx="2909">
                  <c:v>8.7387387387385758</c:v>
                </c:pt>
                <c:pt idx="2910">
                  <c:v>8.7417417417415795</c:v>
                </c:pt>
                <c:pt idx="2911">
                  <c:v>8.7447447447445832</c:v>
                </c:pt>
                <c:pt idx="2912">
                  <c:v>8.7477477477475869</c:v>
                </c:pt>
                <c:pt idx="2913">
                  <c:v>8.7507507507505906</c:v>
                </c:pt>
                <c:pt idx="2914">
                  <c:v>8.7537537537535943</c:v>
                </c:pt>
                <c:pt idx="2915">
                  <c:v>8.756756756756598</c:v>
                </c:pt>
                <c:pt idx="2916">
                  <c:v>8.7597597597596017</c:v>
                </c:pt>
                <c:pt idx="2917">
                  <c:v>8.7627627627626055</c:v>
                </c:pt>
                <c:pt idx="2918">
                  <c:v>8.7657657657656092</c:v>
                </c:pt>
                <c:pt idx="2919">
                  <c:v>8.7687687687686129</c:v>
                </c:pt>
                <c:pt idx="2920">
                  <c:v>8.7717717717716166</c:v>
                </c:pt>
                <c:pt idx="2921">
                  <c:v>8.7747747747746203</c:v>
                </c:pt>
                <c:pt idx="2922">
                  <c:v>8.777777777777624</c:v>
                </c:pt>
                <c:pt idx="2923">
                  <c:v>8.7807807807806277</c:v>
                </c:pt>
                <c:pt idx="2924">
                  <c:v>8.7837837837836314</c:v>
                </c:pt>
                <c:pt idx="2925">
                  <c:v>8.7867867867866352</c:v>
                </c:pt>
                <c:pt idx="2926">
                  <c:v>8.7897897897896389</c:v>
                </c:pt>
                <c:pt idx="2927">
                  <c:v>8.7927927927926426</c:v>
                </c:pt>
                <c:pt idx="2928">
                  <c:v>8.7957957957956463</c:v>
                </c:pt>
                <c:pt idx="2929">
                  <c:v>8.79879879879865</c:v>
                </c:pt>
                <c:pt idx="2930">
                  <c:v>8.8018018018016537</c:v>
                </c:pt>
                <c:pt idx="2931">
                  <c:v>8.8048048048046574</c:v>
                </c:pt>
                <c:pt idx="2932">
                  <c:v>8.8078078078076611</c:v>
                </c:pt>
                <c:pt idx="2933">
                  <c:v>8.8108108108106649</c:v>
                </c:pt>
                <c:pt idx="2934">
                  <c:v>8.8138138138136686</c:v>
                </c:pt>
                <c:pt idx="2935">
                  <c:v>8.8168168168166723</c:v>
                </c:pt>
                <c:pt idx="2936">
                  <c:v>8.819819819819676</c:v>
                </c:pt>
                <c:pt idx="2937">
                  <c:v>8.8228228228226797</c:v>
                </c:pt>
                <c:pt idx="2938">
                  <c:v>8.8258258258256834</c:v>
                </c:pt>
                <c:pt idx="2939">
                  <c:v>8.8288288288286871</c:v>
                </c:pt>
                <c:pt idx="2940">
                  <c:v>8.8318318318316908</c:v>
                </c:pt>
                <c:pt idx="2941">
                  <c:v>8.8348348348346946</c:v>
                </c:pt>
                <c:pt idx="2942">
                  <c:v>8.8378378378376983</c:v>
                </c:pt>
                <c:pt idx="2943">
                  <c:v>8.840840840840702</c:v>
                </c:pt>
                <c:pt idx="2944">
                  <c:v>8.8438438438437057</c:v>
                </c:pt>
                <c:pt idx="2945">
                  <c:v>8.8468468468467094</c:v>
                </c:pt>
                <c:pt idx="2946">
                  <c:v>8.8498498498497131</c:v>
                </c:pt>
                <c:pt idx="2947">
                  <c:v>8.8528528528527168</c:v>
                </c:pt>
                <c:pt idx="2948">
                  <c:v>8.8558558558557205</c:v>
                </c:pt>
                <c:pt idx="2949">
                  <c:v>8.8588588588587243</c:v>
                </c:pt>
                <c:pt idx="2950">
                  <c:v>8.861861861861728</c:v>
                </c:pt>
                <c:pt idx="2951">
                  <c:v>8.8648648648647317</c:v>
                </c:pt>
                <c:pt idx="2952">
                  <c:v>8.8678678678677354</c:v>
                </c:pt>
                <c:pt idx="2953">
                  <c:v>8.8708708708707391</c:v>
                </c:pt>
                <c:pt idx="2954">
                  <c:v>8.8738738738737428</c:v>
                </c:pt>
                <c:pt idx="2955">
                  <c:v>8.8768768768767465</c:v>
                </c:pt>
                <c:pt idx="2956">
                  <c:v>8.8798798798797502</c:v>
                </c:pt>
                <c:pt idx="2957">
                  <c:v>8.882882882882754</c:v>
                </c:pt>
                <c:pt idx="2958">
                  <c:v>8.8858858858857577</c:v>
                </c:pt>
                <c:pt idx="2959">
                  <c:v>8.8888888888887614</c:v>
                </c:pt>
                <c:pt idx="2960">
                  <c:v>8.8918918918917651</c:v>
                </c:pt>
                <c:pt idx="2961">
                  <c:v>8.8948948948947688</c:v>
                </c:pt>
                <c:pt idx="2962">
                  <c:v>8.8978978978977725</c:v>
                </c:pt>
                <c:pt idx="2963">
                  <c:v>8.9009009009007762</c:v>
                </c:pt>
                <c:pt idx="2964">
                  <c:v>8.9039039039037799</c:v>
                </c:pt>
                <c:pt idx="2965">
                  <c:v>8.9069069069067837</c:v>
                </c:pt>
                <c:pt idx="2966">
                  <c:v>8.9099099099097874</c:v>
                </c:pt>
                <c:pt idx="2967">
                  <c:v>8.9129129129127911</c:v>
                </c:pt>
                <c:pt idx="2968">
                  <c:v>8.9159159159157948</c:v>
                </c:pt>
                <c:pt idx="2969">
                  <c:v>8.9189189189187985</c:v>
                </c:pt>
                <c:pt idx="2970">
                  <c:v>8.9219219219218022</c:v>
                </c:pt>
                <c:pt idx="2971">
                  <c:v>8.9249249249248059</c:v>
                </c:pt>
                <c:pt idx="2972">
                  <c:v>8.9279279279278096</c:v>
                </c:pt>
                <c:pt idx="2973">
                  <c:v>8.9309309309308134</c:v>
                </c:pt>
                <c:pt idx="2974">
                  <c:v>8.9339339339338171</c:v>
                </c:pt>
                <c:pt idx="2975">
                  <c:v>8.9369369369368208</c:v>
                </c:pt>
                <c:pt idx="2976">
                  <c:v>8.9399399399398245</c:v>
                </c:pt>
                <c:pt idx="2977">
                  <c:v>8.9429429429428282</c:v>
                </c:pt>
                <c:pt idx="2978">
                  <c:v>8.9459459459458319</c:v>
                </c:pt>
                <c:pt idx="2979">
                  <c:v>8.9489489489488356</c:v>
                </c:pt>
                <c:pt idx="2980">
                  <c:v>8.9519519519518393</c:v>
                </c:pt>
                <c:pt idx="2981">
                  <c:v>8.9549549549548431</c:v>
                </c:pt>
                <c:pt idx="2982">
                  <c:v>8.9579579579578468</c:v>
                </c:pt>
                <c:pt idx="2983">
                  <c:v>8.9609609609608505</c:v>
                </c:pt>
                <c:pt idx="2984">
                  <c:v>8.9639639639638542</c:v>
                </c:pt>
                <c:pt idx="2985">
                  <c:v>8.9669669669668579</c:v>
                </c:pt>
                <c:pt idx="2986">
                  <c:v>8.9699699699698616</c:v>
                </c:pt>
                <c:pt idx="2987">
                  <c:v>8.9729729729728653</c:v>
                </c:pt>
                <c:pt idx="2988">
                  <c:v>8.975975975975869</c:v>
                </c:pt>
                <c:pt idx="2989">
                  <c:v>8.9789789789788728</c:v>
                </c:pt>
                <c:pt idx="2990">
                  <c:v>8.9819819819818765</c:v>
                </c:pt>
                <c:pt idx="2991">
                  <c:v>8.9849849849848802</c:v>
                </c:pt>
                <c:pt idx="2992">
                  <c:v>8.9879879879878839</c:v>
                </c:pt>
                <c:pt idx="2993">
                  <c:v>8.9909909909908876</c:v>
                </c:pt>
                <c:pt idx="2994">
                  <c:v>8.9939939939938913</c:v>
                </c:pt>
                <c:pt idx="2995">
                  <c:v>8.996996996996895</c:v>
                </c:pt>
                <c:pt idx="2996">
                  <c:v>8.9999999999998987</c:v>
                </c:pt>
                <c:pt idx="2997">
                  <c:v>9.0030030030029025</c:v>
                </c:pt>
                <c:pt idx="2998">
                  <c:v>9.0060060060059062</c:v>
                </c:pt>
                <c:pt idx="2999">
                  <c:v>9.0090090090089099</c:v>
                </c:pt>
                <c:pt idx="3000">
                  <c:v>9.0120120120119136</c:v>
                </c:pt>
                <c:pt idx="3001">
                  <c:v>9.0150150150149173</c:v>
                </c:pt>
                <c:pt idx="3002">
                  <c:v>9.018018018017921</c:v>
                </c:pt>
                <c:pt idx="3003">
                  <c:v>9.0210210210209247</c:v>
                </c:pt>
                <c:pt idx="3004">
                  <c:v>9.0240240240239284</c:v>
                </c:pt>
                <c:pt idx="3005">
                  <c:v>9.0270270270269322</c:v>
                </c:pt>
                <c:pt idx="3006">
                  <c:v>9.0300300300299359</c:v>
                </c:pt>
                <c:pt idx="3007">
                  <c:v>9.0330330330329396</c:v>
                </c:pt>
                <c:pt idx="3008">
                  <c:v>9.0360360360359433</c:v>
                </c:pt>
                <c:pt idx="3009">
                  <c:v>9.039039039038947</c:v>
                </c:pt>
                <c:pt idx="3010">
                  <c:v>9.0420420420419507</c:v>
                </c:pt>
                <c:pt idx="3011">
                  <c:v>9.0450450450449544</c:v>
                </c:pt>
                <c:pt idx="3012">
                  <c:v>9.0480480480479581</c:v>
                </c:pt>
                <c:pt idx="3013">
                  <c:v>9.0510510510509619</c:v>
                </c:pt>
                <c:pt idx="3014">
                  <c:v>9.0540540540539656</c:v>
                </c:pt>
                <c:pt idx="3015">
                  <c:v>9.0570570570569693</c:v>
                </c:pt>
                <c:pt idx="3016">
                  <c:v>9.060060060059973</c:v>
                </c:pt>
                <c:pt idx="3017">
                  <c:v>9.0630630630629767</c:v>
                </c:pt>
                <c:pt idx="3018">
                  <c:v>9.0660660660659804</c:v>
                </c:pt>
                <c:pt idx="3019">
                  <c:v>9.0690690690689841</c:v>
                </c:pt>
                <c:pt idx="3020">
                  <c:v>9.0720720720719878</c:v>
                </c:pt>
                <c:pt idx="3021">
                  <c:v>9.0750750750749916</c:v>
                </c:pt>
                <c:pt idx="3022">
                  <c:v>9.0780780780779953</c:v>
                </c:pt>
                <c:pt idx="3023">
                  <c:v>9.081081081080999</c:v>
                </c:pt>
                <c:pt idx="3024">
                  <c:v>9.0840840840840027</c:v>
                </c:pt>
                <c:pt idx="3025">
                  <c:v>9.0870870870870064</c:v>
                </c:pt>
                <c:pt idx="3026">
                  <c:v>9.0900900900900101</c:v>
                </c:pt>
                <c:pt idx="3027">
                  <c:v>9.0930930930930138</c:v>
                </c:pt>
                <c:pt idx="3028">
                  <c:v>9.0960960960960175</c:v>
                </c:pt>
                <c:pt idx="3029">
                  <c:v>9.0990990990990213</c:v>
                </c:pt>
                <c:pt idx="3030">
                  <c:v>9.102102102102025</c:v>
                </c:pt>
                <c:pt idx="3031">
                  <c:v>9.1051051051050287</c:v>
                </c:pt>
                <c:pt idx="3032">
                  <c:v>9.1081081081080324</c:v>
                </c:pt>
                <c:pt idx="3033">
                  <c:v>9.1111111111110361</c:v>
                </c:pt>
                <c:pt idx="3034">
                  <c:v>9.1141141141140398</c:v>
                </c:pt>
                <c:pt idx="3035">
                  <c:v>9.1171171171170435</c:v>
                </c:pt>
                <c:pt idx="3036">
                  <c:v>9.1201201201200472</c:v>
                </c:pt>
                <c:pt idx="3037">
                  <c:v>9.123123123123051</c:v>
                </c:pt>
                <c:pt idx="3038">
                  <c:v>9.1261261261260547</c:v>
                </c:pt>
                <c:pt idx="3039">
                  <c:v>9.1291291291290584</c:v>
                </c:pt>
                <c:pt idx="3040">
                  <c:v>9.1321321321320621</c:v>
                </c:pt>
                <c:pt idx="3041">
                  <c:v>9.1351351351350658</c:v>
                </c:pt>
                <c:pt idx="3042">
                  <c:v>9.1381381381380695</c:v>
                </c:pt>
                <c:pt idx="3043">
                  <c:v>9.1411411411410732</c:v>
                </c:pt>
                <c:pt idx="3044">
                  <c:v>9.1441441441440769</c:v>
                </c:pt>
                <c:pt idx="3045">
                  <c:v>9.1471471471470807</c:v>
                </c:pt>
                <c:pt idx="3046">
                  <c:v>9.1501501501500844</c:v>
                </c:pt>
                <c:pt idx="3047">
                  <c:v>9.1531531531530881</c:v>
                </c:pt>
                <c:pt idx="3048">
                  <c:v>9.1561561561560918</c:v>
                </c:pt>
                <c:pt idx="3049">
                  <c:v>9.1591591591590955</c:v>
                </c:pt>
                <c:pt idx="3050">
                  <c:v>9.1621621621620992</c:v>
                </c:pt>
                <c:pt idx="3051">
                  <c:v>9.1651651651651029</c:v>
                </c:pt>
                <c:pt idx="3052">
                  <c:v>9.1681681681681066</c:v>
                </c:pt>
                <c:pt idx="3053">
                  <c:v>9.1711711711711104</c:v>
                </c:pt>
                <c:pt idx="3054">
                  <c:v>9.1741741741741141</c:v>
                </c:pt>
                <c:pt idx="3055">
                  <c:v>9.1771771771771178</c:v>
                </c:pt>
                <c:pt idx="3056">
                  <c:v>9.1801801801801215</c:v>
                </c:pt>
                <c:pt idx="3057">
                  <c:v>9.1831831831831252</c:v>
                </c:pt>
                <c:pt idx="3058">
                  <c:v>9.1861861861861289</c:v>
                </c:pt>
                <c:pt idx="3059">
                  <c:v>9.1891891891891326</c:v>
                </c:pt>
                <c:pt idx="3060">
                  <c:v>9.1921921921921363</c:v>
                </c:pt>
                <c:pt idx="3061">
                  <c:v>9.1951951951951401</c:v>
                </c:pt>
                <c:pt idx="3062">
                  <c:v>9.1981981981981438</c:v>
                </c:pt>
                <c:pt idx="3063">
                  <c:v>9.2012012012011475</c:v>
                </c:pt>
                <c:pt idx="3064">
                  <c:v>9.2042042042041512</c:v>
                </c:pt>
                <c:pt idx="3065">
                  <c:v>9.2072072072071549</c:v>
                </c:pt>
                <c:pt idx="3066">
                  <c:v>9.2102102102101586</c:v>
                </c:pt>
                <c:pt idx="3067">
                  <c:v>9.2132132132131623</c:v>
                </c:pt>
                <c:pt idx="3068">
                  <c:v>9.216216216216166</c:v>
                </c:pt>
                <c:pt idx="3069">
                  <c:v>9.2192192192191698</c:v>
                </c:pt>
                <c:pt idx="3070">
                  <c:v>9.2222222222221735</c:v>
                </c:pt>
                <c:pt idx="3071">
                  <c:v>9.2252252252251772</c:v>
                </c:pt>
                <c:pt idx="3072">
                  <c:v>9.2282282282281809</c:v>
                </c:pt>
                <c:pt idx="3073">
                  <c:v>9.2312312312311846</c:v>
                </c:pt>
                <c:pt idx="3074">
                  <c:v>9.2342342342341883</c:v>
                </c:pt>
                <c:pt idx="3075">
                  <c:v>9.237237237237192</c:v>
                </c:pt>
                <c:pt idx="3076">
                  <c:v>9.2402402402401957</c:v>
                </c:pt>
                <c:pt idx="3077">
                  <c:v>9.2432432432431995</c:v>
                </c:pt>
                <c:pt idx="3078">
                  <c:v>9.2462462462462032</c:v>
                </c:pt>
                <c:pt idx="3079">
                  <c:v>9.2492492492492069</c:v>
                </c:pt>
                <c:pt idx="3080">
                  <c:v>9.2522522522522106</c:v>
                </c:pt>
                <c:pt idx="3081">
                  <c:v>9.2552552552552143</c:v>
                </c:pt>
                <c:pt idx="3082">
                  <c:v>9.258258258258218</c:v>
                </c:pt>
                <c:pt idx="3083">
                  <c:v>9.2612612612612217</c:v>
                </c:pt>
                <c:pt idx="3084">
                  <c:v>9.2642642642642254</c:v>
                </c:pt>
                <c:pt idx="3085">
                  <c:v>9.2672672672672292</c:v>
                </c:pt>
                <c:pt idx="3086">
                  <c:v>9.2702702702702329</c:v>
                </c:pt>
                <c:pt idx="3087">
                  <c:v>9.2732732732732366</c:v>
                </c:pt>
                <c:pt idx="3088">
                  <c:v>9.2762762762762403</c:v>
                </c:pt>
                <c:pt idx="3089">
                  <c:v>9.279279279279244</c:v>
                </c:pt>
                <c:pt idx="3090">
                  <c:v>9.2822822822822477</c:v>
                </c:pt>
                <c:pt idx="3091">
                  <c:v>9.2852852852852514</c:v>
                </c:pt>
                <c:pt idx="3092">
                  <c:v>9.2882882882882551</c:v>
                </c:pt>
                <c:pt idx="3093">
                  <c:v>9.2912912912912589</c:v>
                </c:pt>
                <c:pt idx="3094">
                  <c:v>9.2942942942942626</c:v>
                </c:pt>
                <c:pt idx="3095">
                  <c:v>9.2972972972972663</c:v>
                </c:pt>
                <c:pt idx="3096">
                  <c:v>9.30030030030027</c:v>
                </c:pt>
                <c:pt idx="3097">
                  <c:v>9.3033033033032737</c:v>
                </c:pt>
                <c:pt idx="3098">
                  <c:v>9.3063063063062774</c:v>
                </c:pt>
                <c:pt idx="3099">
                  <c:v>9.3093093093092811</c:v>
                </c:pt>
                <c:pt idx="3100">
                  <c:v>9.3123123123122848</c:v>
                </c:pt>
                <c:pt idx="3101">
                  <c:v>9.3153153153152886</c:v>
                </c:pt>
                <c:pt idx="3102">
                  <c:v>9.3183183183182923</c:v>
                </c:pt>
                <c:pt idx="3103">
                  <c:v>9.321321321321296</c:v>
                </c:pt>
                <c:pt idx="3104">
                  <c:v>9.3243243243242997</c:v>
                </c:pt>
                <c:pt idx="3105">
                  <c:v>9.3273273273273034</c:v>
                </c:pt>
                <c:pt idx="3106">
                  <c:v>9.3303303303303071</c:v>
                </c:pt>
                <c:pt idx="3107">
                  <c:v>9.3333333333333108</c:v>
                </c:pt>
                <c:pt idx="3108">
                  <c:v>9.3363363363363145</c:v>
                </c:pt>
                <c:pt idx="3109">
                  <c:v>9.3393393393393183</c:v>
                </c:pt>
                <c:pt idx="3110">
                  <c:v>9.342342342342322</c:v>
                </c:pt>
                <c:pt idx="3111">
                  <c:v>9.3453453453453257</c:v>
                </c:pt>
                <c:pt idx="3112">
                  <c:v>9.3483483483483294</c:v>
                </c:pt>
                <c:pt idx="3113">
                  <c:v>9.3513513513513331</c:v>
                </c:pt>
                <c:pt idx="3114">
                  <c:v>9.3543543543543368</c:v>
                </c:pt>
                <c:pt idx="3115">
                  <c:v>9.3573573573573405</c:v>
                </c:pt>
                <c:pt idx="3116">
                  <c:v>9.3603603603603442</c:v>
                </c:pt>
                <c:pt idx="3117">
                  <c:v>9.363363363363348</c:v>
                </c:pt>
                <c:pt idx="3118">
                  <c:v>9.3663663663663517</c:v>
                </c:pt>
                <c:pt idx="3119">
                  <c:v>9.3693693693693554</c:v>
                </c:pt>
                <c:pt idx="3120">
                  <c:v>9.3723723723723591</c:v>
                </c:pt>
                <c:pt idx="3121">
                  <c:v>9.3753753753753628</c:v>
                </c:pt>
                <c:pt idx="3122">
                  <c:v>9.3783783783783665</c:v>
                </c:pt>
                <c:pt idx="3123">
                  <c:v>9.3813813813813702</c:v>
                </c:pt>
                <c:pt idx="3124">
                  <c:v>9.3843843843843739</c:v>
                </c:pt>
                <c:pt idx="3125">
                  <c:v>9.3873873873873777</c:v>
                </c:pt>
                <c:pt idx="3126">
                  <c:v>9.3903903903903814</c:v>
                </c:pt>
                <c:pt idx="3127">
                  <c:v>9.3933933933933851</c:v>
                </c:pt>
                <c:pt idx="3128">
                  <c:v>9.3963963963963888</c:v>
                </c:pt>
                <c:pt idx="3129">
                  <c:v>9.3993993993993925</c:v>
                </c:pt>
                <c:pt idx="3130">
                  <c:v>9.4024024024023962</c:v>
                </c:pt>
                <c:pt idx="3131">
                  <c:v>9.4054054054053999</c:v>
                </c:pt>
                <c:pt idx="3132">
                  <c:v>9.4084084084084036</c:v>
                </c:pt>
                <c:pt idx="3133">
                  <c:v>9.4114114114114074</c:v>
                </c:pt>
                <c:pt idx="3134">
                  <c:v>9.4144144144144111</c:v>
                </c:pt>
                <c:pt idx="3135">
                  <c:v>9.4174174174174148</c:v>
                </c:pt>
                <c:pt idx="3136">
                  <c:v>9.4204204204204185</c:v>
                </c:pt>
                <c:pt idx="3137">
                  <c:v>9.4234234234234222</c:v>
                </c:pt>
                <c:pt idx="3138">
                  <c:v>9.4264264264264259</c:v>
                </c:pt>
                <c:pt idx="3139">
                  <c:v>9.4294294294294296</c:v>
                </c:pt>
                <c:pt idx="3140">
                  <c:v>9.4324324324324333</c:v>
                </c:pt>
                <c:pt idx="3141">
                  <c:v>9.4354354354354371</c:v>
                </c:pt>
                <c:pt idx="3142">
                  <c:v>9.4384384384384408</c:v>
                </c:pt>
                <c:pt idx="3143">
                  <c:v>9.4414414414414445</c:v>
                </c:pt>
                <c:pt idx="3144">
                  <c:v>9.4444444444444482</c:v>
                </c:pt>
                <c:pt idx="3145">
                  <c:v>9.4474474474474519</c:v>
                </c:pt>
                <c:pt idx="3146">
                  <c:v>9.4504504504504556</c:v>
                </c:pt>
                <c:pt idx="3147">
                  <c:v>9.4534534534534593</c:v>
                </c:pt>
                <c:pt idx="3148">
                  <c:v>9.456456456456463</c:v>
                </c:pt>
                <c:pt idx="3149">
                  <c:v>9.4594594594594668</c:v>
                </c:pt>
                <c:pt idx="3150">
                  <c:v>9.4624624624624705</c:v>
                </c:pt>
                <c:pt idx="3151">
                  <c:v>9.4654654654654742</c:v>
                </c:pt>
                <c:pt idx="3152">
                  <c:v>9.4684684684684779</c:v>
                </c:pt>
                <c:pt idx="3153">
                  <c:v>9.4714714714714816</c:v>
                </c:pt>
                <c:pt idx="3154">
                  <c:v>9.4744744744744853</c:v>
                </c:pt>
                <c:pt idx="3155">
                  <c:v>9.477477477477489</c:v>
                </c:pt>
                <c:pt idx="3156">
                  <c:v>9.4804804804804927</c:v>
                </c:pt>
                <c:pt idx="3157">
                  <c:v>9.4834834834834965</c:v>
                </c:pt>
                <c:pt idx="3158">
                  <c:v>9.4864864864865002</c:v>
                </c:pt>
                <c:pt idx="3159">
                  <c:v>9.4894894894895039</c:v>
                </c:pt>
                <c:pt idx="3160">
                  <c:v>9.4924924924925076</c:v>
                </c:pt>
                <c:pt idx="3161">
                  <c:v>9.4954954954955113</c:v>
                </c:pt>
                <c:pt idx="3162">
                  <c:v>9.498498498498515</c:v>
                </c:pt>
                <c:pt idx="3163">
                  <c:v>9.5015015015015187</c:v>
                </c:pt>
                <c:pt idx="3164">
                  <c:v>9.5045045045045224</c:v>
                </c:pt>
                <c:pt idx="3165">
                  <c:v>9.5075075075075262</c:v>
                </c:pt>
                <c:pt idx="3166">
                  <c:v>9.5105105105105299</c:v>
                </c:pt>
                <c:pt idx="3167">
                  <c:v>9.5135135135135336</c:v>
                </c:pt>
                <c:pt idx="3168">
                  <c:v>9.5165165165165373</c:v>
                </c:pt>
                <c:pt idx="3169">
                  <c:v>9.519519519519541</c:v>
                </c:pt>
                <c:pt idx="3170">
                  <c:v>9.5225225225225447</c:v>
                </c:pt>
                <c:pt idx="3171">
                  <c:v>9.5255255255255484</c:v>
                </c:pt>
                <c:pt idx="3172">
                  <c:v>9.5285285285285521</c:v>
                </c:pt>
                <c:pt idx="3173">
                  <c:v>9.5315315315315559</c:v>
                </c:pt>
                <c:pt idx="3174">
                  <c:v>9.5345345345345596</c:v>
                </c:pt>
                <c:pt idx="3175">
                  <c:v>9.5375375375375633</c:v>
                </c:pt>
                <c:pt idx="3176">
                  <c:v>9.540540540540567</c:v>
                </c:pt>
                <c:pt idx="3177">
                  <c:v>9.5435435435435707</c:v>
                </c:pt>
                <c:pt idx="3178">
                  <c:v>9.5465465465465744</c:v>
                </c:pt>
                <c:pt idx="3179">
                  <c:v>9.5495495495495781</c:v>
                </c:pt>
                <c:pt idx="3180">
                  <c:v>9.5525525525525818</c:v>
                </c:pt>
                <c:pt idx="3181">
                  <c:v>9.5555555555555856</c:v>
                </c:pt>
                <c:pt idx="3182">
                  <c:v>9.5585585585585893</c:v>
                </c:pt>
                <c:pt idx="3183">
                  <c:v>9.561561561561593</c:v>
                </c:pt>
                <c:pt idx="3184">
                  <c:v>9.5645645645645967</c:v>
                </c:pt>
                <c:pt idx="3185">
                  <c:v>9.5675675675676004</c:v>
                </c:pt>
                <c:pt idx="3186">
                  <c:v>9.5705705705706041</c:v>
                </c:pt>
                <c:pt idx="3187">
                  <c:v>9.5735735735736078</c:v>
                </c:pt>
                <c:pt idx="3188">
                  <c:v>9.5765765765766115</c:v>
                </c:pt>
                <c:pt idx="3189">
                  <c:v>9.5795795795796153</c:v>
                </c:pt>
                <c:pt idx="3190">
                  <c:v>9.582582582582619</c:v>
                </c:pt>
                <c:pt idx="3191">
                  <c:v>9.5855855855856227</c:v>
                </c:pt>
                <c:pt idx="3192">
                  <c:v>9.5885885885886264</c:v>
                </c:pt>
                <c:pt idx="3193">
                  <c:v>9.5915915915916301</c:v>
                </c:pt>
                <c:pt idx="3194">
                  <c:v>9.5945945945946338</c:v>
                </c:pt>
                <c:pt idx="3195">
                  <c:v>9.5975975975976375</c:v>
                </c:pt>
                <c:pt idx="3196">
                  <c:v>9.6006006006006412</c:v>
                </c:pt>
                <c:pt idx="3197">
                  <c:v>9.603603603603645</c:v>
                </c:pt>
                <c:pt idx="3198">
                  <c:v>9.6066066066066487</c:v>
                </c:pt>
                <c:pt idx="3199">
                  <c:v>9.6096096096096524</c:v>
                </c:pt>
                <c:pt idx="3200">
                  <c:v>9.6126126126126561</c:v>
                </c:pt>
                <c:pt idx="3201">
                  <c:v>9.6156156156156598</c:v>
                </c:pt>
                <c:pt idx="3202">
                  <c:v>9.6186186186186635</c:v>
                </c:pt>
                <c:pt idx="3203">
                  <c:v>9.6216216216216672</c:v>
                </c:pt>
                <c:pt idx="3204">
                  <c:v>9.6246246246246709</c:v>
                </c:pt>
                <c:pt idx="3205">
                  <c:v>9.6276276276276747</c:v>
                </c:pt>
                <c:pt idx="3206">
                  <c:v>9.6306306306306784</c:v>
                </c:pt>
                <c:pt idx="3207">
                  <c:v>9.6336336336336821</c:v>
                </c:pt>
                <c:pt idx="3208">
                  <c:v>9.6366366366366858</c:v>
                </c:pt>
                <c:pt idx="3209">
                  <c:v>9.6396396396396895</c:v>
                </c:pt>
                <c:pt idx="3210">
                  <c:v>9.6426426426426932</c:v>
                </c:pt>
                <c:pt idx="3211">
                  <c:v>9.6456456456456969</c:v>
                </c:pt>
                <c:pt idx="3212">
                  <c:v>9.6486486486487006</c:v>
                </c:pt>
                <c:pt idx="3213">
                  <c:v>9.6516516516517044</c:v>
                </c:pt>
                <c:pt idx="3214">
                  <c:v>9.6546546546547081</c:v>
                </c:pt>
                <c:pt idx="3215">
                  <c:v>9.6576576576577118</c:v>
                </c:pt>
                <c:pt idx="3216">
                  <c:v>9.6606606606607155</c:v>
                </c:pt>
                <c:pt idx="3217">
                  <c:v>9.6636636636637192</c:v>
                </c:pt>
                <c:pt idx="3218">
                  <c:v>9.6666666666667229</c:v>
                </c:pt>
                <c:pt idx="3219">
                  <c:v>9.6696696696697266</c:v>
                </c:pt>
                <c:pt idx="3220">
                  <c:v>9.6726726726727303</c:v>
                </c:pt>
                <c:pt idx="3221">
                  <c:v>9.6756756756757341</c:v>
                </c:pt>
                <c:pt idx="3222">
                  <c:v>9.6786786786787378</c:v>
                </c:pt>
                <c:pt idx="3223">
                  <c:v>9.6816816816817415</c:v>
                </c:pt>
                <c:pt idx="3224">
                  <c:v>9.6846846846847452</c:v>
                </c:pt>
                <c:pt idx="3225">
                  <c:v>9.6876876876877489</c:v>
                </c:pt>
                <c:pt idx="3226">
                  <c:v>9.6906906906907526</c:v>
                </c:pt>
                <c:pt idx="3227">
                  <c:v>9.6936936936937563</c:v>
                </c:pt>
                <c:pt idx="3228">
                  <c:v>9.69669669669676</c:v>
                </c:pt>
                <c:pt idx="3229">
                  <c:v>9.6996996996997638</c:v>
                </c:pt>
                <c:pt idx="3230">
                  <c:v>9.7027027027027675</c:v>
                </c:pt>
                <c:pt idx="3231">
                  <c:v>9.7057057057057712</c:v>
                </c:pt>
                <c:pt idx="3232">
                  <c:v>9.7087087087087749</c:v>
                </c:pt>
                <c:pt idx="3233">
                  <c:v>9.7117117117117786</c:v>
                </c:pt>
                <c:pt idx="3234">
                  <c:v>9.7147147147147823</c:v>
                </c:pt>
                <c:pt idx="3235">
                  <c:v>9.717717717717786</c:v>
                </c:pt>
                <c:pt idx="3236">
                  <c:v>9.7207207207207897</c:v>
                </c:pt>
                <c:pt idx="3237">
                  <c:v>9.7237237237237935</c:v>
                </c:pt>
                <c:pt idx="3238">
                  <c:v>9.7267267267267972</c:v>
                </c:pt>
                <c:pt idx="3239">
                  <c:v>9.7297297297298009</c:v>
                </c:pt>
                <c:pt idx="3240">
                  <c:v>9.7327327327328046</c:v>
                </c:pt>
                <c:pt idx="3241">
                  <c:v>9.7357357357358083</c:v>
                </c:pt>
                <c:pt idx="3242">
                  <c:v>9.738738738738812</c:v>
                </c:pt>
                <c:pt idx="3243">
                  <c:v>9.7417417417418157</c:v>
                </c:pt>
                <c:pt idx="3244">
                  <c:v>9.7447447447448194</c:v>
                </c:pt>
                <c:pt idx="3245">
                  <c:v>9.7477477477478232</c:v>
                </c:pt>
                <c:pt idx="3246">
                  <c:v>9.7507507507508269</c:v>
                </c:pt>
                <c:pt idx="3247">
                  <c:v>9.7537537537538306</c:v>
                </c:pt>
                <c:pt idx="3248">
                  <c:v>9.7567567567568343</c:v>
                </c:pt>
                <c:pt idx="3249">
                  <c:v>9.759759759759838</c:v>
                </c:pt>
                <c:pt idx="3250">
                  <c:v>9.7627627627628417</c:v>
                </c:pt>
                <c:pt idx="3251">
                  <c:v>9.7657657657658454</c:v>
                </c:pt>
                <c:pt idx="3252">
                  <c:v>9.7687687687688491</c:v>
                </c:pt>
                <c:pt idx="3253">
                  <c:v>9.7717717717718529</c:v>
                </c:pt>
                <c:pt idx="3254">
                  <c:v>9.7747747747748566</c:v>
                </c:pt>
                <c:pt idx="3255">
                  <c:v>9.7777777777778603</c:v>
                </c:pt>
                <c:pt idx="3256">
                  <c:v>9.780780780780864</c:v>
                </c:pt>
                <c:pt idx="3257">
                  <c:v>9.7837837837838677</c:v>
                </c:pt>
                <c:pt idx="3258">
                  <c:v>9.7867867867868714</c:v>
                </c:pt>
                <c:pt idx="3259">
                  <c:v>9.7897897897898751</c:v>
                </c:pt>
                <c:pt idx="3260">
                  <c:v>9.7927927927928788</c:v>
                </c:pt>
                <c:pt idx="3261">
                  <c:v>9.7957957957958826</c:v>
                </c:pt>
                <c:pt idx="3262">
                  <c:v>9.7987987987988863</c:v>
                </c:pt>
                <c:pt idx="3263">
                  <c:v>9.80180180180189</c:v>
                </c:pt>
                <c:pt idx="3264">
                  <c:v>9.8048048048048937</c:v>
                </c:pt>
                <c:pt idx="3265">
                  <c:v>9.8078078078078974</c:v>
                </c:pt>
                <c:pt idx="3266">
                  <c:v>9.8108108108109011</c:v>
                </c:pt>
                <c:pt idx="3267">
                  <c:v>9.8138138138139048</c:v>
                </c:pt>
                <c:pt idx="3268">
                  <c:v>9.8168168168169085</c:v>
                </c:pt>
                <c:pt idx="3269">
                  <c:v>9.8198198198199123</c:v>
                </c:pt>
                <c:pt idx="3270">
                  <c:v>9.822822822822916</c:v>
                </c:pt>
                <c:pt idx="3271">
                  <c:v>9.8258258258259197</c:v>
                </c:pt>
                <c:pt idx="3272">
                  <c:v>9.8288288288289234</c:v>
                </c:pt>
                <c:pt idx="3273">
                  <c:v>9.8318318318319271</c:v>
                </c:pt>
                <c:pt idx="3274">
                  <c:v>9.8348348348349308</c:v>
                </c:pt>
                <c:pt idx="3275">
                  <c:v>9.8378378378379345</c:v>
                </c:pt>
                <c:pt idx="3276">
                  <c:v>9.8408408408409382</c:v>
                </c:pt>
                <c:pt idx="3277">
                  <c:v>9.843843843843942</c:v>
                </c:pt>
                <c:pt idx="3278">
                  <c:v>9.8468468468469457</c:v>
                </c:pt>
                <c:pt idx="3279">
                  <c:v>9.8498498498499494</c:v>
                </c:pt>
                <c:pt idx="3280">
                  <c:v>9.8528528528529531</c:v>
                </c:pt>
                <c:pt idx="3281">
                  <c:v>9.8558558558559568</c:v>
                </c:pt>
                <c:pt idx="3282">
                  <c:v>9.8588588588589605</c:v>
                </c:pt>
                <c:pt idx="3283">
                  <c:v>9.8618618618619642</c:v>
                </c:pt>
                <c:pt idx="3284">
                  <c:v>9.8648648648649679</c:v>
                </c:pt>
                <c:pt idx="3285">
                  <c:v>9.8678678678679717</c:v>
                </c:pt>
                <c:pt idx="3286">
                  <c:v>9.8708708708709754</c:v>
                </c:pt>
                <c:pt idx="3287">
                  <c:v>9.8738738738739791</c:v>
                </c:pt>
                <c:pt idx="3288">
                  <c:v>9.8768768768769828</c:v>
                </c:pt>
                <c:pt idx="3289">
                  <c:v>9.8798798798799865</c:v>
                </c:pt>
                <c:pt idx="3290">
                  <c:v>9.8828828828829902</c:v>
                </c:pt>
                <c:pt idx="3291">
                  <c:v>9.8858858858859939</c:v>
                </c:pt>
                <c:pt idx="3292">
                  <c:v>9.8888888888889976</c:v>
                </c:pt>
                <c:pt idx="3293">
                  <c:v>9.8918918918920014</c:v>
                </c:pt>
                <c:pt idx="3294">
                  <c:v>9.8948948948950051</c:v>
                </c:pt>
                <c:pt idx="3295">
                  <c:v>9.8978978978980088</c:v>
                </c:pt>
                <c:pt idx="3296">
                  <c:v>9.9009009009010125</c:v>
                </c:pt>
                <c:pt idx="3297">
                  <c:v>9.9039039039040162</c:v>
                </c:pt>
                <c:pt idx="3298">
                  <c:v>9.9069069069070199</c:v>
                </c:pt>
                <c:pt idx="3299">
                  <c:v>9.9099099099100236</c:v>
                </c:pt>
                <c:pt idx="3300">
                  <c:v>9.9129129129130273</c:v>
                </c:pt>
                <c:pt idx="3301">
                  <c:v>9.9159159159160311</c:v>
                </c:pt>
                <c:pt idx="3302">
                  <c:v>9.9189189189190348</c:v>
                </c:pt>
                <c:pt idx="3303">
                  <c:v>9.9219219219220385</c:v>
                </c:pt>
                <c:pt idx="3304">
                  <c:v>9.9249249249250422</c:v>
                </c:pt>
                <c:pt idx="3305">
                  <c:v>9.9279279279280459</c:v>
                </c:pt>
                <c:pt idx="3306">
                  <c:v>9.9309309309310496</c:v>
                </c:pt>
                <c:pt idx="3307">
                  <c:v>9.9339339339340533</c:v>
                </c:pt>
                <c:pt idx="3308">
                  <c:v>9.936936936937057</c:v>
                </c:pt>
                <c:pt idx="3309">
                  <c:v>9.9399399399400608</c:v>
                </c:pt>
                <c:pt idx="3310">
                  <c:v>9.9429429429430645</c:v>
                </c:pt>
                <c:pt idx="3311">
                  <c:v>9.9459459459460682</c:v>
                </c:pt>
                <c:pt idx="3312">
                  <c:v>9.9489489489490719</c:v>
                </c:pt>
                <c:pt idx="3313">
                  <c:v>9.9519519519520756</c:v>
                </c:pt>
                <c:pt idx="3314">
                  <c:v>9.9549549549550793</c:v>
                </c:pt>
                <c:pt idx="3315">
                  <c:v>9.957957957958083</c:v>
                </c:pt>
                <c:pt idx="3316">
                  <c:v>9.9609609609610867</c:v>
                </c:pt>
                <c:pt idx="3317">
                  <c:v>9.9639639639640905</c:v>
                </c:pt>
                <c:pt idx="3318">
                  <c:v>9.9669669669670942</c:v>
                </c:pt>
                <c:pt idx="3319">
                  <c:v>9.9699699699700979</c:v>
                </c:pt>
                <c:pt idx="3320">
                  <c:v>9.9729729729731016</c:v>
                </c:pt>
                <c:pt idx="3321">
                  <c:v>9.9759759759761053</c:v>
                </c:pt>
                <c:pt idx="3322">
                  <c:v>9.978978978979109</c:v>
                </c:pt>
                <c:pt idx="3323">
                  <c:v>9.9819819819821127</c:v>
                </c:pt>
                <c:pt idx="3324">
                  <c:v>9.9849849849851164</c:v>
                </c:pt>
                <c:pt idx="3325">
                  <c:v>9.9879879879881202</c:v>
                </c:pt>
                <c:pt idx="3326">
                  <c:v>9.9909909909911239</c:v>
                </c:pt>
                <c:pt idx="3327">
                  <c:v>9.9939939939941276</c:v>
                </c:pt>
                <c:pt idx="3328">
                  <c:v>9.9969969969971313</c:v>
                </c:pt>
                <c:pt idx="3329">
                  <c:v>10.000000000000135</c:v>
                </c:pt>
                <c:pt idx="3330">
                  <c:v>10.003003003003139</c:v>
                </c:pt>
                <c:pt idx="3331">
                  <c:v>10.006006006006142</c:v>
                </c:pt>
                <c:pt idx="3332">
                  <c:v>10.009009009009146</c:v>
                </c:pt>
                <c:pt idx="3333">
                  <c:v>10.01201201201215</c:v>
                </c:pt>
                <c:pt idx="3334">
                  <c:v>10.015015015015154</c:v>
                </c:pt>
                <c:pt idx="3335">
                  <c:v>10.018018018018157</c:v>
                </c:pt>
                <c:pt idx="3336">
                  <c:v>10.021021021021161</c:v>
                </c:pt>
                <c:pt idx="3337">
                  <c:v>10.024024024024165</c:v>
                </c:pt>
                <c:pt idx="3338">
                  <c:v>10.027027027027168</c:v>
                </c:pt>
                <c:pt idx="3339">
                  <c:v>10.030030030030172</c:v>
                </c:pt>
                <c:pt idx="3340">
                  <c:v>10.033033033033176</c:v>
                </c:pt>
                <c:pt idx="3341">
                  <c:v>10.03603603603618</c:v>
                </c:pt>
                <c:pt idx="3342">
                  <c:v>10.039039039039183</c:v>
                </c:pt>
                <c:pt idx="3343">
                  <c:v>10.042042042042187</c:v>
                </c:pt>
                <c:pt idx="3344">
                  <c:v>10.045045045045191</c:v>
                </c:pt>
                <c:pt idx="3345">
                  <c:v>10.048048048048194</c:v>
                </c:pt>
                <c:pt idx="3346">
                  <c:v>10.051051051051198</c:v>
                </c:pt>
                <c:pt idx="3347">
                  <c:v>10.054054054054202</c:v>
                </c:pt>
                <c:pt idx="3348">
                  <c:v>10.057057057057206</c:v>
                </c:pt>
                <c:pt idx="3349">
                  <c:v>10.060060060060209</c:v>
                </c:pt>
                <c:pt idx="3350">
                  <c:v>10.063063063063213</c:v>
                </c:pt>
                <c:pt idx="3351">
                  <c:v>10.066066066066217</c:v>
                </c:pt>
                <c:pt idx="3352">
                  <c:v>10.06906906906922</c:v>
                </c:pt>
                <c:pt idx="3353">
                  <c:v>10.072072072072224</c:v>
                </c:pt>
                <c:pt idx="3354">
                  <c:v>10.075075075075228</c:v>
                </c:pt>
                <c:pt idx="3355">
                  <c:v>10.078078078078232</c:v>
                </c:pt>
                <c:pt idx="3356">
                  <c:v>10.081081081081235</c:v>
                </c:pt>
                <c:pt idx="3357">
                  <c:v>10.084084084084239</c:v>
                </c:pt>
                <c:pt idx="3358">
                  <c:v>10.087087087087243</c:v>
                </c:pt>
                <c:pt idx="3359">
                  <c:v>10.090090090090246</c:v>
                </c:pt>
                <c:pt idx="3360">
                  <c:v>10.09309309309325</c:v>
                </c:pt>
                <c:pt idx="3361">
                  <c:v>10.096096096096254</c:v>
                </c:pt>
                <c:pt idx="3362">
                  <c:v>10.099099099099258</c:v>
                </c:pt>
                <c:pt idx="3363">
                  <c:v>10.102102102102261</c:v>
                </c:pt>
                <c:pt idx="3364">
                  <c:v>10.105105105105265</c:v>
                </c:pt>
                <c:pt idx="3365">
                  <c:v>10.108108108108269</c:v>
                </c:pt>
                <c:pt idx="3366">
                  <c:v>10.111111111111272</c:v>
                </c:pt>
                <c:pt idx="3367">
                  <c:v>10.114114114114276</c:v>
                </c:pt>
                <c:pt idx="3368">
                  <c:v>10.11711711711728</c:v>
                </c:pt>
                <c:pt idx="3369">
                  <c:v>10.120120120120284</c:v>
                </c:pt>
                <c:pt idx="3370">
                  <c:v>10.123123123123287</c:v>
                </c:pt>
                <c:pt idx="3371">
                  <c:v>10.126126126126291</c:v>
                </c:pt>
                <c:pt idx="3372">
                  <c:v>10.129129129129295</c:v>
                </c:pt>
                <c:pt idx="3373">
                  <c:v>10.132132132132298</c:v>
                </c:pt>
                <c:pt idx="3374">
                  <c:v>10.135135135135302</c:v>
                </c:pt>
                <c:pt idx="3375">
                  <c:v>10.138138138138306</c:v>
                </c:pt>
                <c:pt idx="3376">
                  <c:v>10.141141141141309</c:v>
                </c:pt>
                <c:pt idx="3377">
                  <c:v>10.144144144144313</c:v>
                </c:pt>
                <c:pt idx="3378">
                  <c:v>10.147147147147317</c:v>
                </c:pt>
                <c:pt idx="3379">
                  <c:v>10.150150150150321</c:v>
                </c:pt>
                <c:pt idx="3380">
                  <c:v>10.153153153153324</c:v>
                </c:pt>
                <c:pt idx="3381">
                  <c:v>10.156156156156328</c:v>
                </c:pt>
                <c:pt idx="3382">
                  <c:v>10.159159159159332</c:v>
                </c:pt>
                <c:pt idx="3383">
                  <c:v>10.162162162162335</c:v>
                </c:pt>
                <c:pt idx="3384">
                  <c:v>10.165165165165339</c:v>
                </c:pt>
                <c:pt idx="3385">
                  <c:v>10.168168168168343</c:v>
                </c:pt>
                <c:pt idx="3386">
                  <c:v>10.171171171171347</c:v>
                </c:pt>
                <c:pt idx="3387">
                  <c:v>10.17417417417435</c:v>
                </c:pt>
                <c:pt idx="3388">
                  <c:v>10.177177177177354</c:v>
                </c:pt>
                <c:pt idx="3389">
                  <c:v>10.180180180180358</c:v>
                </c:pt>
                <c:pt idx="3390">
                  <c:v>10.183183183183361</c:v>
                </c:pt>
                <c:pt idx="3391">
                  <c:v>10.186186186186365</c:v>
                </c:pt>
                <c:pt idx="3392">
                  <c:v>10.189189189189369</c:v>
                </c:pt>
                <c:pt idx="3393">
                  <c:v>10.192192192192373</c:v>
                </c:pt>
                <c:pt idx="3394">
                  <c:v>10.195195195195376</c:v>
                </c:pt>
                <c:pt idx="3395">
                  <c:v>10.19819819819838</c:v>
                </c:pt>
                <c:pt idx="3396">
                  <c:v>10.201201201201384</c:v>
                </c:pt>
                <c:pt idx="3397">
                  <c:v>10.204204204204387</c:v>
                </c:pt>
                <c:pt idx="3398">
                  <c:v>10.207207207207391</c:v>
                </c:pt>
                <c:pt idx="3399">
                  <c:v>10.210210210210395</c:v>
                </c:pt>
                <c:pt idx="3400">
                  <c:v>10.213213213213399</c:v>
                </c:pt>
                <c:pt idx="3401">
                  <c:v>10.216216216216402</c:v>
                </c:pt>
                <c:pt idx="3402">
                  <c:v>10.219219219219406</c:v>
                </c:pt>
                <c:pt idx="3403">
                  <c:v>10.22222222222241</c:v>
                </c:pt>
                <c:pt idx="3404">
                  <c:v>10.225225225225413</c:v>
                </c:pt>
                <c:pt idx="3405">
                  <c:v>10.228228228228417</c:v>
                </c:pt>
                <c:pt idx="3406">
                  <c:v>10.231231231231421</c:v>
                </c:pt>
                <c:pt idx="3407">
                  <c:v>10.234234234234425</c:v>
                </c:pt>
                <c:pt idx="3408">
                  <c:v>10.237237237237428</c:v>
                </c:pt>
                <c:pt idx="3409">
                  <c:v>10.240240240240432</c:v>
                </c:pt>
                <c:pt idx="3410">
                  <c:v>10.243243243243436</c:v>
                </c:pt>
                <c:pt idx="3411">
                  <c:v>10.246246246246439</c:v>
                </c:pt>
                <c:pt idx="3412">
                  <c:v>10.249249249249443</c:v>
                </c:pt>
                <c:pt idx="3413">
                  <c:v>10.252252252252447</c:v>
                </c:pt>
                <c:pt idx="3414">
                  <c:v>10.255255255255451</c:v>
                </c:pt>
                <c:pt idx="3415">
                  <c:v>10.258258258258454</c:v>
                </c:pt>
                <c:pt idx="3416">
                  <c:v>10.261261261261458</c:v>
                </c:pt>
                <c:pt idx="3417">
                  <c:v>10.264264264264462</c:v>
                </c:pt>
                <c:pt idx="3418">
                  <c:v>10.267267267267465</c:v>
                </c:pt>
                <c:pt idx="3419">
                  <c:v>10.270270270270469</c:v>
                </c:pt>
                <c:pt idx="3420">
                  <c:v>10.273273273273473</c:v>
                </c:pt>
                <c:pt idx="3421">
                  <c:v>10.276276276276477</c:v>
                </c:pt>
                <c:pt idx="3422">
                  <c:v>10.27927927927948</c:v>
                </c:pt>
                <c:pt idx="3423">
                  <c:v>10.282282282282484</c:v>
                </c:pt>
                <c:pt idx="3424">
                  <c:v>10.285285285285488</c:v>
                </c:pt>
                <c:pt idx="3425">
                  <c:v>10.288288288288491</c:v>
                </c:pt>
                <c:pt idx="3426">
                  <c:v>10.291291291291495</c:v>
                </c:pt>
                <c:pt idx="3427">
                  <c:v>10.294294294294499</c:v>
                </c:pt>
                <c:pt idx="3428">
                  <c:v>10.297297297297503</c:v>
                </c:pt>
                <c:pt idx="3429">
                  <c:v>10.300300300300506</c:v>
                </c:pt>
                <c:pt idx="3430">
                  <c:v>10.30330330330351</c:v>
                </c:pt>
                <c:pt idx="3431">
                  <c:v>10.306306306306514</c:v>
                </c:pt>
                <c:pt idx="3432">
                  <c:v>10.309309309309517</c:v>
                </c:pt>
                <c:pt idx="3433">
                  <c:v>10.312312312312521</c:v>
                </c:pt>
                <c:pt idx="3434">
                  <c:v>10.315315315315525</c:v>
                </c:pt>
                <c:pt idx="3435">
                  <c:v>10.318318318318529</c:v>
                </c:pt>
                <c:pt idx="3436">
                  <c:v>10.321321321321532</c:v>
                </c:pt>
                <c:pt idx="3437">
                  <c:v>10.324324324324536</c:v>
                </c:pt>
                <c:pt idx="3438">
                  <c:v>10.32732732732754</c:v>
                </c:pt>
                <c:pt idx="3439">
                  <c:v>10.330330330330543</c:v>
                </c:pt>
                <c:pt idx="3440">
                  <c:v>10.333333333333547</c:v>
                </c:pt>
                <c:pt idx="3441">
                  <c:v>10.336336336336551</c:v>
                </c:pt>
                <c:pt idx="3442">
                  <c:v>10.339339339339555</c:v>
                </c:pt>
                <c:pt idx="3443">
                  <c:v>10.342342342342558</c:v>
                </c:pt>
                <c:pt idx="3444">
                  <c:v>10.345345345345562</c:v>
                </c:pt>
                <c:pt idx="3445">
                  <c:v>10.348348348348566</c:v>
                </c:pt>
                <c:pt idx="3446">
                  <c:v>10.351351351351569</c:v>
                </c:pt>
                <c:pt idx="3447">
                  <c:v>10.354354354354573</c:v>
                </c:pt>
                <c:pt idx="3448">
                  <c:v>10.357357357357577</c:v>
                </c:pt>
                <c:pt idx="3449">
                  <c:v>10.360360360360581</c:v>
                </c:pt>
                <c:pt idx="3450">
                  <c:v>10.363363363363584</c:v>
                </c:pt>
                <c:pt idx="3451">
                  <c:v>10.366366366366588</c:v>
                </c:pt>
                <c:pt idx="3452">
                  <c:v>10.369369369369592</c:v>
                </c:pt>
                <c:pt idx="3453">
                  <c:v>10.372372372372595</c:v>
                </c:pt>
                <c:pt idx="3454">
                  <c:v>10.375375375375599</c:v>
                </c:pt>
                <c:pt idx="3455">
                  <c:v>10.378378378378603</c:v>
                </c:pt>
                <c:pt idx="3456">
                  <c:v>10.381381381381606</c:v>
                </c:pt>
                <c:pt idx="3457">
                  <c:v>10.38438438438461</c:v>
                </c:pt>
                <c:pt idx="3458">
                  <c:v>10.387387387387614</c:v>
                </c:pt>
                <c:pt idx="3459">
                  <c:v>10.390390390390618</c:v>
                </c:pt>
                <c:pt idx="3460">
                  <c:v>10.393393393393621</c:v>
                </c:pt>
                <c:pt idx="3461">
                  <c:v>10.396396396396625</c:v>
                </c:pt>
                <c:pt idx="3462">
                  <c:v>10.399399399399629</c:v>
                </c:pt>
                <c:pt idx="3463">
                  <c:v>10.402402402402632</c:v>
                </c:pt>
                <c:pt idx="3464">
                  <c:v>10.405405405405636</c:v>
                </c:pt>
                <c:pt idx="3465">
                  <c:v>10.40840840840864</c:v>
                </c:pt>
                <c:pt idx="3466">
                  <c:v>10.411411411411644</c:v>
                </c:pt>
                <c:pt idx="3467">
                  <c:v>10.414414414414647</c:v>
                </c:pt>
                <c:pt idx="3468">
                  <c:v>10.417417417417651</c:v>
                </c:pt>
                <c:pt idx="3469">
                  <c:v>10.420420420420655</c:v>
                </c:pt>
                <c:pt idx="3470">
                  <c:v>10.423423423423658</c:v>
                </c:pt>
                <c:pt idx="3471">
                  <c:v>10.426426426426662</c:v>
                </c:pt>
                <c:pt idx="3472">
                  <c:v>10.429429429429666</c:v>
                </c:pt>
                <c:pt idx="3473">
                  <c:v>10.43243243243267</c:v>
                </c:pt>
                <c:pt idx="3474">
                  <c:v>10.435435435435673</c:v>
                </c:pt>
                <c:pt idx="3475">
                  <c:v>10.438438438438677</c:v>
                </c:pt>
                <c:pt idx="3476">
                  <c:v>10.441441441441681</c:v>
                </c:pt>
                <c:pt idx="3477">
                  <c:v>10.444444444444684</c:v>
                </c:pt>
                <c:pt idx="3478">
                  <c:v>10.447447447447688</c:v>
                </c:pt>
                <c:pt idx="3479">
                  <c:v>10.450450450450692</c:v>
                </c:pt>
                <c:pt idx="3480">
                  <c:v>10.453453453453696</c:v>
                </c:pt>
                <c:pt idx="3481">
                  <c:v>10.456456456456699</c:v>
                </c:pt>
                <c:pt idx="3482">
                  <c:v>10.459459459459703</c:v>
                </c:pt>
                <c:pt idx="3483">
                  <c:v>10.462462462462707</c:v>
                </c:pt>
                <c:pt idx="3484">
                  <c:v>10.46546546546571</c:v>
                </c:pt>
                <c:pt idx="3485">
                  <c:v>10.468468468468714</c:v>
                </c:pt>
                <c:pt idx="3486">
                  <c:v>10.471471471471718</c:v>
                </c:pt>
                <c:pt idx="3487">
                  <c:v>10.474474474474722</c:v>
                </c:pt>
                <c:pt idx="3488">
                  <c:v>10.477477477477725</c:v>
                </c:pt>
                <c:pt idx="3489">
                  <c:v>10.480480480480729</c:v>
                </c:pt>
                <c:pt idx="3490">
                  <c:v>10.483483483483733</c:v>
                </c:pt>
                <c:pt idx="3491">
                  <c:v>10.486486486486736</c:v>
                </c:pt>
                <c:pt idx="3492">
                  <c:v>10.48948948948974</c:v>
                </c:pt>
                <c:pt idx="3493">
                  <c:v>10.492492492492744</c:v>
                </c:pt>
                <c:pt idx="3494">
                  <c:v>10.495495495495748</c:v>
                </c:pt>
                <c:pt idx="3495">
                  <c:v>10.498498498498751</c:v>
                </c:pt>
                <c:pt idx="3496">
                  <c:v>10.501501501501755</c:v>
                </c:pt>
                <c:pt idx="3497">
                  <c:v>10.504504504504759</c:v>
                </c:pt>
                <c:pt idx="3498">
                  <c:v>10.507507507507762</c:v>
                </c:pt>
                <c:pt idx="3499">
                  <c:v>10.510510510510766</c:v>
                </c:pt>
                <c:pt idx="3500">
                  <c:v>10.51351351351377</c:v>
                </c:pt>
                <c:pt idx="3501">
                  <c:v>10.516516516516774</c:v>
                </c:pt>
                <c:pt idx="3502">
                  <c:v>10.519519519519777</c:v>
                </c:pt>
                <c:pt idx="3503">
                  <c:v>10.522522522522781</c:v>
                </c:pt>
                <c:pt idx="3504">
                  <c:v>10.525525525525785</c:v>
                </c:pt>
                <c:pt idx="3505">
                  <c:v>10.528528528528788</c:v>
                </c:pt>
                <c:pt idx="3506">
                  <c:v>10.531531531531792</c:v>
                </c:pt>
                <c:pt idx="3507">
                  <c:v>10.534534534534796</c:v>
                </c:pt>
                <c:pt idx="3508">
                  <c:v>10.5375375375378</c:v>
                </c:pt>
                <c:pt idx="3509">
                  <c:v>10.540540540540803</c:v>
                </c:pt>
                <c:pt idx="3510">
                  <c:v>10.543543543543807</c:v>
                </c:pt>
                <c:pt idx="3511">
                  <c:v>10.546546546546811</c:v>
                </c:pt>
                <c:pt idx="3512">
                  <c:v>10.549549549549814</c:v>
                </c:pt>
                <c:pt idx="3513">
                  <c:v>10.552552552552818</c:v>
                </c:pt>
                <c:pt idx="3514">
                  <c:v>10.555555555555822</c:v>
                </c:pt>
                <c:pt idx="3515">
                  <c:v>10.558558558558826</c:v>
                </c:pt>
                <c:pt idx="3516">
                  <c:v>10.561561561561829</c:v>
                </c:pt>
                <c:pt idx="3517">
                  <c:v>10.564564564564833</c:v>
                </c:pt>
                <c:pt idx="3518">
                  <c:v>10.567567567567837</c:v>
                </c:pt>
                <c:pt idx="3519">
                  <c:v>10.57057057057084</c:v>
                </c:pt>
                <c:pt idx="3520">
                  <c:v>10.573573573573844</c:v>
                </c:pt>
                <c:pt idx="3521">
                  <c:v>10.576576576576848</c:v>
                </c:pt>
                <c:pt idx="3522">
                  <c:v>10.579579579579852</c:v>
                </c:pt>
                <c:pt idx="3523">
                  <c:v>10.582582582582855</c:v>
                </c:pt>
                <c:pt idx="3524">
                  <c:v>10.585585585585859</c:v>
                </c:pt>
                <c:pt idx="3525">
                  <c:v>10.588588588588863</c:v>
                </c:pt>
                <c:pt idx="3526">
                  <c:v>10.591591591591866</c:v>
                </c:pt>
                <c:pt idx="3527">
                  <c:v>10.59459459459487</c:v>
                </c:pt>
                <c:pt idx="3528">
                  <c:v>10.597597597597874</c:v>
                </c:pt>
                <c:pt idx="3529">
                  <c:v>10.600600600600877</c:v>
                </c:pt>
                <c:pt idx="3530">
                  <c:v>10.603603603603881</c:v>
                </c:pt>
                <c:pt idx="3531">
                  <c:v>10.606606606606885</c:v>
                </c:pt>
                <c:pt idx="3532">
                  <c:v>10.609609609609889</c:v>
                </c:pt>
                <c:pt idx="3533">
                  <c:v>10.612612612612892</c:v>
                </c:pt>
                <c:pt idx="3534">
                  <c:v>10.615615615615896</c:v>
                </c:pt>
                <c:pt idx="3535">
                  <c:v>10.6186186186189</c:v>
                </c:pt>
                <c:pt idx="3536">
                  <c:v>10.621621621621903</c:v>
                </c:pt>
                <c:pt idx="3537">
                  <c:v>10.624624624624907</c:v>
                </c:pt>
                <c:pt idx="3538">
                  <c:v>10.627627627627911</c:v>
                </c:pt>
                <c:pt idx="3539">
                  <c:v>10.630630630630915</c:v>
                </c:pt>
                <c:pt idx="3540">
                  <c:v>10.633633633633918</c:v>
                </c:pt>
                <c:pt idx="3541">
                  <c:v>10.636636636636922</c:v>
                </c:pt>
                <c:pt idx="3542">
                  <c:v>10.639639639639926</c:v>
                </c:pt>
                <c:pt idx="3543">
                  <c:v>10.642642642642929</c:v>
                </c:pt>
                <c:pt idx="3544">
                  <c:v>10.645645645645933</c:v>
                </c:pt>
                <c:pt idx="3545">
                  <c:v>10.648648648648937</c:v>
                </c:pt>
                <c:pt idx="3546">
                  <c:v>10.651651651651941</c:v>
                </c:pt>
                <c:pt idx="3547">
                  <c:v>10.654654654654944</c:v>
                </c:pt>
                <c:pt idx="3548">
                  <c:v>10.657657657657948</c:v>
                </c:pt>
                <c:pt idx="3549">
                  <c:v>10.660660660660952</c:v>
                </c:pt>
                <c:pt idx="3550">
                  <c:v>10.663663663663955</c:v>
                </c:pt>
                <c:pt idx="3551">
                  <c:v>10.666666666666959</c:v>
                </c:pt>
                <c:pt idx="3552">
                  <c:v>10.669669669669963</c:v>
                </c:pt>
                <c:pt idx="3553">
                  <c:v>10.672672672672967</c:v>
                </c:pt>
                <c:pt idx="3554">
                  <c:v>10.67567567567597</c:v>
                </c:pt>
                <c:pt idx="3555">
                  <c:v>10.678678678678974</c:v>
                </c:pt>
                <c:pt idx="3556">
                  <c:v>10.681681681681978</c:v>
                </c:pt>
                <c:pt idx="3557">
                  <c:v>10.684684684684981</c:v>
                </c:pt>
                <c:pt idx="3558">
                  <c:v>10.687687687687985</c:v>
                </c:pt>
                <c:pt idx="3559">
                  <c:v>10.690690690690989</c:v>
                </c:pt>
                <c:pt idx="3560">
                  <c:v>10.693693693693993</c:v>
                </c:pt>
                <c:pt idx="3561">
                  <c:v>10.696696696696996</c:v>
                </c:pt>
                <c:pt idx="3562">
                  <c:v>10.6996996997</c:v>
                </c:pt>
                <c:pt idx="3563">
                  <c:v>10.702702702703004</c:v>
                </c:pt>
                <c:pt idx="3564">
                  <c:v>10.705705705706007</c:v>
                </c:pt>
                <c:pt idx="3565">
                  <c:v>10.708708708709011</c:v>
                </c:pt>
                <c:pt idx="3566">
                  <c:v>10.711711711712015</c:v>
                </c:pt>
                <c:pt idx="3567">
                  <c:v>10.714714714715019</c:v>
                </c:pt>
                <c:pt idx="3568">
                  <c:v>10.717717717718022</c:v>
                </c:pt>
                <c:pt idx="3569">
                  <c:v>10.720720720721026</c:v>
                </c:pt>
                <c:pt idx="3570">
                  <c:v>10.72372372372403</c:v>
                </c:pt>
                <c:pt idx="3571">
                  <c:v>10.726726726727033</c:v>
                </c:pt>
                <c:pt idx="3572">
                  <c:v>10.729729729730037</c:v>
                </c:pt>
                <c:pt idx="3573">
                  <c:v>10.732732732733041</c:v>
                </c:pt>
                <c:pt idx="3574">
                  <c:v>10.735735735736045</c:v>
                </c:pt>
                <c:pt idx="3575">
                  <c:v>10.738738738739048</c:v>
                </c:pt>
                <c:pt idx="3576">
                  <c:v>10.741741741742052</c:v>
                </c:pt>
                <c:pt idx="3577">
                  <c:v>10.744744744745056</c:v>
                </c:pt>
                <c:pt idx="3578">
                  <c:v>10.747747747748059</c:v>
                </c:pt>
                <c:pt idx="3579">
                  <c:v>10.750750750751063</c:v>
                </c:pt>
                <c:pt idx="3580">
                  <c:v>10.753753753754067</c:v>
                </c:pt>
                <c:pt idx="3581">
                  <c:v>10.756756756757071</c:v>
                </c:pt>
                <c:pt idx="3582">
                  <c:v>10.759759759760074</c:v>
                </c:pt>
                <c:pt idx="3583">
                  <c:v>10.762762762763078</c:v>
                </c:pt>
                <c:pt idx="3584">
                  <c:v>10.765765765766082</c:v>
                </c:pt>
                <c:pt idx="3585">
                  <c:v>10.768768768769085</c:v>
                </c:pt>
                <c:pt idx="3586">
                  <c:v>10.771771771772089</c:v>
                </c:pt>
                <c:pt idx="3587">
                  <c:v>10.774774774775093</c:v>
                </c:pt>
                <c:pt idx="3588">
                  <c:v>10.777777777778097</c:v>
                </c:pt>
                <c:pt idx="3589">
                  <c:v>10.7807807807811</c:v>
                </c:pt>
                <c:pt idx="3590">
                  <c:v>10.783783783784104</c:v>
                </c:pt>
                <c:pt idx="3591">
                  <c:v>10.786786786787108</c:v>
                </c:pt>
                <c:pt idx="3592">
                  <c:v>10.789789789790111</c:v>
                </c:pt>
                <c:pt idx="3593">
                  <c:v>10.792792792793115</c:v>
                </c:pt>
                <c:pt idx="3594">
                  <c:v>10.795795795796119</c:v>
                </c:pt>
                <c:pt idx="3595">
                  <c:v>10.798798798799123</c:v>
                </c:pt>
                <c:pt idx="3596">
                  <c:v>10.801801801802126</c:v>
                </c:pt>
                <c:pt idx="3597">
                  <c:v>10.80480480480513</c:v>
                </c:pt>
                <c:pt idx="3598">
                  <c:v>10.807807807808134</c:v>
                </c:pt>
                <c:pt idx="3599">
                  <c:v>10.810810810811137</c:v>
                </c:pt>
                <c:pt idx="3600">
                  <c:v>10.813813813814141</c:v>
                </c:pt>
                <c:pt idx="3601">
                  <c:v>10.816816816817145</c:v>
                </c:pt>
                <c:pt idx="3602">
                  <c:v>10.819819819820149</c:v>
                </c:pt>
                <c:pt idx="3603">
                  <c:v>10.822822822823152</c:v>
                </c:pt>
                <c:pt idx="3604">
                  <c:v>10.825825825826156</c:v>
                </c:pt>
                <c:pt idx="3605">
                  <c:v>10.82882882882916</c:v>
                </c:pt>
                <c:pt idx="3606">
                  <c:v>10.831831831832163</c:v>
                </c:pt>
                <c:pt idx="3607">
                  <c:v>10.834834834835167</c:v>
                </c:pt>
                <c:pt idx="3608">
                  <c:v>10.837837837838171</c:v>
                </c:pt>
                <c:pt idx="3609">
                  <c:v>10.840840840841174</c:v>
                </c:pt>
                <c:pt idx="3610">
                  <c:v>10.843843843844178</c:v>
                </c:pt>
                <c:pt idx="3611">
                  <c:v>10.846846846847182</c:v>
                </c:pt>
                <c:pt idx="3612">
                  <c:v>10.849849849850186</c:v>
                </c:pt>
                <c:pt idx="3613">
                  <c:v>10.852852852853189</c:v>
                </c:pt>
                <c:pt idx="3614">
                  <c:v>10.855855855856193</c:v>
                </c:pt>
                <c:pt idx="3615">
                  <c:v>10.858858858859197</c:v>
                </c:pt>
                <c:pt idx="3616">
                  <c:v>10.8618618618622</c:v>
                </c:pt>
                <c:pt idx="3617">
                  <c:v>10.864864864865204</c:v>
                </c:pt>
                <c:pt idx="3618">
                  <c:v>10.867867867868208</c:v>
                </c:pt>
                <c:pt idx="3619">
                  <c:v>10.870870870871212</c:v>
                </c:pt>
                <c:pt idx="3620">
                  <c:v>10.873873873874215</c:v>
                </c:pt>
                <c:pt idx="3621">
                  <c:v>10.876876876877219</c:v>
                </c:pt>
                <c:pt idx="3622">
                  <c:v>10.879879879880223</c:v>
                </c:pt>
                <c:pt idx="3623">
                  <c:v>10.882882882883226</c:v>
                </c:pt>
                <c:pt idx="3624">
                  <c:v>10.88588588588623</c:v>
                </c:pt>
                <c:pt idx="3625">
                  <c:v>10.888888888889234</c:v>
                </c:pt>
                <c:pt idx="3626">
                  <c:v>10.891891891892238</c:v>
                </c:pt>
                <c:pt idx="3627">
                  <c:v>10.894894894895241</c:v>
                </c:pt>
                <c:pt idx="3628">
                  <c:v>10.897897897898245</c:v>
                </c:pt>
                <c:pt idx="3629">
                  <c:v>10.900900900901249</c:v>
                </c:pt>
                <c:pt idx="3630">
                  <c:v>10.903903903904252</c:v>
                </c:pt>
                <c:pt idx="3631">
                  <c:v>10.906906906907256</c:v>
                </c:pt>
                <c:pt idx="3632">
                  <c:v>10.90990990991026</c:v>
                </c:pt>
                <c:pt idx="3633">
                  <c:v>10.912912912913264</c:v>
                </c:pt>
                <c:pt idx="3634">
                  <c:v>10.915915915916267</c:v>
                </c:pt>
                <c:pt idx="3635">
                  <c:v>10.918918918919271</c:v>
                </c:pt>
                <c:pt idx="3636">
                  <c:v>10.921921921922275</c:v>
                </c:pt>
                <c:pt idx="3637">
                  <c:v>10.924924924925278</c:v>
                </c:pt>
                <c:pt idx="3638">
                  <c:v>10.927927927928282</c:v>
                </c:pt>
                <c:pt idx="3639">
                  <c:v>10.930930930931286</c:v>
                </c:pt>
                <c:pt idx="3640">
                  <c:v>10.93393393393429</c:v>
                </c:pt>
                <c:pt idx="3641">
                  <c:v>10.936936936937293</c:v>
                </c:pt>
                <c:pt idx="3642">
                  <c:v>10.939939939940297</c:v>
                </c:pt>
                <c:pt idx="3643">
                  <c:v>10.942942942943301</c:v>
                </c:pt>
                <c:pt idx="3644">
                  <c:v>10.945945945946304</c:v>
                </c:pt>
                <c:pt idx="3645">
                  <c:v>10.948948948949308</c:v>
                </c:pt>
                <c:pt idx="3646">
                  <c:v>10.951951951952312</c:v>
                </c:pt>
                <c:pt idx="3647">
                  <c:v>10.954954954955316</c:v>
                </c:pt>
                <c:pt idx="3648">
                  <c:v>10.957957957958319</c:v>
                </c:pt>
                <c:pt idx="3649">
                  <c:v>10.960960960961323</c:v>
                </c:pt>
                <c:pt idx="3650">
                  <c:v>10.963963963964327</c:v>
                </c:pt>
                <c:pt idx="3651">
                  <c:v>10.96696696696733</c:v>
                </c:pt>
                <c:pt idx="3652">
                  <c:v>10.969969969970334</c:v>
                </c:pt>
                <c:pt idx="3653">
                  <c:v>10.972972972973338</c:v>
                </c:pt>
                <c:pt idx="3654">
                  <c:v>10.975975975976342</c:v>
                </c:pt>
                <c:pt idx="3655">
                  <c:v>10.978978978979345</c:v>
                </c:pt>
                <c:pt idx="3656">
                  <c:v>10.981981981982349</c:v>
                </c:pt>
                <c:pt idx="3657">
                  <c:v>10.984984984985353</c:v>
                </c:pt>
                <c:pt idx="3658">
                  <c:v>10.987987987988356</c:v>
                </c:pt>
                <c:pt idx="3659">
                  <c:v>10.99099099099136</c:v>
                </c:pt>
                <c:pt idx="3660">
                  <c:v>10.993993993994364</c:v>
                </c:pt>
                <c:pt idx="3661">
                  <c:v>10.996996996997368</c:v>
                </c:pt>
                <c:pt idx="3662">
                  <c:v>11.000000000000371</c:v>
                </c:pt>
                <c:pt idx="3663">
                  <c:v>11.003003003003375</c:v>
                </c:pt>
                <c:pt idx="3664">
                  <c:v>11.006006006006379</c:v>
                </c:pt>
                <c:pt idx="3665">
                  <c:v>11.009009009009382</c:v>
                </c:pt>
                <c:pt idx="3666">
                  <c:v>11.012012012012386</c:v>
                </c:pt>
                <c:pt idx="3667">
                  <c:v>11.01501501501539</c:v>
                </c:pt>
                <c:pt idx="3668">
                  <c:v>11.018018018018394</c:v>
                </c:pt>
                <c:pt idx="3669">
                  <c:v>11.021021021021397</c:v>
                </c:pt>
                <c:pt idx="3670">
                  <c:v>11.024024024024401</c:v>
                </c:pt>
                <c:pt idx="3671">
                  <c:v>11.027027027027405</c:v>
                </c:pt>
                <c:pt idx="3672">
                  <c:v>11.030030030030408</c:v>
                </c:pt>
                <c:pt idx="3673">
                  <c:v>11.033033033033412</c:v>
                </c:pt>
                <c:pt idx="3674">
                  <c:v>11.036036036036416</c:v>
                </c:pt>
                <c:pt idx="3675">
                  <c:v>11.03903903903942</c:v>
                </c:pt>
                <c:pt idx="3676">
                  <c:v>11.042042042042423</c:v>
                </c:pt>
                <c:pt idx="3677">
                  <c:v>11.045045045045427</c:v>
                </c:pt>
                <c:pt idx="3678">
                  <c:v>11.048048048048431</c:v>
                </c:pt>
                <c:pt idx="3679">
                  <c:v>11.051051051051434</c:v>
                </c:pt>
                <c:pt idx="3680">
                  <c:v>11.054054054054438</c:v>
                </c:pt>
                <c:pt idx="3681">
                  <c:v>11.057057057057442</c:v>
                </c:pt>
                <c:pt idx="3682">
                  <c:v>11.060060060060446</c:v>
                </c:pt>
                <c:pt idx="3683">
                  <c:v>11.063063063063449</c:v>
                </c:pt>
                <c:pt idx="3684">
                  <c:v>11.066066066066453</c:v>
                </c:pt>
                <c:pt idx="3685">
                  <c:v>11.069069069069457</c:v>
                </c:pt>
                <c:pt idx="3686">
                  <c:v>11.07207207207246</c:v>
                </c:pt>
                <c:pt idx="3687">
                  <c:v>11.075075075075464</c:v>
                </c:pt>
                <c:pt idx="3688">
                  <c:v>11.078078078078468</c:v>
                </c:pt>
                <c:pt idx="3689">
                  <c:v>11.081081081081471</c:v>
                </c:pt>
                <c:pt idx="3690">
                  <c:v>11.084084084084475</c:v>
                </c:pt>
                <c:pt idx="3691">
                  <c:v>11.087087087087479</c:v>
                </c:pt>
                <c:pt idx="3692">
                  <c:v>11.090090090090483</c:v>
                </c:pt>
                <c:pt idx="3693">
                  <c:v>11.093093093093486</c:v>
                </c:pt>
                <c:pt idx="3694">
                  <c:v>11.09609609609649</c:v>
                </c:pt>
                <c:pt idx="3695">
                  <c:v>11.099099099099494</c:v>
                </c:pt>
                <c:pt idx="3696">
                  <c:v>11.102102102102497</c:v>
                </c:pt>
                <c:pt idx="3697">
                  <c:v>11.105105105105501</c:v>
                </c:pt>
                <c:pt idx="3698">
                  <c:v>11.108108108108505</c:v>
                </c:pt>
                <c:pt idx="3699">
                  <c:v>11.111111111111509</c:v>
                </c:pt>
                <c:pt idx="3700">
                  <c:v>11.114114114114512</c:v>
                </c:pt>
                <c:pt idx="3701">
                  <c:v>11.117117117117516</c:v>
                </c:pt>
                <c:pt idx="3702">
                  <c:v>11.12012012012052</c:v>
                </c:pt>
                <c:pt idx="3703">
                  <c:v>11.123123123123523</c:v>
                </c:pt>
                <c:pt idx="3704">
                  <c:v>11.126126126126527</c:v>
                </c:pt>
                <c:pt idx="3705">
                  <c:v>11.129129129129531</c:v>
                </c:pt>
                <c:pt idx="3706">
                  <c:v>11.132132132132535</c:v>
                </c:pt>
                <c:pt idx="3707">
                  <c:v>11.135135135135538</c:v>
                </c:pt>
                <c:pt idx="3708">
                  <c:v>11.138138138138542</c:v>
                </c:pt>
                <c:pt idx="3709">
                  <c:v>11.141141141141546</c:v>
                </c:pt>
                <c:pt idx="3710">
                  <c:v>11.144144144144549</c:v>
                </c:pt>
                <c:pt idx="3711">
                  <c:v>11.147147147147553</c:v>
                </c:pt>
                <c:pt idx="3712">
                  <c:v>11.150150150150557</c:v>
                </c:pt>
                <c:pt idx="3713">
                  <c:v>11.153153153153561</c:v>
                </c:pt>
                <c:pt idx="3714">
                  <c:v>11.156156156156564</c:v>
                </c:pt>
                <c:pt idx="3715">
                  <c:v>11.159159159159568</c:v>
                </c:pt>
                <c:pt idx="3716">
                  <c:v>11.162162162162572</c:v>
                </c:pt>
                <c:pt idx="3717">
                  <c:v>11.165165165165575</c:v>
                </c:pt>
                <c:pt idx="3718">
                  <c:v>11.168168168168579</c:v>
                </c:pt>
                <c:pt idx="3719">
                  <c:v>11.171171171171583</c:v>
                </c:pt>
                <c:pt idx="3720">
                  <c:v>11.174174174174587</c:v>
                </c:pt>
                <c:pt idx="3721">
                  <c:v>11.17717717717759</c:v>
                </c:pt>
                <c:pt idx="3722">
                  <c:v>11.180180180180594</c:v>
                </c:pt>
                <c:pt idx="3723">
                  <c:v>11.183183183183598</c:v>
                </c:pt>
                <c:pt idx="3724">
                  <c:v>11.186186186186601</c:v>
                </c:pt>
                <c:pt idx="3725">
                  <c:v>11.189189189189605</c:v>
                </c:pt>
                <c:pt idx="3726">
                  <c:v>11.192192192192609</c:v>
                </c:pt>
                <c:pt idx="3727">
                  <c:v>11.195195195195613</c:v>
                </c:pt>
                <c:pt idx="3728">
                  <c:v>11.198198198198616</c:v>
                </c:pt>
                <c:pt idx="3729">
                  <c:v>11.20120120120162</c:v>
                </c:pt>
                <c:pt idx="3730">
                  <c:v>11.204204204204624</c:v>
                </c:pt>
                <c:pt idx="3731">
                  <c:v>11.207207207207627</c:v>
                </c:pt>
                <c:pt idx="3732">
                  <c:v>11.210210210210631</c:v>
                </c:pt>
                <c:pt idx="3733">
                  <c:v>11.213213213213635</c:v>
                </c:pt>
                <c:pt idx="3734">
                  <c:v>11.216216216216639</c:v>
                </c:pt>
                <c:pt idx="3735">
                  <c:v>11.219219219219642</c:v>
                </c:pt>
                <c:pt idx="3736">
                  <c:v>11.222222222222646</c:v>
                </c:pt>
                <c:pt idx="3737">
                  <c:v>11.22522522522565</c:v>
                </c:pt>
                <c:pt idx="3738">
                  <c:v>11.228228228228653</c:v>
                </c:pt>
                <c:pt idx="3739">
                  <c:v>11.231231231231657</c:v>
                </c:pt>
                <c:pt idx="3740">
                  <c:v>11.234234234234661</c:v>
                </c:pt>
                <c:pt idx="3741">
                  <c:v>11.237237237237665</c:v>
                </c:pt>
                <c:pt idx="3742">
                  <c:v>11.240240240240668</c:v>
                </c:pt>
                <c:pt idx="3743">
                  <c:v>11.243243243243672</c:v>
                </c:pt>
                <c:pt idx="3744">
                  <c:v>11.246246246246676</c:v>
                </c:pt>
                <c:pt idx="3745">
                  <c:v>11.249249249249679</c:v>
                </c:pt>
                <c:pt idx="3746">
                  <c:v>11.252252252252683</c:v>
                </c:pt>
                <c:pt idx="3747">
                  <c:v>11.255255255255687</c:v>
                </c:pt>
                <c:pt idx="3748">
                  <c:v>11.258258258258691</c:v>
                </c:pt>
                <c:pt idx="3749">
                  <c:v>11.261261261261694</c:v>
                </c:pt>
                <c:pt idx="3750">
                  <c:v>11.264264264264698</c:v>
                </c:pt>
                <c:pt idx="3751">
                  <c:v>11.267267267267702</c:v>
                </c:pt>
                <c:pt idx="3752">
                  <c:v>11.270270270270705</c:v>
                </c:pt>
                <c:pt idx="3753">
                  <c:v>11.273273273273709</c:v>
                </c:pt>
                <c:pt idx="3754">
                  <c:v>11.276276276276713</c:v>
                </c:pt>
                <c:pt idx="3755">
                  <c:v>11.279279279279717</c:v>
                </c:pt>
                <c:pt idx="3756">
                  <c:v>11.28228228228272</c:v>
                </c:pt>
                <c:pt idx="3757">
                  <c:v>11.285285285285724</c:v>
                </c:pt>
                <c:pt idx="3758">
                  <c:v>11.288288288288728</c:v>
                </c:pt>
                <c:pt idx="3759">
                  <c:v>11.291291291291731</c:v>
                </c:pt>
                <c:pt idx="3760">
                  <c:v>11.294294294294735</c:v>
                </c:pt>
                <c:pt idx="3761">
                  <c:v>11.297297297297739</c:v>
                </c:pt>
                <c:pt idx="3762">
                  <c:v>11.300300300300743</c:v>
                </c:pt>
                <c:pt idx="3763">
                  <c:v>11.303303303303746</c:v>
                </c:pt>
                <c:pt idx="3764">
                  <c:v>11.30630630630675</c:v>
                </c:pt>
                <c:pt idx="3765">
                  <c:v>11.309309309309754</c:v>
                </c:pt>
                <c:pt idx="3766">
                  <c:v>11.312312312312757</c:v>
                </c:pt>
                <c:pt idx="3767">
                  <c:v>11.315315315315761</c:v>
                </c:pt>
                <c:pt idx="3768">
                  <c:v>11.318318318318765</c:v>
                </c:pt>
                <c:pt idx="3769">
                  <c:v>11.321321321321768</c:v>
                </c:pt>
                <c:pt idx="3770">
                  <c:v>11.324324324324772</c:v>
                </c:pt>
                <c:pt idx="3771">
                  <c:v>11.327327327327776</c:v>
                </c:pt>
                <c:pt idx="3772">
                  <c:v>11.33033033033078</c:v>
                </c:pt>
                <c:pt idx="3773">
                  <c:v>11.333333333333783</c:v>
                </c:pt>
                <c:pt idx="3774">
                  <c:v>11.336336336336787</c:v>
                </c:pt>
                <c:pt idx="3775">
                  <c:v>11.339339339339791</c:v>
                </c:pt>
                <c:pt idx="3776">
                  <c:v>11.342342342342794</c:v>
                </c:pt>
                <c:pt idx="3777">
                  <c:v>11.345345345345798</c:v>
                </c:pt>
                <c:pt idx="3778">
                  <c:v>11.348348348348802</c:v>
                </c:pt>
                <c:pt idx="3779">
                  <c:v>11.351351351351806</c:v>
                </c:pt>
                <c:pt idx="3780">
                  <c:v>11.354354354354809</c:v>
                </c:pt>
                <c:pt idx="3781">
                  <c:v>11.357357357357813</c:v>
                </c:pt>
                <c:pt idx="3782">
                  <c:v>11.360360360360817</c:v>
                </c:pt>
                <c:pt idx="3783">
                  <c:v>11.36336336336382</c:v>
                </c:pt>
                <c:pt idx="3784">
                  <c:v>11.366366366366824</c:v>
                </c:pt>
                <c:pt idx="3785">
                  <c:v>11.369369369369828</c:v>
                </c:pt>
                <c:pt idx="3786">
                  <c:v>11.372372372372832</c:v>
                </c:pt>
                <c:pt idx="3787">
                  <c:v>11.375375375375835</c:v>
                </c:pt>
                <c:pt idx="3788">
                  <c:v>11.378378378378839</c:v>
                </c:pt>
                <c:pt idx="3789">
                  <c:v>11.381381381381843</c:v>
                </c:pt>
                <c:pt idx="3790">
                  <c:v>11.384384384384846</c:v>
                </c:pt>
                <c:pt idx="3791">
                  <c:v>11.38738738738785</c:v>
                </c:pt>
                <c:pt idx="3792">
                  <c:v>11.390390390390854</c:v>
                </c:pt>
                <c:pt idx="3793">
                  <c:v>11.393393393393858</c:v>
                </c:pt>
                <c:pt idx="3794">
                  <c:v>11.396396396396861</c:v>
                </c:pt>
                <c:pt idx="3795">
                  <c:v>11.399399399399865</c:v>
                </c:pt>
                <c:pt idx="3796">
                  <c:v>11.402402402402869</c:v>
                </c:pt>
                <c:pt idx="3797">
                  <c:v>11.405405405405872</c:v>
                </c:pt>
                <c:pt idx="3798">
                  <c:v>11.408408408408876</c:v>
                </c:pt>
                <c:pt idx="3799">
                  <c:v>11.41141141141188</c:v>
                </c:pt>
                <c:pt idx="3800">
                  <c:v>11.414414414414884</c:v>
                </c:pt>
                <c:pt idx="3801">
                  <c:v>11.417417417417887</c:v>
                </c:pt>
                <c:pt idx="3802">
                  <c:v>11.420420420420891</c:v>
                </c:pt>
                <c:pt idx="3803">
                  <c:v>11.423423423423895</c:v>
                </c:pt>
                <c:pt idx="3804">
                  <c:v>11.426426426426898</c:v>
                </c:pt>
                <c:pt idx="3805">
                  <c:v>11.429429429429902</c:v>
                </c:pt>
                <c:pt idx="3806">
                  <c:v>11.432432432432906</c:v>
                </c:pt>
                <c:pt idx="3807">
                  <c:v>11.43543543543591</c:v>
                </c:pt>
                <c:pt idx="3808">
                  <c:v>11.438438438438913</c:v>
                </c:pt>
                <c:pt idx="3809">
                  <c:v>11.441441441441917</c:v>
                </c:pt>
                <c:pt idx="3810">
                  <c:v>11.444444444444921</c:v>
                </c:pt>
                <c:pt idx="3811">
                  <c:v>11.447447447447924</c:v>
                </c:pt>
                <c:pt idx="3812">
                  <c:v>11.450450450450928</c:v>
                </c:pt>
                <c:pt idx="3813">
                  <c:v>11.453453453453932</c:v>
                </c:pt>
                <c:pt idx="3814">
                  <c:v>11.456456456456936</c:v>
                </c:pt>
                <c:pt idx="3815">
                  <c:v>11.459459459459939</c:v>
                </c:pt>
                <c:pt idx="3816">
                  <c:v>11.462462462462943</c:v>
                </c:pt>
                <c:pt idx="3817">
                  <c:v>11.465465465465947</c:v>
                </c:pt>
                <c:pt idx="3818">
                  <c:v>11.46846846846895</c:v>
                </c:pt>
                <c:pt idx="3819">
                  <c:v>11.471471471471954</c:v>
                </c:pt>
                <c:pt idx="3820">
                  <c:v>11.474474474474958</c:v>
                </c:pt>
                <c:pt idx="3821">
                  <c:v>11.477477477477962</c:v>
                </c:pt>
                <c:pt idx="3822">
                  <c:v>11.480480480480965</c:v>
                </c:pt>
                <c:pt idx="3823">
                  <c:v>11.483483483483969</c:v>
                </c:pt>
                <c:pt idx="3824">
                  <c:v>11.486486486486973</c:v>
                </c:pt>
                <c:pt idx="3825">
                  <c:v>11.489489489489976</c:v>
                </c:pt>
                <c:pt idx="3826">
                  <c:v>11.49249249249298</c:v>
                </c:pt>
                <c:pt idx="3827">
                  <c:v>11.495495495495984</c:v>
                </c:pt>
                <c:pt idx="3828">
                  <c:v>11.498498498498988</c:v>
                </c:pt>
                <c:pt idx="3829">
                  <c:v>11.501501501501991</c:v>
                </c:pt>
                <c:pt idx="3830">
                  <c:v>11.504504504504995</c:v>
                </c:pt>
                <c:pt idx="3831">
                  <c:v>11.507507507507999</c:v>
                </c:pt>
                <c:pt idx="3832">
                  <c:v>11.510510510511002</c:v>
                </c:pt>
                <c:pt idx="3833">
                  <c:v>11.513513513514006</c:v>
                </c:pt>
                <c:pt idx="3834">
                  <c:v>11.51651651651701</c:v>
                </c:pt>
                <c:pt idx="3835">
                  <c:v>11.519519519520014</c:v>
                </c:pt>
                <c:pt idx="3836">
                  <c:v>11.522522522523017</c:v>
                </c:pt>
                <c:pt idx="3837">
                  <c:v>11.525525525526021</c:v>
                </c:pt>
                <c:pt idx="3838">
                  <c:v>11.528528528529025</c:v>
                </c:pt>
                <c:pt idx="3839">
                  <c:v>11.531531531532028</c:v>
                </c:pt>
                <c:pt idx="3840">
                  <c:v>11.534534534535032</c:v>
                </c:pt>
                <c:pt idx="3841">
                  <c:v>11.537537537538036</c:v>
                </c:pt>
                <c:pt idx="3842">
                  <c:v>11.54054054054104</c:v>
                </c:pt>
                <c:pt idx="3843">
                  <c:v>11.543543543544043</c:v>
                </c:pt>
                <c:pt idx="3844">
                  <c:v>11.546546546547047</c:v>
                </c:pt>
                <c:pt idx="3845">
                  <c:v>11.549549549550051</c:v>
                </c:pt>
                <c:pt idx="3846">
                  <c:v>11.552552552553054</c:v>
                </c:pt>
                <c:pt idx="3847">
                  <c:v>11.555555555556058</c:v>
                </c:pt>
                <c:pt idx="3848">
                  <c:v>11.558558558559062</c:v>
                </c:pt>
                <c:pt idx="3849">
                  <c:v>11.561561561562065</c:v>
                </c:pt>
                <c:pt idx="3850">
                  <c:v>11.564564564565069</c:v>
                </c:pt>
                <c:pt idx="3851">
                  <c:v>11.567567567568073</c:v>
                </c:pt>
                <c:pt idx="3852">
                  <c:v>11.570570570571077</c:v>
                </c:pt>
                <c:pt idx="3853">
                  <c:v>11.57357357357408</c:v>
                </c:pt>
                <c:pt idx="3854">
                  <c:v>11.576576576577084</c:v>
                </c:pt>
                <c:pt idx="3855">
                  <c:v>11.579579579580088</c:v>
                </c:pt>
                <c:pt idx="3856">
                  <c:v>11.582582582583091</c:v>
                </c:pt>
                <c:pt idx="3857">
                  <c:v>11.585585585586095</c:v>
                </c:pt>
                <c:pt idx="3858">
                  <c:v>11.588588588589099</c:v>
                </c:pt>
                <c:pt idx="3859">
                  <c:v>11.591591591592103</c:v>
                </c:pt>
                <c:pt idx="3860">
                  <c:v>11.594594594595106</c:v>
                </c:pt>
                <c:pt idx="3861">
                  <c:v>11.59759759759811</c:v>
                </c:pt>
                <c:pt idx="3862">
                  <c:v>11.600600600601114</c:v>
                </c:pt>
                <c:pt idx="3863">
                  <c:v>11.603603603604117</c:v>
                </c:pt>
                <c:pt idx="3864">
                  <c:v>11.606606606607121</c:v>
                </c:pt>
                <c:pt idx="3865">
                  <c:v>11.609609609610125</c:v>
                </c:pt>
                <c:pt idx="3866">
                  <c:v>11.612612612613129</c:v>
                </c:pt>
                <c:pt idx="3867">
                  <c:v>11.615615615616132</c:v>
                </c:pt>
                <c:pt idx="3868">
                  <c:v>11.618618618619136</c:v>
                </c:pt>
                <c:pt idx="3869">
                  <c:v>11.62162162162214</c:v>
                </c:pt>
                <c:pt idx="3870">
                  <c:v>11.624624624625143</c:v>
                </c:pt>
                <c:pt idx="3871">
                  <c:v>11.627627627628147</c:v>
                </c:pt>
                <c:pt idx="3872">
                  <c:v>11.630630630631151</c:v>
                </c:pt>
                <c:pt idx="3873">
                  <c:v>11.633633633634155</c:v>
                </c:pt>
                <c:pt idx="3874">
                  <c:v>11.636636636637158</c:v>
                </c:pt>
                <c:pt idx="3875">
                  <c:v>11.639639639640162</c:v>
                </c:pt>
                <c:pt idx="3876">
                  <c:v>11.642642642643166</c:v>
                </c:pt>
                <c:pt idx="3877">
                  <c:v>11.645645645646169</c:v>
                </c:pt>
                <c:pt idx="3878">
                  <c:v>11.648648648649173</c:v>
                </c:pt>
                <c:pt idx="3879">
                  <c:v>11.651651651652177</c:v>
                </c:pt>
                <c:pt idx="3880">
                  <c:v>11.654654654655181</c:v>
                </c:pt>
                <c:pt idx="3881">
                  <c:v>11.657657657658184</c:v>
                </c:pt>
                <c:pt idx="3882">
                  <c:v>11.660660660661188</c:v>
                </c:pt>
                <c:pt idx="3883">
                  <c:v>11.663663663664192</c:v>
                </c:pt>
                <c:pt idx="3884">
                  <c:v>11.666666666667195</c:v>
                </c:pt>
                <c:pt idx="3885">
                  <c:v>11.669669669670199</c:v>
                </c:pt>
                <c:pt idx="3886">
                  <c:v>11.672672672673203</c:v>
                </c:pt>
                <c:pt idx="3887">
                  <c:v>11.675675675676207</c:v>
                </c:pt>
                <c:pt idx="3888">
                  <c:v>11.67867867867921</c:v>
                </c:pt>
                <c:pt idx="3889">
                  <c:v>11.681681681682214</c:v>
                </c:pt>
                <c:pt idx="3890">
                  <c:v>11.684684684685218</c:v>
                </c:pt>
                <c:pt idx="3891">
                  <c:v>11.687687687688221</c:v>
                </c:pt>
                <c:pt idx="3892">
                  <c:v>11.690690690691225</c:v>
                </c:pt>
                <c:pt idx="3893">
                  <c:v>11.693693693694229</c:v>
                </c:pt>
                <c:pt idx="3894">
                  <c:v>11.696696696697233</c:v>
                </c:pt>
                <c:pt idx="3895">
                  <c:v>11.699699699700236</c:v>
                </c:pt>
                <c:pt idx="3896">
                  <c:v>11.70270270270324</c:v>
                </c:pt>
                <c:pt idx="3897">
                  <c:v>11.705705705706244</c:v>
                </c:pt>
                <c:pt idx="3898">
                  <c:v>11.708708708709247</c:v>
                </c:pt>
                <c:pt idx="3899">
                  <c:v>11.711711711712251</c:v>
                </c:pt>
                <c:pt idx="3900">
                  <c:v>11.714714714715255</c:v>
                </c:pt>
                <c:pt idx="3901">
                  <c:v>11.717717717718259</c:v>
                </c:pt>
                <c:pt idx="3902">
                  <c:v>11.720720720721262</c:v>
                </c:pt>
                <c:pt idx="3903">
                  <c:v>11.723723723724266</c:v>
                </c:pt>
                <c:pt idx="3904">
                  <c:v>11.72672672672727</c:v>
                </c:pt>
                <c:pt idx="3905">
                  <c:v>11.729729729730273</c:v>
                </c:pt>
                <c:pt idx="3906">
                  <c:v>11.732732732733277</c:v>
                </c:pt>
                <c:pt idx="3907">
                  <c:v>11.735735735736281</c:v>
                </c:pt>
                <c:pt idx="3908">
                  <c:v>11.738738738739285</c:v>
                </c:pt>
                <c:pt idx="3909">
                  <c:v>11.741741741742288</c:v>
                </c:pt>
                <c:pt idx="3910">
                  <c:v>11.744744744745292</c:v>
                </c:pt>
                <c:pt idx="3911">
                  <c:v>11.747747747748296</c:v>
                </c:pt>
                <c:pt idx="3912">
                  <c:v>11.750750750751299</c:v>
                </c:pt>
                <c:pt idx="3913">
                  <c:v>11.753753753754303</c:v>
                </c:pt>
                <c:pt idx="3914">
                  <c:v>11.756756756757307</c:v>
                </c:pt>
                <c:pt idx="3915">
                  <c:v>11.759759759760311</c:v>
                </c:pt>
                <c:pt idx="3916">
                  <c:v>11.762762762763314</c:v>
                </c:pt>
                <c:pt idx="3917">
                  <c:v>11.765765765766318</c:v>
                </c:pt>
                <c:pt idx="3918">
                  <c:v>11.768768768769322</c:v>
                </c:pt>
                <c:pt idx="3919">
                  <c:v>11.771771771772325</c:v>
                </c:pt>
                <c:pt idx="3920">
                  <c:v>11.774774774775329</c:v>
                </c:pt>
                <c:pt idx="3921">
                  <c:v>11.777777777778333</c:v>
                </c:pt>
                <c:pt idx="3922">
                  <c:v>11.780780780781337</c:v>
                </c:pt>
                <c:pt idx="3923">
                  <c:v>11.78378378378434</c:v>
                </c:pt>
                <c:pt idx="3924">
                  <c:v>11.786786786787344</c:v>
                </c:pt>
                <c:pt idx="3925">
                  <c:v>11.789789789790348</c:v>
                </c:pt>
                <c:pt idx="3926">
                  <c:v>11.792792792793351</c:v>
                </c:pt>
                <c:pt idx="3927">
                  <c:v>11.795795795796355</c:v>
                </c:pt>
                <c:pt idx="3928">
                  <c:v>11.798798798799359</c:v>
                </c:pt>
                <c:pt idx="3929">
                  <c:v>11.801801801802362</c:v>
                </c:pt>
                <c:pt idx="3930">
                  <c:v>11.804804804805366</c:v>
                </c:pt>
                <c:pt idx="3931">
                  <c:v>11.80780780780837</c:v>
                </c:pt>
                <c:pt idx="3932">
                  <c:v>11.810810810811374</c:v>
                </c:pt>
                <c:pt idx="3933">
                  <c:v>11.813813813814377</c:v>
                </c:pt>
                <c:pt idx="3934">
                  <c:v>11.816816816817381</c:v>
                </c:pt>
                <c:pt idx="3935">
                  <c:v>11.819819819820385</c:v>
                </c:pt>
                <c:pt idx="3936">
                  <c:v>11.822822822823388</c:v>
                </c:pt>
                <c:pt idx="3937">
                  <c:v>11.825825825826392</c:v>
                </c:pt>
                <c:pt idx="3938">
                  <c:v>11.828828828829396</c:v>
                </c:pt>
                <c:pt idx="3939">
                  <c:v>11.8318318318324</c:v>
                </c:pt>
                <c:pt idx="3940">
                  <c:v>11.834834834835403</c:v>
                </c:pt>
                <c:pt idx="3941">
                  <c:v>11.837837837838407</c:v>
                </c:pt>
                <c:pt idx="3942">
                  <c:v>11.840840840841411</c:v>
                </c:pt>
                <c:pt idx="3943">
                  <c:v>11.843843843844414</c:v>
                </c:pt>
                <c:pt idx="3944">
                  <c:v>11.846846846847418</c:v>
                </c:pt>
                <c:pt idx="3945">
                  <c:v>11.849849849850422</c:v>
                </c:pt>
                <c:pt idx="3946">
                  <c:v>11.852852852853426</c:v>
                </c:pt>
                <c:pt idx="3947">
                  <c:v>11.855855855856429</c:v>
                </c:pt>
                <c:pt idx="3948">
                  <c:v>11.858858858859433</c:v>
                </c:pt>
                <c:pt idx="3949">
                  <c:v>11.861861861862437</c:v>
                </c:pt>
                <c:pt idx="3950">
                  <c:v>11.86486486486544</c:v>
                </c:pt>
                <c:pt idx="3951">
                  <c:v>11.867867867868444</c:v>
                </c:pt>
                <c:pt idx="3952">
                  <c:v>11.870870870871448</c:v>
                </c:pt>
                <c:pt idx="3953">
                  <c:v>11.873873873874452</c:v>
                </c:pt>
                <c:pt idx="3954">
                  <c:v>11.876876876877455</c:v>
                </c:pt>
                <c:pt idx="3955">
                  <c:v>11.879879879880459</c:v>
                </c:pt>
                <c:pt idx="3956">
                  <c:v>11.882882882883463</c:v>
                </c:pt>
                <c:pt idx="3957">
                  <c:v>11.885885885886466</c:v>
                </c:pt>
                <c:pt idx="3958">
                  <c:v>11.88888888888947</c:v>
                </c:pt>
                <c:pt idx="3959">
                  <c:v>11.891891891892474</c:v>
                </c:pt>
                <c:pt idx="3960">
                  <c:v>11.894894894895478</c:v>
                </c:pt>
                <c:pt idx="3961">
                  <c:v>11.897897897898481</c:v>
                </c:pt>
                <c:pt idx="3962">
                  <c:v>11.900900900901485</c:v>
                </c:pt>
                <c:pt idx="3963">
                  <c:v>11.903903903904489</c:v>
                </c:pt>
                <c:pt idx="3964">
                  <c:v>11.906906906907492</c:v>
                </c:pt>
                <c:pt idx="3965">
                  <c:v>11.909909909910496</c:v>
                </c:pt>
                <c:pt idx="3966">
                  <c:v>11.9129129129135</c:v>
                </c:pt>
                <c:pt idx="3967">
                  <c:v>11.915915915916504</c:v>
                </c:pt>
                <c:pt idx="3968">
                  <c:v>11.918918918919507</c:v>
                </c:pt>
                <c:pt idx="3969">
                  <c:v>11.921921921922511</c:v>
                </c:pt>
                <c:pt idx="3970">
                  <c:v>11.924924924925515</c:v>
                </c:pt>
                <c:pt idx="3971">
                  <c:v>11.927927927928518</c:v>
                </c:pt>
                <c:pt idx="3972">
                  <c:v>11.930930930931522</c:v>
                </c:pt>
                <c:pt idx="3973">
                  <c:v>11.933933933934526</c:v>
                </c:pt>
                <c:pt idx="3974">
                  <c:v>11.93693693693753</c:v>
                </c:pt>
                <c:pt idx="3975">
                  <c:v>11.939939939940533</c:v>
                </c:pt>
                <c:pt idx="3976">
                  <c:v>11.942942942943537</c:v>
                </c:pt>
                <c:pt idx="3977">
                  <c:v>11.945945945946541</c:v>
                </c:pt>
                <c:pt idx="3978">
                  <c:v>11.948948948949544</c:v>
                </c:pt>
                <c:pt idx="3979">
                  <c:v>11.951951951952548</c:v>
                </c:pt>
                <c:pt idx="3980">
                  <c:v>11.954954954955552</c:v>
                </c:pt>
                <c:pt idx="3981">
                  <c:v>11.957957957958556</c:v>
                </c:pt>
                <c:pt idx="3982">
                  <c:v>11.960960960961559</c:v>
                </c:pt>
                <c:pt idx="3983">
                  <c:v>11.963963963964563</c:v>
                </c:pt>
                <c:pt idx="3984">
                  <c:v>11.966966966967567</c:v>
                </c:pt>
                <c:pt idx="3985">
                  <c:v>11.96996996997057</c:v>
                </c:pt>
                <c:pt idx="3986">
                  <c:v>11.972972972973574</c:v>
                </c:pt>
                <c:pt idx="3987">
                  <c:v>11.975975975976578</c:v>
                </c:pt>
                <c:pt idx="3988">
                  <c:v>11.978978978979582</c:v>
                </c:pt>
                <c:pt idx="3989">
                  <c:v>11.981981981982585</c:v>
                </c:pt>
                <c:pt idx="3990">
                  <c:v>11.984984984985589</c:v>
                </c:pt>
                <c:pt idx="3991">
                  <c:v>11.987987987988593</c:v>
                </c:pt>
                <c:pt idx="3992">
                  <c:v>11.990990990991596</c:v>
                </c:pt>
                <c:pt idx="3993">
                  <c:v>11.9939939939946</c:v>
                </c:pt>
                <c:pt idx="3994">
                  <c:v>11.996996996997604</c:v>
                </c:pt>
                <c:pt idx="3995">
                  <c:v>12.000000000000608</c:v>
                </c:pt>
                <c:pt idx="3996">
                  <c:v>12.003003003003611</c:v>
                </c:pt>
                <c:pt idx="3997">
                  <c:v>12.006006006006615</c:v>
                </c:pt>
                <c:pt idx="3998">
                  <c:v>12.009009009009619</c:v>
                </c:pt>
                <c:pt idx="3999">
                  <c:v>12.012012012012622</c:v>
                </c:pt>
                <c:pt idx="4000">
                  <c:v>12.015015015015626</c:v>
                </c:pt>
                <c:pt idx="4001">
                  <c:v>12.01801801801863</c:v>
                </c:pt>
                <c:pt idx="4002">
                  <c:v>12.021021021021634</c:v>
                </c:pt>
                <c:pt idx="4003">
                  <c:v>12.024024024024637</c:v>
                </c:pt>
                <c:pt idx="4004">
                  <c:v>12.027027027027641</c:v>
                </c:pt>
                <c:pt idx="4005">
                  <c:v>12.030030030030645</c:v>
                </c:pt>
                <c:pt idx="4006">
                  <c:v>12.033033033033648</c:v>
                </c:pt>
                <c:pt idx="4007">
                  <c:v>12.036036036036652</c:v>
                </c:pt>
                <c:pt idx="4008">
                  <c:v>12.039039039039656</c:v>
                </c:pt>
                <c:pt idx="4009">
                  <c:v>12.042042042042659</c:v>
                </c:pt>
                <c:pt idx="4010">
                  <c:v>12.045045045045663</c:v>
                </c:pt>
                <c:pt idx="4011">
                  <c:v>12.048048048048667</c:v>
                </c:pt>
                <c:pt idx="4012">
                  <c:v>12.051051051051671</c:v>
                </c:pt>
                <c:pt idx="4013">
                  <c:v>12.054054054054674</c:v>
                </c:pt>
                <c:pt idx="4014">
                  <c:v>12.057057057057678</c:v>
                </c:pt>
                <c:pt idx="4015">
                  <c:v>12.060060060060682</c:v>
                </c:pt>
                <c:pt idx="4016">
                  <c:v>12.063063063063685</c:v>
                </c:pt>
                <c:pt idx="4017">
                  <c:v>12.066066066066689</c:v>
                </c:pt>
                <c:pt idx="4018">
                  <c:v>12.069069069069693</c:v>
                </c:pt>
                <c:pt idx="4019">
                  <c:v>12.072072072072697</c:v>
                </c:pt>
                <c:pt idx="4020">
                  <c:v>12.0750750750757</c:v>
                </c:pt>
                <c:pt idx="4021">
                  <c:v>12.078078078078704</c:v>
                </c:pt>
                <c:pt idx="4022">
                  <c:v>12.081081081081708</c:v>
                </c:pt>
                <c:pt idx="4023">
                  <c:v>12.084084084084711</c:v>
                </c:pt>
                <c:pt idx="4024">
                  <c:v>12.087087087087715</c:v>
                </c:pt>
                <c:pt idx="4025">
                  <c:v>12.090090090090719</c:v>
                </c:pt>
                <c:pt idx="4026">
                  <c:v>12.093093093093723</c:v>
                </c:pt>
                <c:pt idx="4027">
                  <c:v>12.096096096096726</c:v>
                </c:pt>
                <c:pt idx="4028">
                  <c:v>12.09909909909973</c:v>
                </c:pt>
                <c:pt idx="4029">
                  <c:v>12.102102102102734</c:v>
                </c:pt>
                <c:pt idx="4030">
                  <c:v>12.105105105105737</c:v>
                </c:pt>
                <c:pt idx="4031">
                  <c:v>12.108108108108741</c:v>
                </c:pt>
                <c:pt idx="4032">
                  <c:v>12.111111111111745</c:v>
                </c:pt>
                <c:pt idx="4033">
                  <c:v>12.114114114114749</c:v>
                </c:pt>
                <c:pt idx="4034">
                  <c:v>12.117117117117752</c:v>
                </c:pt>
                <c:pt idx="4035">
                  <c:v>12.120120120120756</c:v>
                </c:pt>
                <c:pt idx="4036">
                  <c:v>12.12312312312376</c:v>
                </c:pt>
                <c:pt idx="4037">
                  <c:v>12.126126126126763</c:v>
                </c:pt>
                <c:pt idx="4038">
                  <c:v>12.129129129129767</c:v>
                </c:pt>
                <c:pt idx="4039">
                  <c:v>12.132132132132771</c:v>
                </c:pt>
                <c:pt idx="4040">
                  <c:v>12.135135135135775</c:v>
                </c:pt>
                <c:pt idx="4041">
                  <c:v>12.138138138138778</c:v>
                </c:pt>
                <c:pt idx="4042">
                  <c:v>12.141141141141782</c:v>
                </c:pt>
                <c:pt idx="4043">
                  <c:v>12.144144144144786</c:v>
                </c:pt>
                <c:pt idx="4044">
                  <c:v>12.147147147147789</c:v>
                </c:pt>
                <c:pt idx="4045">
                  <c:v>12.150150150150793</c:v>
                </c:pt>
                <c:pt idx="4046">
                  <c:v>12.153153153153797</c:v>
                </c:pt>
                <c:pt idx="4047">
                  <c:v>12.156156156156801</c:v>
                </c:pt>
                <c:pt idx="4048">
                  <c:v>12.159159159159804</c:v>
                </c:pt>
                <c:pt idx="4049">
                  <c:v>12.162162162162808</c:v>
                </c:pt>
                <c:pt idx="4050">
                  <c:v>12.165165165165812</c:v>
                </c:pt>
                <c:pt idx="4051">
                  <c:v>12.168168168168815</c:v>
                </c:pt>
                <c:pt idx="4052">
                  <c:v>12.171171171171819</c:v>
                </c:pt>
                <c:pt idx="4053">
                  <c:v>12.174174174174823</c:v>
                </c:pt>
                <c:pt idx="4054">
                  <c:v>12.177177177177827</c:v>
                </c:pt>
                <c:pt idx="4055">
                  <c:v>12.18018018018083</c:v>
                </c:pt>
                <c:pt idx="4056">
                  <c:v>12.183183183183834</c:v>
                </c:pt>
                <c:pt idx="4057">
                  <c:v>12.186186186186838</c:v>
                </c:pt>
                <c:pt idx="4058">
                  <c:v>12.189189189189841</c:v>
                </c:pt>
                <c:pt idx="4059">
                  <c:v>12.192192192192845</c:v>
                </c:pt>
                <c:pt idx="4060">
                  <c:v>12.195195195195849</c:v>
                </c:pt>
                <c:pt idx="4061">
                  <c:v>12.198198198198853</c:v>
                </c:pt>
                <c:pt idx="4062">
                  <c:v>12.201201201201856</c:v>
                </c:pt>
                <c:pt idx="4063">
                  <c:v>12.20420420420486</c:v>
                </c:pt>
                <c:pt idx="4064">
                  <c:v>12.207207207207864</c:v>
                </c:pt>
                <c:pt idx="4065">
                  <c:v>12.210210210210867</c:v>
                </c:pt>
                <c:pt idx="4066">
                  <c:v>12.213213213213871</c:v>
                </c:pt>
                <c:pt idx="4067">
                  <c:v>12.216216216216875</c:v>
                </c:pt>
                <c:pt idx="4068">
                  <c:v>12.219219219219879</c:v>
                </c:pt>
                <c:pt idx="4069">
                  <c:v>12.222222222222882</c:v>
                </c:pt>
                <c:pt idx="4070">
                  <c:v>12.225225225225886</c:v>
                </c:pt>
                <c:pt idx="4071">
                  <c:v>12.22822822822889</c:v>
                </c:pt>
                <c:pt idx="4072">
                  <c:v>12.231231231231893</c:v>
                </c:pt>
                <c:pt idx="4073">
                  <c:v>12.234234234234897</c:v>
                </c:pt>
                <c:pt idx="4074">
                  <c:v>12.237237237237901</c:v>
                </c:pt>
                <c:pt idx="4075">
                  <c:v>12.240240240240905</c:v>
                </c:pt>
                <c:pt idx="4076">
                  <c:v>12.243243243243908</c:v>
                </c:pt>
                <c:pt idx="4077">
                  <c:v>12.246246246246912</c:v>
                </c:pt>
                <c:pt idx="4078">
                  <c:v>12.249249249249916</c:v>
                </c:pt>
                <c:pt idx="4079">
                  <c:v>12.252252252252919</c:v>
                </c:pt>
                <c:pt idx="4080">
                  <c:v>12.255255255255923</c:v>
                </c:pt>
                <c:pt idx="4081">
                  <c:v>12.258258258258927</c:v>
                </c:pt>
                <c:pt idx="4082">
                  <c:v>12.26126126126193</c:v>
                </c:pt>
                <c:pt idx="4083">
                  <c:v>12.264264264264934</c:v>
                </c:pt>
                <c:pt idx="4084">
                  <c:v>12.267267267267938</c:v>
                </c:pt>
                <c:pt idx="4085">
                  <c:v>12.270270270270942</c:v>
                </c:pt>
                <c:pt idx="4086">
                  <c:v>12.273273273273945</c:v>
                </c:pt>
                <c:pt idx="4087">
                  <c:v>12.276276276276949</c:v>
                </c:pt>
                <c:pt idx="4088">
                  <c:v>12.279279279279953</c:v>
                </c:pt>
                <c:pt idx="4089">
                  <c:v>12.282282282282956</c:v>
                </c:pt>
                <c:pt idx="4090">
                  <c:v>12.28528528528596</c:v>
                </c:pt>
                <c:pt idx="4091">
                  <c:v>12.288288288288964</c:v>
                </c:pt>
                <c:pt idx="4092">
                  <c:v>12.291291291291968</c:v>
                </c:pt>
                <c:pt idx="4093">
                  <c:v>12.294294294294971</c:v>
                </c:pt>
                <c:pt idx="4094">
                  <c:v>12.297297297297975</c:v>
                </c:pt>
                <c:pt idx="4095">
                  <c:v>12.300300300300979</c:v>
                </c:pt>
                <c:pt idx="4096">
                  <c:v>12.303303303303982</c:v>
                </c:pt>
                <c:pt idx="4097">
                  <c:v>12.306306306306986</c:v>
                </c:pt>
                <c:pt idx="4098">
                  <c:v>12.30930930930999</c:v>
                </c:pt>
                <c:pt idx="4099">
                  <c:v>12.312312312312994</c:v>
                </c:pt>
                <c:pt idx="4100">
                  <c:v>12.315315315315997</c:v>
                </c:pt>
                <c:pt idx="4101">
                  <c:v>12.318318318319001</c:v>
                </c:pt>
                <c:pt idx="4102">
                  <c:v>12.321321321322005</c:v>
                </c:pt>
                <c:pt idx="4103">
                  <c:v>12.324324324325008</c:v>
                </c:pt>
                <c:pt idx="4104">
                  <c:v>12.327327327328012</c:v>
                </c:pt>
                <c:pt idx="4105">
                  <c:v>12.330330330331016</c:v>
                </c:pt>
                <c:pt idx="4106">
                  <c:v>12.33333333333402</c:v>
                </c:pt>
                <c:pt idx="4107">
                  <c:v>12.336336336337023</c:v>
                </c:pt>
                <c:pt idx="4108">
                  <c:v>12.339339339340027</c:v>
                </c:pt>
                <c:pt idx="4109">
                  <c:v>12.342342342343031</c:v>
                </c:pt>
                <c:pt idx="4110">
                  <c:v>12.345345345346034</c:v>
                </c:pt>
                <c:pt idx="4111">
                  <c:v>12.348348348349038</c:v>
                </c:pt>
                <c:pt idx="4112">
                  <c:v>12.351351351352042</c:v>
                </c:pt>
                <c:pt idx="4113">
                  <c:v>12.354354354355046</c:v>
                </c:pt>
                <c:pt idx="4114">
                  <c:v>12.357357357358049</c:v>
                </c:pt>
                <c:pt idx="4115">
                  <c:v>12.360360360361053</c:v>
                </c:pt>
                <c:pt idx="4116">
                  <c:v>12.363363363364057</c:v>
                </c:pt>
                <c:pt idx="4117">
                  <c:v>12.36636636636706</c:v>
                </c:pt>
                <c:pt idx="4118">
                  <c:v>12.369369369370064</c:v>
                </c:pt>
                <c:pt idx="4119">
                  <c:v>12.372372372373068</c:v>
                </c:pt>
                <c:pt idx="4120">
                  <c:v>12.375375375376072</c:v>
                </c:pt>
                <c:pt idx="4121">
                  <c:v>12.378378378379075</c:v>
                </c:pt>
                <c:pt idx="4122">
                  <c:v>12.381381381382079</c:v>
                </c:pt>
                <c:pt idx="4123">
                  <c:v>12.384384384385083</c:v>
                </c:pt>
                <c:pt idx="4124">
                  <c:v>12.387387387388086</c:v>
                </c:pt>
                <c:pt idx="4125">
                  <c:v>12.39039039039109</c:v>
                </c:pt>
                <c:pt idx="4126">
                  <c:v>12.393393393394094</c:v>
                </c:pt>
                <c:pt idx="4127">
                  <c:v>12.396396396397098</c:v>
                </c:pt>
                <c:pt idx="4128">
                  <c:v>12.399399399400101</c:v>
                </c:pt>
                <c:pt idx="4129">
                  <c:v>12.402402402403105</c:v>
                </c:pt>
                <c:pt idx="4130">
                  <c:v>12.405405405406109</c:v>
                </c:pt>
                <c:pt idx="4131">
                  <c:v>12.408408408409112</c:v>
                </c:pt>
                <c:pt idx="4132">
                  <c:v>12.411411411412116</c:v>
                </c:pt>
                <c:pt idx="4133">
                  <c:v>12.41441441441512</c:v>
                </c:pt>
                <c:pt idx="4134">
                  <c:v>12.417417417418124</c:v>
                </c:pt>
                <c:pt idx="4135">
                  <c:v>12.420420420421127</c:v>
                </c:pt>
                <c:pt idx="4136">
                  <c:v>12.423423423424131</c:v>
                </c:pt>
                <c:pt idx="4137">
                  <c:v>12.426426426427135</c:v>
                </c:pt>
                <c:pt idx="4138">
                  <c:v>12.429429429430138</c:v>
                </c:pt>
                <c:pt idx="4139">
                  <c:v>12.432432432433142</c:v>
                </c:pt>
                <c:pt idx="4140">
                  <c:v>12.435435435436146</c:v>
                </c:pt>
                <c:pt idx="4141">
                  <c:v>12.43843843843915</c:v>
                </c:pt>
                <c:pt idx="4142">
                  <c:v>12.441441441442153</c:v>
                </c:pt>
                <c:pt idx="4143">
                  <c:v>12.444444444445157</c:v>
                </c:pt>
                <c:pt idx="4144">
                  <c:v>12.447447447448161</c:v>
                </c:pt>
                <c:pt idx="4145">
                  <c:v>12.450450450451164</c:v>
                </c:pt>
                <c:pt idx="4146">
                  <c:v>12.453453453454168</c:v>
                </c:pt>
                <c:pt idx="4147">
                  <c:v>12.456456456457172</c:v>
                </c:pt>
                <c:pt idx="4148">
                  <c:v>12.459459459460176</c:v>
                </c:pt>
                <c:pt idx="4149">
                  <c:v>12.462462462463179</c:v>
                </c:pt>
                <c:pt idx="4150">
                  <c:v>12.465465465466183</c:v>
                </c:pt>
                <c:pt idx="4151">
                  <c:v>12.468468468469187</c:v>
                </c:pt>
                <c:pt idx="4152">
                  <c:v>12.47147147147219</c:v>
                </c:pt>
                <c:pt idx="4153">
                  <c:v>12.474474474475194</c:v>
                </c:pt>
                <c:pt idx="4154">
                  <c:v>12.477477477478198</c:v>
                </c:pt>
                <c:pt idx="4155">
                  <c:v>12.480480480481202</c:v>
                </c:pt>
                <c:pt idx="4156">
                  <c:v>12.483483483484205</c:v>
                </c:pt>
                <c:pt idx="4157">
                  <c:v>12.486486486487209</c:v>
                </c:pt>
                <c:pt idx="4158">
                  <c:v>12.489489489490213</c:v>
                </c:pt>
                <c:pt idx="4159">
                  <c:v>12.492492492493216</c:v>
                </c:pt>
                <c:pt idx="4160">
                  <c:v>12.49549549549622</c:v>
                </c:pt>
                <c:pt idx="4161">
                  <c:v>12.498498498499224</c:v>
                </c:pt>
                <c:pt idx="4162">
                  <c:v>12.501501501502227</c:v>
                </c:pt>
                <c:pt idx="4163">
                  <c:v>12.504504504505231</c:v>
                </c:pt>
                <c:pt idx="4164">
                  <c:v>12.507507507508235</c:v>
                </c:pt>
                <c:pt idx="4165">
                  <c:v>12.510510510511239</c:v>
                </c:pt>
                <c:pt idx="4166">
                  <c:v>12.513513513514242</c:v>
                </c:pt>
                <c:pt idx="4167">
                  <c:v>12.516516516517246</c:v>
                </c:pt>
                <c:pt idx="4168">
                  <c:v>12.51951951952025</c:v>
                </c:pt>
                <c:pt idx="4169">
                  <c:v>12.522522522523253</c:v>
                </c:pt>
                <c:pt idx="4170">
                  <c:v>12.525525525526257</c:v>
                </c:pt>
                <c:pt idx="4171">
                  <c:v>12.528528528529261</c:v>
                </c:pt>
                <c:pt idx="4172">
                  <c:v>12.531531531532265</c:v>
                </c:pt>
                <c:pt idx="4173">
                  <c:v>12.534534534535268</c:v>
                </c:pt>
                <c:pt idx="4174">
                  <c:v>12.537537537538272</c:v>
                </c:pt>
                <c:pt idx="4175">
                  <c:v>12.540540540541276</c:v>
                </c:pt>
                <c:pt idx="4176">
                  <c:v>12.543543543544279</c:v>
                </c:pt>
                <c:pt idx="4177">
                  <c:v>12.546546546547283</c:v>
                </c:pt>
                <c:pt idx="4178">
                  <c:v>12.549549549550287</c:v>
                </c:pt>
                <c:pt idx="4179">
                  <c:v>12.552552552553291</c:v>
                </c:pt>
                <c:pt idx="4180">
                  <c:v>12.555555555556294</c:v>
                </c:pt>
                <c:pt idx="4181">
                  <c:v>12.558558558559298</c:v>
                </c:pt>
                <c:pt idx="4182">
                  <c:v>12.561561561562302</c:v>
                </c:pt>
                <c:pt idx="4183">
                  <c:v>12.564564564565305</c:v>
                </c:pt>
                <c:pt idx="4184">
                  <c:v>12.567567567568309</c:v>
                </c:pt>
                <c:pt idx="4185">
                  <c:v>12.570570570571313</c:v>
                </c:pt>
                <c:pt idx="4186">
                  <c:v>12.573573573574317</c:v>
                </c:pt>
                <c:pt idx="4187">
                  <c:v>12.57657657657732</c:v>
                </c:pt>
                <c:pt idx="4188">
                  <c:v>12.579579579580324</c:v>
                </c:pt>
                <c:pt idx="4189">
                  <c:v>12.582582582583328</c:v>
                </c:pt>
                <c:pt idx="4190">
                  <c:v>12.585585585586331</c:v>
                </c:pt>
                <c:pt idx="4191">
                  <c:v>12.588588588589335</c:v>
                </c:pt>
                <c:pt idx="4192">
                  <c:v>12.591591591592339</c:v>
                </c:pt>
                <c:pt idx="4193">
                  <c:v>12.594594594595343</c:v>
                </c:pt>
                <c:pt idx="4194">
                  <c:v>12.597597597598346</c:v>
                </c:pt>
                <c:pt idx="4195">
                  <c:v>12.60060060060135</c:v>
                </c:pt>
                <c:pt idx="4196">
                  <c:v>12.603603603604354</c:v>
                </c:pt>
                <c:pt idx="4197">
                  <c:v>12.606606606607357</c:v>
                </c:pt>
                <c:pt idx="4198">
                  <c:v>12.609609609610361</c:v>
                </c:pt>
                <c:pt idx="4199">
                  <c:v>12.612612612613365</c:v>
                </c:pt>
                <c:pt idx="4200">
                  <c:v>12.615615615616369</c:v>
                </c:pt>
                <c:pt idx="4201">
                  <c:v>12.618618618619372</c:v>
                </c:pt>
                <c:pt idx="4202">
                  <c:v>12.621621621622376</c:v>
                </c:pt>
                <c:pt idx="4203">
                  <c:v>12.62462462462538</c:v>
                </c:pt>
                <c:pt idx="4204">
                  <c:v>12.627627627628383</c:v>
                </c:pt>
                <c:pt idx="4205">
                  <c:v>12.630630630631387</c:v>
                </c:pt>
                <c:pt idx="4206">
                  <c:v>12.633633633634391</c:v>
                </c:pt>
                <c:pt idx="4207">
                  <c:v>12.636636636637395</c:v>
                </c:pt>
                <c:pt idx="4208">
                  <c:v>12.639639639640398</c:v>
                </c:pt>
                <c:pt idx="4209">
                  <c:v>12.642642642643402</c:v>
                </c:pt>
                <c:pt idx="4210">
                  <c:v>12.645645645646406</c:v>
                </c:pt>
                <c:pt idx="4211">
                  <c:v>12.648648648649409</c:v>
                </c:pt>
                <c:pt idx="4212">
                  <c:v>12.651651651652413</c:v>
                </c:pt>
                <c:pt idx="4213">
                  <c:v>12.654654654655417</c:v>
                </c:pt>
                <c:pt idx="4214">
                  <c:v>12.657657657658421</c:v>
                </c:pt>
                <c:pt idx="4215">
                  <c:v>12.660660660661424</c:v>
                </c:pt>
                <c:pt idx="4216">
                  <c:v>12.663663663664428</c:v>
                </c:pt>
                <c:pt idx="4217">
                  <c:v>12.666666666667432</c:v>
                </c:pt>
                <c:pt idx="4218">
                  <c:v>12.669669669670435</c:v>
                </c:pt>
                <c:pt idx="4219">
                  <c:v>12.672672672673439</c:v>
                </c:pt>
                <c:pt idx="4220">
                  <c:v>12.675675675676443</c:v>
                </c:pt>
                <c:pt idx="4221">
                  <c:v>12.678678678679447</c:v>
                </c:pt>
                <c:pt idx="4222">
                  <c:v>12.68168168168245</c:v>
                </c:pt>
                <c:pt idx="4223">
                  <c:v>12.684684684685454</c:v>
                </c:pt>
                <c:pt idx="4224">
                  <c:v>12.687687687688458</c:v>
                </c:pt>
                <c:pt idx="4225">
                  <c:v>12.690690690691461</c:v>
                </c:pt>
                <c:pt idx="4226">
                  <c:v>12.693693693694465</c:v>
                </c:pt>
                <c:pt idx="4227">
                  <c:v>12.696696696697469</c:v>
                </c:pt>
                <c:pt idx="4228">
                  <c:v>12.699699699700473</c:v>
                </c:pt>
                <c:pt idx="4229">
                  <c:v>12.702702702703476</c:v>
                </c:pt>
                <c:pt idx="4230">
                  <c:v>12.70570570570648</c:v>
                </c:pt>
                <c:pt idx="4231">
                  <c:v>12.708708708709484</c:v>
                </c:pt>
                <c:pt idx="4232">
                  <c:v>12.711711711712487</c:v>
                </c:pt>
                <c:pt idx="4233">
                  <c:v>12.714714714715491</c:v>
                </c:pt>
                <c:pt idx="4234">
                  <c:v>12.717717717718495</c:v>
                </c:pt>
                <c:pt idx="4235">
                  <c:v>12.720720720721499</c:v>
                </c:pt>
                <c:pt idx="4236">
                  <c:v>12.723723723724502</c:v>
                </c:pt>
                <c:pt idx="4237">
                  <c:v>12.726726726727506</c:v>
                </c:pt>
                <c:pt idx="4238">
                  <c:v>12.72972972973051</c:v>
                </c:pt>
                <c:pt idx="4239">
                  <c:v>12.732732732733513</c:v>
                </c:pt>
                <c:pt idx="4240">
                  <c:v>12.735735735736517</c:v>
                </c:pt>
                <c:pt idx="4241">
                  <c:v>12.738738738739521</c:v>
                </c:pt>
                <c:pt idx="4242">
                  <c:v>12.741741741742524</c:v>
                </c:pt>
                <c:pt idx="4243">
                  <c:v>12.744744744745528</c:v>
                </c:pt>
                <c:pt idx="4244">
                  <c:v>12.747747747748532</c:v>
                </c:pt>
                <c:pt idx="4245">
                  <c:v>12.750750750751536</c:v>
                </c:pt>
                <c:pt idx="4246">
                  <c:v>12.753753753754539</c:v>
                </c:pt>
                <c:pt idx="4247">
                  <c:v>12.756756756757543</c:v>
                </c:pt>
                <c:pt idx="4248">
                  <c:v>12.759759759760547</c:v>
                </c:pt>
                <c:pt idx="4249">
                  <c:v>12.76276276276355</c:v>
                </c:pt>
                <c:pt idx="4250">
                  <c:v>12.765765765766554</c:v>
                </c:pt>
                <c:pt idx="4251">
                  <c:v>12.768768768769558</c:v>
                </c:pt>
                <c:pt idx="4252">
                  <c:v>12.771771771772562</c:v>
                </c:pt>
                <c:pt idx="4253">
                  <c:v>12.774774774775565</c:v>
                </c:pt>
                <c:pt idx="4254">
                  <c:v>12.777777777778569</c:v>
                </c:pt>
                <c:pt idx="4255">
                  <c:v>12.780780780781573</c:v>
                </c:pt>
                <c:pt idx="4256">
                  <c:v>12.783783783784576</c:v>
                </c:pt>
                <c:pt idx="4257">
                  <c:v>12.78678678678758</c:v>
                </c:pt>
                <c:pt idx="4258">
                  <c:v>12.789789789790584</c:v>
                </c:pt>
                <c:pt idx="4259">
                  <c:v>12.792792792793588</c:v>
                </c:pt>
                <c:pt idx="4260">
                  <c:v>12.795795795796591</c:v>
                </c:pt>
                <c:pt idx="4261">
                  <c:v>12.798798798799595</c:v>
                </c:pt>
                <c:pt idx="4262">
                  <c:v>12.801801801802599</c:v>
                </c:pt>
                <c:pt idx="4263">
                  <c:v>12.804804804805602</c:v>
                </c:pt>
                <c:pt idx="4264">
                  <c:v>12.807807807808606</c:v>
                </c:pt>
                <c:pt idx="4265">
                  <c:v>12.81081081081161</c:v>
                </c:pt>
                <c:pt idx="4266">
                  <c:v>12.813813813814614</c:v>
                </c:pt>
                <c:pt idx="4267">
                  <c:v>12.816816816817617</c:v>
                </c:pt>
                <c:pt idx="4268">
                  <c:v>12.819819819820621</c:v>
                </c:pt>
                <c:pt idx="4269">
                  <c:v>12.822822822823625</c:v>
                </c:pt>
                <c:pt idx="4270">
                  <c:v>12.825825825826628</c:v>
                </c:pt>
                <c:pt idx="4271">
                  <c:v>12.828828828829632</c:v>
                </c:pt>
                <c:pt idx="4272">
                  <c:v>12.831831831832636</c:v>
                </c:pt>
                <c:pt idx="4273">
                  <c:v>12.83483483483564</c:v>
                </c:pt>
                <c:pt idx="4274">
                  <c:v>12.837837837838643</c:v>
                </c:pt>
                <c:pt idx="4275">
                  <c:v>12.840840840841647</c:v>
                </c:pt>
                <c:pt idx="4276">
                  <c:v>12.843843843844651</c:v>
                </c:pt>
                <c:pt idx="4277">
                  <c:v>12.846846846847654</c:v>
                </c:pt>
                <c:pt idx="4278">
                  <c:v>12.849849849850658</c:v>
                </c:pt>
                <c:pt idx="4279">
                  <c:v>12.852852852853662</c:v>
                </c:pt>
                <c:pt idx="4280">
                  <c:v>12.855855855856666</c:v>
                </c:pt>
                <c:pt idx="4281">
                  <c:v>12.858858858859669</c:v>
                </c:pt>
                <c:pt idx="4282">
                  <c:v>12.861861861862673</c:v>
                </c:pt>
                <c:pt idx="4283">
                  <c:v>12.864864864865677</c:v>
                </c:pt>
                <c:pt idx="4284">
                  <c:v>12.86786786786868</c:v>
                </c:pt>
                <c:pt idx="4285">
                  <c:v>12.870870870871684</c:v>
                </c:pt>
                <c:pt idx="4286">
                  <c:v>12.873873873874688</c:v>
                </c:pt>
                <c:pt idx="4287">
                  <c:v>12.876876876877692</c:v>
                </c:pt>
                <c:pt idx="4288">
                  <c:v>12.879879879880695</c:v>
                </c:pt>
                <c:pt idx="4289">
                  <c:v>12.882882882883699</c:v>
                </c:pt>
                <c:pt idx="4290">
                  <c:v>12.885885885886703</c:v>
                </c:pt>
                <c:pt idx="4291">
                  <c:v>12.888888888889706</c:v>
                </c:pt>
                <c:pt idx="4292">
                  <c:v>12.89189189189271</c:v>
                </c:pt>
                <c:pt idx="4293">
                  <c:v>12.894894894895714</c:v>
                </c:pt>
                <c:pt idx="4294">
                  <c:v>12.897897897898718</c:v>
                </c:pt>
                <c:pt idx="4295">
                  <c:v>12.900900900901721</c:v>
                </c:pt>
                <c:pt idx="4296">
                  <c:v>12.903903903904725</c:v>
                </c:pt>
                <c:pt idx="4297">
                  <c:v>12.906906906907729</c:v>
                </c:pt>
                <c:pt idx="4298">
                  <c:v>12.909909909910732</c:v>
                </c:pt>
                <c:pt idx="4299">
                  <c:v>12.912912912913736</c:v>
                </c:pt>
                <c:pt idx="4300">
                  <c:v>12.91591591591674</c:v>
                </c:pt>
                <c:pt idx="4301">
                  <c:v>12.918918918919744</c:v>
                </c:pt>
                <c:pt idx="4302">
                  <c:v>12.921921921922747</c:v>
                </c:pt>
                <c:pt idx="4303">
                  <c:v>12.924924924925751</c:v>
                </c:pt>
                <c:pt idx="4304">
                  <c:v>12.927927927928755</c:v>
                </c:pt>
                <c:pt idx="4305">
                  <c:v>12.930930930931758</c:v>
                </c:pt>
                <c:pt idx="4306">
                  <c:v>12.933933933934762</c:v>
                </c:pt>
                <c:pt idx="4307">
                  <c:v>12.936936936937766</c:v>
                </c:pt>
                <c:pt idx="4308">
                  <c:v>12.93993993994077</c:v>
                </c:pt>
                <c:pt idx="4309">
                  <c:v>12.942942942943773</c:v>
                </c:pt>
                <c:pt idx="4310">
                  <c:v>12.945945945946777</c:v>
                </c:pt>
                <c:pt idx="4311">
                  <c:v>12.948948948949781</c:v>
                </c:pt>
                <c:pt idx="4312">
                  <c:v>12.951951951952784</c:v>
                </c:pt>
                <c:pt idx="4313">
                  <c:v>12.954954954955788</c:v>
                </c:pt>
                <c:pt idx="4314">
                  <c:v>12.957957957958792</c:v>
                </c:pt>
                <c:pt idx="4315">
                  <c:v>12.960960960961796</c:v>
                </c:pt>
                <c:pt idx="4316">
                  <c:v>12.963963963964799</c:v>
                </c:pt>
                <c:pt idx="4317">
                  <c:v>12.966966966967803</c:v>
                </c:pt>
                <c:pt idx="4318">
                  <c:v>12.969969969970807</c:v>
                </c:pt>
                <c:pt idx="4319">
                  <c:v>12.97297297297381</c:v>
                </c:pt>
                <c:pt idx="4320">
                  <c:v>12.975975975976814</c:v>
                </c:pt>
                <c:pt idx="4321">
                  <c:v>12.978978978979818</c:v>
                </c:pt>
                <c:pt idx="4322">
                  <c:v>12.981981981982821</c:v>
                </c:pt>
                <c:pt idx="4323">
                  <c:v>12.984984984985825</c:v>
                </c:pt>
                <c:pt idx="4324">
                  <c:v>12.987987987988829</c:v>
                </c:pt>
                <c:pt idx="4325">
                  <c:v>12.990990990991833</c:v>
                </c:pt>
                <c:pt idx="4326">
                  <c:v>12.993993993994836</c:v>
                </c:pt>
                <c:pt idx="4327">
                  <c:v>12.99699699699784</c:v>
                </c:pt>
                <c:pt idx="4328">
                  <c:v>13.000000000000844</c:v>
                </c:pt>
                <c:pt idx="4329">
                  <c:v>13.003003003003847</c:v>
                </c:pt>
                <c:pt idx="4330">
                  <c:v>13.006006006006851</c:v>
                </c:pt>
                <c:pt idx="4331">
                  <c:v>13.009009009009855</c:v>
                </c:pt>
                <c:pt idx="4332">
                  <c:v>13.012012012012859</c:v>
                </c:pt>
                <c:pt idx="4333">
                  <c:v>13.015015015015862</c:v>
                </c:pt>
                <c:pt idx="4334">
                  <c:v>13.018018018018866</c:v>
                </c:pt>
                <c:pt idx="4335">
                  <c:v>13.02102102102187</c:v>
                </c:pt>
                <c:pt idx="4336">
                  <c:v>13.024024024024873</c:v>
                </c:pt>
                <c:pt idx="4337">
                  <c:v>13.027027027027877</c:v>
                </c:pt>
                <c:pt idx="4338">
                  <c:v>13.030030030030881</c:v>
                </c:pt>
                <c:pt idx="4339">
                  <c:v>13.033033033033885</c:v>
                </c:pt>
                <c:pt idx="4340">
                  <c:v>13.036036036036888</c:v>
                </c:pt>
                <c:pt idx="4341">
                  <c:v>13.039039039039892</c:v>
                </c:pt>
                <c:pt idx="4342">
                  <c:v>13.042042042042896</c:v>
                </c:pt>
                <c:pt idx="4343">
                  <c:v>13.045045045045899</c:v>
                </c:pt>
                <c:pt idx="4344">
                  <c:v>13.048048048048903</c:v>
                </c:pt>
                <c:pt idx="4345">
                  <c:v>13.051051051051907</c:v>
                </c:pt>
                <c:pt idx="4346">
                  <c:v>13.054054054054911</c:v>
                </c:pt>
                <c:pt idx="4347">
                  <c:v>13.057057057057914</c:v>
                </c:pt>
                <c:pt idx="4348">
                  <c:v>13.060060060060918</c:v>
                </c:pt>
                <c:pt idx="4349">
                  <c:v>13.063063063063922</c:v>
                </c:pt>
                <c:pt idx="4350">
                  <c:v>13.066066066066925</c:v>
                </c:pt>
                <c:pt idx="4351">
                  <c:v>13.069069069069929</c:v>
                </c:pt>
                <c:pt idx="4352">
                  <c:v>13.072072072072933</c:v>
                </c:pt>
                <c:pt idx="4353">
                  <c:v>13.075075075075937</c:v>
                </c:pt>
                <c:pt idx="4354">
                  <c:v>13.07807807807894</c:v>
                </c:pt>
                <c:pt idx="4355">
                  <c:v>13.081081081081944</c:v>
                </c:pt>
                <c:pt idx="4356">
                  <c:v>13.084084084084948</c:v>
                </c:pt>
                <c:pt idx="4357">
                  <c:v>13.087087087087951</c:v>
                </c:pt>
                <c:pt idx="4358">
                  <c:v>13.090090090090955</c:v>
                </c:pt>
                <c:pt idx="4359">
                  <c:v>13.093093093093959</c:v>
                </c:pt>
                <c:pt idx="4360">
                  <c:v>13.096096096096963</c:v>
                </c:pt>
                <c:pt idx="4361">
                  <c:v>13.099099099099966</c:v>
                </c:pt>
                <c:pt idx="4362">
                  <c:v>13.10210210210297</c:v>
                </c:pt>
                <c:pt idx="4363">
                  <c:v>13.105105105105974</c:v>
                </c:pt>
                <c:pt idx="4364">
                  <c:v>13.108108108108977</c:v>
                </c:pt>
                <c:pt idx="4365">
                  <c:v>13.111111111111981</c:v>
                </c:pt>
                <c:pt idx="4366">
                  <c:v>13.114114114114985</c:v>
                </c:pt>
                <c:pt idx="4367">
                  <c:v>13.117117117117989</c:v>
                </c:pt>
                <c:pt idx="4368">
                  <c:v>13.120120120120992</c:v>
                </c:pt>
                <c:pt idx="4369">
                  <c:v>13.123123123123996</c:v>
                </c:pt>
                <c:pt idx="4370">
                  <c:v>13.126126126127</c:v>
                </c:pt>
                <c:pt idx="4371">
                  <c:v>13.129129129130003</c:v>
                </c:pt>
                <c:pt idx="4372">
                  <c:v>13.132132132133007</c:v>
                </c:pt>
                <c:pt idx="4373">
                  <c:v>13.135135135136011</c:v>
                </c:pt>
                <c:pt idx="4374">
                  <c:v>13.138138138139015</c:v>
                </c:pt>
                <c:pt idx="4375">
                  <c:v>13.141141141142018</c:v>
                </c:pt>
                <c:pt idx="4376">
                  <c:v>13.144144144145022</c:v>
                </c:pt>
                <c:pt idx="4377">
                  <c:v>13.147147147148026</c:v>
                </c:pt>
                <c:pt idx="4378">
                  <c:v>13.150150150151029</c:v>
                </c:pt>
                <c:pt idx="4379">
                  <c:v>13.153153153154033</c:v>
                </c:pt>
                <c:pt idx="4380">
                  <c:v>13.156156156157037</c:v>
                </c:pt>
                <c:pt idx="4381">
                  <c:v>13.159159159160041</c:v>
                </c:pt>
                <c:pt idx="4382">
                  <c:v>13.162162162163044</c:v>
                </c:pt>
                <c:pt idx="4383">
                  <c:v>13.165165165166048</c:v>
                </c:pt>
                <c:pt idx="4384">
                  <c:v>13.168168168169052</c:v>
                </c:pt>
                <c:pt idx="4385">
                  <c:v>13.171171171172055</c:v>
                </c:pt>
                <c:pt idx="4386">
                  <c:v>13.174174174175059</c:v>
                </c:pt>
                <c:pt idx="4387">
                  <c:v>13.177177177178063</c:v>
                </c:pt>
                <c:pt idx="4388">
                  <c:v>13.180180180181067</c:v>
                </c:pt>
                <c:pt idx="4389">
                  <c:v>13.18318318318407</c:v>
                </c:pt>
                <c:pt idx="4390">
                  <c:v>13.186186186187074</c:v>
                </c:pt>
                <c:pt idx="4391">
                  <c:v>13.189189189190078</c:v>
                </c:pt>
                <c:pt idx="4392">
                  <c:v>13.192192192193081</c:v>
                </c:pt>
                <c:pt idx="4393">
                  <c:v>13.195195195196085</c:v>
                </c:pt>
                <c:pt idx="4394">
                  <c:v>13.198198198199089</c:v>
                </c:pt>
                <c:pt idx="4395">
                  <c:v>13.201201201202093</c:v>
                </c:pt>
                <c:pt idx="4396">
                  <c:v>13.204204204205096</c:v>
                </c:pt>
                <c:pt idx="4397">
                  <c:v>13.2072072072081</c:v>
                </c:pt>
                <c:pt idx="4398">
                  <c:v>13.210210210211104</c:v>
                </c:pt>
                <c:pt idx="4399">
                  <c:v>13.213213213214107</c:v>
                </c:pt>
                <c:pt idx="4400">
                  <c:v>13.216216216217111</c:v>
                </c:pt>
                <c:pt idx="4401">
                  <c:v>13.219219219220115</c:v>
                </c:pt>
                <c:pt idx="4402">
                  <c:v>13.222222222223118</c:v>
                </c:pt>
                <c:pt idx="4403">
                  <c:v>13.225225225226122</c:v>
                </c:pt>
                <c:pt idx="4404">
                  <c:v>13.228228228229126</c:v>
                </c:pt>
                <c:pt idx="4405">
                  <c:v>13.23123123123213</c:v>
                </c:pt>
                <c:pt idx="4406">
                  <c:v>13.234234234235133</c:v>
                </c:pt>
                <c:pt idx="4407">
                  <c:v>13.237237237238137</c:v>
                </c:pt>
                <c:pt idx="4408">
                  <c:v>13.240240240241141</c:v>
                </c:pt>
                <c:pt idx="4409">
                  <c:v>13.243243243244144</c:v>
                </c:pt>
                <c:pt idx="4410">
                  <c:v>13.246246246247148</c:v>
                </c:pt>
                <c:pt idx="4411">
                  <c:v>13.249249249250152</c:v>
                </c:pt>
                <c:pt idx="4412">
                  <c:v>13.252252252253156</c:v>
                </c:pt>
                <c:pt idx="4413">
                  <c:v>13.255255255256159</c:v>
                </c:pt>
                <c:pt idx="4414">
                  <c:v>13.258258258259163</c:v>
                </c:pt>
                <c:pt idx="4415">
                  <c:v>13.261261261262167</c:v>
                </c:pt>
                <c:pt idx="4416">
                  <c:v>13.26426426426517</c:v>
                </c:pt>
                <c:pt idx="4417">
                  <c:v>13.267267267268174</c:v>
                </c:pt>
                <c:pt idx="4418">
                  <c:v>13.270270270271178</c:v>
                </c:pt>
                <c:pt idx="4419">
                  <c:v>13.273273273274182</c:v>
                </c:pt>
                <c:pt idx="4420">
                  <c:v>13.276276276277185</c:v>
                </c:pt>
                <c:pt idx="4421">
                  <c:v>13.279279279280189</c:v>
                </c:pt>
                <c:pt idx="4422">
                  <c:v>13.282282282283193</c:v>
                </c:pt>
                <c:pt idx="4423">
                  <c:v>13.285285285286196</c:v>
                </c:pt>
                <c:pt idx="4424">
                  <c:v>13.2882882882892</c:v>
                </c:pt>
                <c:pt idx="4425">
                  <c:v>13.291291291292204</c:v>
                </c:pt>
                <c:pt idx="4426">
                  <c:v>13.294294294295208</c:v>
                </c:pt>
                <c:pt idx="4427">
                  <c:v>13.297297297298211</c:v>
                </c:pt>
                <c:pt idx="4428">
                  <c:v>13.300300300301215</c:v>
                </c:pt>
                <c:pt idx="4429">
                  <c:v>13.303303303304219</c:v>
                </c:pt>
                <c:pt idx="4430">
                  <c:v>13.306306306307222</c:v>
                </c:pt>
                <c:pt idx="4431">
                  <c:v>13.309309309310226</c:v>
                </c:pt>
                <c:pt idx="4432">
                  <c:v>13.31231231231323</c:v>
                </c:pt>
                <c:pt idx="4433">
                  <c:v>13.315315315316234</c:v>
                </c:pt>
                <c:pt idx="4434">
                  <c:v>13.318318318319237</c:v>
                </c:pt>
                <c:pt idx="4435">
                  <c:v>13.321321321322241</c:v>
                </c:pt>
                <c:pt idx="4436">
                  <c:v>13.324324324325245</c:v>
                </c:pt>
                <c:pt idx="4437">
                  <c:v>13.327327327328248</c:v>
                </c:pt>
                <c:pt idx="4438">
                  <c:v>13.330330330331252</c:v>
                </c:pt>
                <c:pt idx="4439">
                  <c:v>13.333333333334256</c:v>
                </c:pt>
                <c:pt idx="4440">
                  <c:v>13.33633633633726</c:v>
                </c:pt>
                <c:pt idx="4441">
                  <c:v>13.339339339340263</c:v>
                </c:pt>
                <c:pt idx="4442">
                  <c:v>13.342342342343267</c:v>
                </c:pt>
                <c:pt idx="4443">
                  <c:v>13.345345345346271</c:v>
                </c:pt>
                <c:pt idx="4444">
                  <c:v>13.348348348349274</c:v>
                </c:pt>
                <c:pt idx="4445">
                  <c:v>13.351351351352278</c:v>
                </c:pt>
                <c:pt idx="4446">
                  <c:v>13.354354354355282</c:v>
                </c:pt>
                <c:pt idx="4447">
                  <c:v>13.357357357358286</c:v>
                </c:pt>
                <c:pt idx="4448">
                  <c:v>13.360360360361289</c:v>
                </c:pt>
                <c:pt idx="4449">
                  <c:v>13.363363363364293</c:v>
                </c:pt>
                <c:pt idx="4450">
                  <c:v>13.366366366367297</c:v>
                </c:pt>
                <c:pt idx="4451">
                  <c:v>13.3693693693703</c:v>
                </c:pt>
                <c:pt idx="4452">
                  <c:v>13.372372372373304</c:v>
                </c:pt>
                <c:pt idx="4453">
                  <c:v>13.375375375376308</c:v>
                </c:pt>
                <c:pt idx="4454">
                  <c:v>13.378378378379312</c:v>
                </c:pt>
                <c:pt idx="4455">
                  <c:v>13.381381381382315</c:v>
                </c:pt>
                <c:pt idx="4456">
                  <c:v>13.384384384385319</c:v>
                </c:pt>
                <c:pt idx="4457">
                  <c:v>13.387387387388323</c:v>
                </c:pt>
                <c:pt idx="4458">
                  <c:v>13.390390390391326</c:v>
                </c:pt>
                <c:pt idx="4459">
                  <c:v>13.39339339339433</c:v>
                </c:pt>
                <c:pt idx="4460">
                  <c:v>13.396396396397334</c:v>
                </c:pt>
                <c:pt idx="4461">
                  <c:v>13.399399399400338</c:v>
                </c:pt>
                <c:pt idx="4462">
                  <c:v>13.402402402403341</c:v>
                </c:pt>
                <c:pt idx="4463">
                  <c:v>13.405405405406345</c:v>
                </c:pt>
                <c:pt idx="4464">
                  <c:v>13.408408408409349</c:v>
                </c:pt>
                <c:pt idx="4465">
                  <c:v>13.411411411412352</c:v>
                </c:pt>
                <c:pt idx="4466">
                  <c:v>13.414414414415356</c:v>
                </c:pt>
                <c:pt idx="4467">
                  <c:v>13.41741741741836</c:v>
                </c:pt>
                <c:pt idx="4468">
                  <c:v>13.420420420421364</c:v>
                </c:pt>
                <c:pt idx="4469">
                  <c:v>13.423423423424367</c:v>
                </c:pt>
                <c:pt idx="4470">
                  <c:v>13.426426426427371</c:v>
                </c:pt>
                <c:pt idx="4471">
                  <c:v>13.429429429430375</c:v>
                </c:pt>
                <c:pt idx="4472">
                  <c:v>13.432432432433378</c:v>
                </c:pt>
                <c:pt idx="4473">
                  <c:v>13.435435435436382</c:v>
                </c:pt>
                <c:pt idx="4474">
                  <c:v>13.438438438439386</c:v>
                </c:pt>
                <c:pt idx="4475">
                  <c:v>13.44144144144239</c:v>
                </c:pt>
                <c:pt idx="4476">
                  <c:v>13.444444444445393</c:v>
                </c:pt>
                <c:pt idx="4477">
                  <c:v>13.447447447448397</c:v>
                </c:pt>
                <c:pt idx="4478">
                  <c:v>13.450450450451401</c:v>
                </c:pt>
                <c:pt idx="4479">
                  <c:v>13.453453453454404</c:v>
                </c:pt>
                <c:pt idx="4480">
                  <c:v>13.456456456457408</c:v>
                </c:pt>
                <c:pt idx="4481">
                  <c:v>13.459459459460412</c:v>
                </c:pt>
                <c:pt idx="4482">
                  <c:v>13.462462462463415</c:v>
                </c:pt>
                <c:pt idx="4483">
                  <c:v>13.465465465466419</c:v>
                </c:pt>
                <c:pt idx="4484">
                  <c:v>13.468468468469423</c:v>
                </c:pt>
                <c:pt idx="4485">
                  <c:v>13.471471471472427</c:v>
                </c:pt>
                <c:pt idx="4486">
                  <c:v>13.47447447447543</c:v>
                </c:pt>
                <c:pt idx="4487">
                  <c:v>13.477477477478434</c:v>
                </c:pt>
                <c:pt idx="4488">
                  <c:v>13.480480480481438</c:v>
                </c:pt>
                <c:pt idx="4489">
                  <c:v>13.483483483484441</c:v>
                </c:pt>
                <c:pt idx="4490">
                  <c:v>13.486486486487445</c:v>
                </c:pt>
                <c:pt idx="4491">
                  <c:v>13.489489489490449</c:v>
                </c:pt>
                <c:pt idx="4492">
                  <c:v>13.492492492493453</c:v>
                </c:pt>
                <c:pt idx="4493">
                  <c:v>13.495495495496456</c:v>
                </c:pt>
                <c:pt idx="4494">
                  <c:v>13.49849849849946</c:v>
                </c:pt>
                <c:pt idx="4495">
                  <c:v>13.501501501502464</c:v>
                </c:pt>
                <c:pt idx="4496">
                  <c:v>13.504504504505467</c:v>
                </c:pt>
                <c:pt idx="4497">
                  <c:v>13.507507507508471</c:v>
                </c:pt>
                <c:pt idx="4498">
                  <c:v>13.510510510511475</c:v>
                </c:pt>
                <c:pt idx="4499">
                  <c:v>13.513513513514479</c:v>
                </c:pt>
                <c:pt idx="4500">
                  <c:v>13.516516516517482</c:v>
                </c:pt>
                <c:pt idx="4501">
                  <c:v>13.519519519520486</c:v>
                </c:pt>
                <c:pt idx="4502">
                  <c:v>13.52252252252349</c:v>
                </c:pt>
                <c:pt idx="4503">
                  <c:v>13.525525525526493</c:v>
                </c:pt>
                <c:pt idx="4504">
                  <c:v>13.528528528529497</c:v>
                </c:pt>
                <c:pt idx="4505">
                  <c:v>13.531531531532501</c:v>
                </c:pt>
                <c:pt idx="4506">
                  <c:v>13.534534534535505</c:v>
                </c:pt>
                <c:pt idx="4507">
                  <c:v>13.537537537538508</c:v>
                </c:pt>
                <c:pt idx="4508">
                  <c:v>13.540540540541512</c:v>
                </c:pt>
                <c:pt idx="4509">
                  <c:v>13.543543543544516</c:v>
                </c:pt>
                <c:pt idx="4510">
                  <c:v>13.546546546547519</c:v>
                </c:pt>
                <c:pt idx="4511">
                  <c:v>13.549549549550523</c:v>
                </c:pt>
                <c:pt idx="4512">
                  <c:v>13.552552552553527</c:v>
                </c:pt>
                <c:pt idx="4513">
                  <c:v>13.555555555556531</c:v>
                </c:pt>
                <c:pt idx="4514">
                  <c:v>13.558558558559534</c:v>
                </c:pt>
                <c:pt idx="4515">
                  <c:v>13.561561561562538</c:v>
                </c:pt>
                <c:pt idx="4516">
                  <c:v>13.564564564565542</c:v>
                </c:pt>
                <c:pt idx="4517">
                  <c:v>13.567567567568545</c:v>
                </c:pt>
                <c:pt idx="4518">
                  <c:v>13.570570570571549</c:v>
                </c:pt>
                <c:pt idx="4519">
                  <c:v>13.573573573574553</c:v>
                </c:pt>
                <c:pt idx="4520">
                  <c:v>13.576576576577557</c:v>
                </c:pt>
                <c:pt idx="4521">
                  <c:v>13.57957957958056</c:v>
                </c:pt>
                <c:pt idx="4522">
                  <c:v>13.582582582583564</c:v>
                </c:pt>
                <c:pt idx="4523">
                  <c:v>13.585585585586568</c:v>
                </c:pt>
                <c:pt idx="4524">
                  <c:v>13.588588588589571</c:v>
                </c:pt>
                <c:pt idx="4525">
                  <c:v>13.591591591592575</c:v>
                </c:pt>
                <c:pt idx="4526">
                  <c:v>13.594594594595579</c:v>
                </c:pt>
                <c:pt idx="4527">
                  <c:v>13.597597597598583</c:v>
                </c:pt>
                <c:pt idx="4528">
                  <c:v>13.600600600601586</c:v>
                </c:pt>
                <c:pt idx="4529">
                  <c:v>13.60360360360459</c:v>
                </c:pt>
                <c:pt idx="4530">
                  <c:v>13.606606606607594</c:v>
                </c:pt>
                <c:pt idx="4531">
                  <c:v>13.609609609610597</c:v>
                </c:pt>
                <c:pt idx="4532">
                  <c:v>13.612612612613601</c:v>
                </c:pt>
                <c:pt idx="4533">
                  <c:v>13.615615615616605</c:v>
                </c:pt>
                <c:pt idx="4534">
                  <c:v>13.618618618619609</c:v>
                </c:pt>
                <c:pt idx="4535">
                  <c:v>13.621621621622612</c:v>
                </c:pt>
                <c:pt idx="4536">
                  <c:v>13.624624624625616</c:v>
                </c:pt>
                <c:pt idx="4537">
                  <c:v>13.62762762762862</c:v>
                </c:pt>
                <c:pt idx="4538">
                  <c:v>13.630630630631623</c:v>
                </c:pt>
                <c:pt idx="4539">
                  <c:v>13.633633633634627</c:v>
                </c:pt>
                <c:pt idx="4540">
                  <c:v>13.636636636637631</c:v>
                </c:pt>
                <c:pt idx="4541">
                  <c:v>13.639639639640635</c:v>
                </c:pt>
                <c:pt idx="4542">
                  <c:v>13.642642642643638</c:v>
                </c:pt>
                <c:pt idx="4543">
                  <c:v>13.645645645646642</c:v>
                </c:pt>
                <c:pt idx="4544">
                  <c:v>13.648648648649646</c:v>
                </c:pt>
                <c:pt idx="4545">
                  <c:v>13.651651651652649</c:v>
                </c:pt>
                <c:pt idx="4546">
                  <c:v>13.654654654655653</c:v>
                </c:pt>
                <c:pt idx="4547">
                  <c:v>13.657657657658657</c:v>
                </c:pt>
                <c:pt idx="4548">
                  <c:v>13.660660660661661</c:v>
                </c:pt>
                <c:pt idx="4549">
                  <c:v>13.663663663664664</c:v>
                </c:pt>
                <c:pt idx="4550">
                  <c:v>13.666666666667668</c:v>
                </c:pt>
                <c:pt idx="4551">
                  <c:v>13.669669669670672</c:v>
                </c:pt>
                <c:pt idx="4552">
                  <c:v>13.672672672673675</c:v>
                </c:pt>
                <c:pt idx="4553">
                  <c:v>13.675675675676679</c:v>
                </c:pt>
                <c:pt idx="4554">
                  <c:v>13.678678678679683</c:v>
                </c:pt>
                <c:pt idx="4555">
                  <c:v>13.681681681682687</c:v>
                </c:pt>
                <c:pt idx="4556">
                  <c:v>13.68468468468569</c:v>
                </c:pt>
                <c:pt idx="4557">
                  <c:v>13.687687687688694</c:v>
                </c:pt>
                <c:pt idx="4558">
                  <c:v>13.690690690691698</c:v>
                </c:pt>
                <c:pt idx="4559">
                  <c:v>13.693693693694701</c:v>
                </c:pt>
                <c:pt idx="4560">
                  <c:v>13.696696696697705</c:v>
                </c:pt>
                <c:pt idx="4561">
                  <c:v>13.699699699700709</c:v>
                </c:pt>
                <c:pt idx="4562">
                  <c:v>13.702702702703712</c:v>
                </c:pt>
                <c:pt idx="4563">
                  <c:v>13.705705705706716</c:v>
                </c:pt>
                <c:pt idx="4564">
                  <c:v>13.70870870870972</c:v>
                </c:pt>
                <c:pt idx="4565">
                  <c:v>13.711711711712724</c:v>
                </c:pt>
                <c:pt idx="4566">
                  <c:v>13.714714714715727</c:v>
                </c:pt>
                <c:pt idx="4567">
                  <c:v>13.717717717718731</c:v>
                </c:pt>
                <c:pt idx="4568">
                  <c:v>13.720720720721735</c:v>
                </c:pt>
                <c:pt idx="4569">
                  <c:v>13.723723723724738</c:v>
                </c:pt>
                <c:pt idx="4570">
                  <c:v>13.726726726727742</c:v>
                </c:pt>
                <c:pt idx="4571">
                  <c:v>13.729729729730746</c:v>
                </c:pt>
                <c:pt idx="4572">
                  <c:v>13.73273273273375</c:v>
                </c:pt>
                <c:pt idx="4573">
                  <c:v>13.735735735736753</c:v>
                </c:pt>
                <c:pt idx="4574">
                  <c:v>13.738738738739757</c:v>
                </c:pt>
                <c:pt idx="4575">
                  <c:v>13.741741741742761</c:v>
                </c:pt>
                <c:pt idx="4576">
                  <c:v>13.744744744745764</c:v>
                </c:pt>
                <c:pt idx="4577">
                  <c:v>13.747747747748768</c:v>
                </c:pt>
                <c:pt idx="4578">
                  <c:v>13.750750750751772</c:v>
                </c:pt>
                <c:pt idx="4579">
                  <c:v>13.753753753754776</c:v>
                </c:pt>
                <c:pt idx="4580">
                  <c:v>13.756756756757779</c:v>
                </c:pt>
                <c:pt idx="4581">
                  <c:v>13.759759759760783</c:v>
                </c:pt>
                <c:pt idx="4582">
                  <c:v>13.762762762763787</c:v>
                </c:pt>
                <c:pt idx="4583">
                  <c:v>13.76576576576679</c:v>
                </c:pt>
                <c:pt idx="4584">
                  <c:v>13.768768768769794</c:v>
                </c:pt>
                <c:pt idx="4585">
                  <c:v>13.771771771772798</c:v>
                </c:pt>
                <c:pt idx="4586">
                  <c:v>13.774774774775802</c:v>
                </c:pt>
                <c:pt idx="4587">
                  <c:v>13.777777777778805</c:v>
                </c:pt>
                <c:pt idx="4588">
                  <c:v>13.780780780781809</c:v>
                </c:pt>
                <c:pt idx="4589">
                  <c:v>13.783783783784813</c:v>
                </c:pt>
                <c:pt idx="4590">
                  <c:v>13.786786786787816</c:v>
                </c:pt>
                <c:pt idx="4591">
                  <c:v>13.78978978979082</c:v>
                </c:pt>
                <c:pt idx="4592">
                  <c:v>13.792792792793824</c:v>
                </c:pt>
                <c:pt idx="4593">
                  <c:v>13.795795795796828</c:v>
                </c:pt>
                <c:pt idx="4594">
                  <c:v>13.798798798799831</c:v>
                </c:pt>
                <c:pt idx="4595">
                  <c:v>13.801801801802835</c:v>
                </c:pt>
                <c:pt idx="4596">
                  <c:v>13.804804804805839</c:v>
                </c:pt>
                <c:pt idx="4597">
                  <c:v>13.807807807808842</c:v>
                </c:pt>
                <c:pt idx="4598">
                  <c:v>13.810810810811846</c:v>
                </c:pt>
                <c:pt idx="4599">
                  <c:v>13.81381381381485</c:v>
                </c:pt>
                <c:pt idx="4600">
                  <c:v>13.816816816817854</c:v>
                </c:pt>
                <c:pt idx="4601">
                  <c:v>13.819819819820857</c:v>
                </c:pt>
                <c:pt idx="4602">
                  <c:v>13.822822822823861</c:v>
                </c:pt>
                <c:pt idx="4603">
                  <c:v>13.825825825826865</c:v>
                </c:pt>
                <c:pt idx="4604">
                  <c:v>13.828828828829868</c:v>
                </c:pt>
                <c:pt idx="4605">
                  <c:v>13.831831831832872</c:v>
                </c:pt>
                <c:pt idx="4606">
                  <c:v>13.834834834835876</c:v>
                </c:pt>
                <c:pt idx="4607">
                  <c:v>13.83783783783888</c:v>
                </c:pt>
                <c:pt idx="4608">
                  <c:v>13.840840840841883</c:v>
                </c:pt>
                <c:pt idx="4609">
                  <c:v>13.843843843844887</c:v>
                </c:pt>
                <c:pt idx="4610">
                  <c:v>13.846846846847891</c:v>
                </c:pt>
                <c:pt idx="4611">
                  <c:v>13.849849849850894</c:v>
                </c:pt>
                <c:pt idx="4612">
                  <c:v>13.852852852853898</c:v>
                </c:pt>
                <c:pt idx="4613">
                  <c:v>13.855855855856902</c:v>
                </c:pt>
                <c:pt idx="4614">
                  <c:v>13.858858858859906</c:v>
                </c:pt>
                <c:pt idx="4615">
                  <c:v>13.861861861862909</c:v>
                </c:pt>
                <c:pt idx="4616">
                  <c:v>13.864864864865913</c:v>
                </c:pt>
                <c:pt idx="4617">
                  <c:v>13.867867867868917</c:v>
                </c:pt>
                <c:pt idx="4618">
                  <c:v>13.87087087087192</c:v>
                </c:pt>
                <c:pt idx="4619">
                  <c:v>13.873873873874924</c:v>
                </c:pt>
                <c:pt idx="4620">
                  <c:v>13.876876876877928</c:v>
                </c:pt>
                <c:pt idx="4621">
                  <c:v>13.879879879880932</c:v>
                </c:pt>
                <c:pt idx="4622">
                  <c:v>13.882882882883935</c:v>
                </c:pt>
                <c:pt idx="4623">
                  <c:v>13.885885885886939</c:v>
                </c:pt>
                <c:pt idx="4624">
                  <c:v>13.888888888889943</c:v>
                </c:pt>
                <c:pt idx="4625">
                  <c:v>13.891891891892946</c:v>
                </c:pt>
                <c:pt idx="4626">
                  <c:v>13.89489489489595</c:v>
                </c:pt>
                <c:pt idx="4627">
                  <c:v>13.897897897898954</c:v>
                </c:pt>
                <c:pt idx="4628">
                  <c:v>13.900900900901958</c:v>
                </c:pt>
                <c:pt idx="4629">
                  <c:v>13.903903903904961</c:v>
                </c:pt>
                <c:pt idx="4630">
                  <c:v>13.906906906907965</c:v>
                </c:pt>
                <c:pt idx="4631">
                  <c:v>13.909909909910969</c:v>
                </c:pt>
                <c:pt idx="4632">
                  <c:v>13.912912912913972</c:v>
                </c:pt>
                <c:pt idx="4633">
                  <c:v>13.915915915916976</c:v>
                </c:pt>
                <c:pt idx="4634">
                  <c:v>13.91891891891998</c:v>
                </c:pt>
                <c:pt idx="4635">
                  <c:v>13.921921921922984</c:v>
                </c:pt>
                <c:pt idx="4636">
                  <c:v>13.924924924925987</c:v>
                </c:pt>
                <c:pt idx="4637">
                  <c:v>13.927927927928991</c:v>
                </c:pt>
                <c:pt idx="4638">
                  <c:v>13.930930930931995</c:v>
                </c:pt>
                <c:pt idx="4639">
                  <c:v>13.933933933934998</c:v>
                </c:pt>
                <c:pt idx="4640">
                  <c:v>13.936936936938002</c:v>
                </c:pt>
                <c:pt idx="4641">
                  <c:v>13.939939939941006</c:v>
                </c:pt>
                <c:pt idx="4642">
                  <c:v>13.942942942944009</c:v>
                </c:pt>
                <c:pt idx="4643">
                  <c:v>13.945945945947013</c:v>
                </c:pt>
                <c:pt idx="4644">
                  <c:v>13.948948948950017</c:v>
                </c:pt>
                <c:pt idx="4645">
                  <c:v>13.951951951953021</c:v>
                </c:pt>
                <c:pt idx="4646">
                  <c:v>13.954954954956024</c:v>
                </c:pt>
                <c:pt idx="4647">
                  <c:v>13.957957957959028</c:v>
                </c:pt>
                <c:pt idx="4648">
                  <c:v>13.960960960962032</c:v>
                </c:pt>
                <c:pt idx="4649">
                  <c:v>13.963963963965035</c:v>
                </c:pt>
                <c:pt idx="4650">
                  <c:v>13.966966966968039</c:v>
                </c:pt>
                <c:pt idx="4651">
                  <c:v>13.969969969971043</c:v>
                </c:pt>
                <c:pt idx="4652">
                  <c:v>13.972972972974047</c:v>
                </c:pt>
                <c:pt idx="4653">
                  <c:v>13.97597597597705</c:v>
                </c:pt>
                <c:pt idx="4654">
                  <c:v>13.978978978980054</c:v>
                </c:pt>
                <c:pt idx="4655">
                  <c:v>13.981981981983058</c:v>
                </c:pt>
                <c:pt idx="4656">
                  <c:v>13.984984984986061</c:v>
                </c:pt>
                <c:pt idx="4657">
                  <c:v>13.987987987989065</c:v>
                </c:pt>
                <c:pt idx="4658">
                  <c:v>13.990990990992069</c:v>
                </c:pt>
                <c:pt idx="4659">
                  <c:v>13.993993993995073</c:v>
                </c:pt>
                <c:pt idx="4660">
                  <c:v>13.996996996998076</c:v>
                </c:pt>
                <c:pt idx="4661">
                  <c:v>14.00000000000108</c:v>
                </c:pt>
                <c:pt idx="4662">
                  <c:v>14.003003003004084</c:v>
                </c:pt>
                <c:pt idx="4663">
                  <c:v>14.006006006007087</c:v>
                </c:pt>
                <c:pt idx="4664">
                  <c:v>14.009009009010091</c:v>
                </c:pt>
                <c:pt idx="4665">
                  <c:v>14.012012012013095</c:v>
                </c:pt>
                <c:pt idx="4666">
                  <c:v>14.015015015016099</c:v>
                </c:pt>
                <c:pt idx="4667">
                  <c:v>14.018018018019102</c:v>
                </c:pt>
                <c:pt idx="4668">
                  <c:v>14.021021021022106</c:v>
                </c:pt>
                <c:pt idx="4669">
                  <c:v>14.02402402402511</c:v>
                </c:pt>
                <c:pt idx="4670">
                  <c:v>14.027027027028113</c:v>
                </c:pt>
                <c:pt idx="4671">
                  <c:v>14.030030030031117</c:v>
                </c:pt>
                <c:pt idx="4672">
                  <c:v>14.033033033034121</c:v>
                </c:pt>
                <c:pt idx="4673">
                  <c:v>14.036036036037125</c:v>
                </c:pt>
                <c:pt idx="4674">
                  <c:v>14.039039039040128</c:v>
                </c:pt>
                <c:pt idx="4675">
                  <c:v>14.042042042043132</c:v>
                </c:pt>
                <c:pt idx="4676">
                  <c:v>14.045045045046136</c:v>
                </c:pt>
                <c:pt idx="4677">
                  <c:v>14.048048048049139</c:v>
                </c:pt>
                <c:pt idx="4678">
                  <c:v>14.051051051052143</c:v>
                </c:pt>
                <c:pt idx="4679">
                  <c:v>14.054054054055147</c:v>
                </c:pt>
                <c:pt idx="4680">
                  <c:v>14.057057057058151</c:v>
                </c:pt>
                <c:pt idx="4681">
                  <c:v>14.060060060061154</c:v>
                </c:pt>
                <c:pt idx="4682">
                  <c:v>14.063063063064158</c:v>
                </c:pt>
                <c:pt idx="4683">
                  <c:v>14.066066066067162</c:v>
                </c:pt>
                <c:pt idx="4684">
                  <c:v>14.069069069070165</c:v>
                </c:pt>
                <c:pt idx="4685">
                  <c:v>14.072072072073169</c:v>
                </c:pt>
                <c:pt idx="4686">
                  <c:v>14.075075075076173</c:v>
                </c:pt>
                <c:pt idx="4687">
                  <c:v>14.078078078079177</c:v>
                </c:pt>
                <c:pt idx="4688">
                  <c:v>14.08108108108218</c:v>
                </c:pt>
                <c:pt idx="4689">
                  <c:v>14.084084084085184</c:v>
                </c:pt>
                <c:pt idx="4690">
                  <c:v>14.087087087088188</c:v>
                </c:pt>
                <c:pt idx="4691">
                  <c:v>14.090090090091191</c:v>
                </c:pt>
                <c:pt idx="4692">
                  <c:v>14.093093093094195</c:v>
                </c:pt>
                <c:pt idx="4693">
                  <c:v>14.096096096097199</c:v>
                </c:pt>
                <c:pt idx="4694">
                  <c:v>14.099099099100203</c:v>
                </c:pt>
                <c:pt idx="4695">
                  <c:v>14.102102102103206</c:v>
                </c:pt>
                <c:pt idx="4696">
                  <c:v>14.10510510510621</c:v>
                </c:pt>
                <c:pt idx="4697">
                  <c:v>14.108108108109214</c:v>
                </c:pt>
                <c:pt idx="4698">
                  <c:v>14.111111111112217</c:v>
                </c:pt>
                <c:pt idx="4699">
                  <c:v>14.114114114115221</c:v>
                </c:pt>
                <c:pt idx="4700">
                  <c:v>14.117117117118225</c:v>
                </c:pt>
                <c:pt idx="4701">
                  <c:v>14.120120120121229</c:v>
                </c:pt>
                <c:pt idx="4702">
                  <c:v>14.123123123124232</c:v>
                </c:pt>
                <c:pt idx="4703">
                  <c:v>14.126126126127236</c:v>
                </c:pt>
                <c:pt idx="4704">
                  <c:v>14.12912912913024</c:v>
                </c:pt>
                <c:pt idx="4705">
                  <c:v>14.132132132133243</c:v>
                </c:pt>
                <c:pt idx="4706">
                  <c:v>14.135135135136247</c:v>
                </c:pt>
                <c:pt idx="4707">
                  <c:v>14.138138138139251</c:v>
                </c:pt>
                <c:pt idx="4708">
                  <c:v>14.141141141142255</c:v>
                </c:pt>
                <c:pt idx="4709">
                  <c:v>14.144144144145258</c:v>
                </c:pt>
                <c:pt idx="4710">
                  <c:v>14.147147147148262</c:v>
                </c:pt>
                <c:pt idx="4711">
                  <c:v>14.150150150151266</c:v>
                </c:pt>
                <c:pt idx="4712">
                  <c:v>14.153153153154269</c:v>
                </c:pt>
                <c:pt idx="4713">
                  <c:v>14.156156156157273</c:v>
                </c:pt>
                <c:pt idx="4714">
                  <c:v>14.159159159160277</c:v>
                </c:pt>
                <c:pt idx="4715">
                  <c:v>14.16216216216328</c:v>
                </c:pt>
                <c:pt idx="4716">
                  <c:v>14.165165165166284</c:v>
                </c:pt>
                <c:pt idx="4717">
                  <c:v>14.168168168169288</c:v>
                </c:pt>
                <c:pt idx="4718">
                  <c:v>14.171171171172292</c:v>
                </c:pt>
                <c:pt idx="4719">
                  <c:v>14.174174174175295</c:v>
                </c:pt>
                <c:pt idx="4720">
                  <c:v>14.177177177178299</c:v>
                </c:pt>
                <c:pt idx="4721">
                  <c:v>14.180180180181303</c:v>
                </c:pt>
                <c:pt idx="4722">
                  <c:v>14.183183183184306</c:v>
                </c:pt>
                <c:pt idx="4723">
                  <c:v>14.18618618618731</c:v>
                </c:pt>
                <c:pt idx="4724">
                  <c:v>14.189189189190314</c:v>
                </c:pt>
                <c:pt idx="4725">
                  <c:v>14.192192192193318</c:v>
                </c:pt>
                <c:pt idx="4726">
                  <c:v>14.195195195196321</c:v>
                </c:pt>
                <c:pt idx="4727">
                  <c:v>14.198198198199325</c:v>
                </c:pt>
                <c:pt idx="4728">
                  <c:v>14.201201201202329</c:v>
                </c:pt>
                <c:pt idx="4729">
                  <c:v>14.204204204205332</c:v>
                </c:pt>
                <c:pt idx="4730">
                  <c:v>14.207207207208336</c:v>
                </c:pt>
                <c:pt idx="4731">
                  <c:v>14.21021021021134</c:v>
                </c:pt>
                <c:pt idx="4732">
                  <c:v>14.213213213214344</c:v>
                </c:pt>
                <c:pt idx="4733">
                  <c:v>14.216216216217347</c:v>
                </c:pt>
                <c:pt idx="4734">
                  <c:v>14.219219219220351</c:v>
                </c:pt>
                <c:pt idx="4735">
                  <c:v>14.222222222223355</c:v>
                </c:pt>
                <c:pt idx="4736">
                  <c:v>14.225225225226358</c:v>
                </c:pt>
                <c:pt idx="4737">
                  <c:v>14.228228228229362</c:v>
                </c:pt>
                <c:pt idx="4738">
                  <c:v>14.231231231232366</c:v>
                </c:pt>
                <c:pt idx="4739">
                  <c:v>14.23423423423537</c:v>
                </c:pt>
                <c:pt idx="4740">
                  <c:v>14.237237237238373</c:v>
                </c:pt>
                <c:pt idx="4741">
                  <c:v>14.240240240241377</c:v>
                </c:pt>
                <c:pt idx="4742">
                  <c:v>14.243243243244381</c:v>
                </c:pt>
                <c:pt idx="4743">
                  <c:v>14.246246246247384</c:v>
                </c:pt>
                <c:pt idx="4744">
                  <c:v>14.249249249250388</c:v>
                </c:pt>
                <c:pt idx="4745">
                  <c:v>14.252252252253392</c:v>
                </c:pt>
                <c:pt idx="4746">
                  <c:v>14.255255255256396</c:v>
                </c:pt>
                <c:pt idx="4747">
                  <c:v>14.258258258259399</c:v>
                </c:pt>
                <c:pt idx="4748">
                  <c:v>14.261261261262403</c:v>
                </c:pt>
                <c:pt idx="4749">
                  <c:v>14.264264264265407</c:v>
                </c:pt>
                <c:pt idx="4750">
                  <c:v>14.26726726726841</c:v>
                </c:pt>
                <c:pt idx="4751">
                  <c:v>14.270270270271414</c:v>
                </c:pt>
                <c:pt idx="4752">
                  <c:v>14.273273273274418</c:v>
                </c:pt>
                <c:pt idx="4753">
                  <c:v>14.276276276277422</c:v>
                </c:pt>
                <c:pt idx="4754">
                  <c:v>14.279279279280425</c:v>
                </c:pt>
                <c:pt idx="4755">
                  <c:v>14.282282282283429</c:v>
                </c:pt>
                <c:pt idx="4756">
                  <c:v>14.285285285286433</c:v>
                </c:pt>
                <c:pt idx="4757">
                  <c:v>14.288288288289436</c:v>
                </c:pt>
                <c:pt idx="4758">
                  <c:v>14.29129129129244</c:v>
                </c:pt>
                <c:pt idx="4759">
                  <c:v>14.294294294295444</c:v>
                </c:pt>
                <c:pt idx="4760">
                  <c:v>14.297297297298448</c:v>
                </c:pt>
                <c:pt idx="4761">
                  <c:v>14.300300300301451</c:v>
                </c:pt>
                <c:pt idx="4762">
                  <c:v>14.303303303304455</c:v>
                </c:pt>
                <c:pt idx="4763">
                  <c:v>14.306306306307459</c:v>
                </c:pt>
                <c:pt idx="4764">
                  <c:v>14.309309309310462</c:v>
                </c:pt>
                <c:pt idx="4765">
                  <c:v>14.312312312313466</c:v>
                </c:pt>
                <c:pt idx="4766">
                  <c:v>14.31531531531647</c:v>
                </c:pt>
                <c:pt idx="4767">
                  <c:v>14.318318318319474</c:v>
                </c:pt>
                <c:pt idx="4768">
                  <c:v>14.321321321322477</c:v>
                </c:pt>
                <c:pt idx="4769">
                  <c:v>14.324324324325481</c:v>
                </c:pt>
                <c:pt idx="4770">
                  <c:v>14.327327327328485</c:v>
                </c:pt>
                <c:pt idx="4771">
                  <c:v>14.330330330331488</c:v>
                </c:pt>
                <c:pt idx="4772">
                  <c:v>14.333333333334492</c:v>
                </c:pt>
                <c:pt idx="4773">
                  <c:v>14.336336336337496</c:v>
                </c:pt>
                <c:pt idx="4774">
                  <c:v>14.3393393393405</c:v>
                </c:pt>
                <c:pt idx="4775">
                  <c:v>14.342342342343503</c:v>
                </c:pt>
                <c:pt idx="4776">
                  <c:v>14.345345345346507</c:v>
                </c:pt>
                <c:pt idx="4777">
                  <c:v>14.348348348349511</c:v>
                </c:pt>
                <c:pt idx="4778">
                  <c:v>14.351351351352514</c:v>
                </c:pt>
                <c:pt idx="4779">
                  <c:v>14.354354354355518</c:v>
                </c:pt>
                <c:pt idx="4780">
                  <c:v>14.357357357358522</c:v>
                </c:pt>
                <c:pt idx="4781">
                  <c:v>14.360360360361526</c:v>
                </c:pt>
                <c:pt idx="4782">
                  <c:v>14.363363363364529</c:v>
                </c:pt>
                <c:pt idx="4783">
                  <c:v>14.366366366367533</c:v>
                </c:pt>
                <c:pt idx="4784">
                  <c:v>14.369369369370537</c:v>
                </c:pt>
                <c:pt idx="4785">
                  <c:v>14.37237237237354</c:v>
                </c:pt>
                <c:pt idx="4786">
                  <c:v>14.375375375376544</c:v>
                </c:pt>
                <c:pt idx="4787">
                  <c:v>14.378378378379548</c:v>
                </c:pt>
                <c:pt idx="4788">
                  <c:v>14.381381381382552</c:v>
                </c:pt>
                <c:pt idx="4789">
                  <c:v>14.384384384385555</c:v>
                </c:pt>
                <c:pt idx="4790">
                  <c:v>14.387387387388559</c:v>
                </c:pt>
                <c:pt idx="4791">
                  <c:v>14.390390390391563</c:v>
                </c:pt>
                <c:pt idx="4792">
                  <c:v>14.393393393394566</c:v>
                </c:pt>
                <c:pt idx="4793">
                  <c:v>14.39639639639757</c:v>
                </c:pt>
                <c:pt idx="4794">
                  <c:v>14.399399399400574</c:v>
                </c:pt>
                <c:pt idx="4795">
                  <c:v>14.402402402403577</c:v>
                </c:pt>
                <c:pt idx="4796">
                  <c:v>14.405405405406581</c:v>
                </c:pt>
                <c:pt idx="4797">
                  <c:v>14.408408408409585</c:v>
                </c:pt>
                <c:pt idx="4798">
                  <c:v>14.411411411412589</c:v>
                </c:pt>
                <c:pt idx="4799">
                  <c:v>14.414414414415592</c:v>
                </c:pt>
                <c:pt idx="4800">
                  <c:v>14.417417417418596</c:v>
                </c:pt>
                <c:pt idx="4801">
                  <c:v>14.4204204204216</c:v>
                </c:pt>
                <c:pt idx="4802">
                  <c:v>14.423423423424603</c:v>
                </c:pt>
                <c:pt idx="4803">
                  <c:v>14.426426426427607</c:v>
                </c:pt>
                <c:pt idx="4804">
                  <c:v>14.429429429430611</c:v>
                </c:pt>
                <c:pt idx="4805">
                  <c:v>14.432432432433615</c:v>
                </c:pt>
                <c:pt idx="4806">
                  <c:v>14.435435435436618</c:v>
                </c:pt>
                <c:pt idx="4807">
                  <c:v>14.438438438439622</c:v>
                </c:pt>
                <c:pt idx="4808">
                  <c:v>14.441441441442626</c:v>
                </c:pt>
                <c:pt idx="4809">
                  <c:v>14.444444444445629</c:v>
                </c:pt>
                <c:pt idx="4810">
                  <c:v>14.447447447448633</c:v>
                </c:pt>
                <c:pt idx="4811">
                  <c:v>14.450450450451637</c:v>
                </c:pt>
                <c:pt idx="4812">
                  <c:v>14.453453453454641</c:v>
                </c:pt>
                <c:pt idx="4813">
                  <c:v>14.456456456457644</c:v>
                </c:pt>
                <c:pt idx="4814">
                  <c:v>14.459459459460648</c:v>
                </c:pt>
                <c:pt idx="4815">
                  <c:v>14.462462462463652</c:v>
                </c:pt>
                <c:pt idx="4816">
                  <c:v>14.465465465466655</c:v>
                </c:pt>
                <c:pt idx="4817">
                  <c:v>14.468468468469659</c:v>
                </c:pt>
                <c:pt idx="4818">
                  <c:v>14.471471471472663</c:v>
                </c:pt>
                <c:pt idx="4819">
                  <c:v>14.474474474475667</c:v>
                </c:pt>
                <c:pt idx="4820">
                  <c:v>14.47747747747867</c:v>
                </c:pt>
                <c:pt idx="4821">
                  <c:v>14.480480480481674</c:v>
                </c:pt>
                <c:pt idx="4822">
                  <c:v>14.483483483484678</c:v>
                </c:pt>
                <c:pt idx="4823">
                  <c:v>14.486486486487681</c:v>
                </c:pt>
                <c:pt idx="4824">
                  <c:v>14.489489489490685</c:v>
                </c:pt>
                <c:pt idx="4825">
                  <c:v>14.492492492493689</c:v>
                </c:pt>
                <c:pt idx="4826">
                  <c:v>14.495495495496693</c:v>
                </c:pt>
                <c:pt idx="4827">
                  <c:v>14.498498498499696</c:v>
                </c:pt>
                <c:pt idx="4828">
                  <c:v>14.5015015015027</c:v>
                </c:pt>
                <c:pt idx="4829">
                  <c:v>14.504504504505704</c:v>
                </c:pt>
                <c:pt idx="4830">
                  <c:v>14.507507507508707</c:v>
                </c:pt>
                <c:pt idx="4831">
                  <c:v>14.510510510511711</c:v>
                </c:pt>
                <c:pt idx="4832">
                  <c:v>14.513513513514715</c:v>
                </c:pt>
                <c:pt idx="4833">
                  <c:v>14.516516516517719</c:v>
                </c:pt>
                <c:pt idx="4834">
                  <c:v>14.519519519520722</c:v>
                </c:pt>
                <c:pt idx="4835">
                  <c:v>14.522522522523726</c:v>
                </c:pt>
                <c:pt idx="4836">
                  <c:v>14.52552552552673</c:v>
                </c:pt>
                <c:pt idx="4837">
                  <c:v>14.528528528529733</c:v>
                </c:pt>
                <c:pt idx="4838">
                  <c:v>14.531531531532737</c:v>
                </c:pt>
                <c:pt idx="4839">
                  <c:v>14.534534534535741</c:v>
                </c:pt>
                <c:pt idx="4840">
                  <c:v>14.537537537538745</c:v>
                </c:pt>
                <c:pt idx="4841">
                  <c:v>14.540540540541748</c:v>
                </c:pt>
                <c:pt idx="4842">
                  <c:v>14.543543543544752</c:v>
                </c:pt>
                <c:pt idx="4843">
                  <c:v>14.546546546547756</c:v>
                </c:pt>
                <c:pt idx="4844">
                  <c:v>14.549549549550759</c:v>
                </c:pt>
                <c:pt idx="4845">
                  <c:v>14.552552552553763</c:v>
                </c:pt>
                <c:pt idx="4846">
                  <c:v>14.555555555556767</c:v>
                </c:pt>
                <c:pt idx="4847">
                  <c:v>14.558558558559771</c:v>
                </c:pt>
                <c:pt idx="4848">
                  <c:v>14.561561561562774</c:v>
                </c:pt>
                <c:pt idx="4849">
                  <c:v>14.564564564565778</c:v>
                </c:pt>
                <c:pt idx="4850">
                  <c:v>14.567567567568782</c:v>
                </c:pt>
                <c:pt idx="4851">
                  <c:v>14.570570570571785</c:v>
                </c:pt>
                <c:pt idx="4852">
                  <c:v>14.573573573574789</c:v>
                </c:pt>
                <c:pt idx="4853">
                  <c:v>14.576576576577793</c:v>
                </c:pt>
                <c:pt idx="4854">
                  <c:v>14.579579579580797</c:v>
                </c:pt>
                <c:pt idx="4855">
                  <c:v>14.5825825825838</c:v>
                </c:pt>
                <c:pt idx="4856">
                  <c:v>14.585585585586804</c:v>
                </c:pt>
                <c:pt idx="4857">
                  <c:v>14.588588588589808</c:v>
                </c:pt>
                <c:pt idx="4858">
                  <c:v>14.591591591592811</c:v>
                </c:pt>
                <c:pt idx="4859">
                  <c:v>14.594594594595815</c:v>
                </c:pt>
                <c:pt idx="4860">
                  <c:v>14.597597597598819</c:v>
                </c:pt>
                <c:pt idx="4861">
                  <c:v>14.600600600601823</c:v>
                </c:pt>
                <c:pt idx="4862">
                  <c:v>14.603603603604826</c:v>
                </c:pt>
                <c:pt idx="4863">
                  <c:v>14.60660660660783</c:v>
                </c:pt>
                <c:pt idx="4864">
                  <c:v>14.609609609610834</c:v>
                </c:pt>
                <c:pt idx="4865">
                  <c:v>14.612612612613837</c:v>
                </c:pt>
                <c:pt idx="4866">
                  <c:v>14.615615615616841</c:v>
                </c:pt>
                <c:pt idx="4867">
                  <c:v>14.618618618619845</c:v>
                </c:pt>
                <c:pt idx="4868">
                  <c:v>14.621621621622849</c:v>
                </c:pt>
                <c:pt idx="4869">
                  <c:v>14.624624624625852</c:v>
                </c:pt>
                <c:pt idx="4870">
                  <c:v>14.627627627628856</c:v>
                </c:pt>
                <c:pt idx="4871">
                  <c:v>14.63063063063186</c:v>
                </c:pt>
                <c:pt idx="4872">
                  <c:v>14.633633633634863</c:v>
                </c:pt>
                <c:pt idx="4873">
                  <c:v>14.636636636637867</c:v>
                </c:pt>
                <c:pt idx="4874">
                  <c:v>14.639639639640871</c:v>
                </c:pt>
                <c:pt idx="4875">
                  <c:v>14.642642642643874</c:v>
                </c:pt>
                <c:pt idx="4876">
                  <c:v>14.645645645646878</c:v>
                </c:pt>
                <c:pt idx="4877">
                  <c:v>14.648648648649882</c:v>
                </c:pt>
                <c:pt idx="4878">
                  <c:v>14.651651651652886</c:v>
                </c:pt>
                <c:pt idx="4879">
                  <c:v>14.654654654655889</c:v>
                </c:pt>
                <c:pt idx="4880">
                  <c:v>14.657657657658893</c:v>
                </c:pt>
                <c:pt idx="4881">
                  <c:v>14.660660660661897</c:v>
                </c:pt>
                <c:pt idx="4882">
                  <c:v>14.6636636636649</c:v>
                </c:pt>
                <c:pt idx="4883">
                  <c:v>14.666666666667904</c:v>
                </c:pt>
                <c:pt idx="4884">
                  <c:v>14.669669669670908</c:v>
                </c:pt>
                <c:pt idx="4885">
                  <c:v>14.672672672673912</c:v>
                </c:pt>
                <c:pt idx="4886">
                  <c:v>14.675675675676915</c:v>
                </c:pt>
                <c:pt idx="4887">
                  <c:v>14.678678678679919</c:v>
                </c:pt>
                <c:pt idx="4888">
                  <c:v>14.681681681682923</c:v>
                </c:pt>
                <c:pt idx="4889">
                  <c:v>14.684684684685926</c:v>
                </c:pt>
                <c:pt idx="4890">
                  <c:v>14.68768768768893</c:v>
                </c:pt>
                <c:pt idx="4891">
                  <c:v>14.690690690691934</c:v>
                </c:pt>
                <c:pt idx="4892">
                  <c:v>14.693693693694938</c:v>
                </c:pt>
                <c:pt idx="4893">
                  <c:v>14.696696696697941</c:v>
                </c:pt>
                <c:pt idx="4894">
                  <c:v>14.699699699700945</c:v>
                </c:pt>
                <c:pt idx="4895">
                  <c:v>14.702702702703949</c:v>
                </c:pt>
                <c:pt idx="4896">
                  <c:v>14.705705705706952</c:v>
                </c:pt>
                <c:pt idx="4897">
                  <c:v>14.708708708709956</c:v>
                </c:pt>
                <c:pt idx="4898">
                  <c:v>14.71171171171296</c:v>
                </c:pt>
                <c:pt idx="4899">
                  <c:v>14.714714714715964</c:v>
                </c:pt>
                <c:pt idx="4900">
                  <c:v>14.717717717718967</c:v>
                </c:pt>
                <c:pt idx="4901">
                  <c:v>14.720720720721971</c:v>
                </c:pt>
                <c:pt idx="4902">
                  <c:v>14.723723723724975</c:v>
                </c:pt>
                <c:pt idx="4903">
                  <c:v>14.726726726727978</c:v>
                </c:pt>
                <c:pt idx="4904">
                  <c:v>14.729729729730982</c:v>
                </c:pt>
                <c:pt idx="4905">
                  <c:v>14.732732732733986</c:v>
                </c:pt>
                <c:pt idx="4906">
                  <c:v>14.73573573573699</c:v>
                </c:pt>
                <c:pt idx="4907">
                  <c:v>14.738738738739993</c:v>
                </c:pt>
                <c:pt idx="4908">
                  <c:v>14.741741741742997</c:v>
                </c:pt>
                <c:pt idx="4909">
                  <c:v>14.744744744746001</c:v>
                </c:pt>
                <c:pt idx="4910">
                  <c:v>14.747747747749004</c:v>
                </c:pt>
                <c:pt idx="4911">
                  <c:v>14.750750750752008</c:v>
                </c:pt>
                <c:pt idx="4912">
                  <c:v>14.753753753755012</c:v>
                </c:pt>
                <c:pt idx="4913">
                  <c:v>14.756756756758016</c:v>
                </c:pt>
                <c:pt idx="4914">
                  <c:v>14.759759759761019</c:v>
                </c:pt>
                <c:pt idx="4915">
                  <c:v>14.762762762764023</c:v>
                </c:pt>
                <c:pt idx="4916">
                  <c:v>14.765765765767027</c:v>
                </c:pt>
                <c:pt idx="4917">
                  <c:v>14.76876876877003</c:v>
                </c:pt>
                <c:pt idx="4918">
                  <c:v>14.771771771773034</c:v>
                </c:pt>
                <c:pt idx="4919">
                  <c:v>14.774774774776038</c:v>
                </c:pt>
                <c:pt idx="4920">
                  <c:v>14.777777777779042</c:v>
                </c:pt>
                <c:pt idx="4921">
                  <c:v>14.780780780782045</c:v>
                </c:pt>
                <c:pt idx="4922">
                  <c:v>14.783783783785049</c:v>
                </c:pt>
                <c:pt idx="4923">
                  <c:v>14.786786786788053</c:v>
                </c:pt>
                <c:pt idx="4924">
                  <c:v>14.789789789791056</c:v>
                </c:pt>
                <c:pt idx="4925">
                  <c:v>14.79279279279406</c:v>
                </c:pt>
                <c:pt idx="4926">
                  <c:v>14.795795795797064</c:v>
                </c:pt>
                <c:pt idx="4927">
                  <c:v>14.798798798800068</c:v>
                </c:pt>
                <c:pt idx="4928">
                  <c:v>14.801801801803071</c:v>
                </c:pt>
                <c:pt idx="4929">
                  <c:v>14.804804804806075</c:v>
                </c:pt>
                <c:pt idx="4930">
                  <c:v>14.807807807809079</c:v>
                </c:pt>
                <c:pt idx="4931">
                  <c:v>14.810810810812082</c:v>
                </c:pt>
                <c:pt idx="4932">
                  <c:v>14.813813813815086</c:v>
                </c:pt>
                <c:pt idx="4933">
                  <c:v>14.81681681681809</c:v>
                </c:pt>
                <c:pt idx="4934">
                  <c:v>14.819819819821094</c:v>
                </c:pt>
                <c:pt idx="4935">
                  <c:v>14.822822822824097</c:v>
                </c:pt>
                <c:pt idx="4936">
                  <c:v>14.825825825827101</c:v>
                </c:pt>
                <c:pt idx="4937">
                  <c:v>14.828828828830105</c:v>
                </c:pt>
                <c:pt idx="4938">
                  <c:v>14.831831831833108</c:v>
                </c:pt>
                <c:pt idx="4939">
                  <c:v>14.834834834836112</c:v>
                </c:pt>
                <c:pt idx="4940">
                  <c:v>14.837837837839116</c:v>
                </c:pt>
                <c:pt idx="4941">
                  <c:v>14.84084084084212</c:v>
                </c:pt>
                <c:pt idx="4942">
                  <c:v>14.843843843845123</c:v>
                </c:pt>
                <c:pt idx="4943">
                  <c:v>14.846846846848127</c:v>
                </c:pt>
                <c:pt idx="4944">
                  <c:v>14.849849849851131</c:v>
                </c:pt>
                <c:pt idx="4945">
                  <c:v>14.852852852854134</c:v>
                </c:pt>
                <c:pt idx="4946">
                  <c:v>14.855855855857138</c:v>
                </c:pt>
                <c:pt idx="4947">
                  <c:v>14.858858858860142</c:v>
                </c:pt>
                <c:pt idx="4948">
                  <c:v>14.861861861863146</c:v>
                </c:pt>
                <c:pt idx="4949">
                  <c:v>14.864864864866149</c:v>
                </c:pt>
                <c:pt idx="4950">
                  <c:v>14.867867867869153</c:v>
                </c:pt>
                <c:pt idx="4951">
                  <c:v>14.870870870872157</c:v>
                </c:pt>
                <c:pt idx="4952">
                  <c:v>14.87387387387516</c:v>
                </c:pt>
                <c:pt idx="4953">
                  <c:v>14.876876876878164</c:v>
                </c:pt>
                <c:pt idx="4954">
                  <c:v>14.879879879881168</c:v>
                </c:pt>
                <c:pt idx="4955">
                  <c:v>14.882882882884171</c:v>
                </c:pt>
                <c:pt idx="4956">
                  <c:v>14.885885885887175</c:v>
                </c:pt>
                <c:pt idx="4957">
                  <c:v>14.888888888890179</c:v>
                </c:pt>
                <c:pt idx="4958">
                  <c:v>14.891891891893183</c:v>
                </c:pt>
                <c:pt idx="4959">
                  <c:v>14.894894894896186</c:v>
                </c:pt>
                <c:pt idx="4960">
                  <c:v>14.89789789789919</c:v>
                </c:pt>
                <c:pt idx="4961">
                  <c:v>14.900900900902194</c:v>
                </c:pt>
                <c:pt idx="4962">
                  <c:v>14.903903903905197</c:v>
                </c:pt>
                <c:pt idx="4963">
                  <c:v>14.906906906908201</c:v>
                </c:pt>
                <c:pt idx="4964">
                  <c:v>14.909909909911205</c:v>
                </c:pt>
                <c:pt idx="4965">
                  <c:v>14.912912912914209</c:v>
                </c:pt>
                <c:pt idx="4966">
                  <c:v>14.915915915917212</c:v>
                </c:pt>
                <c:pt idx="4967">
                  <c:v>14.918918918920216</c:v>
                </c:pt>
                <c:pt idx="4968">
                  <c:v>14.92192192192322</c:v>
                </c:pt>
                <c:pt idx="4969">
                  <c:v>14.924924924926223</c:v>
                </c:pt>
                <c:pt idx="4970">
                  <c:v>14.927927927929227</c:v>
                </c:pt>
                <c:pt idx="4971">
                  <c:v>14.930930930932231</c:v>
                </c:pt>
                <c:pt idx="4972">
                  <c:v>14.933933933935235</c:v>
                </c:pt>
                <c:pt idx="4973">
                  <c:v>14.936936936938238</c:v>
                </c:pt>
                <c:pt idx="4974">
                  <c:v>14.939939939941242</c:v>
                </c:pt>
                <c:pt idx="4975">
                  <c:v>14.942942942944246</c:v>
                </c:pt>
                <c:pt idx="4976">
                  <c:v>14.945945945947249</c:v>
                </c:pt>
                <c:pt idx="4977">
                  <c:v>14.948948948950253</c:v>
                </c:pt>
                <c:pt idx="4978">
                  <c:v>14.951951951953257</c:v>
                </c:pt>
                <c:pt idx="4979">
                  <c:v>14.954954954956261</c:v>
                </c:pt>
                <c:pt idx="4980">
                  <c:v>14.957957957959264</c:v>
                </c:pt>
                <c:pt idx="4981">
                  <c:v>14.960960960962268</c:v>
                </c:pt>
                <c:pt idx="4982">
                  <c:v>14.963963963965272</c:v>
                </c:pt>
                <c:pt idx="4983">
                  <c:v>14.966966966968275</c:v>
                </c:pt>
                <c:pt idx="4984">
                  <c:v>14.969969969971279</c:v>
                </c:pt>
                <c:pt idx="4985">
                  <c:v>14.972972972974283</c:v>
                </c:pt>
                <c:pt idx="4986">
                  <c:v>14.975975975977287</c:v>
                </c:pt>
                <c:pt idx="4987">
                  <c:v>14.97897897898029</c:v>
                </c:pt>
                <c:pt idx="4988">
                  <c:v>14.981981981983294</c:v>
                </c:pt>
                <c:pt idx="4989">
                  <c:v>14.984984984986298</c:v>
                </c:pt>
                <c:pt idx="4990">
                  <c:v>14.987987987989301</c:v>
                </c:pt>
                <c:pt idx="4991">
                  <c:v>14.990990990992305</c:v>
                </c:pt>
                <c:pt idx="4992">
                  <c:v>14.993993993995309</c:v>
                </c:pt>
                <c:pt idx="4993">
                  <c:v>14.996996996998313</c:v>
                </c:pt>
                <c:pt idx="4994">
                  <c:v>15.000000000001316</c:v>
                </c:pt>
                <c:pt idx="4995">
                  <c:v>15.00300300300432</c:v>
                </c:pt>
                <c:pt idx="4996">
                  <c:v>15.006006006007324</c:v>
                </c:pt>
                <c:pt idx="4997">
                  <c:v>15.009009009010327</c:v>
                </c:pt>
                <c:pt idx="4998">
                  <c:v>15.012012012013331</c:v>
                </c:pt>
                <c:pt idx="4999">
                  <c:v>15.015015015016335</c:v>
                </c:pt>
                <c:pt idx="5000">
                  <c:v>15.018018018019339</c:v>
                </c:pt>
                <c:pt idx="5001">
                  <c:v>15.021021021022342</c:v>
                </c:pt>
                <c:pt idx="5002">
                  <c:v>15.024024024025346</c:v>
                </c:pt>
                <c:pt idx="5003">
                  <c:v>15.02702702702835</c:v>
                </c:pt>
                <c:pt idx="5004">
                  <c:v>15.030030030031353</c:v>
                </c:pt>
                <c:pt idx="5005">
                  <c:v>15.033033033034357</c:v>
                </c:pt>
                <c:pt idx="5006">
                  <c:v>15.036036036037361</c:v>
                </c:pt>
                <c:pt idx="5007">
                  <c:v>15.039039039040365</c:v>
                </c:pt>
                <c:pt idx="5008">
                  <c:v>15.042042042043368</c:v>
                </c:pt>
                <c:pt idx="5009">
                  <c:v>15.045045045046372</c:v>
                </c:pt>
                <c:pt idx="5010">
                  <c:v>15.048048048049376</c:v>
                </c:pt>
                <c:pt idx="5011">
                  <c:v>15.051051051052379</c:v>
                </c:pt>
                <c:pt idx="5012">
                  <c:v>15.054054054055383</c:v>
                </c:pt>
                <c:pt idx="5013">
                  <c:v>15.057057057058387</c:v>
                </c:pt>
                <c:pt idx="5014">
                  <c:v>15.060060060061391</c:v>
                </c:pt>
                <c:pt idx="5015">
                  <c:v>15.063063063064394</c:v>
                </c:pt>
                <c:pt idx="5016">
                  <c:v>15.066066066067398</c:v>
                </c:pt>
                <c:pt idx="5017">
                  <c:v>15.069069069070402</c:v>
                </c:pt>
                <c:pt idx="5018">
                  <c:v>15.072072072073405</c:v>
                </c:pt>
                <c:pt idx="5019">
                  <c:v>15.075075075076409</c:v>
                </c:pt>
                <c:pt idx="5020">
                  <c:v>15.078078078079413</c:v>
                </c:pt>
                <c:pt idx="5021">
                  <c:v>15.081081081082417</c:v>
                </c:pt>
                <c:pt idx="5022">
                  <c:v>15.08408408408542</c:v>
                </c:pt>
                <c:pt idx="5023">
                  <c:v>15.087087087088424</c:v>
                </c:pt>
                <c:pt idx="5024">
                  <c:v>15.090090090091428</c:v>
                </c:pt>
                <c:pt idx="5025">
                  <c:v>15.093093093094431</c:v>
                </c:pt>
                <c:pt idx="5026">
                  <c:v>15.096096096097435</c:v>
                </c:pt>
                <c:pt idx="5027">
                  <c:v>15.099099099100439</c:v>
                </c:pt>
                <c:pt idx="5028">
                  <c:v>15.102102102103443</c:v>
                </c:pt>
                <c:pt idx="5029">
                  <c:v>15.105105105106446</c:v>
                </c:pt>
                <c:pt idx="5030">
                  <c:v>15.10810810810945</c:v>
                </c:pt>
                <c:pt idx="5031">
                  <c:v>15.111111111112454</c:v>
                </c:pt>
                <c:pt idx="5032">
                  <c:v>15.114114114115457</c:v>
                </c:pt>
                <c:pt idx="5033">
                  <c:v>15.117117117118461</c:v>
                </c:pt>
                <c:pt idx="5034">
                  <c:v>15.120120120121465</c:v>
                </c:pt>
                <c:pt idx="5035">
                  <c:v>15.123123123124468</c:v>
                </c:pt>
                <c:pt idx="5036">
                  <c:v>15.126126126127472</c:v>
                </c:pt>
                <c:pt idx="5037">
                  <c:v>15.129129129130476</c:v>
                </c:pt>
                <c:pt idx="5038">
                  <c:v>15.13213213213348</c:v>
                </c:pt>
                <c:pt idx="5039">
                  <c:v>15.135135135136483</c:v>
                </c:pt>
                <c:pt idx="5040">
                  <c:v>15.138138138139487</c:v>
                </c:pt>
                <c:pt idx="5041">
                  <c:v>15.141141141142491</c:v>
                </c:pt>
                <c:pt idx="5042">
                  <c:v>15.144144144145494</c:v>
                </c:pt>
                <c:pt idx="5043">
                  <c:v>15.147147147148498</c:v>
                </c:pt>
                <c:pt idx="5044">
                  <c:v>15.150150150151502</c:v>
                </c:pt>
                <c:pt idx="5045">
                  <c:v>15.153153153154506</c:v>
                </c:pt>
                <c:pt idx="5046">
                  <c:v>15.156156156157509</c:v>
                </c:pt>
                <c:pt idx="5047">
                  <c:v>15.159159159160513</c:v>
                </c:pt>
                <c:pt idx="5048">
                  <c:v>15.162162162163517</c:v>
                </c:pt>
                <c:pt idx="5049">
                  <c:v>15.16516516516652</c:v>
                </c:pt>
                <c:pt idx="5050">
                  <c:v>15.168168168169524</c:v>
                </c:pt>
                <c:pt idx="5051">
                  <c:v>15.171171171172528</c:v>
                </c:pt>
                <c:pt idx="5052">
                  <c:v>15.174174174175532</c:v>
                </c:pt>
                <c:pt idx="5053">
                  <c:v>15.177177177178535</c:v>
                </c:pt>
                <c:pt idx="5054">
                  <c:v>15.180180180181539</c:v>
                </c:pt>
                <c:pt idx="5055">
                  <c:v>15.183183183184543</c:v>
                </c:pt>
                <c:pt idx="5056">
                  <c:v>15.186186186187546</c:v>
                </c:pt>
                <c:pt idx="5057">
                  <c:v>15.18918918919055</c:v>
                </c:pt>
                <c:pt idx="5058">
                  <c:v>15.192192192193554</c:v>
                </c:pt>
                <c:pt idx="5059">
                  <c:v>15.195195195196558</c:v>
                </c:pt>
                <c:pt idx="5060">
                  <c:v>15.198198198199561</c:v>
                </c:pt>
                <c:pt idx="5061">
                  <c:v>15.201201201202565</c:v>
                </c:pt>
                <c:pt idx="5062">
                  <c:v>15.204204204205569</c:v>
                </c:pt>
                <c:pt idx="5063">
                  <c:v>15.207207207208572</c:v>
                </c:pt>
                <c:pt idx="5064">
                  <c:v>15.210210210211576</c:v>
                </c:pt>
                <c:pt idx="5065">
                  <c:v>15.21321321321458</c:v>
                </c:pt>
                <c:pt idx="5066">
                  <c:v>15.216216216217584</c:v>
                </c:pt>
                <c:pt idx="5067">
                  <c:v>15.219219219220587</c:v>
                </c:pt>
                <c:pt idx="5068">
                  <c:v>15.222222222223591</c:v>
                </c:pt>
                <c:pt idx="5069">
                  <c:v>15.225225225226595</c:v>
                </c:pt>
                <c:pt idx="5070">
                  <c:v>15.228228228229598</c:v>
                </c:pt>
                <c:pt idx="5071">
                  <c:v>15.231231231232602</c:v>
                </c:pt>
                <c:pt idx="5072">
                  <c:v>15.234234234235606</c:v>
                </c:pt>
                <c:pt idx="5073">
                  <c:v>15.23723723723861</c:v>
                </c:pt>
                <c:pt idx="5074">
                  <c:v>15.240240240241613</c:v>
                </c:pt>
                <c:pt idx="5075">
                  <c:v>15.243243243244617</c:v>
                </c:pt>
                <c:pt idx="5076">
                  <c:v>15.246246246247621</c:v>
                </c:pt>
                <c:pt idx="5077">
                  <c:v>15.249249249250624</c:v>
                </c:pt>
                <c:pt idx="5078">
                  <c:v>15.252252252253628</c:v>
                </c:pt>
                <c:pt idx="5079">
                  <c:v>15.255255255256632</c:v>
                </c:pt>
                <c:pt idx="5080">
                  <c:v>15.258258258259636</c:v>
                </c:pt>
                <c:pt idx="5081">
                  <c:v>15.261261261262639</c:v>
                </c:pt>
                <c:pt idx="5082">
                  <c:v>15.264264264265643</c:v>
                </c:pt>
                <c:pt idx="5083">
                  <c:v>15.267267267268647</c:v>
                </c:pt>
                <c:pt idx="5084">
                  <c:v>15.27027027027165</c:v>
                </c:pt>
                <c:pt idx="5085">
                  <c:v>15.273273273274654</c:v>
                </c:pt>
                <c:pt idx="5086">
                  <c:v>15.276276276277658</c:v>
                </c:pt>
                <c:pt idx="5087">
                  <c:v>15.279279279280662</c:v>
                </c:pt>
                <c:pt idx="5088">
                  <c:v>15.282282282283665</c:v>
                </c:pt>
                <c:pt idx="5089">
                  <c:v>15.285285285286669</c:v>
                </c:pt>
                <c:pt idx="5090">
                  <c:v>15.288288288289673</c:v>
                </c:pt>
                <c:pt idx="5091">
                  <c:v>15.291291291292676</c:v>
                </c:pt>
                <c:pt idx="5092">
                  <c:v>15.29429429429568</c:v>
                </c:pt>
                <c:pt idx="5093">
                  <c:v>15.297297297298684</c:v>
                </c:pt>
                <c:pt idx="5094">
                  <c:v>15.300300300301688</c:v>
                </c:pt>
                <c:pt idx="5095">
                  <c:v>15.303303303304691</c:v>
                </c:pt>
                <c:pt idx="5096">
                  <c:v>15.306306306307695</c:v>
                </c:pt>
                <c:pt idx="5097">
                  <c:v>15.309309309310699</c:v>
                </c:pt>
                <c:pt idx="5098">
                  <c:v>15.312312312313702</c:v>
                </c:pt>
                <c:pt idx="5099">
                  <c:v>15.315315315316706</c:v>
                </c:pt>
                <c:pt idx="5100">
                  <c:v>15.31831831831971</c:v>
                </c:pt>
                <c:pt idx="5101">
                  <c:v>15.321321321322714</c:v>
                </c:pt>
                <c:pt idx="5102">
                  <c:v>15.324324324325717</c:v>
                </c:pt>
                <c:pt idx="5103">
                  <c:v>15.327327327328721</c:v>
                </c:pt>
                <c:pt idx="5104">
                  <c:v>15.330330330331725</c:v>
                </c:pt>
                <c:pt idx="5105">
                  <c:v>15.333333333334728</c:v>
                </c:pt>
                <c:pt idx="5106">
                  <c:v>15.336336336337732</c:v>
                </c:pt>
                <c:pt idx="5107">
                  <c:v>15.339339339340736</c:v>
                </c:pt>
                <c:pt idx="5108">
                  <c:v>15.34234234234374</c:v>
                </c:pt>
                <c:pt idx="5109">
                  <c:v>15.345345345346743</c:v>
                </c:pt>
                <c:pt idx="5110">
                  <c:v>15.348348348349747</c:v>
                </c:pt>
                <c:pt idx="5111">
                  <c:v>15.351351351352751</c:v>
                </c:pt>
                <c:pt idx="5112">
                  <c:v>15.354354354355754</c:v>
                </c:pt>
                <c:pt idx="5113">
                  <c:v>15.357357357358758</c:v>
                </c:pt>
                <c:pt idx="5114">
                  <c:v>15.360360360361762</c:v>
                </c:pt>
                <c:pt idx="5115">
                  <c:v>15.363363363364765</c:v>
                </c:pt>
                <c:pt idx="5116">
                  <c:v>15.366366366367769</c:v>
                </c:pt>
                <c:pt idx="5117">
                  <c:v>15.369369369370773</c:v>
                </c:pt>
                <c:pt idx="5118">
                  <c:v>15.372372372373777</c:v>
                </c:pt>
                <c:pt idx="5119">
                  <c:v>15.37537537537678</c:v>
                </c:pt>
                <c:pt idx="5120">
                  <c:v>15.378378378379784</c:v>
                </c:pt>
                <c:pt idx="5121">
                  <c:v>15.381381381382788</c:v>
                </c:pt>
                <c:pt idx="5122">
                  <c:v>15.384384384385791</c:v>
                </c:pt>
                <c:pt idx="5123">
                  <c:v>15.387387387388795</c:v>
                </c:pt>
                <c:pt idx="5124">
                  <c:v>15.390390390391799</c:v>
                </c:pt>
                <c:pt idx="5125">
                  <c:v>15.393393393394803</c:v>
                </c:pt>
                <c:pt idx="5126">
                  <c:v>15.396396396397806</c:v>
                </c:pt>
                <c:pt idx="5127">
                  <c:v>15.39939939940081</c:v>
                </c:pt>
                <c:pt idx="5128">
                  <c:v>15.402402402403814</c:v>
                </c:pt>
                <c:pt idx="5129">
                  <c:v>15.405405405406817</c:v>
                </c:pt>
                <c:pt idx="5130">
                  <c:v>15.408408408409821</c:v>
                </c:pt>
                <c:pt idx="5131">
                  <c:v>15.411411411412825</c:v>
                </c:pt>
                <c:pt idx="5132">
                  <c:v>15.414414414415829</c:v>
                </c:pt>
                <c:pt idx="5133">
                  <c:v>15.417417417418832</c:v>
                </c:pt>
                <c:pt idx="5134">
                  <c:v>15.420420420421836</c:v>
                </c:pt>
                <c:pt idx="5135">
                  <c:v>15.42342342342484</c:v>
                </c:pt>
                <c:pt idx="5136">
                  <c:v>15.426426426427843</c:v>
                </c:pt>
                <c:pt idx="5137">
                  <c:v>15.429429429430847</c:v>
                </c:pt>
                <c:pt idx="5138">
                  <c:v>15.432432432433851</c:v>
                </c:pt>
                <c:pt idx="5139">
                  <c:v>15.435435435436855</c:v>
                </c:pt>
                <c:pt idx="5140">
                  <c:v>15.438438438439858</c:v>
                </c:pt>
                <c:pt idx="5141">
                  <c:v>15.441441441442862</c:v>
                </c:pt>
                <c:pt idx="5142">
                  <c:v>15.444444444445866</c:v>
                </c:pt>
                <c:pt idx="5143">
                  <c:v>15.447447447448869</c:v>
                </c:pt>
                <c:pt idx="5144">
                  <c:v>15.450450450451873</c:v>
                </c:pt>
                <c:pt idx="5145">
                  <c:v>15.453453453454877</c:v>
                </c:pt>
                <c:pt idx="5146">
                  <c:v>15.456456456457881</c:v>
                </c:pt>
                <c:pt idx="5147">
                  <c:v>15.459459459460884</c:v>
                </c:pt>
                <c:pt idx="5148">
                  <c:v>15.462462462463888</c:v>
                </c:pt>
                <c:pt idx="5149">
                  <c:v>15.465465465466892</c:v>
                </c:pt>
                <c:pt idx="5150">
                  <c:v>15.468468468469895</c:v>
                </c:pt>
                <c:pt idx="5151">
                  <c:v>15.471471471472899</c:v>
                </c:pt>
                <c:pt idx="5152">
                  <c:v>15.474474474475903</c:v>
                </c:pt>
                <c:pt idx="5153">
                  <c:v>15.477477477478907</c:v>
                </c:pt>
                <c:pt idx="5154">
                  <c:v>15.48048048048191</c:v>
                </c:pt>
                <c:pt idx="5155">
                  <c:v>15.483483483484914</c:v>
                </c:pt>
                <c:pt idx="5156">
                  <c:v>15.486486486487918</c:v>
                </c:pt>
                <c:pt idx="5157">
                  <c:v>15.489489489490921</c:v>
                </c:pt>
                <c:pt idx="5158">
                  <c:v>15.492492492493925</c:v>
                </c:pt>
                <c:pt idx="5159">
                  <c:v>15.495495495496929</c:v>
                </c:pt>
                <c:pt idx="5160">
                  <c:v>15.498498498499933</c:v>
                </c:pt>
                <c:pt idx="5161">
                  <c:v>15.501501501502936</c:v>
                </c:pt>
                <c:pt idx="5162">
                  <c:v>15.50450450450594</c:v>
                </c:pt>
                <c:pt idx="5163">
                  <c:v>15.507507507508944</c:v>
                </c:pt>
                <c:pt idx="5164">
                  <c:v>15.510510510511947</c:v>
                </c:pt>
                <c:pt idx="5165">
                  <c:v>15.513513513514951</c:v>
                </c:pt>
                <c:pt idx="5166">
                  <c:v>15.516516516517955</c:v>
                </c:pt>
                <c:pt idx="5167">
                  <c:v>15.519519519520959</c:v>
                </c:pt>
                <c:pt idx="5168">
                  <c:v>15.522522522523962</c:v>
                </c:pt>
                <c:pt idx="5169">
                  <c:v>15.525525525526966</c:v>
                </c:pt>
                <c:pt idx="5170">
                  <c:v>15.52852852852997</c:v>
                </c:pt>
                <c:pt idx="5171">
                  <c:v>15.531531531532973</c:v>
                </c:pt>
                <c:pt idx="5172">
                  <c:v>15.534534534535977</c:v>
                </c:pt>
                <c:pt idx="5173">
                  <c:v>15.537537537538981</c:v>
                </c:pt>
                <c:pt idx="5174">
                  <c:v>15.540540540541985</c:v>
                </c:pt>
                <c:pt idx="5175">
                  <c:v>15.543543543544988</c:v>
                </c:pt>
                <c:pt idx="5176">
                  <c:v>15.546546546547992</c:v>
                </c:pt>
                <c:pt idx="5177">
                  <c:v>15.549549549550996</c:v>
                </c:pt>
                <c:pt idx="5178">
                  <c:v>15.552552552553999</c:v>
                </c:pt>
                <c:pt idx="5179">
                  <c:v>15.555555555557003</c:v>
                </c:pt>
                <c:pt idx="5180">
                  <c:v>15.558558558560007</c:v>
                </c:pt>
                <c:pt idx="5181">
                  <c:v>15.561561561563011</c:v>
                </c:pt>
                <c:pt idx="5182">
                  <c:v>15.564564564566014</c:v>
                </c:pt>
                <c:pt idx="5183">
                  <c:v>15.567567567569018</c:v>
                </c:pt>
                <c:pt idx="5184">
                  <c:v>15.570570570572022</c:v>
                </c:pt>
                <c:pt idx="5185">
                  <c:v>15.573573573575025</c:v>
                </c:pt>
                <c:pt idx="5186">
                  <c:v>15.576576576578029</c:v>
                </c:pt>
                <c:pt idx="5187">
                  <c:v>15.579579579581033</c:v>
                </c:pt>
                <c:pt idx="5188">
                  <c:v>15.582582582584037</c:v>
                </c:pt>
                <c:pt idx="5189">
                  <c:v>15.58558558558704</c:v>
                </c:pt>
                <c:pt idx="5190">
                  <c:v>15.588588588590044</c:v>
                </c:pt>
                <c:pt idx="5191">
                  <c:v>15.591591591593048</c:v>
                </c:pt>
                <c:pt idx="5192">
                  <c:v>15.594594594596051</c:v>
                </c:pt>
                <c:pt idx="5193">
                  <c:v>15.597597597599055</c:v>
                </c:pt>
                <c:pt idx="5194">
                  <c:v>15.600600600602059</c:v>
                </c:pt>
                <c:pt idx="5195">
                  <c:v>15.603603603605062</c:v>
                </c:pt>
                <c:pt idx="5196">
                  <c:v>15.606606606608066</c:v>
                </c:pt>
                <c:pt idx="5197">
                  <c:v>15.60960960961107</c:v>
                </c:pt>
                <c:pt idx="5198">
                  <c:v>15.612612612614074</c:v>
                </c:pt>
                <c:pt idx="5199">
                  <c:v>15.615615615617077</c:v>
                </c:pt>
                <c:pt idx="5200">
                  <c:v>15.618618618620081</c:v>
                </c:pt>
                <c:pt idx="5201">
                  <c:v>15.621621621623085</c:v>
                </c:pt>
                <c:pt idx="5202">
                  <c:v>15.624624624626088</c:v>
                </c:pt>
                <c:pt idx="5203">
                  <c:v>15.627627627629092</c:v>
                </c:pt>
                <c:pt idx="5204">
                  <c:v>15.630630630632096</c:v>
                </c:pt>
                <c:pt idx="5205">
                  <c:v>15.6336336336351</c:v>
                </c:pt>
                <c:pt idx="5206">
                  <c:v>15.636636636638103</c:v>
                </c:pt>
                <c:pt idx="5207">
                  <c:v>15.639639639641107</c:v>
                </c:pt>
                <c:pt idx="5208">
                  <c:v>15.642642642644111</c:v>
                </c:pt>
                <c:pt idx="5209">
                  <c:v>15.645645645647114</c:v>
                </c:pt>
                <c:pt idx="5210">
                  <c:v>15.648648648650118</c:v>
                </c:pt>
                <c:pt idx="5211">
                  <c:v>15.651651651653122</c:v>
                </c:pt>
                <c:pt idx="5212">
                  <c:v>15.654654654656126</c:v>
                </c:pt>
                <c:pt idx="5213">
                  <c:v>15.657657657659129</c:v>
                </c:pt>
                <c:pt idx="5214">
                  <c:v>15.660660660662133</c:v>
                </c:pt>
                <c:pt idx="5215">
                  <c:v>15.663663663665137</c:v>
                </c:pt>
                <c:pt idx="5216">
                  <c:v>15.66666666666814</c:v>
                </c:pt>
                <c:pt idx="5217">
                  <c:v>15.669669669671144</c:v>
                </c:pt>
                <c:pt idx="5218">
                  <c:v>15.672672672674148</c:v>
                </c:pt>
                <c:pt idx="5219">
                  <c:v>15.675675675677152</c:v>
                </c:pt>
                <c:pt idx="5220">
                  <c:v>15.678678678680155</c:v>
                </c:pt>
                <c:pt idx="5221">
                  <c:v>15.681681681683159</c:v>
                </c:pt>
                <c:pt idx="5222">
                  <c:v>15.684684684686163</c:v>
                </c:pt>
                <c:pt idx="5223">
                  <c:v>15.687687687689166</c:v>
                </c:pt>
                <c:pt idx="5224">
                  <c:v>15.69069069069217</c:v>
                </c:pt>
                <c:pt idx="5225">
                  <c:v>15.693693693695174</c:v>
                </c:pt>
                <c:pt idx="5226">
                  <c:v>15.696696696698178</c:v>
                </c:pt>
                <c:pt idx="5227">
                  <c:v>15.699699699701181</c:v>
                </c:pt>
                <c:pt idx="5228">
                  <c:v>15.702702702704185</c:v>
                </c:pt>
                <c:pt idx="5229">
                  <c:v>15.705705705707189</c:v>
                </c:pt>
                <c:pt idx="5230">
                  <c:v>15.708708708710192</c:v>
                </c:pt>
                <c:pt idx="5231">
                  <c:v>15.711711711713196</c:v>
                </c:pt>
                <c:pt idx="5232">
                  <c:v>15.7147147147162</c:v>
                </c:pt>
                <c:pt idx="5233">
                  <c:v>15.717717717719204</c:v>
                </c:pt>
                <c:pt idx="5234">
                  <c:v>15.720720720722207</c:v>
                </c:pt>
                <c:pt idx="5235">
                  <c:v>15.723723723725211</c:v>
                </c:pt>
                <c:pt idx="5236">
                  <c:v>15.726726726728215</c:v>
                </c:pt>
                <c:pt idx="5237">
                  <c:v>15.729729729731218</c:v>
                </c:pt>
                <c:pt idx="5238">
                  <c:v>15.732732732734222</c:v>
                </c:pt>
                <c:pt idx="5239">
                  <c:v>15.735735735737226</c:v>
                </c:pt>
                <c:pt idx="5240">
                  <c:v>15.73873873874023</c:v>
                </c:pt>
                <c:pt idx="5241">
                  <c:v>15.741741741743233</c:v>
                </c:pt>
                <c:pt idx="5242">
                  <c:v>15.744744744746237</c:v>
                </c:pt>
                <c:pt idx="5243">
                  <c:v>15.747747747749241</c:v>
                </c:pt>
                <c:pt idx="5244">
                  <c:v>15.750750750752244</c:v>
                </c:pt>
                <c:pt idx="5245">
                  <c:v>15.753753753755248</c:v>
                </c:pt>
                <c:pt idx="5246">
                  <c:v>15.756756756758252</c:v>
                </c:pt>
                <c:pt idx="5247">
                  <c:v>15.759759759761256</c:v>
                </c:pt>
                <c:pt idx="5248">
                  <c:v>15.762762762764259</c:v>
                </c:pt>
                <c:pt idx="5249">
                  <c:v>15.765765765767263</c:v>
                </c:pt>
                <c:pt idx="5250">
                  <c:v>15.768768768770267</c:v>
                </c:pt>
                <c:pt idx="5251">
                  <c:v>15.77177177177327</c:v>
                </c:pt>
                <c:pt idx="5252">
                  <c:v>15.774774774776274</c:v>
                </c:pt>
                <c:pt idx="5253">
                  <c:v>15.777777777779278</c:v>
                </c:pt>
                <c:pt idx="5254">
                  <c:v>15.780780780782282</c:v>
                </c:pt>
                <c:pt idx="5255">
                  <c:v>15.783783783785285</c:v>
                </c:pt>
                <c:pt idx="5256">
                  <c:v>15.786786786788289</c:v>
                </c:pt>
                <c:pt idx="5257">
                  <c:v>15.789789789791293</c:v>
                </c:pt>
                <c:pt idx="5258">
                  <c:v>15.792792792794296</c:v>
                </c:pt>
                <c:pt idx="5259">
                  <c:v>15.7957957957973</c:v>
                </c:pt>
                <c:pt idx="5260">
                  <c:v>15.798798798800304</c:v>
                </c:pt>
                <c:pt idx="5261">
                  <c:v>15.801801801803308</c:v>
                </c:pt>
                <c:pt idx="5262">
                  <c:v>15.804804804806311</c:v>
                </c:pt>
                <c:pt idx="5263">
                  <c:v>15.807807807809315</c:v>
                </c:pt>
                <c:pt idx="5264">
                  <c:v>15.810810810812319</c:v>
                </c:pt>
                <c:pt idx="5265">
                  <c:v>15.813813813815322</c:v>
                </c:pt>
                <c:pt idx="5266">
                  <c:v>15.816816816818326</c:v>
                </c:pt>
                <c:pt idx="5267">
                  <c:v>15.81981981982133</c:v>
                </c:pt>
                <c:pt idx="5268">
                  <c:v>15.822822822824333</c:v>
                </c:pt>
                <c:pt idx="5269">
                  <c:v>15.825825825827337</c:v>
                </c:pt>
                <c:pt idx="5270">
                  <c:v>15.828828828830341</c:v>
                </c:pt>
                <c:pt idx="5271">
                  <c:v>15.831831831833345</c:v>
                </c:pt>
                <c:pt idx="5272">
                  <c:v>15.834834834836348</c:v>
                </c:pt>
                <c:pt idx="5273">
                  <c:v>15.837837837839352</c:v>
                </c:pt>
                <c:pt idx="5274">
                  <c:v>15.840840840842356</c:v>
                </c:pt>
                <c:pt idx="5275">
                  <c:v>15.843843843845359</c:v>
                </c:pt>
                <c:pt idx="5276">
                  <c:v>15.846846846848363</c:v>
                </c:pt>
                <c:pt idx="5277">
                  <c:v>15.849849849851367</c:v>
                </c:pt>
                <c:pt idx="5278">
                  <c:v>15.852852852854371</c:v>
                </c:pt>
                <c:pt idx="5279">
                  <c:v>15.855855855857374</c:v>
                </c:pt>
                <c:pt idx="5280">
                  <c:v>15.858858858860378</c:v>
                </c:pt>
                <c:pt idx="5281">
                  <c:v>15.861861861863382</c:v>
                </c:pt>
                <c:pt idx="5282">
                  <c:v>15.864864864866385</c:v>
                </c:pt>
                <c:pt idx="5283">
                  <c:v>15.867867867869389</c:v>
                </c:pt>
                <c:pt idx="5284">
                  <c:v>15.870870870872393</c:v>
                </c:pt>
                <c:pt idx="5285">
                  <c:v>15.873873873875397</c:v>
                </c:pt>
                <c:pt idx="5286">
                  <c:v>15.8768768768784</c:v>
                </c:pt>
                <c:pt idx="5287">
                  <c:v>15.879879879881404</c:v>
                </c:pt>
                <c:pt idx="5288">
                  <c:v>15.882882882884408</c:v>
                </c:pt>
                <c:pt idx="5289">
                  <c:v>15.885885885887411</c:v>
                </c:pt>
                <c:pt idx="5290">
                  <c:v>15.888888888890415</c:v>
                </c:pt>
                <c:pt idx="5291">
                  <c:v>15.891891891893419</c:v>
                </c:pt>
                <c:pt idx="5292">
                  <c:v>15.894894894896423</c:v>
                </c:pt>
                <c:pt idx="5293">
                  <c:v>15.897897897899426</c:v>
                </c:pt>
                <c:pt idx="5294">
                  <c:v>15.90090090090243</c:v>
                </c:pt>
                <c:pt idx="5295">
                  <c:v>15.903903903905434</c:v>
                </c:pt>
                <c:pt idx="5296">
                  <c:v>15.906906906908437</c:v>
                </c:pt>
                <c:pt idx="5297">
                  <c:v>15.909909909911441</c:v>
                </c:pt>
                <c:pt idx="5298">
                  <c:v>15.912912912914445</c:v>
                </c:pt>
                <c:pt idx="5299">
                  <c:v>15.915915915917449</c:v>
                </c:pt>
                <c:pt idx="5300">
                  <c:v>15.918918918920452</c:v>
                </c:pt>
                <c:pt idx="5301">
                  <c:v>15.921921921923456</c:v>
                </c:pt>
                <c:pt idx="5302">
                  <c:v>15.92492492492646</c:v>
                </c:pt>
                <c:pt idx="5303">
                  <c:v>15.927927927929463</c:v>
                </c:pt>
                <c:pt idx="5304">
                  <c:v>15.930930930932467</c:v>
                </c:pt>
                <c:pt idx="5305">
                  <c:v>15.933933933935471</c:v>
                </c:pt>
                <c:pt idx="5306">
                  <c:v>15.936936936938475</c:v>
                </c:pt>
                <c:pt idx="5307">
                  <c:v>15.939939939941478</c:v>
                </c:pt>
                <c:pt idx="5308">
                  <c:v>15.942942942944482</c:v>
                </c:pt>
                <c:pt idx="5309">
                  <c:v>15.945945945947486</c:v>
                </c:pt>
                <c:pt idx="5310">
                  <c:v>15.948948948950489</c:v>
                </c:pt>
                <c:pt idx="5311">
                  <c:v>15.951951951953493</c:v>
                </c:pt>
                <c:pt idx="5312">
                  <c:v>15.954954954956497</c:v>
                </c:pt>
                <c:pt idx="5313">
                  <c:v>15.957957957959501</c:v>
                </c:pt>
                <c:pt idx="5314">
                  <c:v>15.960960960962504</c:v>
                </c:pt>
                <c:pt idx="5315">
                  <c:v>15.963963963965508</c:v>
                </c:pt>
                <c:pt idx="5316">
                  <c:v>15.966966966968512</c:v>
                </c:pt>
                <c:pt idx="5317">
                  <c:v>15.969969969971515</c:v>
                </c:pt>
                <c:pt idx="5318">
                  <c:v>15.972972972974519</c:v>
                </c:pt>
                <c:pt idx="5319">
                  <c:v>15.975975975977523</c:v>
                </c:pt>
                <c:pt idx="5320">
                  <c:v>15.978978978980527</c:v>
                </c:pt>
                <c:pt idx="5321">
                  <c:v>15.98198198198353</c:v>
                </c:pt>
                <c:pt idx="5322">
                  <c:v>15.984984984986534</c:v>
                </c:pt>
                <c:pt idx="5323">
                  <c:v>15.987987987989538</c:v>
                </c:pt>
                <c:pt idx="5324">
                  <c:v>15.990990990992541</c:v>
                </c:pt>
                <c:pt idx="5325">
                  <c:v>15.993993993995545</c:v>
                </c:pt>
                <c:pt idx="5326">
                  <c:v>15.996996996998549</c:v>
                </c:pt>
                <c:pt idx="5327">
                  <c:v>16.000000000001553</c:v>
                </c:pt>
                <c:pt idx="5328">
                  <c:v>16.003003003004554</c:v>
                </c:pt>
                <c:pt idx="5329">
                  <c:v>16.006006006007556</c:v>
                </c:pt>
                <c:pt idx="5330">
                  <c:v>16.009009009010558</c:v>
                </c:pt>
                <c:pt idx="5331">
                  <c:v>16.01201201201356</c:v>
                </c:pt>
                <c:pt idx="5332">
                  <c:v>16.015015015016562</c:v>
                </c:pt>
                <c:pt idx="5333">
                  <c:v>16.018018018019564</c:v>
                </c:pt>
                <c:pt idx="5334">
                  <c:v>16.021021021022566</c:v>
                </c:pt>
                <c:pt idx="5335">
                  <c:v>16.024024024025568</c:v>
                </c:pt>
                <c:pt idx="5336">
                  <c:v>16.02702702702857</c:v>
                </c:pt>
                <c:pt idx="5337">
                  <c:v>16.030030030031572</c:v>
                </c:pt>
                <c:pt idx="5338">
                  <c:v>16.033033033034574</c:v>
                </c:pt>
                <c:pt idx="5339">
                  <c:v>16.036036036037576</c:v>
                </c:pt>
                <c:pt idx="5340">
                  <c:v>16.039039039040578</c:v>
                </c:pt>
                <c:pt idx="5341">
                  <c:v>16.04204204204358</c:v>
                </c:pt>
                <c:pt idx="5342">
                  <c:v>16.045045045046582</c:v>
                </c:pt>
                <c:pt idx="5343">
                  <c:v>16.048048048049584</c:v>
                </c:pt>
                <c:pt idx="5344">
                  <c:v>16.051051051052585</c:v>
                </c:pt>
                <c:pt idx="5345">
                  <c:v>16.054054054055587</c:v>
                </c:pt>
                <c:pt idx="5346">
                  <c:v>16.057057057058589</c:v>
                </c:pt>
                <c:pt idx="5347">
                  <c:v>16.060060060061591</c:v>
                </c:pt>
                <c:pt idx="5348">
                  <c:v>16.063063063064593</c:v>
                </c:pt>
                <c:pt idx="5349">
                  <c:v>16.066066066067595</c:v>
                </c:pt>
                <c:pt idx="5350">
                  <c:v>16.069069069070597</c:v>
                </c:pt>
                <c:pt idx="5351">
                  <c:v>16.072072072073599</c:v>
                </c:pt>
                <c:pt idx="5352">
                  <c:v>16.075075075076601</c:v>
                </c:pt>
                <c:pt idx="5353">
                  <c:v>16.078078078079603</c:v>
                </c:pt>
                <c:pt idx="5354">
                  <c:v>16.081081081082605</c:v>
                </c:pt>
                <c:pt idx="5355">
                  <c:v>16.084084084085607</c:v>
                </c:pt>
                <c:pt idx="5356">
                  <c:v>16.087087087088609</c:v>
                </c:pt>
                <c:pt idx="5357">
                  <c:v>16.090090090091611</c:v>
                </c:pt>
                <c:pt idx="5358">
                  <c:v>16.093093093094613</c:v>
                </c:pt>
                <c:pt idx="5359">
                  <c:v>16.096096096097614</c:v>
                </c:pt>
                <c:pt idx="5360">
                  <c:v>16.099099099100616</c:v>
                </c:pt>
                <c:pt idx="5361">
                  <c:v>16.102102102103618</c:v>
                </c:pt>
                <c:pt idx="5362">
                  <c:v>16.10510510510662</c:v>
                </c:pt>
                <c:pt idx="5363">
                  <c:v>16.108108108109622</c:v>
                </c:pt>
                <c:pt idx="5364">
                  <c:v>16.111111111112624</c:v>
                </c:pt>
                <c:pt idx="5365">
                  <c:v>16.114114114115626</c:v>
                </c:pt>
                <c:pt idx="5366">
                  <c:v>16.117117117118628</c:v>
                </c:pt>
                <c:pt idx="5367">
                  <c:v>16.12012012012163</c:v>
                </c:pt>
                <c:pt idx="5368">
                  <c:v>16.123123123124632</c:v>
                </c:pt>
                <c:pt idx="5369">
                  <c:v>16.126126126127634</c:v>
                </c:pt>
                <c:pt idx="5370">
                  <c:v>16.129129129130636</c:v>
                </c:pt>
                <c:pt idx="5371">
                  <c:v>16.132132132133638</c:v>
                </c:pt>
                <c:pt idx="5372">
                  <c:v>16.13513513513664</c:v>
                </c:pt>
                <c:pt idx="5373">
                  <c:v>16.138138138139642</c:v>
                </c:pt>
                <c:pt idx="5374">
                  <c:v>16.141141141142644</c:v>
                </c:pt>
                <c:pt idx="5375">
                  <c:v>16.144144144145645</c:v>
                </c:pt>
                <c:pt idx="5376">
                  <c:v>16.147147147148647</c:v>
                </c:pt>
                <c:pt idx="5377">
                  <c:v>16.150150150151649</c:v>
                </c:pt>
                <c:pt idx="5378">
                  <c:v>16.153153153154651</c:v>
                </c:pt>
                <c:pt idx="5379">
                  <c:v>16.156156156157653</c:v>
                </c:pt>
                <c:pt idx="5380">
                  <c:v>16.159159159160655</c:v>
                </c:pt>
                <c:pt idx="5381">
                  <c:v>16.162162162163657</c:v>
                </c:pt>
                <c:pt idx="5382">
                  <c:v>16.165165165166659</c:v>
                </c:pt>
                <c:pt idx="5383">
                  <c:v>16.168168168169661</c:v>
                </c:pt>
                <c:pt idx="5384">
                  <c:v>16.171171171172663</c:v>
                </c:pt>
                <c:pt idx="5385">
                  <c:v>16.174174174175665</c:v>
                </c:pt>
                <c:pt idx="5386">
                  <c:v>16.177177177178667</c:v>
                </c:pt>
                <c:pt idx="5387">
                  <c:v>16.180180180181669</c:v>
                </c:pt>
                <c:pt idx="5388">
                  <c:v>16.183183183184671</c:v>
                </c:pt>
                <c:pt idx="5389">
                  <c:v>16.186186186187673</c:v>
                </c:pt>
                <c:pt idx="5390">
                  <c:v>16.189189189190675</c:v>
                </c:pt>
                <c:pt idx="5391">
                  <c:v>16.192192192193676</c:v>
                </c:pt>
                <c:pt idx="5392">
                  <c:v>16.195195195196678</c:v>
                </c:pt>
                <c:pt idx="5393">
                  <c:v>16.19819819819968</c:v>
                </c:pt>
                <c:pt idx="5394">
                  <c:v>16.201201201202682</c:v>
                </c:pt>
                <c:pt idx="5395">
                  <c:v>16.204204204205684</c:v>
                </c:pt>
                <c:pt idx="5396">
                  <c:v>16.207207207208686</c:v>
                </c:pt>
                <c:pt idx="5397">
                  <c:v>16.210210210211688</c:v>
                </c:pt>
                <c:pt idx="5398">
                  <c:v>16.21321321321469</c:v>
                </c:pt>
                <c:pt idx="5399">
                  <c:v>16.216216216217692</c:v>
                </c:pt>
                <c:pt idx="5400">
                  <c:v>16.219219219220694</c:v>
                </c:pt>
                <c:pt idx="5401">
                  <c:v>16.222222222223696</c:v>
                </c:pt>
                <c:pt idx="5402">
                  <c:v>16.225225225226698</c:v>
                </c:pt>
                <c:pt idx="5403">
                  <c:v>16.2282282282297</c:v>
                </c:pt>
                <c:pt idx="5404">
                  <c:v>16.231231231232702</c:v>
                </c:pt>
                <c:pt idx="5405">
                  <c:v>16.234234234235704</c:v>
                </c:pt>
                <c:pt idx="5406">
                  <c:v>16.237237237238705</c:v>
                </c:pt>
                <c:pt idx="5407">
                  <c:v>16.240240240241707</c:v>
                </c:pt>
                <c:pt idx="5408">
                  <c:v>16.243243243244709</c:v>
                </c:pt>
                <c:pt idx="5409">
                  <c:v>16.246246246247711</c:v>
                </c:pt>
                <c:pt idx="5410">
                  <c:v>16.249249249250713</c:v>
                </c:pt>
                <c:pt idx="5411">
                  <c:v>16.252252252253715</c:v>
                </c:pt>
                <c:pt idx="5412">
                  <c:v>16.255255255256717</c:v>
                </c:pt>
                <c:pt idx="5413">
                  <c:v>16.258258258259719</c:v>
                </c:pt>
                <c:pt idx="5414">
                  <c:v>16.261261261262721</c:v>
                </c:pt>
                <c:pt idx="5415">
                  <c:v>16.264264264265723</c:v>
                </c:pt>
                <c:pt idx="5416">
                  <c:v>16.267267267268725</c:v>
                </c:pt>
                <c:pt idx="5417">
                  <c:v>16.270270270271727</c:v>
                </c:pt>
                <c:pt idx="5418">
                  <c:v>16.273273273274729</c:v>
                </c:pt>
                <c:pt idx="5419">
                  <c:v>16.276276276277731</c:v>
                </c:pt>
                <c:pt idx="5420">
                  <c:v>16.279279279280733</c:v>
                </c:pt>
                <c:pt idx="5421">
                  <c:v>16.282282282283735</c:v>
                </c:pt>
                <c:pt idx="5422">
                  <c:v>16.285285285286736</c:v>
                </c:pt>
                <c:pt idx="5423">
                  <c:v>16.288288288289738</c:v>
                </c:pt>
                <c:pt idx="5424">
                  <c:v>16.29129129129274</c:v>
                </c:pt>
                <c:pt idx="5425">
                  <c:v>16.294294294295742</c:v>
                </c:pt>
                <c:pt idx="5426">
                  <c:v>16.297297297298744</c:v>
                </c:pt>
                <c:pt idx="5427">
                  <c:v>16.300300300301746</c:v>
                </c:pt>
                <c:pt idx="5428">
                  <c:v>16.303303303304748</c:v>
                </c:pt>
                <c:pt idx="5429">
                  <c:v>16.30630630630775</c:v>
                </c:pt>
                <c:pt idx="5430">
                  <c:v>16.309309309310752</c:v>
                </c:pt>
                <c:pt idx="5431">
                  <c:v>16.312312312313754</c:v>
                </c:pt>
                <c:pt idx="5432">
                  <c:v>16.315315315316756</c:v>
                </c:pt>
                <c:pt idx="5433">
                  <c:v>16.318318318319758</c:v>
                </c:pt>
                <c:pt idx="5434">
                  <c:v>16.32132132132276</c:v>
                </c:pt>
                <c:pt idx="5435">
                  <c:v>16.324324324325762</c:v>
                </c:pt>
                <c:pt idx="5436">
                  <c:v>16.327327327328764</c:v>
                </c:pt>
                <c:pt idx="5437">
                  <c:v>16.330330330331766</c:v>
                </c:pt>
                <c:pt idx="5438">
                  <c:v>16.333333333334767</c:v>
                </c:pt>
                <c:pt idx="5439">
                  <c:v>16.336336336337769</c:v>
                </c:pt>
                <c:pt idx="5440">
                  <c:v>16.339339339340771</c:v>
                </c:pt>
                <c:pt idx="5441">
                  <c:v>16.342342342343773</c:v>
                </c:pt>
                <c:pt idx="5442">
                  <c:v>16.345345345346775</c:v>
                </c:pt>
                <c:pt idx="5443">
                  <c:v>16.348348348349777</c:v>
                </c:pt>
                <c:pt idx="5444">
                  <c:v>16.351351351352779</c:v>
                </c:pt>
                <c:pt idx="5445">
                  <c:v>16.354354354355781</c:v>
                </c:pt>
                <c:pt idx="5446">
                  <c:v>16.357357357358783</c:v>
                </c:pt>
                <c:pt idx="5447">
                  <c:v>16.360360360361785</c:v>
                </c:pt>
                <c:pt idx="5448">
                  <c:v>16.363363363364787</c:v>
                </c:pt>
                <c:pt idx="5449">
                  <c:v>16.366366366367789</c:v>
                </c:pt>
                <c:pt idx="5450">
                  <c:v>16.369369369370791</c:v>
                </c:pt>
                <c:pt idx="5451">
                  <c:v>16.372372372373793</c:v>
                </c:pt>
                <c:pt idx="5452">
                  <c:v>16.375375375376795</c:v>
                </c:pt>
                <c:pt idx="5453">
                  <c:v>16.378378378379796</c:v>
                </c:pt>
                <c:pt idx="5454">
                  <c:v>16.381381381382798</c:v>
                </c:pt>
                <c:pt idx="5455">
                  <c:v>16.3843843843858</c:v>
                </c:pt>
                <c:pt idx="5456">
                  <c:v>16.387387387388802</c:v>
                </c:pt>
                <c:pt idx="5457">
                  <c:v>16.390390390391804</c:v>
                </c:pt>
                <c:pt idx="5458">
                  <c:v>16.393393393394806</c:v>
                </c:pt>
                <c:pt idx="5459">
                  <c:v>16.396396396397808</c:v>
                </c:pt>
                <c:pt idx="5460">
                  <c:v>16.39939939940081</c:v>
                </c:pt>
                <c:pt idx="5461">
                  <c:v>16.402402402403812</c:v>
                </c:pt>
                <c:pt idx="5462">
                  <c:v>16.405405405406814</c:v>
                </c:pt>
                <c:pt idx="5463">
                  <c:v>16.408408408409816</c:v>
                </c:pt>
                <c:pt idx="5464">
                  <c:v>16.411411411412818</c:v>
                </c:pt>
                <c:pt idx="5465">
                  <c:v>16.41441441441582</c:v>
                </c:pt>
                <c:pt idx="5466">
                  <c:v>16.417417417418822</c:v>
                </c:pt>
                <c:pt idx="5467">
                  <c:v>16.420420420421824</c:v>
                </c:pt>
                <c:pt idx="5468">
                  <c:v>16.423423423424826</c:v>
                </c:pt>
                <c:pt idx="5469">
                  <c:v>16.426426426427827</c:v>
                </c:pt>
                <c:pt idx="5470">
                  <c:v>16.429429429430829</c:v>
                </c:pt>
                <c:pt idx="5471">
                  <c:v>16.432432432433831</c:v>
                </c:pt>
                <c:pt idx="5472">
                  <c:v>16.435435435436833</c:v>
                </c:pt>
                <c:pt idx="5473">
                  <c:v>16.438438438439835</c:v>
                </c:pt>
                <c:pt idx="5474">
                  <c:v>16.441441441442837</c:v>
                </c:pt>
                <c:pt idx="5475">
                  <c:v>16.444444444445839</c:v>
                </c:pt>
                <c:pt idx="5476">
                  <c:v>16.447447447448841</c:v>
                </c:pt>
                <c:pt idx="5477">
                  <c:v>16.450450450451843</c:v>
                </c:pt>
                <c:pt idx="5478">
                  <c:v>16.453453453454845</c:v>
                </c:pt>
                <c:pt idx="5479">
                  <c:v>16.456456456457847</c:v>
                </c:pt>
                <c:pt idx="5480">
                  <c:v>16.459459459460849</c:v>
                </c:pt>
                <c:pt idx="5481">
                  <c:v>16.462462462463851</c:v>
                </c:pt>
                <c:pt idx="5482">
                  <c:v>16.465465465466853</c:v>
                </c:pt>
                <c:pt idx="5483">
                  <c:v>16.468468468469855</c:v>
                </c:pt>
                <c:pt idx="5484">
                  <c:v>16.471471471472857</c:v>
                </c:pt>
                <c:pt idx="5485">
                  <c:v>16.474474474475858</c:v>
                </c:pt>
                <c:pt idx="5486">
                  <c:v>16.47747747747886</c:v>
                </c:pt>
                <c:pt idx="5487">
                  <c:v>16.480480480481862</c:v>
                </c:pt>
                <c:pt idx="5488">
                  <c:v>16.483483483484864</c:v>
                </c:pt>
                <c:pt idx="5489">
                  <c:v>16.486486486487866</c:v>
                </c:pt>
                <c:pt idx="5490">
                  <c:v>16.489489489490868</c:v>
                </c:pt>
                <c:pt idx="5491">
                  <c:v>16.49249249249387</c:v>
                </c:pt>
                <c:pt idx="5492">
                  <c:v>16.495495495496872</c:v>
                </c:pt>
                <c:pt idx="5493">
                  <c:v>16.498498498499874</c:v>
                </c:pt>
                <c:pt idx="5494">
                  <c:v>16.501501501502876</c:v>
                </c:pt>
                <c:pt idx="5495">
                  <c:v>16.504504504505878</c:v>
                </c:pt>
                <c:pt idx="5496">
                  <c:v>16.50750750750888</c:v>
                </c:pt>
                <c:pt idx="5497">
                  <c:v>16.510510510511882</c:v>
                </c:pt>
                <c:pt idx="5498">
                  <c:v>16.513513513514884</c:v>
                </c:pt>
                <c:pt idx="5499">
                  <c:v>16.516516516517886</c:v>
                </c:pt>
                <c:pt idx="5500">
                  <c:v>16.519519519520887</c:v>
                </c:pt>
                <c:pt idx="5501">
                  <c:v>16.522522522523889</c:v>
                </c:pt>
                <c:pt idx="5502">
                  <c:v>16.525525525526891</c:v>
                </c:pt>
                <c:pt idx="5503">
                  <c:v>16.528528528529893</c:v>
                </c:pt>
                <c:pt idx="5504">
                  <c:v>16.531531531532895</c:v>
                </c:pt>
                <c:pt idx="5505">
                  <c:v>16.534534534535897</c:v>
                </c:pt>
                <c:pt idx="5506">
                  <c:v>16.537537537538899</c:v>
                </c:pt>
                <c:pt idx="5507">
                  <c:v>16.540540540541901</c:v>
                </c:pt>
                <c:pt idx="5508">
                  <c:v>16.543543543544903</c:v>
                </c:pt>
                <c:pt idx="5509">
                  <c:v>16.546546546547905</c:v>
                </c:pt>
                <c:pt idx="5510">
                  <c:v>16.549549549550907</c:v>
                </c:pt>
                <c:pt idx="5511">
                  <c:v>16.552552552553909</c:v>
                </c:pt>
                <c:pt idx="5512">
                  <c:v>16.555555555556911</c:v>
                </c:pt>
                <c:pt idx="5513">
                  <c:v>16.558558558559913</c:v>
                </c:pt>
                <c:pt idx="5514">
                  <c:v>16.561561561562915</c:v>
                </c:pt>
                <c:pt idx="5515">
                  <c:v>16.564564564565917</c:v>
                </c:pt>
                <c:pt idx="5516">
                  <c:v>16.567567567568918</c:v>
                </c:pt>
                <c:pt idx="5517">
                  <c:v>16.57057057057192</c:v>
                </c:pt>
                <c:pt idx="5518">
                  <c:v>16.573573573574922</c:v>
                </c:pt>
                <c:pt idx="5519">
                  <c:v>16.576576576577924</c:v>
                </c:pt>
                <c:pt idx="5520">
                  <c:v>16.579579579580926</c:v>
                </c:pt>
                <c:pt idx="5521">
                  <c:v>16.582582582583928</c:v>
                </c:pt>
                <c:pt idx="5522">
                  <c:v>16.58558558558693</c:v>
                </c:pt>
                <c:pt idx="5523">
                  <c:v>16.588588588589932</c:v>
                </c:pt>
                <c:pt idx="5524">
                  <c:v>16.591591591592934</c:v>
                </c:pt>
                <c:pt idx="5525">
                  <c:v>16.594594594595936</c:v>
                </c:pt>
                <c:pt idx="5526">
                  <c:v>16.597597597598938</c:v>
                </c:pt>
                <c:pt idx="5527">
                  <c:v>16.60060060060194</c:v>
                </c:pt>
                <c:pt idx="5528">
                  <c:v>16.603603603604942</c:v>
                </c:pt>
                <c:pt idx="5529">
                  <c:v>16.606606606607944</c:v>
                </c:pt>
                <c:pt idx="5530">
                  <c:v>16.609609609610946</c:v>
                </c:pt>
                <c:pt idx="5531">
                  <c:v>16.612612612613948</c:v>
                </c:pt>
                <c:pt idx="5532">
                  <c:v>16.615615615616949</c:v>
                </c:pt>
                <c:pt idx="5533">
                  <c:v>16.618618618619951</c:v>
                </c:pt>
                <c:pt idx="5534">
                  <c:v>16.621621621622953</c:v>
                </c:pt>
                <c:pt idx="5535">
                  <c:v>16.624624624625955</c:v>
                </c:pt>
                <c:pt idx="5536">
                  <c:v>16.627627627628957</c:v>
                </c:pt>
                <c:pt idx="5537">
                  <c:v>16.630630630631959</c:v>
                </c:pt>
                <c:pt idx="5538">
                  <c:v>16.633633633634961</c:v>
                </c:pt>
                <c:pt idx="5539">
                  <c:v>16.636636636637963</c:v>
                </c:pt>
                <c:pt idx="5540">
                  <c:v>16.639639639640965</c:v>
                </c:pt>
                <c:pt idx="5541">
                  <c:v>16.642642642643967</c:v>
                </c:pt>
                <c:pt idx="5542">
                  <c:v>16.645645645646969</c:v>
                </c:pt>
                <c:pt idx="5543">
                  <c:v>16.648648648649971</c:v>
                </c:pt>
                <c:pt idx="5544">
                  <c:v>16.651651651652973</c:v>
                </c:pt>
                <c:pt idx="5545">
                  <c:v>16.654654654655975</c:v>
                </c:pt>
                <c:pt idx="5546">
                  <c:v>16.657657657658977</c:v>
                </c:pt>
                <c:pt idx="5547">
                  <c:v>16.660660660661978</c:v>
                </c:pt>
                <c:pt idx="5548">
                  <c:v>16.66366366366498</c:v>
                </c:pt>
                <c:pt idx="5549">
                  <c:v>16.666666666667982</c:v>
                </c:pt>
                <c:pt idx="5550">
                  <c:v>16.669669669670984</c:v>
                </c:pt>
                <c:pt idx="5551">
                  <c:v>16.672672672673986</c:v>
                </c:pt>
                <c:pt idx="5552">
                  <c:v>16.675675675676988</c:v>
                </c:pt>
                <c:pt idx="5553">
                  <c:v>16.67867867867999</c:v>
                </c:pt>
                <c:pt idx="5554">
                  <c:v>16.681681681682992</c:v>
                </c:pt>
                <c:pt idx="5555">
                  <c:v>16.684684684685994</c:v>
                </c:pt>
                <c:pt idx="5556">
                  <c:v>16.687687687688996</c:v>
                </c:pt>
                <c:pt idx="5557">
                  <c:v>16.690690690691998</c:v>
                </c:pt>
                <c:pt idx="5558">
                  <c:v>16.693693693695</c:v>
                </c:pt>
                <c:pt idx="5559">
                  <c:v>16.696696696698002</c:v>
                </c:pt>
                <c:pt idx="5560">
                  <c:v>16.699699699701004</c:v>
                </c:pt>
                <c:pt idx="5561">
                  <c:v>16.702702702704006</c:v>
                </c:pt>
                <c:pt idx="5562">
                  <c:v>16.705705705707008</c:v>
                </c:pt>
                <c:pt idx="5563">
                  <c:v>16.708708708710009</c:v>
                </c:pt>
                <c:pt idx="5564">
                  <c:v>16.711711711713011</c:v>
                </c:pt>
                <c:pt idx="5565">
                  <c:v>16.714714714716013</c:v>
                </c:pt>
                <c:pt idx="5566">
                  <c:v>16.717717717719015</c:v>
                </c:pt>
                <c:pt idx="5567">
                  <c:v>16.720720720722017</c:v>
                </c:pt>
                <c:pt idx="5568">
                  <c:v>16.723723723725019</c:v>
                </c:pt>
                <c:pt idx="5569">
                  <c:v>16.726726726728021</c:v>
                </c:pt>
                <c:pt idx="5570">
                  <c:v>16.729729729731023</c:v>
                </c:pt>
                <c:pt idx="5571">
                  <c:v>16.732732732734025</c:v>
                </c:pt>
                <c:pt idx="5572">
                  <c:v>16.735735735737027</c:v>
                </c:pt>
                <c:pt idx="5573">
                  <c:v>16.738738738740029</c:v>
                </c:pt>
                <c:pt idx="5574">
                  <c:v>16.741741741743031</c:v>
                </c:pt>
                <c:pt idx="5575">
                  <c:v>16.744744744746033</c:v>
                </c:pt>
                <c:pt idx="5576">
                  <c:v>16.747747747749035</c:v>
                </c:pt>
                <c:pt idx="5577">
                  <c:v>16.750750750752037</c:v>
                </c:pt>
                <c:pt idx="5578">
                  <c:v>16.753753753755039</c:v>
                </c:pt>
                <c:pt idx="5579">
                  <c:v>16.75675675675804</c:v>
                </c:pt>
                <c:pt idx="5580">
                  <c:v>16.759759759761042</c:v>
                </c:pt>
                <c:pt idx="5581">
                  <c:v>16.762762762764044</c:v>
                </c:pt>
                <c:pt idx="5582">
                  <c:v>16.765765765767046</c:v>
                </c:pt>
                <c:pt idx="5583">
                  <c:v>16.768768768770048</c:v>
                </c:pt>
                <c:pt idx="5584">
                  <c:v>16.77177177177305</c:v>
                </c:pt>
                <c:pt idx="5585">
                  <c:v>16.774774774776052</c:v>
                </c:pt>
                <c:pt idx="5586">
                  <c:v>16.777777777779054</c:v>
                </c:pt>
                <c:pt idx="5587">
                  <c:v>16.780780780782056</c:v>
                </c:pt>
                <c:pt idx="5588">
                  <c:v>16.783783783785058</c:v>
                </c:pt>
                <c:pt idx="5589">
                  <c:v>16.78678678678806</c:v>
                </c:pt>
                <c:pt idx="5590">
                  <c:v>16.789789789791062</c:v>
                </c:pt>
                <c:pt idx="5591">
                  <c:v>16.792792792794064</c:v>
                </c:pt>
                <c:pt idx="5592">
                  <c:v>16.795795795797066</c:v>
                </c:pt>
                <c:pt idx="5593">
                  <c:v>16.798798798800068</c:v>
                </c:pt>
                <c:pt idx="5594">
                  <c:v>16.801801801803069</c:v>
                </c:pt>
                <c:pt idx="5595">
                  <c:v>16.804804804806071</c:v>
                </c:pt>
                <c:pt idx="5596">
                  <c:v>16.807807807809073</c:v>
                </c:pt>
                <c:pt idx="5597">
                  <c:v>16.810810810812075</c:v>
                </c:pt>
                <c:pt idx="5598">
                  <c:v>16.813813813815077</c:v>
                </c:pt>
                <c:pt idx="5599">
                  <c:v>16.816816816818079</c:v>
                </c:pt>
                <c:pt idx="5600">
                  <c:v>16.819819819821081</c:v>
                </c:pt>
                <c:pt idx="5601">
                  <c:v>16.822822822824083</c:v>
                </c:pt>
                <c:pt idx="5602">
                  <c:v>16.825825825827085</c:v>
                </c:pt>
                <c:pt idx="5603">
                  <c:v>16.828828828830087</c:v>
                </c:pt>
                <c:pt idx="5604">
                  <c:v>16.831831831833089</c:v>
                </c:pt>
                <c:pt idx="5605">
                  <c:v>16.834834834836091</c:v>
                </c:pt>
                <c:pt idx="5606">
                  <c:v>16.837837837839093</c:v>
                </c:pt>
                <c:pt idx="5607">
                  <c:v>16.840840840842095</c:v>
                </c:pt>
                <c:pt idx="5608">
                  <c:v>16.843843843845097</c:v>
                </c:pt>
                <c:pt idx="5609">
                  <c:v>16.846846846848099</c:v>
                </c:pt>
                <c:pt idx="5610">
                  <c:v>16.8498498498511</c:v>
                </c:pt>
                <c:pt idx="5611">
                  <c:v>16.852852852854102</c:v>
                </c:pt>
                <c:pt idx="5612">
                  <c:v>16.855855855857104</c:v>
                </c:pt>
                <c:pt idx="5613">
                  <c:v>16.858858858860106</c:v>
                </c:pt>
                <c:pt idx="5614">
                  <c:v>16.861861861863108</c:v>
                </c:pt>
                <c:pt idx="5615">
                  <c:v>16.86486486486611</c:v>
                </c:pt>
                <c:pt idx="5616">
                  <c:v>16.867867867869112</c:v>
                </c:pt>
                <c:pt idx="5617">
                  <c:v>16.870870870872114</c:v>
                </c:pt>
                <c:pt idx="5618">
                  <c:v>16.873873873875116</c:v>
                </c:pt>
                <c:pt idx="5619">
                  <c:v>16.876876876878118</c:v>
                </c:pt>
                <c:pt idx="5620">
                  <c:v>16.87987987988112</c:v>
                </c:pt>
                <c:pt idx="5621">
                  <c:v>16.882882882884122</c:v>
                </c:pt>
                <c:pt idx="5622">
                  <c:v>16.885885885887124</c:v>
                </c:pt>
                <c:pt idx="5623">
                  <c:v>16.888888888890126</c:v>
                </c:pt>
                <c:pt idx="5624">
                  <c:v>16.891891891893128</c:v>
                </c:pt>
                <c:pt idx="5625">
                  <c:v>16.89489489489613</c:v>
                </c:pt>
                <c:pt idx="5626">
                  <c:v>16.897897897899131</c:v>
                </c:pt>
                <c:pt idx="5627">
                  <c:v>16.900900900902133</c:v>
                </c:pt>
                <c:pt idx="5628">
                  <c:v>16.903903903905135</c:v>
                </c:pt>
                <c:pt idx="5629">
                  <c:v>16.906906906908137</c:v>
                </c:pt>
                <c:pt idx="5630">
                  <c:v>16.909909909911139</c:v>
                </c:pt>
                <c:pt idx="5631">
                  <c:v>16.912912912914141</c:v>
                </c:pt>
                <c:pt idx="5632">
                  <c:v>16.915915915917143</c:v>
                </c:pt>
                <c:pt idx="5633">
                  <c:v>16.918918918920145</c:v>
                </c:pt>
                <c:pt idx="5634">
                  <c:v>16.921921921923147</c:v>
                </c:pt>
                <c:pt idx="5635">
                  <c:v>16.924924924926149</c:v>
                </c:pt>
                <c:pt idx="5636">
                  <c:v>16.927927927929151</c:v>
                </c:pt>
                <c:pt idx="5637">
                  <c:v>16.930930930932153</c:v>
                </c:pt>
                <c:pt idx="5638">
                  <c:v>16.933933933935155</c:v>
                </c:pt>
                <c:pt idx="5639">
                  <c:v>16.936936936938157</c:v>
                </c:pt>
                <c:pt idx="5640">
                  <c:v>16.939939939941159</c:v>
                </c:pt>
                <c:pt idx="5641">
                  <c:v>16.94294294294416</c:v>
                </c:pt>
                <c:pt idx="5642">
                  <c:v>16.945945945947162</c:v>
                </c:pt>
                <c:pt idx="5643">
                  <c:v>16.948948948950164</c:v>
                </c:pt>
                <c:pt idx="5644">
                  <c:v>16.951951951953166</c:v>
                </c:pt>
                <c:pt idx="5645">
                  <c:v>16.954954954956168</c:v>
                </c:pt>
                <c:pt idx="5646">
                  <c:v>16.95795795795917</c:v>
                </c:pt>
                <c:pt idx="5647">
                  <c:v>16.960960960962172</c:v>
                </c:pt>
                <c:pt idx="5648">
                  <c:v>16.963963963965174</c:v>
                </c:pt>
                <c:pt idx="5649">
                  <c:v>16.966966966968176</c:v>
                </c:pt>
                <c:pt idx="5650">
                  <c:v>16.969969969971178</c:v>
                </c:pt>
                <c:pt idx="5651">
                  <c:v>16.97297297297418</c:v>
                </c:pt>
                <c:pt idx="5652">
                  <c:v>16.975975975977182</c:v>
                </c:pt>
                <c:pt idx="5653">
                  <c:v>16.978978978980184</c:v>
                </c:pt>
                <c:pt idx="5654">
                  <c:v>16.981981981983186</c:v>
                </c:pt>
                <c:pt idx="5655">
                  <c:v>16.984984984986188</c:v>
                </c:pt>
                <c:pt idx="5656">
                  <c:v>16.98798798798919</c:v>
                </c:pt>
                <c:pt idx="5657">
                  <c:v>16.990990990992191</c:v>
                </c:pt>
                <c:pt idx="5658">
                  <c:v>16.993993993995193</c:v>
                </c:pt>
                <c:pt idx="5659">
                  <c:v>16.996996996998195</c:v>
                </c:pt>
                <c:pt idx="5660">
                  <c:v>17.000000000001197</c:v>
                </c:pt>
                <c:pt idx="5661">
                  <c:v>17.003003003004199</c:v>
                </c:pt>
                <c:pt idx="5662">
                  <c:v>17.006006006007201</c:v>
                </c:pt>
                <c:pt idx="5663">
                  <c:v>17.009009009010203</c:v>
                </c:pt>
                <c:pt idx="5664">
                  <c:v>17.012012012013205</c:v>
                </c:pt>
                <c:pt idx="5665">
                  <c:v>17.015015015016207</c:v>
                </c:pt>
                <c:pt idx="5666">
                  <c:v>17.018018018019209</c:v>
                </c:pt>
                <c:pt idx="5667">
                  <c:v>17.021021021022211</c:v>
                </c:pt>
                <c:pt idx="5668">
                  <c:v>17.024024024025213</c:v>
                </c:pt>
                <c:pt idx="5669">
                  <c:v>17.027027027028215</c:v>
                </c:pt>
                <c:pt idx="5670">
                  <c:v>17.030030030031217</c:v>
                </c:pt>
                <c:pt idx="5671">
                  <c:v>17.033033033034219</c:v>
                </c:pt>
                <c:pt idx="5672">
                  <c:v>17.03603603603722</c:v>
                </c:pt>
                <c:pt idx="5673">
                  <c:v>17.039039039040222</c:v>
                </c:pt>
                <c:pt idx="5674">
                  <c:v>17.042042042043224</c:v>
                </c:pt>
                <c:pt idx="5675">
                  <c:v>17.045045045046226</c:v>
                </c:pt>
                <c:pt idx="5676">
                  <c:v>17.048048048049228</c:v>
                </c:pt>
                <c:pt idx="5677">
                  <c:v>17.05105105105223</c:v>
                </c:pt>
                <c:pt idx="5678">
                  <c:v>17.054054054055232</c:v>
                </c:pt>
                <c:pt idx="5679">
                  <c:v>17.057057057058234</c:v>
                </c:pt>
                <c:pt idx="5680">
                  <c:v>17.060060060061236</c:v>
                </c:pt>
                <c:pt idx="5681">
                  <c:v>17.063063063064238</c:v>
                </c:pt>
                <c:pt idx="5682">
                  <c:v>17.06606606606724</c:v>
                </c:pt>
                <c:pt idx="5683">
                  <c:v>17.069069069070242</c:v>
                </c:pt>
                <c:pt idx="5684">
                  <c:v>17.072072072073244</c:v>
                </c:pt>
                <c:pt idx="5685">
                  <c:v>17.075075075076246</c:v>
                </c:pt>
                <c:pt idx="5686">
                  <c:v>17.078078078079248</c:v>
                </c:pt>
                <c:pt idx="5687">
                  <c:v>17.08108108108225</c:v>
                </c:pt>
                <c:pt idx="5688">
                  <c:v>17.084084084085251</c:v>
                </c:pt>
                <c:pt idx="5689">
                  <c:v>17.087087087088253</c:v>
                </c:pt>
                <c:pt idx="5690">
                  <c:v>17.090090090091255</c:v>
                </c:pt>
                <c:pt idx="5691">
                  <c:v>17.093093093094257</c:v>
                </c:pt>
                <c:pt idx="5692">
                  <c:v>17.096096096097259</c:v>
                </c:pt>
                <c:pt idx="5693">
                  <c:v>17.099099099100261</c:v>
                </c:pt>
                <c:pt idx="5694">
                  <c:v>17.102102102103263</c:v>
                </c:pt>
                <c:pt idx="5695">
                  <c:v>17.105105105106265</c:v>
                </c:pt>
                <c:pt idx="5696">
                  <c:v>17.108108108109267</c:v>
                </c:pt>
                <c:pt idx="5697">
                  <c:v>17.111111111112269</c:v>
                </c:pt>
                <c:pt idx="5698">
                  <c:v>17.114114114115271</c:v>
                </c:pt>
                <c:pt idx="5699">
                  <c:v>17.117117117118273</c:v>
                </c:pt>
                <c:pt idx="5700">
                  <c:v>17.120120120121275</c:v>
                </c:pt>
                <c:pt idx="5701">
                  <c:v>17.123123123124277</c:v>
                </c:pt>
                <c:pt idx="5702">
                  <c:v>17.126126126127279</c:v>
                </c:pt>
                <c:pt idx="5703">
                  <c:v>17.129129129130281</c:v>
                </c:pt>
                <c:pt idx="5704">
                  <c:v>17.132132132133282</c:v>
                </c:pt>
                <c:pt idx="5705">
                  <c:v>17.135135135136284</c:v>
                </c:pt>
                <c:pt idx="5706">
                  <c:v>17.138138138139286</c:v>
                </c:pt>
                <c:pt idx="5707">
                  <c:v>17.141141141142288</c:v>
                </c:pt>
                <c:pt idx="5708">
                  <c:v>17.14414414414529</c:v>
                </c:pt>
                <c:pt idx="5709">
                  <c:v>17.147147147148292</c:v>
                </c:pt>
                <c:pt idx="5710">
                  <c:v>17.150150150151294</c:v>
                </c:pt>
                <c:pt idx="5711">
                  <c:v>17.153153153154296</c:v>
                </c:pt>
                <c:pt idx="5712">
                  <c:v>17.156156156157298</c:v>
                </c:pt>
                <c:pt idx="5713">
                  <c:v>17.1591591591603</c:v>
                </c:pt>
                <c:pt idx="5714">
                  <c:v>17.162162162163302</c:v>
                </c:pt>
                <c:pt idx="5715">
                  <c:v>17.165165165166304</c:v>
                </c:pt>
                <c:pt idx="5716">
                  <c:v>17.168168168169306</c:v>
                </c:pt>
                <c:pt idx="5717">
                  <c:v>17.171171171172308</c:v>
                </c:pt>
                <c:pt idx="5718">
                  <c:v>17.17417417417531</c:v>
                </c:pt>
                <c:pt idx="5719">
                  <c:v>17.177177177178311</c:v>
                </c:pt>
                <c:pt idx="5720">
                  <c:v>17.180180180181313</c:v>
                </c:pt>
                <c:pt idx="5721">
                  <c:v>17.183183183184315</c:v>
                </c:pt>
                <c:pt idx="5722">
                  <c:v>17.186186186187317</c:v>
                </c:pt>
                <c:pt idx="5723">
                  <c:v>17.189189189190319</c:v>
                </c:pt>
                <c:pt idx="5724">
                  <c:v>17.192192192193321</c:v>
                </c:pt>
                <c:pt idx="5725">
                  <c:v>17.195195195196323</c:v>
                </c:pt>
                <c:pt idx="5726">
                  <c:v>17.198198198199325</c:v>
                </c:pt>
                <c:pt idx="5727">
                  <c:v>17.201201201202327</c:v>
                </c:pt>
                <c:pt idx="5728">
                  <c:v>17.204204204205329</c:v>
                </c:pt>
                <c:pt idx="5729">
                  <c:v>17.207207207208331</c:v>
                </c:pt>
                <c:pt idx="5730">
                  <c:v>17.210210210211333</c:v>
                </c:pt>
                <c:pt idx="5731">
                  <c:v>17.213213213214335</c:v>
                </c:pt>
                <c:pt idx="5732">
                  <c:v>17.216216216217337</c:v>
                </c:pt>
                <c:pt idx="5733">
                  <c:v>17.219219219220339</c:v>
                </c:pt>
                <c:pt idx="5734">
                  <c:v>17.222222222223341</c:v>
                </c:pt>
                <c:pt idx="5735">
                  <c:v>17.225225225226342</c:v>
                </c:pt>
                <c:pt idx="5736">
                  <c:v>17.228228228229344</c:v>
                </c:pt>
                <c:pt idx="5737">
                  <c:v>17.231231231232346</c:v>
                </c:pt>
                <c:pt idx="5738">
                  <c:v>17.234234234235348</c:v>
                </c:pt>
                <c:pt idx="5739">
                  <c:v>17.23723723723835</c:v>
                </c:pt>
                <c:pt idx="5740">
                  <c:v>17.240240240241352</c:v>
                </c:pt>
                <c:pt idx="5741">
                  <c:v>17.243243243244354</c:v>
                </c:pt>
                <c:pt idx="5742">
                  <c:v>17.246246246247356</c:v>
                </c:pt>
                <c:pt idx="5743">
                  <c:v>17.249249249250358</c:v>
                </c:pt>
                <c:pt idx="5744">
                  <c:v>17.25225225225336</c:v>
                </c:pt>
                <c:pt idx="5745">
                  <c:v>17.255255255256362</c:v>
                </c:pt>
                <c:pt idx="5746">
                  <c:v>17.258258258259364</c:v>
                </c:pt>
                <c:pt idx="5747">
                  <c:v>17.261261261262366</c:v>
                </c:pt>
                <c:pt idx="5748">
                  <c:v>17.264264264265368</c:v>
                </c:pt>
                <c:pt idx="5749">
                  <c:v>17.26726726726837</c:v>
                </c:pt>
                <c:pt idx="5750">
                  <c:v>17.270270270271372</c:v>
                </c:pt>
                <c:pt idx="5751">
                  <c:v>17.273273273274373</c:v>
                </c:pt>
                <c:pt idx="5752">
                  <c:v>17.276276276277375</c:v>
                </c:pt>
                <c:pt idx="5753">
                  <c:v>17.279279279280377</c:v>
                </c:pt>
                <c:pt idx="5754">
                  <c:v>17.282282282283379</c:v>
                </c:pt>
                <c:pt idx="5755">
                  <c:v>17.285285285286381</c:v>
                </c:pt>
                <c:pt idx="5756">
                  <c:v>17.288288288289383</c:v>
                </c:pt>
                <c:pt idx="5757">
                  <c:v>17.291291291292385</c:v>
                </c:pt>
                <c:pt idx="5758">
                  <c:v>17.294294294295387</c:v>
                </c:pt>
                <c:pt idx="5759">
                  <c:v>17.297297297298389</c:v>
                </c:pt>
                <c:pt idx="5760">
                  <c:v>17.300300300301391</c:v>
                </c:pt>
                <c:pt idx="5761">
                  <c:v>17.303303303304393</c:v>
                </c:pt>
                <c:pt idx="5762">
                  <c:v>17.306306306307395</c:v>
                </c:pt>
                <c:pt idx="5763">
                  <c:v>17.309309309310397</c:v>
                </c:pt>
                <c:pt idx="5764">
                  <c:v>17.312312312313399</c:v>
                </c:pt>
                <c:pt idx="5765">
                  <c:v>17.315315315316401</c:v>
                </c:pt>
                <c:pt idx="5766">
                  <c:v>17.318318318319402</c:v>
                </c:pt>
                <c:pt idx="5767">
                  <c:v>17.321321321322404</c:v>
                </c:pt>
                <c:pt idx="5768">
                  <c:v>17.324324324325406</c:v>
                </c:pt>
                <c:pt idx="5769">
                  <c:v>17.327327327328408</c:v>
                </c:pt>
                <c:pt idx="5770">
                  <c:v>17.33033033033141</c:v>
                </c:pt>
                <c:pt idx="5771">
                  <c:v>17.333333333334412</c:v>
                </c:pt>
                <c:pt idx="5772">
                  <c:v>17.336336336337414</c:v>
                </c:pt>
                <c:pt idx="5773">
                  <c:v>17.339339339340416</c:v>
                </c:pt>
                <c:pt idx="5774">
                  <c:v>17.342342342343418</c:v>
                </c:pt>
                <c:pt idx="5775">
                  <c:v>17.34534534534642</c:v>
                </c:pt>
                <c:pt idx="5776">
                  <c:v>17.348348348349422</c:v>
                </c:pt>
                <c:pt idx="5777">
                  <c:v>17.351351351352424</c:v>
                </c:pt>
                <c:pt idx="5778">
                  <c:v>17.354354354355426</c:v>
                </c:pt>
                <c:pt idx="5779">
                  <c:v>17.357357357358428</c:v>
                </c:pt>
                <c:pt idx="5780">
                  <c:v>17.36036036036143</c:v>
                </c:pt>
                <c:pt idx="5781">
                  <c:v>17.363363363364432</c:v>
                </c:pt>
                <c:pt idx="5782">
                  <c:v>17.366366366367433</c:v>
                </c:pt>
                <c:pt idx="5783">
                  <c:v>17.369369369370435</c:v>
                </c:pt>
                <c:pt idx="5784">
                  <c:v>17.372372372373437</c:v>
                </c:pt>
                <c:pt idx="5785">
                  <c:v>17.375375375376439</c:v>
                </c:pt>
                <c:pt idx="5786">
                  <c:v>17.378378378379441</c:v>
                </c:pt>
                <c:pt idx="5787">
                  <c:v>17.381381381382443</c:v>
                </c:pt>
                <c:pt idx="5788">
                  <c:v>17.384384384385445</c:v>
                </c:pt>
                <c:pt idx="5789">
                  <c:v>17.387387387388447</c:v>
                </c:pt>
                <c:pt idx="5790">
                  <c:v>17.390390390391449</c:v>
                </c:pt>
                <c:pt idx="5791">
                  <c:v>17.393393393394451</c:v>
                </c:pt>
                <c:pt idx="5792">
                  <c:v>17.396396396397453</c:v>
                </c:pt>
                <c:pt idx="5793">
                  <c:v>17.399399399400455</c:v>
                </c:pt>
                <c:pt idx="5794">
                  <c:v>17.402402402403457</c:v>
                </c:pt>
                <c:pt idx="5795">
                  <c:v>17.405405405406459</c:v>
                </c:pt>
                <c:pt idx="5796">
                  <c:v>17.408408408409461</c:v>
                </c:pt>
                <c:pt idx="5797">
                  <c:v>17.411411411412463</c:v>
                </c:pt>
                <c:pt idx="5798">
                  <c:v>17.414414414415464</c:v>
                </c:pt>
                <c:pt idx="5799">
                  <c:v>17.417417417418466</c:v>
                </c:pt>
                <c:pt idx="5800">
                  <c:v>17.420420420421468</c:v>
                </c:pt>
                <c:pt idx="5801">
                  <c:v>17.42342342342447</c:v>
                </c:pt>
                <c:pt idx="5802">
                  <c:v>17.426426426427472</c:v>
                </c:pt>
                <c:pt idx="5803">
                  <c:v>17.429429429430474</c:v>
                </c:pt>
                <c:pt idx="5804">
                  <c:v>17.432432432433476</c:v>
                </c:pt>
                <c:pt idx="5805">
                  <c:v>17.435435435436478</c:v>
                </c:pt>
                <c:pt idx="5806">
                  <c:v>17.43843843843948</c:v>
                </c:pt>
                <c:pt idx="5807">
                  <c:v>17.441441441442482</c:v>
                </c:pt>
                <c:pt idx="5808">
                  <c:v>17.444444444445484</c:v>
                </c:pt>
                <c:pt idx="5809">
                  <c:v>17.447447447448486</c:v>
                </c:pt>
                <c:pt idx="5810">
                  <c:v>17.450450450451488</c:v>
                </c:pt>
                <c:pt idx="5811">
                  <c:v>17.45345345345449</c:v>
                </c:pt>
                <c:pt idx="5812">
                  <c:v>17.456456456457492</c:v>
                </c:pt>
                <c:pt idx="5813">
                  <c:v>17.459459459460493</c:v>
                </c:pt>
                <c:pt idx="5814">
                  <c:v>17.462462462463495</c:v>
                </c:pt>
                <c:pt idx="5815">
                  <c:v>17.465465465466497</c:v>
                </c:pt>
                <c:pt idx="5816">
                  <c:v>17.468468468469499</c:v>
                </c:pt>
                <c:pt idx="5817">
                  <c:v>17.471471471472501</c:v>
                </c:pt>
                <c:pt idx="5818">
                  <c:v>17.474474474475503</c:v>
                </c:pt>
                <c:pt idx="5819">
                  <c:v>17.477477477478505</c:v>
                </c:pt>
                <c:pt idx="5820">
                  <c:v>17.480480480481507</c:v>
                </c:pt>
                <c:pt idx="5821">
                  <c:v>17.483483483484509</c:v>
                </c:pt>
                <c:pt idx="5822">
                  <c:v>17.486486486487511</c:v>
                </c:pt>
                <c:pt idx="5823">
                  <c:v>17.489489489490513</c:v>
                </c:pt>
                <c:pt idx="5824">
                  <c:v>17.492492492493515</c:v>
                </c:pt>
                <c:pt idx="5825">
                  <c:v>17.495495495496517</c:v>
                </c:pt>
                <c:pt idx="5826">
                  <c:v>17.498498498499519</c:v>
                </c:pt>
                <c:pt idx="5827">
                  <c:v>17.501501501502521</c:v>
                </c:pt>
                <c:pt idx="5828">
                  <c:v>17.504504504505523</c:v>
                </c:pt>
                <c:pt idx="5829">
                  <c:v>17.507507507508524</c:v>
                </c:pt>
                <c:pt idx="5830">
                  <c:v>17.510510510511526</c:v>
                </c:pt>
                <c:pt idx="5831">
                  <c:v>17.513513513514528</c:v>
                </c:pt>
                <c:pt idx="5832">
                  <c:v>17.51651651651753</c:v>
                </c:pt>
                <c:pt idx="5833">
                  <c:v>17.519519519520532</c:v>
                </c:pt>
                <c:pt idx="5834">
                  <c:v>17.522522522523534</c:v>
                </c:pt>
                <c:pt idx="5835">
                  <c:v>17.525525525526536</c:v>
                </c:pt>
                <c:pt idx="5836">
                  <c:v>17.528528528529538</c:v>
                </c:pt>
                <c:pt idx="5837">
                  <c:v>17.53153153153254</c:v>
                </c:pt>
                <c:pt idx="5838">
                  <c:v>17.534534534535542</c:v>
                </c:pt>
                <c:pt idx="5839">
                  <c:v>17.537537537538544</c:v>
                </c:pt>
                <c:pt idx="5840">
                  <c:v>17.540540540541546</c:v>
                </c:pt>
                <c:pt idx="5841">
                  <c:v>17.543543543544548</c:v>
                </c:pt>
                <c:pt idx="5842">
                  <c:v>17.54654654654755</c:v>
                </c:pt>
                <c:pt idx="5843">
                  <c:v>17.549549549550552</c:v>
                </c:pt>
                <c:pt idx="5844">
                  <c:v>17.552552552553554</c:v>
                </c:pt>
                <c:pt idx="5845">
                  <c:v>17.555555555556555</c:v>
                </c:pt>
                <c:pt idx="5846">
                  <c:v>17.558558558559557</c:v>
                </c:pt>
                <c:pt idx="5847">
                  <c:v>17.561561561562559</c:v>
                </c:pt>
                <c:pt idx="5848">
                  <c:v>17.564564564565561</c:v>
                </c:pt>
                <c:pt idx="5849">
                  <c:v>17.567567567568563</c:v>
                </c:pt>
                <c:pt idx="5850">
                  <c:v>17.570570570571565</c:v>
                </c:pt>
                <c:pt idx="5851">
                  <c:v>17.573573573574567</c:v>
                </c:pt>
                <c:pt idx="5852">
                  <c:v>17.576576576577569</c:v>
                </c:pt>
                <c:pt idx="5853">
                  <c:v>17.579579579580571</c:v>
                </c:pt>
                <c:pt idx="5854">
                  <c:v>17.582582582583573</c:v>
                </c:pt>
                <c:pt idx="5855">
                  <c:v>17.585585585586575</c:v>
                </c:pt>
                <c:pt idx="5856">
                  <c:v>17.588588588589577</c:v>
                </c:pt>
                <c:pt idx="5857">
                  <c:v>17.591591591592579</c:v>
                </c:pt>
                <c:pt idx="5858">
                  <c:v>17.594594594595581</c:v>
                </c:pt>
                <c:pt idx="5859">
                  <c:v>17.597597597598583</c:v>
                </c:pt>
                <c:pt idx="5860">
                  <c:v>17.600600600601584</c:v>
                </c:pt>
                <c:pt idx="5861">
                  <c:v>17.603603603604586</c:v>
                </c:pt>
                <c:pt idx="5862">
                  <c:v>17.606606606607588</c:v>
                </c:pt>
                <c:pt idx="5863">
                  <c:v>17.60960960961059</c:v>
                </c:pt>
                <c:pt idx="5864">
                  <c:v>17.612612612613592</c:v>
                </c:pt>
                <c:pt idx="5865">
                  <c:v>17.615615615616594</c:v>
                </c:pt>
                <c:pt idx="5866">
                  <c:v>17.618618618619596</c:v>
                </c:pt>
                <c:pt idx="5867">
                  <c:v>17.621621621622598</c:v>
                </c:pt>
                <c:pt idx="5868">
                  <c:v>17.6246246246256</c:v>
                </c:pt>
                <c:pt idx="5869">
                  <c:v>17.627627627628602</c:v>
                </c:pt>
                <c:pt idx="5870">
                  <c:v>17.630630630631604</c:v>
                </c:pt>
                <c:pt idx="5871">
                  <c:v>17.633633633634606</c:v>
                </c:pt>
                <c:pt idx="5872">
                  <c:v>17.636636636637608</c:v>
                </c:pt>
                <c:pt idx="5873">
                  <c:v>17.63963963964061</c:v>
                </c:pt>
                <c:pt idx="5874">
                  <c:v>17.642642642643612</c:v>
                </c:pt>
                <c:pt idx="5875">
                  <c:v>17.645645645646614</c:v>
                </c:pt>
                <c:pt idx="5876">
                  <c:v>17.648648648649615</c:v>
                </c:pt>
                <c:pt idx="5877">
                  <c:v>17.651651651652617</c:v>
                </c:pt>
                <c:pt idx="5878">
                  <c:v>17.654654654655619</c:v>
                </c:pt>
                <c:pt idx="5879">
                  <c:v>17.657657657658621</c:v>
                </c:pt>
                <c:pt idx="5880">
                  <c:v>17.660660660661623</c:v>
                </c:pt>
                <c:pt idx="5881">
                  <c:v>17.663663663664625</c:v>
                </c:pt>
                <c:pt idx="5882">
                  <c:v>17.666666666667627</c:v>
                </c:pt>
                <c:pt idx="5883">
                  <c:v>17.669669669670629</c:v>
                </c:pt>
                <c:pt idx="5884">
                  <c:v>17.672672672673631</c:v>
                </c:pt>
                <c:pt idx="5885">
                  <c:v>17.675675675676633</c:v>
                </c:pt>
                <c:pt idx="5886">
                  <c:v>17.678678678679635</c:v>
                </c:pt>
                <c:pt idx="5887">
                  <c:v>17.681681681682637</c:v>
                </c:pt>
                <c:pt idx="5888">
                  <c:v>17.684684684685639</c:v>
                </c:pt>
                <c:pt idx="5889">
                  <c:v>17.687687687688641</c:v>
                </c:pt>
                <c:pt idx="5890">
                  <c:v>17.690690690691643</c:v>
                </c:pt>
                <c:pt idx="5891">
                  <c:v>17.693693693694645</c:v>
                </c:pt>
                <c:pt idx="5892">
                  <c:v>17.696696696697646</c:v>
                </c:pt>
                <c:pt idx="5893">
                  <c:v>17.699699699700648</c:v>
                </c:pt>
                <c:pt idx="5894">
                  <c:v>17.70270270270365</c:v>
                </c:pt>
                <c:pt idx="5895">
                  <c:v>17.705705705706652</c:v>
                </c:pt>
                <c:pt idx="5896">
                  <c:v>17.708708708709654</c:v>
                </c:pt>
                <c:pt idx="5897">
                  <c:v>17.711711711712656</c:v>
                </c:pt>
                <c:pt idx="5898">
                  <c:v>17.714714714715658</c:v>
                </c:pt>
                <c:pt idx="5899">
                  <c:v>17.71771771771866</c:v>
                </c:pt>
                <c:pt idx="5900">
                  <c:v>17.720720720721662</c:v>
                </c:pt>
                <c:pt idx="5901">
                  <c:v>17.723723723724664</c:v>
                </c:pt>
                <c:pt idx="5902">
                  <c:v>17.726726726727666</c:v>
                </c:pt>
                <c:pt idx="5903">
                  <c:v>17.729729729730668</c:v>
                </c:pt>
                <c:pt idx="5904">
                  <c:v>17.73273273273367</c:v>
                </c:pt>
                <c:pt idx="5905">
                  <c:v>17.735735735736672</c:v>
                </c:pt>
                <c:pt idx="5906">
                  <c:v>17.738738738739674</c:v>
                </c:pt>
                <c:pt idx="5907">
                  <c:v>17.741741741742675</c:v>
                </c:pt>
                <c:pt idx="5908">
                  <c:v>17.744744744745677</c:v>
                </c:pt>
                <c:pt idx="5909">
                  <c:v>17.747747747748679</c:v>
                </c:pt>
                <c:pt idx="5910">
                  <c:v>17.750750750751681</c:v>
                </c:pt>
                <c:pt idx="5911">
                  <c:v>17.753753753754683</c:v>
                </c:pt>
                <c:pt idx="5912">
                  <c:v>17.756756756757685</c:v>
                </c:pt>
                <c:pt idx="5913">
                  <c:v>17.759759759760687</c:v>
                </c:pt>
                <c:pt idx="5914">
                  <c:v>17.762762762763689</c:v>
                </c:pt>
                <c:pt idx="5915">
                  <c:v>17.765765765766691</c:v>
                </c:pt>
                <c:pt idx="5916">
                  <c:v>17.768768768769693</c:v>
                </c:pt>
                <c:pt idx="5917">
                  <c:v>17.771771771772695</c:v>
                </c:pt>
                <c:pt idx="5918">
                  <c:v>17.774774774775697</c:v>
                </c:pt>
                <c:pt idx="5919">
                  <c:v>17.777777777778699</c:v>
                </c:pt>
                <c:pt idx="5920">
                  <c:v>17.780780780781701</c:v>
                </c:pt>
                <c:pt idx="5921">
                  <c:v>17.783783783784703</c:v>
                </c:pt>
                <c:pt idx="5922">
                  <c:v>17.786786786787705</c:v>
                </c:pt>
                <c:pt idx="5923">
                  <c:v>17.789789789790706</c:v>
                </c:pt>
                <c:pt idx="5924">
                  <c:v>17.792792792793708</c:v>
                </c:pt>
                <c:pt idx="5925">
                  <c:v>17.79579579579671</c:v>
                </c:pt>
                <c:pt idx="5926">
                  <c:v>17.798798798799712</c:v>
                </c:pt>
                <c:pt idx="5927">
                  <c:v>17.801801801802714</c:v>
                </c:pt>
                <c:pt idx="5928">
                  <c:v>17.804804804805716</c:v>
                </c:pt>
                <c:pt idx="5929">
                  <c:v>17.807807807808718</c:v>
                </c:pt>
                <c:pt idx="5930">
                  <c:v>17.81081081081172</c:v>
                </c:pt>
                <c:pt idx="5931">
                  <c:v>17.813813813814722</c:v>
                </c:pt>
                <c:pt idx="5932">
                  <c:v>17.816816816817724</c:v>
                </c:pt>
                <c:pt idx="5933">
                  <c:v>17.819819819820726</c:v>
                </c:pt>
                <c:pt idx="5934">
                  <c:v>17.822822822823728</c:v>
                </c:pt>
                <c:pt idx="5935">
                  <c:v>17.82582582582673</c:v>
                </c:pt>
                <c:pt idx="5936">
                  <c:v>17.828828828829732</c:v>
                </c:pt>
                <c:pt idx="5937">
                  <c:v>17.831831831832734</c:v>
                </c:pt>
                <c:pt idx="5938">
                  <c:v>17.834834834835736</c:v>
                </c:pt>
                <c:pt idx="5939">
                  <c:v>17.837837837838737</c:v>
                </c:pt>
                <c:pt idx="5940">
                  <c:v>17.840840840841739</c:v>
                </c:pt>
                <c:pt idx="5941">
                  <c:v>17.843843843844741</c:v>
                </c:pt>
                <c:pt idx="5942">
                  <c:v>17.846846846847743</c:v>
                </c:pt>
                <c:pt idx="5943">
                  <c:v>17.849849849850745</c:v>
                </c:pt>
                <c:pt idx="5944">
                  <c:v>17.852852852853747</c:v>
                </c:pt>
                <c:pt idx="5945">
                  <c:v>17.855855855856749</c:v>
                </c:pt>
                <c:pt idx="5946">
                  <c:v>17.858858858859751</c:v>
                </c:pt>
                <c:pt idx="5947">
                  <c:v>17.861861861862753</c:v>
                </c:pt>
                <c:pt idx="5948">
                  <c:v>17.864864864865755</c:v>
                </c:pt>
                <c:pt idx="5949">
                  <c:v>17.867867867868757</c:v>
                </c:pt>
                <c:pt idx="5950">
                  <c:v>17.870870870871759</c:v>
                </c:pt>
                <c:pt idx="5951">
                  <c:v>17.873873873874761</c:v>
                </c:pt>
                <c:pt idx="5952">
                  <c:v>17.876876876877763</c:v>
                </c:pt>
                <c:pt idx="5953">
                  <c:v>17.879879879880765</c:v>
                </c:pt>
                <c:pt idx="5954">
                  <c:v>17.882882882883766</c:v>
                </c:pt>
                <c:pt idx="5955">
                  <c:v>17.885885885886768</c:v>
                </c:pt>
                <c:pt idx="5956">
                  <c:v>17.88888888888977</c:v>
                </c:pt>
                <c:pt idx="5957">
                  <c:v>17.891891891892772</c:v>
                </c:pt>
                <c:pt idx="5958">
                  <c:v>17.894894894895774</c:v>
                </c:pt>
                <c:pt idx="5959">
                  <c:v>17.897897897898776</c:v>
                </c:pt>
                <c:pt idx="5960">
                  <c:v>17.900900900901778</c:v>
                </c:pt>
                <c:pt idx="5961">
                  <c:v>17.90390390390478</c:v>
                </c:pt>
                <c:pt idx="5962">
                  <c:v>17.906906906907782</c:v>
                </c:pt>
                <c:pt idx="5963">
                  <c:v>17.909909909910784</c:v>
                </c:pt>
                <c:pt idx="5964">
                  <c:v>17.912912912913786</c:v>
                </c:pt>
                <c:pt idx="5965">
                  <c:v>17.915915915916788</c:v>
                </c:pt>
                <c:pt idx="5966">
                  <c:v>17.91891891891979</c:v>
                </c:pt>
                <c:pt idx="5967">
                  <c:v>17.921921921922792</c:v>
                </c:pt>
                <c:pt idx="5968">
                  <c:v>17.924924924925794</c:v>
                </c:pt>
                <c:pt idx="5969">
                  <c:v>17.927927927928796</c:v>
                </c:pt>
                <c:pt idx="5970">
                  <c:v>17.930930930931797</c:v>
                </c:pt>
                <c:pt idx="5971">
                  <c:v>17.933933933934799</c:v>
                </c:pt>
                <c:pt idx="5972">
                  <c:v>17.936936936937801</c:v>
                </c:pt>
                <c:pt idx="5973">
                  <c:v>17.939939939940803</c:v>
                </c:pt>
                <c:pt idx="5974">
                  <c:v>17.942942942943805</c:v>
                </c:pt>
                <c:pt idx="5975">
                  <c:v>17.945945945946807</c:v>
                </c:pt>
                <c:pt idx="5976">
                  <c:v>17.948948948949809</c:v>
                </c:pt>
                <c:pt idx="5977">
                  <c:v>17.951951951952811</c:v>
                </c:pt>
                <c:pt idx="5978">
                  <c:v>17.954954954955813</c:v>
                </c:pt>
                <c:pt idx="5979">
                  <c:v>17.957957957958815</c:v>
                </c:pt>
                <c:pt idx="5980">
                  <c:v>17.960960960961817</c:v>
                </c:pt>
                <c:pt idx="5981">
                  <c:v>17.963963963964819</c:v>
                </c:pt>
                <c:pt idx="5982">
                  <c:v>17.966966966967821</c:v>
                </c:pt>
                <c:pt idx="5983">
                  <c:v>17.969969969970823</c:v>
                </c:pt>
                <c:pt idx="5984">
                  <c:v>17.972972972973825</c:v>
                </c:pt>
                <c:pt idx="5985">
                  <c:v>17.975975975976827</c:v>
                </c:pt>
                <c:pt idx="5986">
                  <c:v>17.978978978979828</c:v>
                </c:pt>
                <c:pt idx="5987">
                  <c:v>17.98198198198283</c:v>
                </c:pt>
                <c:pt idx="5988">
                  <c:v>17.984984984985832</c:v>
                </c:pt>
                <c:pt idx="5989">
                  <c:v>17.987987987988834</c:v>
                </c:pt>
                <c:pt idx="5990">
                  <c:v>17.990990990991836</c:v>
                </c:pt>
                <c:pt idx="5991">
                  <c:v>17.993993993994838</c:v>
                </c:pt>
                <c:pt idx="5992">
                  <c:v>17.99699699699784</c:v>
                </c:pt>
                <c:pt idx="5993">
                  <c:v>18.000000000000842</c:v>
                </c:pt>
                <c:pt idx="5994">
                  <c:v>18.003003003003844</c:v>
                </c:pt>
                <c:pt idx="5995">
                  <c:v>18.006006006006846</c:v>
                </c:pt>
                <c:pt idx="5996">
                  <c:v>18.009009009009848</c:v>
                </c:pt>
                <c:pt idx="5997">
                  <c:v>18.01201201201285</c:v>
                </c:pt>
                <c:pt idx="5998">
                  <c:v>18.015015015015852</c:v>
                </c:pt>
                <c:pt idx="5999">
                  <c:v>18.018018018018854</c:v>
                </c:pt>
                <c:pt idx="6000">
                  <c:v>18.021021021021856</c:v>
                </c:pt>
                <c:pt idx="6001">
                  <c:v>18.024024024024857</c:v>
                </c:pt>
                <c:pt idx="6002">
                  <c:v>18.027027027027859</c:v>
                </c:pt>
                <c:pt idx="6003">
                  <c:v>18.030030030030861</c:v>
                </c:pt>
                <c:pt idx="6004">
                  <c:v>18.033033033033863</c:v>
                </c:pt>
                <c:pt idx="6005">
                  <c:v>18.036036036036865</c:v>
                </c:pt>
                <c:pt idx="6006">
                  <c:v>18.039039039039867</c:v>
                </c:pt>
                <c:pt idx="6007">
                  <c:v>18.042042042042869</c:v>
                </c:pt>
                <c:pt idx="6008">
                  <c:v>18.045045045045871</c:v>
                </c:pt>
                <c:pt idx="6009">
                  <c:v>18.048048048048873</c:v>
                </c:pt>
                <c:pt idx="6010">
                  <c:v>18.051051051051875</c:v>
                </c:pt>
                <c:pt idx="6011">
                  <c:v>18.054054054054877</c:v>
                </c:pt>
                <c:pt idx="6012">
                  <c:v>18.057057057057879</c:v>
                </c:pt>
                <c:pt idx="6013">
                  <c:v>18.060060060060881</c:v>
                </c:pt>
                <c:pt idx="6014">
                  <c:v>18.063063063063883</c:v>
                </c:pt>
                <c:pt idx="6015">
                  <c:v>18.066066066066885</c:v>
                </c:pt>
                <c:pt idx="6016">
                  <c:v>18.069069069069887</c:v>
                </c:pt>
                <c:pt idx="6017">
                  <c:v>18.072072072072888</c:v>
                </c:pt>
                <c:pt idx="6018">
                  <c:v>18.07507507507589</c:v>
                </c:pt>
                <c:pt idx="6019">
                  <c:v>18.078078078078892</c:v>
                </c:pt>
                <c:pt idx="6020">
                  <c:v>18.081081081081894</c:v>
                </c:pt>
                <c:pt idx="6021">
                  <c:v>18.084084084084896</c:v>
                </c:pt>
                <c:pt idx="6022">
                  <c:v>18.087087087087898</c:v>
                </c:pt>
                <c:pt idx="6023">
                  <c:v>18.0900900900909</c:v>
                </c:pt>
                <c:pt idx="6024">
                  <c:v>18.093093093093902</c:v>
                </c:pt>
                <c:pt idx="6025">
                  <c:v>18.096096096096904</c:v>
                </c:pt>
                <c:pt idx="6026">
                  <c:v>18.099099099099906</c:v>
                </c:pt>
                <c:pt idx="6027">
                  <c:v>18.102102102102908</c:v>
                </c:pt>
                <c:pt idx="6028">
                  <c:v>18.10510510510591</c:v>
                </c:pt>
                <c:pt idx="6029">
                  <c:v>18.108108108108912</c:v>
                </c:pt>
                <c:pt idx="6030">
                  <c:v>18.111111111111914</c:v>
                </c:pt>
                <c:pt idx="6031">
                  <c:v>18.114114114114916</c:v>
                </c:pt>
                <c:pt idx="6032">
                  <c:v>18.117117117117918</c:v>
                </c:pt>
                <c:pt idx="6033">
                  <c:v>18.120120120120919</c:v>
                </c:pt>
                <c:pt idx="6034">
                  <c:v>18.123123123123921</c:v>
                </c:pt>
                <c:pt idx="6035">
                  <c:v>18.126126126126923</c:v>
                </c:pt>
                <c:pt idx="6036">
                  <c:v>18.129129129129925</c:v>
                </c:pt>
                <c:pt idx="6037">
                  <c:v>18.132132132132927</c:v>
                </c:pt>
                <c:pt idx="6038">
                  <c:v>18.135135135135929</c:v>
                </c:pt>
                <c:pt idx="6039">
                  <c:v>18.138138138138931</c:v>
                </c:pt>
                <c:pt idx="6040">
                  <c:v>18.141141141141933</c:v>
                </c:pt>
                <c:pt idx="6041">
                  <c:v>18.144144144144935</c:v>
                </c:pt>
                <c:pt idx="6042">
                  <c:v>18.147147147147937</c:v>
                </c:pt>
                <c:pt idx="6043">
                  <c:v>18.150150150150939</c:v>
                </c:pt>
                <c:pt idx="6044">
                  <c:v>18.153153153153941</c:v>
                </c:pt>
                <c:pt idx="6045">
                  <c:v>18.156156156156943</c:v>
                </c:pt>
                <c:pt idx="6046">
                  <c:v>18.159159159159945</c:v>
                </c:pt>
                <c:pt idx="6047">
                  <c:v>18.162162162162947</c:v>
                </c:pt>
                <c:pt idx="6048">
                  <c:v>18.165165165165948</c:v>
                </c:pt>
                <c:pt idx="6049">
                  <c:v>18.16816816816895</c:v>
                </c:pt>
                <c:pt idx="6050">
                  <c:v>18.171171171171952</c:v>
                </c:pt>
                <c:pt idx="6051">
                  <c:v>18.174174174174954</c:v>
                </c:pt>
                <c:pt idx="6052">
                  <c:v>18.177177177177956</c:v>
                </c:pt>
                <c:pt idx="6053">
                  <c:v>18.180180180180958</c:v>
                </c:pt>
                <c:pt idx="6054">
                  <c:v>18.18318318318396</c:v>
                </c:pt>
                <c:pt idx="6055">
                  <c:v>18.186186186186962</c:v>
                </c:pt>
                <c:pt idx="6056">
                  <c:v>18.189189189189964</c:v>
                </c:pt>
                <c:pt idx="6057">
                  <c:v>18.192192192192966</c:v>
                </c:pt>
                <c:pt idx="6058">
                  <c:v>18.195195195195968</c:v>
                </c:pt>
                <c:pt idx="6059">
                  <c:v>18.19819819819897</c:v>
                </c:pt>
                <c:pt idx="6060">
                  <c:v>18.201201201201972</c:v>
                </c:pt>
                <c:pt idx="6061">
                  <c:v>18.204204204204974</c:v>
                </c:pt>
                <c:pt idx="6062">
                  <c:v>18.207207207207976</c:v>
                </c:pt>
                <c:pt idx="6063">
                  <c:v>18.210210210210978</c:v>
                </c:pt>
                <c:pt idx="6064">
                  <c:v>18.213213213213979</c:v>
                </c:pt>
                <c:pt idx="6065">
                  <c:v>18.216216216216981</c:v>
                </c:pt>
                <c:pt idx="6066">
                  <c:v>18.219219219219983</c:v>
                </c:pt>
                <c:pt idx="6067">
                  <c:v>18.222222222222985</c:v>
                </c:pt>
                <c:pt idx="6068">
                  <c:v>18.225225225225987</c:v>
                </c:pt>
                <c:pt idx="6069">
                  <c:v>18.228228228228989</c:v>
                </c:pt>
                <c:pt idx="6070">
                  <c:v>18.231231231231991</c:v>
                </c:pt>
                <c:pt idx="6071">
                  <c:v>18.234234234234993</c:v>
                </c:pt>
                <c:pt idx="6072">
                  <c:v>18.237237237237995</c:v>
                </c:pt>
                <c:pt idx="6073">
                  <c:v>18.240240240240997</c:v>
                </c:pt>
                <c:pt idx="6074">
                  <c:v>18.243243243243999</c:v>
                </c:pt>
                <c:pt idx="6075">
                  <c:v>18.246246246247001</c:v>
                </c:pt>
                <c:pt idx="6076">
                  <c:v>18.249249249250003</c:v>
                </c:pt>
                <c:pt idx="6077">
                  <c:v>18.252252252253005</c:v>
                </c:pt>
                <c:pt idx="6078">
                  <c:v>18.255255255256007</c:v>
                </c:pt>
                <c:pt idx="6079">
                  <c:v>18.258258258259008</c:v>
                </c:pt>
                <c:pt idx="6080">
                  <c:v>18.26126126126201</c:v>
                </c:pt>
                <c:pt idx="6081">
                  <c:v>18.264264264265012</c:v>
                </c:pt>
                <c:pt idx="6082">
                  <c:v>18.267267267268014</c:v>
                </c:pt>
                <c:pt idx="6083">
                  <c:v>18.270270270271016</c:v>
                </c:pt>
                <c:pt idx="6084">
                  <c:v>18.273273273274018</c:v>
                </c:pt>
                <c:pt idx="6085">
                  <c:v>18.27627627627702</c:v>
                </c:pt>
                <c:pt idx="6086">
                  <c:v>18.279279279280022</c:v>
                </c:pt>
                <c:pt idx="6087">
                  <c:v>18.282282282283024</c:v>
                </c:pt>
                <c:pt idx="6088">
                  <c:v>18.285285285286026</c:v>
                </c:pt>
                <c:pt idx="6089">
                  <c:v>18.288288288289028</c:v>
                </c:pt>
                <c:pt idx="6090">
                  <c:v>18.29129129129203</c:v>
                </c:pt>
                <c:pt idx="6091">
                  <c:v>18.294294294295032</c:v>
                </c:pt>
                <c:pt idx="6092">
                  <c:v>18.297297297298034</c:v>
                </c:pt>
                <c:pt idx="6093">
                  <c:v>18.300300300301036</c:v>
                </c:pt>
                <c:pt idx="6094">
                  <c:v>18.303303303304038</c:v>
                </c:pt>
                <c:pt idx="6095">
                  <c:v>18.306306306307039</c:v>
                </c:pt>
                <c:pt idx="6096">
                  <c:v>18.309309309310041</c:v>
                </c:pt>
                <c:pt idx="6097">
                  <c:v>18.312312312313043</c:v>
                </c:pt>
                <c:pt idx="6098">
                  <c:v>18.315315315316045</c:v>
                </c:pt>
                <c:pt idx="6099">
                  <c:v>18.318318318319047</c:v>
                </c:pt>
                <c:pt idx="6100">
                  <c:v>18.321321321322049</c:v>
                </c:pt>
                <c:pt idx="6101">
                  <c:v>18.324324324325051</c:v>
                </c:pt>
                <c:pt idx="6102">
                  <c:v>18.327327327328053</c:v>
                </c:pt>
                <c:pt idx="6103">
                  <c:v>18.330330330331055</c:v>
                </c:pt>
                <c:pt idx="6104">
                  <c:v>18.333333333334057</c:v>
                </c:pt>
                <c:pt idx="6105">
                  <c:v>18.336336336337059</c:v>
                </c:pt>
                <c:pt idx="6106">
                  <c:v>18.339339339340061</c:v>
                </c:pt>
                <c:pt idx="6107">
                  <c:v>18.342342342343063</c:v>
                </c:pt>
                <c:pt idx="6108">
                  <c:v>18.345345345346065</c:v>
                </c:pt>
                <c:pt idx="6109">
                  <c:v>18.348348348349067</c:v>
                </c:pt>
                <c:pt idx="6110">
                  <c:v>18.351351351352069</c:v>
                </c:pt>
                <c:pt idx="6111">
                  <c:v>18.35435435435507</c:v>
                </c:pt>
                <c:pt idx="6112">
                  <c:v>18.357357357358072</c:v>
                </c:pt>
                <c:pt idx="6113">
                  <c:v>18.360360360361074</c:v>
                </c:pt>
                <c:pt idx="6114">
                  <c:v>18.363363363364076</c:v>
                </c:pt>
                <c:pt idx="6115">
                  <c:v>18.366366366367078</c:v>
                </c:pt>
                <c:pt idx="6116">
                  <c:v>18.36936936937008</c:v>
                </c:pt>
                <c:pt idx="6117">
                  <c:v>18.372372372373082</c:v>
                </c:pt>
                <c:pt idx="6118">
                  <c:v>18.375375375376084</c:v>
                </c:pt>
                <c:pt idx="6119">
                  <c:v>18.378378378379086</c:v>
                </c:pt>
                <c:pt idx="6120">
                  <c:v>18.381381381382088</c:v>
                </c:pt>
                <c:pt idx="6121">
                  <c:v>18.38438438438509</c:v>
                </c:pt>
                <c:pt idx="6122">
                  <c:v>18.387387387388092</c:v>
                </c:pt>
                <c:pt idx="6123">
                  <c:v>18.390390390391094</c:v>
                </c:pt>
                <c:pt idx="6124">
                  <c:v>18.393393393394096</c:v>
                </c:pt>
                <c:pt idx="6125">
                  <c:v>18.396396396397098</c:v>
                </c:pt>
                <c:pt idx="6126">
                  <c:v>18.399399399400099</c:v>
                </c:pt>
                <c:pt idx="6127">
                  <c:v>18.402402402403101</c:v>
                </c:pt>
                <c:pt idx="6128">
                  <c:v>18.405405405406103</c:v>
                </c:pt>
                <c:pt idx="6129">
                  <c:v>18.408408408409105</c:v>
                </c:pt>
                <c:pt idx="6130">
                  <c:v>18.411411411412107</c:v>
                </c:pt>
                <c:pt idx="6131">
                  <c:v>18.414414414415109</c:v>
                </c:pt>
                <c:pt idx="6132">
                  <c:v>18.417417417418111</c:v>
                </c:pt>
                <c:pt idx="6133">
                  <c:v>18.420420420421113</c:v>
                </c:pt>
                <c:pt idx="6134">
                  <c:v>18.423423423424115</c:v>
                </c:pt>
                <c:pt idx="6135">
                  <c:v>18.426426426427117</c:v>
                </c:pt>
                <c:pt idx="6136">
                  <c:v>18.429429429430119</c:v>
                </c:pt>
                <c:pt idx="6137">
                  <c:v>18.432432432433121</c:v>
                </c:pt>
                <c:pt idx="6138">
                  <c:v>18.435435435436123</c:v>
                </c:pt>
                <c:pt idx="6139">
                  <c:v>18.438438438439125</c:v>
                </c:pt>
                <c:pt idx="6140">
                  <c:v>18.441441441442127</c:v>
                </c:pt>
                <c:pt idx="6141">
                  <c:v>18.444444444445129</c:v>
                </c:pt>
                <c:pt idx="6142">
                  <c:v>18.44744744744813</c:v>
                </c:pt>
                <c:pt idx="6143">
                  <c:v>18.450450450451132</c:v>
                </c:pt>
                <c:pt idx="6144">
                  <c:v>18.453453453454134</c:v>
                </c:pt>
                <c:pt idx="6145">
                  <c:v>18.456456456457136</c:v>
                </c:pt>
                <c:pt idx="6146">
                  <c:v>18.459459459460138</c:v>
                </c:pt>
                <c:pt idx="6147">
                  <c:v>18.46246246246314</c:v>
                </c:pt>
                <c:pt idx="6148">
                  <c:v>18.465465465466142</c:v>
                </c:pt>
                <c:pt idx="6149">
                  <c:v>18.468468468469144</c:v>
                </c:pt>
                <c:pt idx="6150">
                  <c:v>18.471471471472146</c:v>
                </c:pt>
                <c:pt idx="6151">
                  <c:v>18.474474474475148</c:v>
                </c:pt>
                <c:pt idx="6152">
                  <c:v>18.47747747747815</c:v>
                </c:pt>
                <c:pt idx="6153">
                  <c:v>18.480480480481152</c:v>
                </c:pt>
                <c:pt idx="6154">
                  <c:v>18.483483483484154</c:v>
                </c:pt>
                <c:pt idx="6155">
                  <c:v>18.486486486487156</c:v>
                </c:pt>
                <c:pt idx="6156">
                  <c:v>18.489489489490158</c:v>
                </c:pt>
                <c:pt idx="6157">
                  <c:v>18.49249249249316</c:v>
                </c:pt>
                <c:pt idx="6158">
                  <c:v>18.495495495496161</c:v>
                </c:pt>
                <c:pt idx="6159">
                  <c:v>18.498498498499163</c:v>
                </c:pt>
                <c:pt idx="6160">
                  <c:v>18.501501501502165</c:v>
                </c:pt>
                <c:pt idx="6161">
                  <c:v>18.504504504505167</c:v>
                </c:pt>
                <c:pt idx="6162">
                  <c:v>18.507507507508169</c:v>
                </c:pt>
                <c:pt idx="6163">
                  <c:v>18.510510510511171</c:v>
                </c:pt>
                <c:pt idx="6164">
                  <c:v>18.513513513514173</c:v>
                </c:pt>
                <c:pt idx="6165">
                  <c:v>18.516516516517175</c:v>
                </c:pt>
                <c:pt idx="6166">
                  <c:v>18.519519519520177</c:v>
                </c:pt>
                <c:pt idx="6167">
                  <c:v>18.522522522523179</c:v>
                </c:pt>
                <c:pt idx="6168">
                  <c:v>18.525525525526181</c:v>
                </c:pt>
                <c:pt idx="6169">
                  <c:v>18.528528528529183</c:v>
                </c:pt>
                <c:pt idx="6170">
                  <c:v>18.531531531532185</c:v>
                </c:pt>
                <c:pt idx="6171">
                  <c:v>18.534534534535187</c:v>
                </c:pt>
                <c:pt idx="6172">
                  <c:v>18.537537537538189</c:v>
                </c:pt>
                <c:pt idx="6173">
                  <c:v>18.54054054054119</c:v>
                </c:pt>
                <c:pt idx="6174">
                  <c:v>18.543543543544192</c:v>
                </c:pt>
                <c:pt idx="6175">
                  <c:v>18.546546546547194</c:v>
                </c:pt>
                <c:pt idx="6176">
                  <c:v>18.549549549550196</c:v>
                </c:pt>
                <c:pt idx="6177">
                  <c:v>18.552552552553198</c:v>
                </c:pt>
                <c:pt idx="6178">
                  <c:v>18.5555555555562</c:v>
                </c:pt>
                <c:pt idx="6179">
                  <c:v>18.558558558559202</c:v>
                </c:pt>
                <c:pt idx="6180">
                  <c:v>18.561561561562204</c:v>
                </c:pt>
                <c:pt idx="6181">
                  <c:v>18.564564564565206</c:v>
                </c:pt>
                <c:pt idx="6182">
                  <c:v>18.567567567568208</c:v>
                </c:pt>
                <c:pt idx="6183">
                  <c:v>18.57057057057121</c:v>
                </c:pt>
                <c:pt idx="6184">
                  <c:v>18.573573573574212</c:v>
                </c:pt>
                <c:pt idx="6185">
                  <c:v>18.576576576577214</c:v>
                </c:pt>
                <c:pt idx="6186">
                  <c:v>18.579579579580216</c:v>
                </c:pt>
                <c:pt idx="6187">
                  <c:v>18.582582582583218</c:v>
                </c:pt>
                <c:pt idx="6188">
                  <c:v>18.58558558558622</c:v>
                </c:pt>
                <c:pt idx="6189">
                  <c:v>18.588588588589221</c:v>
                </c:pt>
                <c:pt idx="6190">
                  <c:v>18.591591591592223</c:v>
                </c:pt>
                <c:pt idx="6191">
                  <c:v>18.594594594595225</c:v>
                </c:pt>
                <c:pt idx="6192">
                  <c:v>18.597597597598227</c:v>
                </c:pt>
                <c:pt idx="6193">
                  <c:v>18.600600600601229</c:v>
                </c:pt>
                <c:pt idx="6194">
                  <c:v>18.603603603604231</c:v>
                </c:pt>
                <c:pt idx="6195">
                  <c:v>18.606606606607233</c:v>
                </c:pt>
                <c:pt idx="6196">
                  <c:v>18.609609609610235</c:v>
                </c:pt>
                <c:pt idx="6197">
                  <c:v>18.612612612613237</c:v>
                </c:pt>
                <c:pt idx="6198">
                  <c:v>18.615615615616239</c:v>
                </c:pt>
                <c:pt idx="6199">
                  <c:v>18.618618618619241</c:v>
                </c:pt>
                <c:pt idx="6200">
                  <c:v>18.621621621622243</c:v>
                </c:pt>
                <c:pt idx="6201">
                  <c:v>18.624624624625245</c:v>
                </c:pt>
                <c:pt idx="6202">
                  <c:v>18.627627627628247</c:v>
                </c:pt>
                <c:pt idx="6203">
                  <c:v>18.630630630631249</c:v>
                </c:pt>
                <c:pt idx="6204">
                  <c:v>18.633633633634251</c:v>
                </c:pt>
                <c:pt idx="6205">
                  <c:v>18.636636636637252</c:v>
                </c:pt>
                <c:pt idx="6206">
                  <c:v>18.639639639640254</c:v>
                </c:pt>
                <c:pt idx="6207">
                  <c:v>18.642642642643256</c:v>
                </c:pt>
                <c:pt idx="6208">
                  <c:v>18.645645645646258</c:v>
                </c:pt>
                <c:pt idx="6209">
                  <c:v>18.64864864864926</c:v>
                </c:pt>
                <c:pt idx="6210">
                  <c:v>18.651651651652262</c:v>
                </c:pt>
                <c:pt idx="6211">
                  <c:v>18.654654654655264</c:v>
                </c:pt>
                <c:pt idx="6212">
                  <c:v>18.657657657658266</c:v>
                </c:pt>
                <c:pt idx="6213">
                  <c:v>18.660660660661268</c:v>
                </c:pt>
                <c:pt idx="6214">
                  <c:v>18.66366366366427</c:v>
                </c:pt>
                <c:pt idx="6215">
                  <c:v>18.666666666667272</c:v>
                </c:pt>
                <c:pt idx="6216">
                  <c:v>18.669669669670274</c:v>
                </c:pt>
                <c:pt idx="6217">
                  <c:v>18.672672672673276</c:v>
                </c:pt>
                <c:pt idx="6218">
                  <c:v>18.675675675676278</c:v>
                </c:pt>
                <c:pt idx="6219">
                  <c:v>18.67867867867928</c:v>
                </c:pt>
                <c:pt idx="6220">
                  <c:v>18.681681681682281</c:v>
                </c:pt>
                <c:pt idx="6221">
                  <c:v>18.684684684685283</c:v>
                </c:pt>
                <c:pt idx="6222">
                  <c:v>18.687687687688285</c:v>
                </c:pt>
                <c:pt idx="6223">
                  <c:v>18.690690690691287</c:v>
                </c:pt>
                <c:pt idx="6224">
                  <c:v>18.693693693694289</c:v>
                </c:pt>
                <c:pt idx="6225">
                  <c:v>18.696696696697291</c:v>
                </c:pt>
                <c:pt idx="6226">
                  <c:v>18.699699699700293</c:v>
                </c:pt>
                <c:pt idx="6227">
                  <c:v>18.702702702703295</c:v>
                </c:pt>
                <c:pt idx="6228">
                  <c:v>18.705705705706297</c:v>
                </c:pt>
                <c:pt idx="6229">
                  <c:v>18.708708708709299</c:v>
                </c:pt>
                <c:pt idx="6230">
                  <c:v>18.711711711712301</c:v>
                </c:pt>
                <c:pt idx="6231">
                  <c:v>18.714714714715303</c:v>
                </c:pt>
                <c:pt idx="6232">
                  <c:v>18.717717717718305</c:v>
                </c:pt>
                <c:pt idx="6233">
                  <c:v>18.720720720721307</c:v>
                </c:pt>
                <c:pt idx="6234">
                  <c:v>18.723723723724309</c:v>
                </c:pt>
                <c:pt idx="6235">
                  <c:v>18.726726726727311</c:v>
                </c:pt>
                <c:pt idx="6236">
                  <c:v>18.729729729730312</c:v>
                </c:pt>
                <c:pt idx="6237">
                  <c:v>18.732732732733314</c:v>
                </c:pt>
                <c:pt idx="6238">
                  <c:v>18.735735735736316</c:v>
                </c:pt>
                <c:pt idx="6239">
                  <c:v>18.738738738739318</c:v>
                </c:pt>
                <c:pt idx="6240">
                  <c:v>18.74174174174232</c:v>
                </c:pt>
                <c:pt idx="6241">
                  <c:v>18.744744744745322</c:v>
                </c:pt>
                <c:pt idx="6242">
                  <c:v>18.747747747748324</c:v>
                </c:pt>
                <c:pt idx="6243">
                  <c:v>18.750750750751326</c:v>
                </c:pt>
                <c:pt idx="6244">
                  <c:v>18.753753753754328</c:v>
                </c:pt>
                <c:pt idx="6245">
                  <c:v>18.75675675675733</c:v>
                </c:pt>
                <c:pt idx="6246">
                  <c:v>18.759759759760332</c:v>
                </c:pt>
                <c:pt idx="6247">
                  <c:v>18.762762762763334</c:v>
                </c:pt>
                <c:pt idx="6248">
                  <c:v>18.765765765766336</c:v>
                </c:pt>
                <c:pt idx="6249">
                  <c:v>18.768768768769338</c:v>
                </c:pt>
                <c:pt idx="6250">
                  <c:v>18.77177177177234</c:v>
                </c:pt>
                <c:pt idx="6251">
                  <c:v>18.774774774775342</c:v>
                </c:pt>
                <c:pt idx="6252">
                  <c:v>18.777777777778343</c:v>
                </c:pt>
                <c:pt idx="6253">
                  <c:v>18.780780780781345</c:v>
                </c:pt>
                <c:pt idx="6254">
                  <c:v>18.783783783784347</c:v>
                </c:pt>
                <c:pt idx="6255">
                  <c:v>18.786786786787349</c:v>
                </c:pt>
                <c:pt idx="6256">
                  <c:v>18.789789789790351</c:v>
                </c:pt>
                <c:pt idx="6257">
                  <c:v>18.792792792793353</c:v>
                </c:pt>
                <c:pt idx="6258">
                  <c:v>18.795795795796355</c:v>
                </c:pt>
                <c:pt idx="6259">
                  <c:v>18.798798798799357</c:v>
                </c:pt>
                <c:pt idx="6260">
                  <c:v>18.801801801802359</c:v>
                </c:pt>
                <c:pt idx="6261">
                  <c:v>18.804804804805361</c:v>
                </c:pt>
                <c:pt idx="6262">
                  <c:v>18.807807807808363</c:v>
                </c:pt>
                <c:pt idx="6263">
                  <c:v>18.810810810811365</c:v>
                </c:pt>
                <c:pt idx="6264">
                  <c:v>18.813813813814367</c:v>
                </c:pt>
                <c:pt idx="6265">
                  <c:v>18.816816816817369</c:v>
                </c:pt>
                <c:pt idx="6266">
                  <c:v>18.819819819820371</c:v>
                </c:pt>
                <c:pt idx="6267">
                  <c:v>18.822822822823372</c:v>
                </c:pt>
                <c:pt idx="6268">
                  <c:v>18.825825825826374</c:v>
                </c:pt>
                <c:pt idx="6269">
                  <c:v>18.828828828829376</c:v>
                </c:pt>
                <c:pt idx="6270">
                  <c:v>18.831831831832378</c:v>
                </c:pt>
                <c:pt idx="6271">
                  <c:v>18.83483483483538</c:v>
                </c:pt>
                <c:pt idx="6272">
                  <c:v>18.837837837838382</c:v>
                </c:pt>
                <c:pt idx="6273">
                  <c:v>18.840840840841384</c:v>
                </c:pt>
                <c:pt idx="6274">
                  <c:v>18.843843843844386</c:v>
                </c:pt>
                <c:pt idx="6275">
                  <c:v>18.846846846847388</c:v>
                </c:pt>
                <c:pt idx="6276">
                  <c:v>18.84984984985039</c:v>
                </c:pt>
                <c:pt idx="6277">
                  <c:v>18.852852852853392</c:v>
                </c:pt>
                <c:pt idx="6278">
                  <c:v>18.855855855856394</c:v>
                </c:pt>
                <c:pt idx="6279">
                  <c:v>18.858858858859396</c:v>
                </c:pt>
                <c:pt idx="6280">
                  <c:v>18.861861861862398</c:v>
                </c:pt>
                <c:pt idx="6281">
                  <c:v>18.8648648648654</c:v>
                </c:pt>
                <c:pt idx="6282">
                  <c:v>18.867867867868402</c:v>
                </c:pt>
                <c:pt idx="6283">
                  <c:v>18.870870870871403</c:v>
                </c:pt>
                <c:pt idx="6284">
                  <c:v>18.873873873874405</c:v>
                </c:pt>
                <c:pt idx="6285">
                  <c:v>18.876876876877407</c:v>
                </c:pt>
                <c:pt idx="6286">
                  <c:v>18.879879879880409</c:v>
                </c:pt>
                <c:pt idx="6287">
                  <c:v>18.882882882883411</c:v>
                </c:pt>
                <c:pt idx="6288">
                  <c:v>18.885885885886413</c:v>
                </c:pt>
                <c:pt idx="6289">
                  <c:v>18.888888888889415</c:v>
                </c:pt>
                <c:pt idx="6290">
                  <c:v>18.891891891892417</c:v>
                </c:pt>
                <c:pt idx="6291">
                  <c:v>18.894894894895419</c:v>
                </c:pt>
                <c:pt idx="6292">
                  <c:v>18.897897897898421</c:v>
                </c:pt>
                <c:pt idx="6293">
                  <c:v>18.900900900901423</c:v>
                </c:pt>
                <c:pt idx="6294">
                  <c:v>18.903903903904425</c:v>
                </c:pt>
                <c:pt idx="6295">
                  <c:v>18.906906906907427</c:v>
                </c:pt>
                <c:pt idx="6296">
                  <c:v>18.909909909910429</c:v>
                </c:pt>
                <c:pt idx="6297">
                  <c:v>18.912912912913431</c:v>
                </c:pt>
                <c:pt idx="6298">
                  <c:v>18.915915915916433</c:v>
                </c:pt>
                <c:pt idx="6299">
                  <c:v>18.918918918919434</c:v>
                </c:pt>
                <c:pt idx="6300">
                  <c:v>18.921921921922436</c:v>
                </c:pt>
                <c:pt idx="6301">
                  <c:v>18.924924924925438</c:v>
                </c:pt>
                <c:pt idx="6302">
                  <c:v>18.92792792792844</c:v>
                </c:pt>
                <c:pt idx="6303">
                  <c:v>18.930930930931442</c:v>
                </c:pt>
                <c:pt idx="6304">
                  <c:v>18.933933933934444</c:v>
                </c:pt>
                <c:pt idx="6305">
                  <c:v>18.936936936937446</c:v>
                </c:pt>
                <c:pt idx="6306">
                  <c:v>18.939939939940448</c:v>
                </c:pt>
                <c:pt idx="6307">
                  <c:v>18.94294294294345</c:v>
                </c:pt>
                <c:pt idx="6308">
                  <c:v>18.945945945946452</c:v>
                </c:pt>
                <c:pt idx="6309">
                  <c:v>18.948948948949454</c:v>
                </c:pt>
                <c:pt idx="6310">
                  <c:v>18.951951951952456</c:v>
                </c:pt>
                <c:pt idx="6311">
                  <c:v>18.954954954955458</c:v>
                </c:pt>
                <c:pt idx="6312">
                  <c:v>18.95795795795846</c:v>
                </c:pt>
                <c:pt idx="6313">
                  <c:v>18.960960960961462</c:v>
                </c:pt>
                <c:pt idx="6314">
                  <c:v>18.963963963964463</c:v>
                </c:pt>
                <c:pt idx="6315">
                  <c:v>18.966966966967465</c:v>
                </c:pt>
                <c:pt idx="6316">
                  <c:v>18.969969969970467</c:v>
                </c:pt>
                <c:pt idx="6317">
                  <c:v>18.972972972973469</c:v>
                </c:pt>
                <c:pt idx="6318">
                  <c:v>18.975975975976471</c:v>
                </c:pt>
                <c:pt idx="6319">
                  <c:v>18.978978978979473</c:v>
                </c:pt>
                <c:pt idx="6320">
                  <c:v>18.981981981982475</c:v>
                </c:pt>
                <c:pt idx="6321">
                  <c:v>18.984984984985477</c:v>
                </c:pt>
                <c:pt idx="6322">
                  <c:v>18.987987987988479</c:v>
                </c:pt>
                <c:pt idx="6323">
                  <c:v>18.990990990991481</c:v>
                </c:pt>
                <c:pt idx="6324">
                  <c:v>18.993993993994483</c:v>
                </c:pt>
                <c:pt idx="6325">
                  <c:v>18.996996996997485</c:v>
                </c:pt>
                <c:pt idx="6326">
                  <c:v>19.000000000000487</c:v>
                </c:pt>
                <c:pt idx="6327">
                  <c:v>19.003003003003489</c:v>
                </c:pt>
                <c:pt idx="6328">
                  <c:v>19.006006006006491</c:v>
                </c:pt>
                <c:pt idx="6329">
                  <c:v>19.009009009009493</c:v>
                </c:pt>
                <c:pt idx="6330">
                  <c:v>19.012012012012494</c:v>
                </c:pt>
                <c:pt idx="6331">
                  <c:v>19.015015015015496</c:v>
                </c:pt>
                <c:pt idx="6332">
                  <c:v>19.018018018018498</c:v>
                </c:pt>
                <c:pt idx="6333">
                  <c:v>19.0210210210215</c:v>
                </c:pt>
                <c:pt idx="6334">
                  <c:v>19.024024024024502</c:v>
                </c:pt>
                <c:pt idx="6335">
                  <c:v>19.027027027027504</c:v>
                </c:pt>
                <c:pt idx="6336">
                  <c:v>19.030030030030506</c:v>
                </c:pt>
                <c:pt idx="6337">
                  <c:v>19.033033033033508</c:v>
                </c:pt>
                <c:pt idx="6338">
                  <c:v>19.03603603603651</c:v>
                </c:pt>
                <c:pt idx="6339">
                  <c:v>19.039039039039512</c:v>
                </c:pt>
                <c:pt idx="6340">
                  <c:v>19.042042042042514</c:v>
                </c:pt>
                <c:pt idx="6341">
                  <c:v>19.045045045045516</c:v>
                </c:pt>
                <c:pt idx="6342">
                  <c:v>19.048048048048518</c:v>
                </c:pt>
                <c:pt idx="6343">
                  <c:v>19.05105105105152</c:v>
                </c:pt>
                <c:pt idx="6344">
                  <c:v>19.054054054054522</c:v>
                </c:pt>
                <c:pt idx="6345">
                  <c:v>19.057057057057524</c:v>
                </c:pt>
                <c:pt idx="6346">
                  <c:v>19.060060060060525</c:v>
                </c:pt>
                <c:pt idx="6347">
                  <c:v>19.063063063063527</c:v>
                </c:pt>
                <c:pt idx="6348">
                  <c:v>19.066066066066529</c:v>
                </c:pt>
                <c:pt idx="6349">
                  <c:v>19.069069069069531</c:v>
                </c:pt>
                <c:pt idx="6350">
                  <c:v>19.072072072072533</c:v>
                </c:pt>
                <c:pt idx="6351">
                  <c:v>19.075075075075535</c:v>
                </c:pt>
                <c:pt idx="6352">
                  <c:v>19.078078078078537</c:v>
                </c:pt>
                <c:pt idx="6353">
                  <c:v>19.081081081081539</c:v>
                </c:pt>
                <c:pt idx="6354">
                  <c:v>19.084084084084541</c:v>
                </c:pt>
                <c:pt idx="6355">
                  <c:v>19.087087087087543</c:v>
                </c:pt>
                <c:pt idx="6356">
                  <c:v>19.090090090090545</c:v>
                </c:pt>
                <c:pt idx="6357">
                  <c:v>19.093093093093547</c:v>
                </c:pt>
                <c:pt idx="6358">
                  <c:v>19.096096096096549</c:v>
                </c:pt>
                <c:pt idx="6359">
                  <c:v>19.099099099099551</c:v>
                </c:pt>
                <c:pt idx="6360">
                  <c:v>19.102102102102553</c:v>
                </c:pt>
                <c:pt idx="6361">
                  <c:v>19.105105105105554</c:v>
                </c:pt>
                <c:pt idx="6362">
                  <c:v>19.108108108108556</c:v>
                </c:pt>
                <c:pt idx="6363">
                  <c:v>19.111111111111558</c:v>
                </c:pt>
                <c:pt idx="6364">
                  <c:v>19.11411411411456</c:v>
                </c:pt>
                <c:pt idx="6365">
                  <c:v>19.117117117117562</c:v>
                </c:pt>
                <c:pt idx="6366">
                  <c:v>19.120120120120564</c:v>
                </c:pt>
                <c:pt idx="6367">
                  <c:v>19.123123123123566</c:v>
                </c:pt>
                <c:pt idx="6368">
                  <c:v>19.126126126126568</c:v>
                </c:pt>
                <c:pt idx="6369">
                  <c:v>19.12912912912957</c:v>
                </c:pt>
                <c:pt idx="6370">
                  <c:v>19.132132132132572</c:v>
                </c:pt>
                <c:pt idx="6371">
                  <c:v>19.135135135135574</c:v>
                </c:pt>
                <c:pt idx="6372">
                  <c:v>19.138138138138576</c:v>
                </c:pt>
                <c:pt idx="6373">
                  <c:v>19.141141141141578</c:v>
                </c:pt>
                <c:pt idx="6374">
                  <c:v>19.14414414414458</c:v>
                </c:pt>
                <c:pt idx="6375">
                  <c:v>19.147147147147582</c:v>
                </c:pt>
                <c:pt idx="6376">
                  <c:v>19.150150150150584</c:v>
                </c:pt>
                <c:pt idx="6377">
                  <c:v>19.153153153153585</c:v>
                </c:pt>
                <c:pt idx="6378">
                  <c:v>19.156156156156587</c:v>
                </c:pt>
                <c:pt idx="6379">
                  <c:v>19.159159159159589</c:v>
                </c:pt>
                <c:pt idx="6380">
                  <c:v>19.162162162162591</c:v>
                </c:pt>
                <c:pt idx="6381">
                  <c:v>19.165165165165593</c:v>
                </c:pt>
                <c:pt idx="6382">
                  <c:v>19.168168168168595</c:v>
                </c:pt>
                <c:pt idx="6383">
                  <c:v>19.171171171171597</c:v>
                </c:pt>
                <c:pt idx="6384">
                  <c:v>19.174174174174599</c:v>
                </c:pt>
                <c:pt idx="6385">
                  <c:v>19.177177177177601</c:v>
                </c:pt>
                <c:pt idx="6386">
                  <c:v>19.180180180180603</c:v>
                </c:pt>
                <c:pt idx="6387">
                  <c:v>19.183183183183605</c:v>
                </c:pt>
                <c:pt idx="6388">
                  <c:v>19.186186186186607</c:v>
                </c:pt>
                <c:pt idx="6389">
                  <c:v>19.189189189189609</c:v>
                </c:pt>
                <c:pt idx="6390">
                  <c:v>19.192192192192611</c:v>
                </c:pt>
                <c:pt idx="6391">
                  <c:v>19.195195195195613</c:v>
                </c:pt>
                <c:pt idx="6392">
                  <c:v>19.198198198198615</c:v>
                </c:pt>
                <c:pt idx="6393">
                  <c:v>19.201201201201616</c:v>
                </c:pt>
                <c:pt idx="6394">
                  <c:v>19.204204204204618</c:v>
                </c:pt>
                <c:pt idx="6395">
                  <c:v>19.20720720720762</c:v>
                </c:pt>
                <c:pt idx="6396">
                  <c:v>19.210210210210622</c:v>
                </c:pt>
                <c:pt idx="6397">
                  <c:v>19.213213213213624</c:v>
                </c:pt>
                <c:pt idx="6398">
                  <c:v>19.216216216216626</c:v>
                </c:pt>
                <c:pt idx="6399">
                  <c:v>19.219219219219628</c:v>
                </c:pt>
                <c:pt idx="6400">
                  <c:v>19.22222222222263</c:v>
                </c:pt>
                <c:pt idx="6401">
                  <c:v>19.225225225225632</c:v>
                </c:pt>
                <c:pt idx="6402">
                  <c:v>19.228228228228634</c:v>
                </c:pt>
                <c:pt idx="6403">
                  <c:v>19.231231231231636</c:v>
                </c:pt>
                <c:pt idx="6404">
                  <c:v>19.234234234234638</c:v>
                </c:pt>
                <c:pt idx="6405">
                  <c:v>19.23723723723764</c:v>
                </c:pt>
                <c:pt idx="6406">
                  <c:v>19.240240240240642</c:v>
                </c:pt>
                <c:pt idx="6407">
                  <c:v>19.243243243243644</c:v>
                </c:pt>
                <c:pt idx="6408">
                  <c:v>19.246246246246645</c:v>
                </c:pt>
                <c:pt idx="6409">
                  <c:v>19.249249249249647</c:v>
                </c:pt>
                <c:pt idx="6410">
                  <c:v>19.252252252252649</c:v>
                </c:pt>
                <c:pt idx="6411">
                  <c:v>19.255255255255651</c:v>
                </c:pt>
                <c:pt idx="6412">
                  <c:v>19.258258258258653</c:v>
                </c:pt>
                <c:pt idx="6413">
                  <c:v>19.261261261261655</c:v>
                </c:pt>
                <c:pt idx="6414">
                  <c:v>19.264264264264657</c:v>
                </c:pt>
                <c:pt idx="6415">
                  <c:v>19.267267267267659</c:v>
                </c:pt>
                <c:pt idx="6416">
                  <c:v>19.270270270270661</c:v>
                </c:pt>
                <c:pt idx="6417">
                  <c:v>19.273273273273663</c:v>
                </c:pt>
                <c:pt idx="6418">
                  <c:v>19.276276276276665</c:v>
                </c:pt>
                <c:pt idx="6419">
                  <c:v>19.279279279279667</c:v>
                </c:pt>
                <c:pt idx="6420">
                  <c:v>19.282282282282669</c:v>
                </c:pt>
                <c:pt idx="6421">
                  <c:v>19.285285285285671</c:v>
                </c:pt>
                <c:pt idx="6422">
                  <c:v>19.288288288288673</c:v>
                </c:pt>
                <c:pt idx="6423">
                  <c:v>19.291291291291675</c:v>
                </c:pt>
                <c:pt idx="6424">
                  <c:v>19.294294294294676</c:v>
                </c:pt>
                <c:pt idx="6425">
                  <c:v>19.297297297297678</c:v>
                </c:pt>
                <c:pt idx="6426">
                  <c:v>19.30030030030068</c:v>
                </c:pt>
                <c:pt idx="6427">
                  <c:v>19.303303303303682</c:v>
                </c:pt>
                <c:pt idx="6428">
                  <c:v>19.306306306306684</c:v>
                </c:pt>
                <c:pt idx="6429">
                  <c:v>19.309309309309686</c:v>
                </c:pt>
                <c:pt idx="6430">
                  <c:v>19.312312312312688</c:v>
                </c:pt>
                <c:pt idx="6431">
                  <c:v>19.31531531531569</c:v>
                </c:pt>
                <c:pt idx="6432">
                  <c:v>19.318318318318692</c:v>
                </c:pt>
                <c:pt idx="6433">
                  <c:v>19.321321321321694</c:v>
                </c:pt>
                <c:pt idx="6434">
                  <c:v>19.324324324324696</c:v>
                </c:pt>
                <c:pt idx="6435">
                  <c:v>19.327327327327698</c:v>
                </c:pt>
                <c:pt idx="6436">
                  <c:v>19.3303303303307</c:v>
                </c:pt>
                <c:pt idx="6437">
                  <c:v>19.333333333333702</c:v>
                </c:pt>
                <c:pt idx="6438">
                  <c:v>19.336336336336704</c:v>
                </c:pt>
                <c:pt idx="6439">
                  <c:v>19.339339339339706</c:v>
                </c:pt>
                <c:pt idx="6440">
                  <c:v>19.342342342342707</c:v>
                </c:pt>
                <c:pt idx="6441">
                  <c:v>19.345345345345709</c:v>
                </c:pt>
                <c:pt idx="6442">
                  <c:v>19.348348348348711</c:v>
                </c:pt>
                <c:pt idx="6443">
                  <c:v>19.351351351351713</c:v>
                </c:pt>
                <c:pt idx="6444">
                  <c:v>19.354354354354715</c:v>
                </c:pt>
                <c:pt idx="6445">
                  <c:v>19.357357357357717</c:v>
                </c:pt>
                <c:pt idx="6446">
                  <c:v>19.360360360360719</c:v>
                </c:pt>
                <c:pt idx="6447">
                  <c:v>19.363363363363721</c:v>
                </c:pt>
                <c:pt idx="6448">
                  <c:v>19.366366366366723</c:v>
                </c:pt>
                <c:pt idx="6449">
                  <c:v>19.369369369369725</c:v>
                </c:pt>
                <c:pt idx="6450">
                  <c:v>19.372372372372727</c:v>
                </c:pt>
                <c:pt idx="6451">
                  <c:v>19.375375375375729</c:v>
                </c:pt>
                <c:pt idx="6452">
                  <c:v>19.378378378378731</c:v>
                </c:pt>
                <c:pt idx="6453">
                  <c:v>19.381381381381733</c:v>
                </c:pt>
                <c:pt idx="6454">
                  <c:v>19.384384384384735</c:v>
                </c:pt>
                <c:pt idx="6455">
                  <c:v>19.387387387387736</c:v>
                </c:pt>
                <c:pt idx="6456">
                  <c:v>19.390390390390738</c:v>
                </c:pt>
                <c:pt idx="6457">
                  <c:v>19.39339339339374</c:v>
                </c:pt>
                <c:pt idx="6458">
                  <c:v>19.396396396396742</c:v>
                </c:pt>
                <c:pt idx="6459">
                  <c:v>19.399399399399744</c:v>
                </c:pt>
                <c:pt idx="6460">
                  <c:v>19.402402402402746</c:v>
                </c:pt>
                <c:pt idx="6461">
                  <c:v>19.405405405405748</c:v>
                </c:pt>
                <c:pt idx="6462">
                  <c:v>19.40840840840875</c:v>
                </c:pt>
                <c:pt idx="6463">
                  <c:v>19.411411411411752</c:v>
                </c:pt>
                <c:pt idx="6464">
                  <c:v>19.414414414414754</c:v>
                </c:pt>
                <c:pt idx="6465">
                  <c:v>19.417417417417756</c:v>
                </c:pt>
                <c:pt idx="6466">
                  <c:v>19.420420420420758</c:v>
                </c:pt>
                <c:pt idx="6467">
                  <c:v>19.42342342342376</c:v>
                </c:pt>
                <c:pt idx="6468">
                  <c:v>19.426426426426762</c:v>
                </c:pt>
                <c:pt idx="6469">
                  <c:v>19.429429429429764</c:v>
                </c:pt>
                <c:pt idx="6470">
                  <c:v>19.432432432432766</c:v>
                </c:pt>
                <c:pt idx="6471">
                  <c:v>19.435435435435767</c:v>
                </c:pt>
                <c:pt idx="6472">
                  <c:v>19.438438438438769</c:v>
                </c:pt>
                <c:pt idx="6473">
                  <c:v>19.441441441441771</c:v>
                </c:pt>
                <c:pt idx="6474">
                  <c:v>19.444444444444773</c:v>
                </c:pt>
                <c:pt idx="6475">
                  <c:v>19.447447447447775</c:v>
                </c:pt>
                <c:pt idx="6476">
                  <c:v>19.450450450450777</c:v>
                </c:pt>
                <c:pt idx="6477">
                  <c:v>19.453453453453779</c:v>
                </c:pt>
                <c:pt idx="6478">
                  <c:v>19.456456456456781</c:v>
                </c:pt>
                <c:pt idx="6479">
                  <c:v>19.459459459459783</c:v>
                </c:pt>
                <c:pt idx="6480">
                  <c:v>19.462462462462785</c:v>
                </c:pt>
                <c:pt idx="6481">
                  <c:v>19.465465465465787</c:v>
                </c:pt>
                <c:pt idx="6482">
                  <c:v>19.468468468468789</c:v>
                </c:pt>
                <c:pt idx="6483">
                  <c:v>19.471471471471791</c:v>
                </c:pt>
                <c:pt idx="6484">
                  <c:v>19.474474474474793</c:v>
                </c:pt>
                <c:pt idx="6485">
                  <c:v>19.477477477477795</c:v>
                </c:pt>
                <c:pt idx="6486">
                  <c:v>19.480480480480797</c:v>
                </c:pt>
                <c:pt idx="6487">
                  <c:v>19.483483483483798</c:v>
                </c:pt>
                <c:pt idx="6488">
                  <c:v>19.4864864864868</c:v>
                </c:pt>
                <c:pt idx="6489">
                  <c:v>19.489489489489802</c:v>
                </c:pt>
                <c:pt idx="6490">
                  <c:v>19.492492492492804</c:v>
                </c:pt>
                <c:pt idx="6491">
                  <c:v>19.495495495495806</c:v>
                </c:pt>
                <c:pt idx="6492">
                  <c:v>19.498498498498808</c:v>
                </c:pt>
                <c:pt idx="6493">
                  <c:v>19.50150150150181</c:v>
                </c:pt>
                <c:pt idx="6494">
                  <c:v>19.504504504504812</c:v>
                </c:pt>
                <c:pt idx="6495">
                  <c:v>19.507507507507814</c:v>
                </c:pt>
                <c:pt idx="6496">
                  <c:v>19.510510510510816</c:v>
                </c:pt>
                <c:pt idx="6497">
                  <c:v>19.513513513513818</c:v>
                </c:pt>
                <c:pt idx="6498">
                  <c:v>19.51651651651682</c:v>
                </c:pt>
                <c:pt idx="6499">
                  <c:v>19.519519519519822</c:v>
                </c:pt>
                <c:pt idx="6500">
                  <c:v>19.522522522522824</c:v>
                </c:pt>
                <c:pt idx="6501">
                  <c:v>19.525525525525826</c:v>
                </c:pt>
                <c:pt idx="6502">
                  <c:v>19.528528528528827</c:v>
                </c:pt>
                <c:pt idx="6503">
                  <c:v>19.531531531531829</c:v>
                </c:pt>
                <c:pt idx="6504">
                  <c:v>19.534534534534831</c:v>
                </c:pt>
                <c:pt idx="6505">
                  <c:v>19.537537537537833</c:v>
                </c:pt>
                <c:pt idx="6506">
                  <c:v>19.540540540540835</c:v>
                </c:pt>
                <c:pt idx="6507">
                  <c:v>19.543543543543837</c:v>
                </c:pt>
                <c:pt idx="6508">
                  <c:v>19.546546546546839</c:v>
                </c:pt>
                <c:pt idx="6509">
                  <c:v>19.549549549549841</c:v>
                </c:pt>
                <c:pt idx="6510">
                  <c:v>19.552552552552843</c:v>
                </c:pt>
                <c:pt idx="6511">
                  <c:v>19.555555555555845</c:v>
                </c:pt>
                <c:pt idx="6512">
                  <c:v>19.558558558558847</c:v>
                </c:pt>
                <c:pt idx="6513">
                  <c:v>19.561561561561849</c:v>
                </c:pt>
                <c:pt idx="6514">
                  <c:v>19.564564564564851</c:v>
                </c:pt>
                <c:pt idx="6515">
                  <c:v>19.567567567567853</c:v>
                </c:pt>
                <c:pt idx="6516">
                  <c:v>19.570570570570855</c:v>
                </c:pt>
                <c:pt idx="6517">
                  <c:v>19.573573573573857</c:v>
                </c:pt>
                <c:pt idx="6518">
                  <c:v>19.576576576576858</c:v>
                </c:pt>
                <c:pt idx="6519">
                  <c:v>19.57957957957986</c:v>
                </c:pt>
                <c:pt idx="6520">
                  <c:v>19.582582582582862</c:v>
                </c:pt>
                <c:pt idx="6521">
                  <c:v>19.585585585585864</c:v>
                </c:pt>
                <c:pt idx="6522">
                  <c:v>19.588588588588866</c:v>
                </c:pt>
                <c:pt idx="6523">
                  <c:v>19.591591591591868</c:v>
                </c:pt>
                <c:pt idx="6524">
                  <c:v>19.59459459459487</c:v>
                </c:pt>
                <c:pt idx="6525">
                  <c:v>19.597597597597872</c:v>
                </c:pt>
                <c:pt idx="6526">
                  <c:v>19.600600600600874</c:v>
                </c:pt>
                <c:pt idx="6527">
                  <c:v>19.603603603603876</c:v>
                </c:pt>
                <c:pt idx="6528">
                  <c:v>19.606606606606878</c:v>
                </c:pt>
                <c:pt idx="6529">
                  <c:v>19.60960960960988</c:v>
                </c:pt>
                <c:pt idx="6530">
                  <c:v>19.612612612612882</c:v>
                </c:pt>
                <c:pt idx="6531">
                  <c:v>19.615615615615884</c:v>
                </c:pt>
                <c:pt idx="6532">
                  <c:v>19.618618618618886</c:v>
                </c:pt>
                <c:pt idx="6533">
                  <c:v>19.621621621621887</c:v>
                </c:pt>
                <c:pt idx="6534">
                  <c:v>19.624624624624889</c:v>
                </c:pt>
                <c:pt idx="6535">
                  <c:v>19.627627627627891</c:v>
                </c:pt>
                <c:pt idx="6536">
                  <c:v>19.630630630630893</c:v>
                </c:pt>
                <c:pt idx="6537">
                  <c:v>19.633633633633895</c:v>
                </c:pt>
                <c:pt idx="6538">
                  <c:v>19.636636636636897</c:v>
                </c:pt>
                <c:pt idx="6539">
                  <c:v>19.639639639639899</c:v>
                </c:pt>
                <c:pt idx="6540">
                  <c:v>19.642642642642901</c:v>
                </c:pt>
                <c:pt idx="6541">
                  <c:v>19.645645645645903</c:v>
                </c:pt>
                <c:pt idx="6542">
                  <c:v>19.648648648648905</c:v>
                </c:pt>
                <c:pt idx="6543">
                  <c:v>19.651651651651907</c:v>
                </c:pt>
                <c:pt idx="6544">
                  <c:v>19.654654654654909</c:v>
                </c:pt>
                <c:pt idx="6545">
                  <c:v>19.657657657657911</c:v>
                </c:pt>
                <c:pt idx="6546">
                  <c:v>19.660660660660913</c:v>
                </c:pt>
                <c:pt idx="6547">
                  <c:v>19.663663663663915</c:v>
                </c:pt>
                <c:pt idx="6548">
                  <c:v>19.666666666666917</c:v>
                </c:pt>
                <c:pt idx="6549">
                  <c:v>19.669669669669918</c:v>
                </c:pt>
                <c:pt idx="6550">
                  <c:v>19.67267267267292</c:v>
                </c:pt>
                <c:pt idx="6551">
                  <c:v>19.675675675675922</c:v>
                </c:pt>
                <c:pt idx="6552">
                  <c:v>19.678678678678924</c:v>
                </c:pt>
                <c:pt idx="6553">
                  <c:v>19.681681681681926</c:v>
                </c:pt>
                <c:pt idx="6554">
                  <c:v>19.684684684684928</c:v>
                </c:pt>
                <c:pt idx="6555">
                  <c:v>19.68768768768793</c:v>
                </c:pt>
                <c:pt idx="6556">
                  <c:v>19.690690690690932</c:v>
                </c:pt>
                <c:pt idx="6557">
                  <c:v>19.693693693693934</c:v>
                </c:pt>
                <c:pt idx="6558">
                  <c:v>19.696696696696936</c:v>
                </c:pt>
                <c:pt idx="6559">
                  <c:v>19.699699699699938</c:v>
                </c:pt>
                <c:pt idx="6560">
                  <c:v>19.70270270270294</c:v>
                </c:pt>
                <c:pt idx="6561">
                  <c:v>19.705705705705942</c:v>
                </c:pt>
                <c:pt idx="6562">
                  <c:v>19.708708708708944</c:v>
                </c:pt>
                <c:pt idx="6563">
                  <c:v>19.711711711711946</c:v>
                </c:pt>
                <c:pt idx="6564">
                  <c:v>19.714714714714948</c:v>
                </c:pt>
                <c:pt idx="6565">
                  <c:v>19.717717717717949</c:v>
                </c:pt>
                <c:pt idx="6566">
                  <c:v>19.720720720720951</c:v>
                </c:pt>
                <c:pt idx="6567">
                  <c:v>19.723723723723953</c:v>
                </c:pt>
                <c:pt idx="6568">
                  <c:v>19.726726726726955</c:v>
                </c:pt>
                <c:pt idx="6569">
                  <c:v>19.729729729729957</c:v>
                </c:pt>
                <c:pt idx="6570">
                  <c:v>19.732732732732959</c:v>
                </c:pt>
                <c:pt idx="6571">
                  <c:v>19.735735735735961</c:v>
                </c:pt>
                <c:pt idx="6572">
                  <c:v>19.738738738738963</c:v>
                </c:pt>
                <c:pt idx="6573">
                  <c:v>19.741741741741965</c:v>
                </c:pt>
                <c:pt idx="6574">
                  <c:v>19.744744744744967</c:v>
                </c:pt>
                <c:pt idx="6575">
                  <c:v>19.747747747747969</c:v>
                </c:pt>
              </c:numCache>
            </c:numRef>
          </c:cat>
          <c:val>
            <c:numRef>
              <c:f>工作表1!$B$2:$B$6577</c:f>
              <c:numCache>
                <c:formatCode>General</c:formatCode>
                <c:ptCount val="6576"/>
                <c:pt idx="0">
                  <c:v>80</c:v>
                </c:pt>
                <c:pt idx="1">
                  <c:v>84</c:v>
                </c:pt>
                <c:pt idx="2">
                  <c:v>85</c:v>
                </c:pt>
                <c:pt idx="3">
                  <c:v>79</c:v>
                </c:pt>
                <c:pt idx="4">
                  <c:v>77</c:v>
                </c:pt>
                <c:pt idx="5">
                  <c:v>81</c:v>
                </c:pt>
                <c:pt idx="6">
                  <c:v>83</c:v>
                </c:pt>
                <c:pt idx="7">
                  <c:v>86</c:v>
                </c:pt>
                <c:pt idx="8">
                  <c:v>82</c:v>
                </c:pt>
                <c:pt idx="9">
                  <c:v>77</c:v>
                </c:pt>
                <c:pt idx="10">
                  <c:v>78</c:v>
                </c:pt>
                <c:pt idx="11">
                  <c:v>81</c:v>
                </c:pt>
                <c:pt idx="12">
                  <c:v>83</c:v>
                </c:pt>
                <c:pt idx="13">
                  <c:v>84</c:v>
                </c:pt>
                <c:pt idx="14">
                  <c:v>78</c:v>
                </c:pt>
                <c:pt idx="15">
                  <c:v>77</c:v>
                </c:pt>
                <c:pt idx="16">
                  <c:v>80</c:v>
                </c:pt>
                <c:pt idx="17">
                  <c:v>82</c:v>
                </c:pt>
                <c:pt idx="18">
                  <c:v>86</c:v>
                </c:pt>
                <c:pt idx="19">
                  <c:v>83</c:v>
                </c:pt>
                <c:pt idx="20">
                  <c:v>78</c:v>
                </c:pt>
                <c:pt idx="21">
                  <c:v>78</c:v>
                </c:pt>
                <c:pt idx="22">
                  <c:v>81</c:v>
                </c:pt>
                <c:pt idx="23">
                  <c:v>85</c:v>
                </c:pt>
                <c:pt idx="24">
                  <c:v>86</c:v>
                </c:pt>
                <c:pt idx="25">
                  <c:v>80</c:v>
                </c:pt>
                <c:pt idx="26">
                  <c:v>76</c:v>
                </c:pt>
                <c:pt idx="27">
                  <c:v>78</c:v>
                </c:pt>
                <c:pt idx="28">
                  <c:v>80</c:v>
                </c:pt>
                <c:pt idx="29">
                  <c:v>83</c:v>
                </c:pt>
                <c:pt idx="30">
                  <c:v>80</c:v>
                </c:pt>
                <c:pt idx="31">
                  <c:v>76</c:v>
                </c:pt>
                <c:pt idx="32">
                  <c:v>77</c:v>
                </c:pt>
                <c:pt idx="33">
                  <c:v>78</c:v>
                </c:pt>
                <c:pt idx="34">
                  <c:v>81</c:v>
                </c:pt>
                <c:pt idx="35">
                  <c:v>82</c:v>
                </c:pt>
                <c:pt idx="36">
                  <c:v>77</c:v>
                </c:pt>
                <c:pt idx="37">
                  <c:v>75</c:v>
                </c:pt>
                <c:pt idx="38">
                  <c:v>78</c:v>
                </c:pt>
                <c:pt idx="39">
                  <c:v>80</c:v>
                </c:pt>
                <c:pt idx="40">
                  <c:v>84</c:v>
                </c:pt>
                <c:pt idx="41">
                  <c:v>82</c:v>
                </c:pt>
                <c:pt idx="42">
                  <c:v>75</c:v>
                </c:pt>
                <c:pt idx="43">
                  <c:v>74</c:v>
                </c:pt>
                <c:pt idx="44">
                  <c:v>77</c:v>
                </c:pt>
                <c:pt idx="45">
                  <c:v>81</c:v>
                </c:pt>
                <c:pt idx="46">
                  <c:v>82</c:v>
                </c:pt>
                <c:pt idx="47">
                  <c:v>78</c:v>
                </c:pt>
                <c:pt idx="48">
                  <c:v>74</c:v>
                </c:pt>
                <c:pt idx="49">
                  <c:v>76</c:v>
                </c:pt>
                <c:pt idx="50">
                  <c:v>79</c:v>
                </c:pt>
                <c:pt idx="51">
                  <c:v>83</c:v>
                </c:pt>
                <c:pt idx="52">
                  <c:v>80</c:v>
                </c:pt>
                <c:pt idx="53">
                  <c:v>75</c:v>
                </c:pt>
                <c:pt idx="54">
                  <c:v>76</c:v>
                </c:pt>
                <c:pt idx="55">
                  <c:v>79</c:v>
                </c:pt>
                <c:pt idx="56">
                  <c:v>82</c:v>
                </c:pt>
                <c:pt idx="57">
                  <c:v>86</c:v>
                </c:pt>
                <c:pt idx="58">
                  <c:v>83</c:v>
                </c:pt>
                <c:pt idx="59">
                  <c:v>81</c:v>
                </c:pt>
                <c:pt idx="60">
                  <c:v>85</c:v>
                </c:pt>
                <c:pt idx="61">
                  <c:v>90</c:v>
                </c:pt>
                <c:pt idx="62">
                  <c:v>94</c:v>
                </c:pt>
                <c:pt idx="63">
                  <c:v>94</c:v>
                </c:pt>
                <c:pt idx="64">
                  <c:v>86</c:v>
                </c:pt>
                <c:pt idx="65">
                  <c:v>81</c:v>
                </c:pt>
                <c:pt idx="66">
                  <c:v>81</c:v>
                </c:pt>
                <c:pt idx="67">
                  <c:v>80</c:v>
                </c:pt>
                <c:pt idx="68">
                  <c:v>80</c:v>
                </c:pt>
                <c:pt idx="69">
                  <c:v>73</c:v>
                </c:pt>
                <c:pt idx="70">
                  <c:v>65</c:v>
                </c:pt>
                <c:pt idx="71">
                  <c:v>64</c:v>
                </c:pt>
                <c:pt idx="72">
                  <c:v>66</c:v>
                </c:pt>
                <c:pt idx="73">
                  <c:v>69</c:v>
                </c:pt>
                <c:pt idx="74">
                  <c:v>71</c:v>
                </c:pt>
                <c:pt idx="75">
                  <c:v>66</c:v>
                </c:pt>
                <c:pt idx="76">
                  <c:v>65</c:v>
                </c:pt>
                <c:pt idx="77">
                  <c:v>69</c:v>
                </c:pt>
                <c:pt idx="78">
                  <c:v>72</c:v>
                </c:pt>
                <c:pt idx="79">
                  <c:v>76</c:v>
                </c:pt>
                <c:pt idx="80">
                  <c:v>73</c:v>
                </c:pt>
                <c:pt idx="81">
                  <c:v>68</c:v>
                </c:pt>
                <c:pt idx="82">
                  <c:v>69</c:v>
                </c:pt>
                <c:pt idx="83">
                  <c:v>72</c:v>
                </c:pt>
                <c:pt idx="84">
                  <c:v>76</c:v>
                </c:pt>
                <c:pt idx="85">
                  <c:v>77</c:v>
                </c:pt>
                <c:pt idx="86">
                  <c:v>71</c:v>
                </c:pt>
                <c:pt idx="87">
                  <c:v>69</c:v>
                </c:pt>
                <c:pt idx="88">
                  <c:v>72</c:v>
                </c:pt>
                <c:pt idx="89">
                  <c:v>75</c:v>
                </c:pt>
                <c:pt idx="90">
                  <c:v>78</c:v>
                </c:pt>
                <c:pt idx="91">
                  <c:v>75</c:v>
                </c:pt>
                <c:pt idx="92">
                  <c:v>69</c:v>
                </c:pt>
                <c:pt idx="93">
                  <c:v>68</c:v>
                </c:pt>
                <c:pt idx="94">
                  <c:v>70</c:v>
                </c:pt>
                <c:pt idx="95">
                  <c:v>74</c:v>
                </c:pt>
                <c:pt idx="96">
                  <c:v>75</c:v>
                </c:pt>
                <c:pt idx="97">
                  <c:v>70</c:v>
                </c:pt>
                <c:pt idx="98">
                  <c:v>65</c:v>
                </c:pt>
                <c:pt idx="99">
                  <c:v>67</c:v>
                </c:pt>
                <c:pt idx="100">
                  <c:v>72</c:v>
                </c:pt>
                <c:pt idx="101">
                  <c:v>76</c:v>
                </c:pt>
                <c:pt idx="102">
                  <c:v>73</c:v>
                </c:pt>
                <c:pt idx="103">
                  <c:v>67</c:v>
                </c:pt>
                <c:pt idx="104">
                  <c:v>67</c:v>
                </c:pt>
                <c:pt idx="105">
                  <c:v>70</c:v>
                </c:pt>
                <c:pt idx="106">
                  <c:v>73</c:v>
                </c:pt>
                <c:pt idx="107">
                  <c:v>75</c:v>
                </c:pt>
                <c:pt idx="108">
                  <c:v>70</c:v>
                </c:pt>
                <c:pt idx="109">
                  <c:v>67</c:v>
                </c:pt>
                <c:pt idx="110">
                  <c:v>69</c:v>
                </c:pt>
                <c:pt idx="111">
                  <c:v>71</c:v>
                </c:pt>
                <c:pt idx="112">
                  <c:v>75</c:v>
                </c:pt>
                <c:pt idx="113">
                  <c:v>74</c:v>
                </c:pt>
                <c:pt idx="114">
                  <c:v>69</c:v>
                </c:pt>
                <c:pt idx="115">
                  <c:v>68</c:v>
                </c:pt>
                <c:pt idx="116">
                  <c:v>71</c:v>
                </c:pt>
                <c:pt idx="117">
                  <c:v>73</c:v>
                </c:pt>
                <c:pt idx="118">
                  <c:v>76</c:v>
                </c:pt>
                <c:pt idx="119">
                  <c:v>72</c:v>
                </c:pt>
                <c:pt idx="120">
                  <c:v>68</c:v>
                </c:pt>
                <c:pt idx="121">
                  <c:v>69</c:v>
                </c:pt>
                <c:pt idx="122">
                  <c:v>72</c:v>
                </c:pt>
                <c:pt idx="123">
                  <c:v>76</c:v>
                </c:pt>
                <c:pt idx="124">
                  <c:v>76</c:v>
                </c:pt>
                <c:pt idx="125">
                  <c:v>70</c:v>
                </c:pt>
                <c:pt idx="126">
                  <c:v>68</c:v>
                </c:pt>
                <c:pt idx="127">
                  <c:v>72</c:v>
                </c:pt>
                <c:pt idx="128">
                  <c:v>74</c:v>
                </c:pt>
                <c:pt idx="129">
                  <c:v>78</c:v>
                </c:pt>
                <c:pt idx="130">
                  <c:v>75</c:v>
                </c:pt>
                <c:pt idx="131">
                  <c:v>69</c:v>
                </c:pt>
                <c:pt idx="132">
                  <c:v>70</c:v>
                </c:pt>
                <c:pt idx="133">
                  <c:v>74</c:v>
                </c:pt>
                <c:pt idx="134">
                  <c:v>78</c:v>
                </c:pt>
                <c:pt idx="135">
                  <c:v>77</c:v>
                </c:pt>
                <c:pt idx="136">
                  <c:v>70</c:v>
                </c:pt>
                <c:pt idx="137">
                  <c:v>69</c:v>
                </c:pt>
                <c:pt idx="138">
                  <c:v>71</c:v>
                </c:pt>
                <c:pt idx="139">
                  <c:v>74</c:v>
                </c:pt>
                <c:pt idx="140">
                  <c:v>79</c:v>
                </c:pt>
                <c:pt idx="141">
                  <c:v>76</c:v>
                </c:pt>
                <c:pt idx="142">
                  <c:v>70</c:v>
                </c:pt>
                <c:pt idx="143">
                  <c:v>70</c:v>
                </c:pt>
                <c:pt idx="144">
                  <c:v>71</c:v>
                </c:pt>
                <c:pt idx="145">
                  <c:v>74</c:v>
                </c:pt>
                <c:pt idx="146">
                  <c:v>76</c:v>
                </c:pt>
                <c:pt idx="147">
                  <c:v>68</c:v>
                </c:pt>
                <c:pt idx="148">
                  <c:v>64</c:v>
                </c:pt>
                <c:pt idx="149">
                  <c:v>65</c:v>
                </c:pt>
                <c:pt idx="150">
                  <c:v>67</c:v>
                </c:pt>
                <c:pt idx="151">
                  <c:v>71</c:v>
                </c:pt>
                <c:pt idx="152">
                  <c:v>68</c:v>
                </c:pt>
                <c:pt idx="153">
                  <c:v>62</c:v>
                </c:pt>
                <c:pt idx="154">
                  <c:v>61</c:v>
                </c:pt>
                <c:pt idx="155">
                  <c:v>63</c:v>
                </c:pt>
                <c:pt idx="156">
                  <c:v>65</c:v>
                </c:pt>
                <c:pt idx="157">
                  <c:v>67</c:v>
                </c:pt>
                <c:pt idx="158">
                  <c:v>62</c:v>
                </c:pt>
                <c:pt idx="159">
                  <c:v>58</c:v>
                </c:pt>
                <c:pt idx="160">
                  <c:v>59</c:v>
                </c:pt>
                <c:pt idx="161">
                  <c:v>61</c:v>
                </c:pt>
                <c:pt idx="162">
                  <c:v>65</c:v>
                </c:pt>
                <c:pt idx="163">
                  <c:v>63</c:v>
                </c:pt>
                <c:pt idx="164">
                  <c:v>57</c:v>
                </c:pt>
                <c:pt idx="165">
                  <c:v>56</c:v>
                </c:pt>
                <c:pt idx="166">
                  <c:v>58</c:v>
                </c:pt>
                <c:pt idx="167">
                  <c:v>60</c:v>
                </c:pt>
                <c:pt idx="168">
                  <c:v>63</c:v>
                </c:pt>
                <c:pt idx="169">
                  <c:v>60</c:v>
                </c:pt>
                <c:pt idx="170">
                  <c:v>55</c:v>
                </c:pt>
                <c:pt idx="171">
                  <c:v>56</c:v>
                </c:pt>
                <c:pt idx="172">
                  <c:v>59</c:v>
                </c:pt>
                <c:pt idx="173">
                  <c:v>62</c:v>
                </c:pt>
                <c:pt idx="174">
                  <c:v>61</c:v>
                </c:pt>
                <c:pt idx="175">
                  <c:v>54</c:v>
                </c:pt>
                <c:pt idx="176">
                  <c:v>53</c:v>
                </c:pt>
                <c:pt idx="177">
                  <c:v>55</c:v>
                </c:pt>
                <c:pt idx="178">
                  <c:v>60</c:v>
                </c:pt>
                <c:pt idx="179">
                  <c:v>64</c:v>
                </c:pt>
                <c:pt idx="180">
                  <c:v>60</c:v>
                </c:pt>
                <c:pt idx="181">
                  <c:v>55</c:v>
                </c:pt>
                <c:pt idx="182">
                  <c:v>56</c:v>
                </c:pt>
                <c:pt idx="183">
                  <c:v>58</c:v>
                </c:pt>
                <c:pt idx="184">
                  <c:v>63</c:v>
                </c:pt>
                <c:pt idx="185">
                  <c:v>63</c:v>
                </c:pt>
                <c:pt idx="186">
                  <c:v>57</c:v>
                </c:pt>
                <c:pt idx="187">
                  <c:v>55</c:v>
                </c:pt>
                <c:pt idx="188">
                  <c:v>56</c:v>
                </c:pt>
                <c:pt idx="189">
                  <c:v>59</c:v>
                </c:pt>
                <c:pt idx="190">
                  <c:v>63</c:v>
                </c:pt>
                <c:pt idx="191">
                  <c:v>59</c:v>
                </c:pt>
                <c:pt idx="192">
                  <c:v>55</c:v>
                </c:pt>
                <c:pt idx="193">
                  <c:v>56</c:v>
                </c:pt>
                <c:pt idx="194">
                  <c:v>58</c:v>
                </c:pt>
                <c:pt idx="195">
                  <c:v>61</c:v>
                </c:pt>
                <c:pt idx="196">
                  <c:v>62</c:v>
                </c:pt>
                <c:pt idx="197">
                  <c:v>57</c:v>
                </c:pt>
                <c:pt idx="198">
                  <c:v>54</c:v>
                </c:pt>
                <c:pt idx="199">
                  <c:v>54</c:v>
                </c:pt>
                <c:pt idx="200">
                  <c:v>57</c:v>
                </c:pt>
                <c:pt idx="201">
                  <c:v>62</c:v>
                </c:pt>
                <c:pt idx="202">
                  <c:v>60</c:v>
                </c:pt>
                <c:pt idx="203">
                  <c:v>56</c:v>
                </c:pt>
                <c:pt idx="204">
                  <c:v>56</c:v>
                </c:pt>
                <c:pt idx="205">
                  <c:v>58</c:v>
                </c:pt>
                <c:pt idx="206">
                  <c:v>61</c:v>
                </c:pt>
                <c:pt idx="207">
                  <c:v>64</c:v>
                </c:pt>
                <c:pt idx="208">
                  <c:v>57</c:v>
                </c:pt>
                <c:pt idx="209">
                  <c:v>53</c:v>
                </c:pt>
                <c:pt idx="210">
                  <c:v>54</c:v>
                </c:pt>
                <c:pt idx="211">
                  <c:v>58</c:v>
                </c:pt>
                <c:pt idx="212">
                  <c:v>64</c:v>
                </c:pt>
                <c:pt idx="213">
                  <c:v>62</c:v>
                </c:pt>
                <c:pt idx="214">
                  <c:v>56</c:v>
                </c:pt>
                <c:pt idx="215">
                  <c:v>55</c:v>
                </c:pt>
                <c:pt idx="216">
                  <c:v>57</c:v>
                </c:pt>
                <c:pt idx="217">
                  <c:v>61</c:v>
                </c:pt>
                <c:pt idx="218">
                  <c:v>64</c:v>
                </c:pt>
                <c:pt idx="219">
                  <c:v>59</c:v>
                </c:pt>
                <c:pt idx="220">
                  <c:v>54</c:v>
                </c:pt>
                <c:pt idx="221">
                  <c:v>55</c:v>
                </c:pt>
                <c:pt idx="222">
                  <c:v>57</c:v>
                </c:pt>
                <c:pt idx="223">
                  <c:v>62</c:v>
                </c:pt>
                <c:pt idx="224">
                  <c:v>61</c:v>
                </c:pt>
                <c:pt idx="225">
                  <c:v>54</c:v>
                </c:pt>
                <c:pt idx="226">
                  <c:v>54</c:v>
                </c:pt>
                <c:pt idx="227">
                  <c:v>57</c:v>
                </c:pt>
                <c:pt idx="228">
                  <c:v>60</c:v>
                </c:pt>
                <c:pt idx="229">
                  <c:v>64</c:v>
                </c:pt>
                <c:pt idx="230">
                  <c:v>61</c:v>
                </c:pt>
                <c:pt idx="231">
                  <c:v>56</c:v>
                </c:pt>
                <c:pt idx="232">
                  <c:v>57</c:v>
                </c:pt>
                <c:pt idx="233">
                  <c:v>59</c:v>
                </c:pt>
                <c:pt idx="234">
                  <c:v>64</c:v>
                </c:pt>
                <c:pt idx="235">
                  <c:v>62</c:v>
                </c:pt>
                <c:pt idx="236">
                  <c:v>56</c:v>
                </c:pt>
                <c:pt idx="237">
                  <c:v>55</c:v>
                </c:pt>
                <c:pt idx="238">
                  <c:v>58</c:v>
                </c:pt>
                <c:pt idx="239">
                  <c:v>62</c:v>
                </c:pt>
                <c:pt idx="240">
                  <c:v>65</c:v>
                </c:pt>
                <c:pt idx="241">
                  <c:v>61</c:v>
                </c:pt>
                <c:pt idx="242">
                  <c:v>56</c:v>
                </c:pt>
                <c:pt idx="243">
                  <c:v>57</c:v>
                </c:pt>
                <c:pt idx="244">
                  <c:v>59</c:v>
                </c:pt>
                <c:pt idx="245">
                  <c:v>62</c:v>
                </c:pt>
                <c:pt idx="246">
                  <c:v>64</c:v>
                </c:pt>
                <c:pt idx="247">
                  <c:v>57</c:v>
                </c:pt>
                <c:pt idx="248">
                  <c:v>54</c:v>
                </c:pt>
                <c:pt idx="249">
                  <c:v>56</c:v>
                </c:pt>
                <c:pt idx="250">
                  <c:v>58</c:v>
                </c:pt>
                <c:pt idx="251">
                  <c:v>62</c:v>
                </c:pt>
                <c:pt idx="252">
                  <c:v>60</c:v>
                </c:pt>
                <c:pt idx="253">
                  <c:v>55</c:v>
                </c:pt>
                <c:pt idx="254">
                  <c:v>56</c:v>
                </c:pt>
                <c:pt idx="255">
                  <c:v>57</c:v>
                </c:pt>
                <c:pt idx="256">
                  <c:v>61</c:v>
                </c:pt>
                <c:pt idx="257">
                  <c:v>64</c:v>
                </c:pt>
                <c:pt idx="258">
                  <c:v>57</c:v>
                </c:pt>
                <c:pt idx="259">
                  <c:v>55</c:v>
                </c:pt>
                <c:pt idx="260">
                  <c:v>57</c:v>
                </c:pt>
                <c:pt idx="261">
                  <c:v>59</c:v>
                </c:pt>
                <c:pt idx="262">
                  <c:v>64</c:v>
                </c:pt>
                <c:pt idx="263">
                  <c:v>61</c:v>
                </c:pt>
                <c:pt idx="264">
                  <c:v>55</c:v>
                </c:pt>
                <c:pt idx="265">
                  <c:v>55</c:v>
                </c:pt>
                <c:pt idx="266">
                  <c:v>56</c:v>
                </c:pt>
                <c:pt idx="267">
                  <c:v>61</c:v>
                </c:pt>
                <c:pt idx="268">
                  <c:v>63</c:v>
                </c:pt>
                <c:pt idx="269">
                  <c:v>57</c:v>
                </c:pt>
                <c:pt idx="270">
                  <c:v>54</c:v>
                </c:pt>
                <c:pt idx="271">
                  <c:v>55</c:v>
                </c:pt>
                <c:pt idx="272">
                  <c:v>58</c:v>
                </c:pt>
                <c:pt idx="273">
                  <c:v>62</c:v>
                </c:pt>
                <c:pt idx="274">
                  <c:v>61</c:v>
                </c:pt>
                <c:pt idx="275">
                  <c:v>55</c:v>
                </c:pt>
                <c:pt idx="276">
                  <c:v>55</c:v>
                </c:pt>
                <c:pt idx="277">
                  <c:v>57</c:v>
                </c:pt>
                <c:pt idx="278">
                  <c:v>61</c:v>
                </c:pt>
                <c:pt idx="279">
                  <c:v>64</c:v>
                </c:pt>
                <c:pt idx="280">
                  <c:v>59</c:v>
                </c:pt>
                <c:pt idx="281">
                  <c:v>55</c:v>
                </c:pt>
                <c:pt idx="282">
                  <c:v>56</c:v>
                </c:pt>
                <c:pt idx="283">
                  <c:v>59</c:v>
                </c:pt>
                <c:pt idx="284">
                  <c:v>64</c:v>
                </c:pt>
                <c:pt idx="285">
                  <c:v>62</c:v>
                </c:pt>
                <c:pt idx="286">
                  <c:v>54</c:v>
                </c:pt>
                <c:pt idx="287">
                  <c:v>53</c:v>
                </c:pt>
                <c:pt idx="288">
                  <c:v>55</c:v>
                </c:pt>
                <c:pt idx="289">
                  <c:v>59</c:v>
                </c:pt>
                <c:pt idx="290">
                  <c:v>63</c:v>
                </c:pt>
                <c:pt idx="291">
                  <c:v>60</c:v>
                </c:pt>
                <c:pt idx="292">
                  <c:v>56</c:v>
                </c:pt>
                <c:pt idx="293">
                  <c:v>57</c:v>
                </c:pt>
                <c:pt idx="294">
                  <c:v>60</c:v>
                </c:pt>
                <c:pt idx="295">
                  <c:v>65</c:v>
                </c:pt>
                <c:pt idx="296">
                  <c:v>65</c:v>
                </c:pt>
                <c:pt idx="297">
                  <c:v>58</c:v>
                </c:pt>
                <c:pt idx="298">
                  <c:v>55</c:v>
                </c:pt>
                <c:pt idx="299">
                  <c:v>56</c:v>
                </c:pt>
                <c:pt idx="300">
                  <c:v>59</c:v>
                </c:pt>
                <c:pt idx="301">
                  <c:v>63</c:v>
                </c:pt>
                <c:pt idx="302">
                  <c:v>59</c:v>
                </c:pt>
                <c:pt idx="303">
                  <c:v>54</c:v>
                </c:pt>
                <c:pt idx="304">
                  <c:v>55</c:v>
                </c:pt>
                <c:pt idx="305">
                  <c:v>57</c:v>
                </c:pt>
                <c:pt idx="306">
                  <c:v>61</c:v>
                </c:pt>
                <c:pt idx="307">
                  <c:v>62</c:v>
                </c:pt>
                <c:pt idx="308">
                  <c:v>56</c:v>
                </c:pt>
                <c:pt idx="309">
                  <c:v>53</c:v>
                </c:pt>
                <c:pt idx="310">
                  <c:v>55</c:v>
                </c:pt>
                <c:pt idx="311">
                  <c:v>58</c:v>
                </c:pt>
                <c:pt idx="312">
                  <c:v>61</c:v>
                </c:pt>
                <c:pt idx="313">
                  <c:v>59</c:v>
                </c:pt>
                <c:pt idx="314">
                  <c:v>53</c:v>
                </c:pt>
                <c:pt idx="315">
                  <c:v>54</c:v>
                </c:pt>
                <c:pt idx="316">
                  <c:v>57</c:v>
                </c:pt>
                <c:pt idx="317">
                  <c:v>61</c:v>
                </c:pt>
                <c:pt idx="318">
                  <c:v>63</c:v>
                </c:pt>
                <c:pt idx="319">
                  <c:v>57</c:v>
                </c:pt>
                <c:pt idx="320">
                  <c:v>54</c:v>
                </c:pt>
                <c:pt idx="321">
                  <c:v>54</c:v>
                </c:pt>
                <c:pt idx="322">
                  <c:v>57</c:v>
                </c:pt>
                <c:pt idx="323">
                  <c:v>61</c:v>
                </c:pt>
                <c:pt idx="324">
                  <c:v>59</c:v>
                </c:pt>
                <c:pt idx="325">
                  <c:v>54</c:v>
                </c:pt>
                <c:pt idx="326">
                  <c:v>54</c:v>
                </c:pt>
                <c:pt idx="327">
                  <c:v>56</c:v>
                </c:pt>
                <c:pt idx="328">
                  <c:v>60</c:v>
                </c:pt>
                <c:pt idx="329">
                  <c:v>62</c:v>
                </c:pt>
                <c:pt idx="330">
                  <c:v>57</c:v>
                </c:pt>
                <c:pt idx="331">
                  <c:v>53</c:v>
                </c:pt>
                <c:pt idx="332">
                  <c:v>56</c:v>
                </c:pt>
                <c:pt idx="333">
                  <c:v>59</c:v>
                </c:pt>
                <c:pt idx="334">
                  <c:v>65</c:v>
                </c:pt>
                <c:pt idx="335">
                  <c:v>64</c:v>
                </c:pt>
                <c:pt idx="336">
                  <c:v>60</c:v>
                </c:pt>
                <c:pt idx="337">
                  <c:v>62</c:v>
                </c:pt>
                <c:pt idx="338">
                  <c:v>67</c:v>
                </c:pt>
                <c:pt idx="339">
                  <c:v>71</c:v>
                </c:pt>
                <c:pt idx="340">
                  <c:v>75</c:v>
                </c:pt>
                <c:pt idx="341">
                  <c:v>72</c:v>
                </c:pt>
                <c:pt idx="342">
                  <c:v>65</c:v>
                </c:pt>
                <c:pt idx="343">
                  <c:v>63</c:v>
                </c:pt>
                <c:pt idx="344">
                  <c:v>62</c:v>
                </c:pt>
                <c:pt idx="345">
                  <c:v>63</c:v>
                </c:pt>
                <c:pt idx="346">
                  <c:v>59</c:v>
                </c:pt>
                <c:pt idx="347">
                  <c:v>49</c:v>
                </c:pt>
                <c:pt idx="348">
                  <c:v>48</c:v>
                </c:pt>
                <c:pt idx="349">
                  <c:v>50</c:v>
                </c:pt>
                <c:pt idx="350">
                  <c:v>53</c:v>
                </c:pt>
                <c:pt idx="351">
                  <c:v>58</c:v>
                </c:pt>
                <c:pt idx="352">
                  <c:v>54</c:v>
                </c:pt>
                <c:pt idx="353">
                  <c:v>50</c:v>
                </c:pt>
                <c:pt idx="354">
                  <c:v>52</c:v>
                </c:pt>
                <c:pt idx="355">
                  <c:v>55</c:v>
                </c:pt>
                <c:pt idx="356">
                  <c:v>60</c:v>
                </c:pt>
                <c:pt idx="357">
                  <c:v>61</c:v>
                </c:pt>
                <c:pt idx="358">
                  <c:v>55</c:v>
                </c:pt>
                <c:pt idx="359">
                  <c:v>54</c:v>
                </c:pt>
                <c:pt idx="360">
                  <c:v>55</c:v>
                </c:pt>
                <c:pt idx="361">
                  <c:v>59</c:v>
                </c:pt>
                <c:pt idx="362">
                  <c:v>62</c:v>
                </c:pt>
                <c:pt idx="363">
                  <c:v>58</c:v>
                </c:pt>
                <c:pt idx="364">
                  <c:v>53</c:v>
                </c:pt>
                <c:pt idx="365">
                  <c:v>54</c:v>
                </c:pt>
                <c:pt idx="366">
                  <c:v>56</c:v>
                </c:pt>
                <c:pt idx="367">
                  <c:v>61</c:v>
                </c:pt>
                <c:pt idx="368">
                  <c:v>63</c:v>
                </c:pt>
                <c:pt idx="369">
                  <c:v>58</c:v>
                </c:pt>
                <c:pt idx="370">
                  <c:v>55</c:v>
                </c:pt>
                <c:pt idx="371">
                  <c:v>57</c:v>
                </c:pt>
                <c:pt idx="372">
                  <c:v>59</c:v>
                </c:pt>
                <c:pt idx="373">
                  <c:v>64</c:v>
                </c:pt>
                <c:pt idx="374">
                  <c:v>63</c:v>
                </c:pt>
                <c:pt idx="375">
                  <c:v>58</c:v>
                </c:pt>
                <c:pt idx="376">
                  <c:v>57</c:v>
                </c:pt>
                <c:pt idx="377">
                  <c:v>59</c:v>
                </c:pt>
                <c:pt idx="378">
                  <c:v>63</c:v>
                </c:pt>
                <c:pt idx="379">
                  <c:v>64</c:v>
                </c:pt>
                <c:pt idx="380">
                  <c:v>58</c:v>
                </c:pt>
                <c:pt idx="381">
                  <c:v>55</c:v>
                </c:pt>
                <c:pt idx="382">
                  <c:v>57</c:v>
                </c:pt>
                <c:pt idx="383">
                  <c:v>59</c:v>
                </c:pt>
                <c:pt idx="384">
                  <c:v>64</c:v>
                </c:pt>
                <c:pt idx="385">
                  <c:v>63</c:v>
                </c:pt>
                <c:pt idx="386">
                  <c:v>57</c:v>
                </c:pt>
                <c:pt idx="387">
                  <c:v>57</c:v>
                </c:pt>
                <c:pt idx="388">
                  <c:v>59</c:v>
                </c:pt>
                <c:pt idx="389">
                  <c:v>64</c:v>
                </c:pt>
                <c:pt idx="390">
                  <c:v>66</c:v>
                </c:pt>
                <c:pt idx="391">
                  <c:v>61</c:v>
                </c:pt>
                <c:pt idx="392">
                  <c:v>58</c:v>
                </c:pt>
                <c:pt idx="393">
                  <c:v>59</c:v>
                </c:pt>
                <c:pt idx="394">
                  <c:v>62</c:v>
                </c:pt>
                <c:pt idx="395">
                  <c:v>67</c:v>
                </c:pt>
                <c:pt idx="396">
                  <c:v>66</c:v>
                </c:pt>
                <c:pt idx="397">
                  <c:v>60</c:v>
                </c:pt>
                <c:pt idx="398">
                  <c:v>60</c:v>
                </c:pt>
                <c:pt idx="399">
                  <c:v>63</c:v>
                </c:pt>
                <c:pt idx="400">
                  <c:v>67</c:v>
                </c:pt>
                <c:pt idx="401">
                  <c:v>71</c:v>
                </c:pt>
                <c:pt idx="402">
                  <c:v>67</c:v>
                </c:pt>
                <c:pt idx="403">
                  <c:v>62</c:v>
                </c:pt>
                <c:pt idx="404">
                  <c:v>63</c:v>
                </c:pt>
                <c:pt idx="405">
                  <c:v>65</c:v>
                </c:pt>
                <c:pt idx="406">
                  <c:v>70</c:v>
                </c:pt>
                <c:pt idx="407">
                  <c:v>69</c:v>
                </c:pt>
                <c:pt idx="408">
                  <c:v>64</c:v>
                </c:pt>
                <c:pt idx="409">
                  <c:v>63</c:v>
                </c:pt>
                <c:pt idx="410">
                  <c:v>67</c:v>
                </c:pt>
                <c:pt idx="411">
                  <c:v>70</c:v>
                </c:pt>
                <c:pt idx="412">
                  <c:v>73</c:v>
                </c:pt>
                <c:pt idx="413">
                  <c:v>69</c:v>
                </c:pt>
                <c:pt idx="414">
                  <c:v>64</c:v>
                </c:pt>
                <c:pt idx="415">
                  <c:v>65</c:v>
                </c:pt>
                <c:pt idx="416">
                  <c:v>67</c:v>
                </c:pt>
                <c:pt idx="417">
                  <c:v>71</c:v>
                </c:pt>
                <c:pt idx="418">
                  <c:v>71</c:v>
                </c:pt>
                <c:pt idx="419">
                  <c:v>65</c:v>
                </c:pt>
                <c:pt idx="420">
                  <c:v>62</c:v>
                </c:pt>
                <c:pt idx="421">
                  <c:v>63</c:v>
                </c:pt>
                <c:pt idx="422">
                  <c:v>66</c:v>
                </c:pt>
                <c:pt idx="423">
                  <c:v>69</c:v>
                </c:pt>
                <c:pt idx="424">
                  <c:v>66</c:v>
                </c:pt>
                <c:pt idx="425">
                  <c:v>60</c:v>
                </c:pt>
                <c:pt idx="426">
                  <c:v>60</c:v>
                </c:pt>
                <c:pt idx="427">
                  <c:v>62</c:v>
                </c:pt>
                <c:pt idx="428">
                  <c:v>65</c:v>
                </c:pt>
                <c:pt idx="429">
                  <c:v>65</c:v>
                </c:pt>
                <c:pt idx="430">
                  <c:v>58</c:v>
                </c:pt>
                <c:pt idx="431">
                  <c:v>55</c:v>
                </c:pt>
                <c:pt idx="432">
                  <c:v>55</c:v>
                </c:pt>
                <c:pt idx="433">
                  <c:v>58</c:v>
                </c:pt>
                <c:pt idx="434">
                  <c:v>62</c:v>
                </c:pt>
                <c:pt idx="435">
                  <c:v>60</c:v>
                </c:pt>
                <c:pt idx="436">
                  <c:v>53</c:v>
                </c:pt>
                <c:pt idx="437">
                  <c:v>52</c:v>
                </c:pt>
                <c:pt idx="438">
                  <c:v>55</c:v>
                </c:pt>
                <c:pt idx="439">
                  <c:v>58</c:v>
                </c:pt>
                <c:pt idx="440">
                  <c:v>61</c:v>
                </c:pt>
                <c:pt idx="441">
                  <c:v>55</c:v>
                </c:pt>
                <c:pt idx="442">
                  <c:v>53</c:v>
                </c:pt>
                <c:pt idx="443">
                  <c:v>53</c:v>
                </c:pt>
                <c:pt idx="444">
                  <c:v>56</c:v>
                </c:pt>
                <c:pt idx="445">
                  <c:v>60</c:v>
                </c:pt>
                <c:pt idx="446">
                  <c:v>58</c:v>
                </c:pt>
                <c:pt idx="447">
                  <c:v>52</c:v>
                </c:pt>
                <c:pt idx="448">
                  <c:v>52</c:v>
                </c:pt>
                <c:pt idx="449">
                  <c:v>54</c:v>
                </c:pt>
                <c:pt idx="450">
                  <c:v>58</c:v>
                </c:pt>
                <c:pt idx="451">
                  <c:v>60</c:v>
                </c:pt>
                <c:pt idx="452">
                  <c:v>56</c:v>
                </c:pt>
                <c:pt idx="453">
                  <c:v>52</c:v>
                </c:pt>
                <c:pt idx="454">
                  <c:v>52</c:v>
                </c:pt>
                <c:pt idx="455">
                  <c:v>55</c:v>
                </c:pt>
                <c:pt idx="456">
                  <c:v>59</c:v>
                </c:pt>
                <c:pt idx="457">
                  <c:v>58</c:v>
                </c:pt>
                <c:pt idx="458">
                  <c:v>52</c:v>
                </c:pt>
                <c:pt idx="459">
                  <c:v>51</c:v>
                </c:pt>
                <c:pt idx="460">
                  <c:v>53</c:v>
                </c:pt>
                <c:pt idx="461">
                  <c:v>57</c:v>
                </c:pt>
                <c:pt idx="462">
                  <c:v>61</c:v>
                </c:pt>
                <c:pt idx="463">
                  <c:v>56</c:v>
                </c:pt>
                <c:pt idx="464">
                  <c:v>52</c:v>
                </c:pt>
                <c:pt idx="465">
                  <c:v>53</c:v>
                </c:pt>
                <c:pt idx="466">
                  <c:v>54</c:v>
                </c:pt>
                <c:pt idx="467">
                  <c:v>59</c:v>
                </c:pt>
                <c:pt idx="468">
                  <c:v>59</c:v>
                </c:pt>
                <c:pt idx="469">
                  <c:v>53</c:v>
                </c:pt>
                <c:pt idx="470">
                  <c:v>52</c:v>
                </c:pt>
                <c:pt idx="471">
                  <c:v>53</c:v>
                </c:pt>
                <c:pt idx="472">
                  <c:v>56</c:v>
                </c:pt>
                <c:pt idx="473">
                  <c:v>60</c:v>
                </c:pt>
                <c:pt idx="474">
                  <c:v>57</c:v>
                </c:pt>
                <c:pt idx="475">
                  <c:v>52</c:v>
                </c:pt>
                <c:pt idx="476">
                  <c:v>52</c:v>
                </c:pt>
                <c:pt idx="477">
                  <c:v>55</c:v>
                </c:pt>
                <c:pt idx="478">
                  <c:v>59</c:v>
                </c:pt>
                <c:pt idx="479">
                  <c:v>59</c:v>
                </c:pt>
                <c:pt idx="480">
                  <c:v>52</c:v>
                </c:pt>
                <c:pt idx="481">
                  <c:v>50</c:v>
                </c:pt>
                <c:pt idx="482">
                  <c:v>52</c:v>
                </c:pt>
                <c:pt idx="483">
                  <c:v>56</c:v>
                </c:pt>
                <c:pt idx="484">
                  <c:v>61</c:v>
                </c:pt>
                <c:pt idx="485">
                  <c:v>58</c:v>
                </c:pt>
                <c:pt idx="486">
                  <c:v>52</c:v>
                </c:pt>
                <c:pt idx="487">
                  <c:v>52</c:v>
                </c:pt>
                <c:pt idx="488">
                  <c:v>55</c:v>
                </c:pt>
                <c:pt idx="489">
                  <c:v>59</c:v>
                </c:pt>
                <c:pt idx="490">
                  <c:v>60</c:v>
                </c:pt>
                <c:pt idx="491">
                  <c:v>54</c:v>
                </c:pt>
                <c:pt idx="492">
                  <c:v>51</c:v>
                </c:pt>
                <c:pt idx="493">
                  <c:v>53</c:v>
                </c:pt>
                <c:pt idx="494">
                  <c:v>55</c:v>
                </c:pt>
                <c:pt idx="495">
                  <c:v>60</c:v>
                </c:pt>
                <c:pt idx="496">
                  <c:v>57</c:v>
                </c:pt>
                <c:pt idx="497">
                  <c:v>52</c:v>
                </c:pt>
                <c:pt idx="498">
                  <c:v>52</c:v>
                </c:pt>
                <c:pt idx="499">
                  <c:v>55</c:v>
                </c:pt>
                <c:pt idx="500">
                  <c:v>59</c:v>
                </c:pt>
                <c:pt idx="501">
                  <c:v>60</c:v>
                </c:pt>
                <c:pt idx="502">
                  <c:v>54</c:v>
                </c:pt>
                <c:pt idx="503">
                  <c:v>52</c:v>
                </c:pt>
                <c:pt idx="504">
                  <c:v>53</c:v>
                </c:pt>
                <c:pt idx="505">
                  <c:v>54</c:v>
                </c:pt>
                <c:pt idx="506">
                  <c:v>57</c:v>
                </c:pt>
                <c:pt idx="507">
                  <c:v>57</c:v>
                </c:pt>
                <c:pt idx="508">
                  <c:v>53</c:v>
                </c:pt>
                <c:pt idx="509">
                  <c:v>52</c:v>
                </c:pt>
                <c:pt idx="510">
                  <c:v>55</c:v>
                </c:pt>
                <c:pt idx="511">
                  <c:v>59</c:v>
                </c:pt>
                <c:pt idx="512">
                  <c:v>61</c:v>
                </c:pt>
                <c:pt idx="513">
                  <c:v>56</c:v>
                </c:pt>
                <c:pt idx="514">
                  <c:v>52</c:v>
                </c:pt>
                <c:pt idx="515">
                  <c:v>53</c:v>
                </c:pt>
                <c:pt idx="516">
                  <c:v>56</c:v>
                </c:pt>
                <c:pt idx="517">
                  <c:v>60</c:v>
                </c:pt>
                <c:pt idx="518">
                  <c:v>59</c:v>
                </c:pt>
                <c:pt idx="519">
                  <c:v>52</c:v>
                </c:pt>
                <c:pt idx="520">
                  <c:v>52</c:v>
                </c:pt>
                <c:pt idx="521">
                  <c:v>54</c:v>
                </c:pt>
                <c:pt idx="522">
                  <c:v>57</c:v>
                </c:pt>
                <c:pt idx="523">
                  <c:v>59</c:v>
                </c:pt>
                <c:pt idx="524">
                  <c:v>55</c:v>
                </c:pt>
                <c:pt idx="525">
                  <c:v>51</c:v>
                </c:pt>
                <c:pt idx="526">
                  <c:v>52</c:v>
                </c:pt>
                <c:pt idx="527">
                  <c:v>54</c:v>
                </c:pt>
                <c:pt idx="528">
                  <c:v>59</c:v>
                </c:pt>
                <c:pt idx="529">
                  <c:v>59</c:v>
                </c:pt>
                <c:pt idx="530">
                  <c:v>54</c:v>
                </c:pt>
                <c:pt idx="531">
                  <c:v>52</c:v>
                </c:pt>
                <c:pt idx="532">
                  <c:v>53</c:v>
                </c:pt>
                <c:pt idx="533">
                  <c:v>56</c:v>
                </c:pt>
                <c:pt idx="534">
                  <c:v>58</c:v>
                </c:pt>
                <c:pt idx="535">
                  <c:v>54</c:v>
                </c:pt>
                <c:pt idx="536">
                  <c:v>50</c:v>
                </c:pt>
                <c:pt idx="537">
                  <c:v>51</c:v>
                </c:pt>
                <c:pt idx="538">
                  <c:v>54</c:v>
                </c:pt>
                <c:pt idx="539">
                  <c:v>59</c:v>
                </c:pt>
                <c:pt idx="540">
                  <c:v>61</c:v>
                </c:pt>
                <c:pt idx="541">
                  <c:v>55</c:v>
                </c:pt>
                <c:pt idx="542">
                  <c:v>53</c:v>
                </c:pt>
                <c:pt idx="543">
                  <c:v>54</c:v>
                </c:pt>
                <c:pt idx="544">
                  <c:v>58</c:v>
                </c:pt>
                <c:pt idx="545">
                  <c:v>63</c:v>
                </c:pt>
                <c:pt idx="546">
                  <c:v>60</c:v>
                </c:pt>
                <c:pt idx="547">
                  <c:v>54</c:v>
                </c:pt>
                <c:pt idx="548">
                  <c:v>54</c:v>
                </c:pt>
                <c:pt idx="549">
                  <c:v>56</c:v>
                </c:pt>
                <c:pt idx="550">
                  <c:v>61</c:v>
                </c:pt>
                <c:pt idx="551">
                  <c:v>61</c:v>
                </c:pt>
                <c:pt idx="552">
                  <c:v>56</c:v>
                </c:pt>
                <c:pt idx="553">
                  <c:v>53</c:v>
                </c:pt>
                <c:pt idx="554">
                  <c:v>54</c:v>
                </c:pt>
                <c:pt idx="555">
                  <c:v>57</c:v>
                </c:pt>
                <c:pt idx="556">
                  <c:v>61</c:v>
                </c:pt>
                <c:pt idx="557">
                  <c:v>58</c:v>
                </c:pt>
                <c:pt idx="558">
                  <c:v>52</c:v>
                </c:pt>
                <c:pt idx="559">
                  <c:v>51</c:v>
                </c:pt>
                <c:pt idx="560">
                  <c:v>53</c:v>
                </c:pt>
                <c:pt idx="561">
                  <c:v>57</c:v>
                </c:pt>
                <c:pt idx="562">
                  <c:v>59</c:v>
                </c:pt>
                <c:pt idx="563">
                  <c:v>54</c:v>
                </c:pt>
                <c:pt idx="564">
                  <c:v>50</c:v>
                </c:pt>
                <c:pt idx="565">
                  <c:v>52</c:v>
                </c:pt>
                <c:pt idx="566">
                  <c:v>54</c:v>
                </c:pt>
                <c:pt idx="567">
                  <c:v>58</c:v>
                </c:pt>
                <c:pt idx="568">
                  <c:v>58</c:v>
                </c:pt>
                <c:pt idx="569">
                  <c:v>52</c:v>
                </c:pt>
                <c:pt idx="570">
                  <c:v>51</c:v>
                </c:pt>
                <c:pt idx="571">
                  <c:v>52</c:v>
                </c:pt>
                <c:pt idx="572">
                  <c:v>56</c:v>
                </c:pt>
                <c:pt idx="573">
                  <c:v>60</c:v>
                </c:pt>
                <c:pt idx="574">
                  <c:v>55</c:v>
                </c:pt>
                <c:pt idx="575">
                  <c:v>51</c:v>
                </c:pt>
                <c:pt idx="576">
                  <c:v>53</c:v>
                </c:pt>
                <c:pt idx="577">
                  <c:v>55</c:v>
                </c:pt>
                <c:pt idx="578">
                  <c:v>60</c:v>
                </c:pt>
                <c:pt idx="579">
                  <c:v>59</c:v>
                </c:pt>
                <c:pt idx="580">
                  <c:v>54</c:v>
                </c:pt>
                <c:pt idx="581">
                  <c:v>52</c:v>
                </c:pt>
                <c:pt idx="582">
                  <c:v>54</c:v>
                </c:pt>
                <c:pt idx="583">
                  <c:v>56</c:v>
                </c:pt>
                <c:pt idx="584">
                  <c:v>60</c:v>
                </c:pt>
                <c:pt idx="585">
                  <c:v>57</c:v>
                </c:pt>
                <c:pt idx="586">
                  <c:v>53</c:v>
                </c:pt>
                <c:pt idx="587">
                  <c:v>55</c:v>
                </c:pt>
                <c:pt idx="588">
                  <c:v>58</c:v>
                </c:pt>
                <c:pt idx="589">
                  <c:v>64</c:v>
                </c:pt>
                <c:pt idx="590">
                  <c:v>67</c:v>
                </c:pt>
                <c:pt idx="591">
                  <c:v>62</c:v>
                </c:pt>
                <c:pt idx="592">
                  <c:v>62</c:v>
                </c:pt>
                <c:pt idx="593">
                  <c:v>66</c:v>
                </c:pt>
                <c:pt idx="594">
                  <c:v>69</c:v>
                </c:pt>
                <c:pt idx="595">
                  <c:v>72</c:v>
                </c:pt>
                <c:pt idx="596">
                  <c:v>67</c:v>
                </c:pt>
                <c:pt idx="597">
                  <c:v>59</c:v>
                </c:pt>
                <c:pt idx="598">
                  <c:v>57</c:v>
                </c:pt>
                <c:pt idx="599">
                  <c:v>55</c:v>
                </c:pt>
                <c:pt idx="600">
                  <c:v>56</c:v>
                </c:pt>
                <c:pt idx="601">
                  <c:v>54</c:v>
                </c:pt>
                <c:pt idx="602">
                  <c:v>48</c:v>
                </c:pt>
                <c:pt idx="603">
                  <c:v>45</c:v>
                </c:pt>
                <c:pt idx="604">
                  <c:v>48</c:v>
                </c:pt>
                <c:pt idx="605">
                  <c:v>52</c:v>
                </c:pt>
                <c:pt idx="606">
                  <c:v>56</c:v>
                </c:pt>
                <c:pt idx="607">
                  <c:v>55</c:v>
                </c:pt>
                <c:pt idx="608">
                  <c:v>49</c:v>
                </c:pt>
                <c:pt idx="609">
                  <c:v>49</c:v>
                </c:pt>
                <c:pt idx="610">
                  <c:v>53</c:v>
                </c:pt>
                <c:pt idx="611">
                  <c:v>58</c:v>
                </c:pt>
                <c:pt idx="612">
                  <c:v>60</c:v>
                </c:pt>
                <c:pt idx="613">
                  <c:v>56</c:v>
                </c:pt>
                <c:pt idx="614">
                  <c:v>53</c:v>
                </c:pt>
                <c:pt idx="615">
                  <c:v>54</c:v>
                </c:pt>
                <c:pt idx="616">
                  <c:v>57</c:v>
                </c:pt>
                <c:pt idx="617">
                  <c:v>61</c:v>
                </c:pt>
                <c:pt idx="618">
                  <c:v>60</c:v>
                </c:pt>
                <c:pt idx="619">
                  <c:v>54</c:v>
                </c:pt>
                <c:pt idx="620">
                  <c:v>54</c:v>
                </c:pt>
                <c:pt idx="621">
                  <c:v>56</c:v>
                </c:pt>
                <c:pt idx="622">
                  <c:v>61</c:v>
                </c:pt>
                <c:pt idx="623">
                  <c:v>64</c:v>
                </c:pt>
                <c:pt idx="624">
                  <c:v>58</c:v>
                </c:pt>
                <c:pt idx="625">
                  <c:v>54</c:v>
                </c:pt>
                <c:pt idx="626">
                  <c:v>55</c:v>
                </c:pt>
                <c:pt idx="627">
                  <c:v>58</c:v>
                </c:pt>
                <c:pt idx="628">
                  <c:v>62</c:v>
                </c:pt>
                <c:pt idx="629">
                  <c:v>60</c:v>
                </c:pt>
                <c:pt idx="630">
                  <c:v>55</c:v>
                </c:pt>
                <c:pt idx="631">
                  <c:v>53</c:v>
                </c:pt>
                <c:pt idx="632">
                  <c:v>57</c:v>
                </c:pt>
                <c:pt idx="633">
                  <c:v>61</c:v>
                </c:pt>
                <c:pt idx="634">
                  <c:v>64</c:v>
                </c:pt>
                <c:pt idx="635">
                  <c:v>59</c:v>
                </c:pt>
                <c:pt idx="636">
                  <c:v>53</c:v>
                </c:pt>
                <c:pt idx="637">
                  <c:v>55</c:v>
                </c:pt>
                <c:pt idx="638">
                  <c:v>57</c:v>
                </c:pt>
                <c:pt idx="639">
                  <c:v>62</c:v>
                </c:pt>
                <c:pt idx="640">
                  <c:v>63</c:v>
                </c:pt>
                <c:pt idx="641">
                  <c:v>57</c:v>
                </c:pt>
                <c:pt idx="642">
                  <c:v>56</c:v>
                </c:pt>
                <c:pt idx="643">
                  <c:v>58</c:v>
                </c:pt>
                <c:pt idx="644">
                  <c:v>62</c:v>
                </c:pt>
                <c:pt idx="645">
                  <c:v>66</c:v>
                </c:pt>
                <c:pt idx="646">
                  <c:v>63</c:v>
                </c:pt>
                <c:pt idx="647">
                  <c:v>59</c:v>
                </c:pt>
                <c:pt idx="648">
                  <c:v>60</c:v>
                </c:pt>
                <c:pt idx="649">
                  <c:v>63</c:v>
                </c:pt>
                <c:pt idx="650">
                  <c:v>67</c:v>
                </c:pt>
                <c:pt idx="651">
                  <c:v>67</c:v>
                </c:pt>
                <c:pt idx="652">
                  <c:v>61</c:v>
                </c:pt>
                <c:pt idx="653">
                  <c:v>59</c:v>
                </c:pt>
                <c:pt idx="654">
                  <c:v>61</c:v>
                </c:pt>
                <c:pt idx="655">
                  <c:v>65</c:v>
                </c:pt>
                <c:pt idx="656">
                  <c:v>70</c:v>
                </c:pt>
                <c:pt idx="657">
                  <c:v>67</c:v>
                </c:pt>
                <c:pt idx="658">
                  <c:v>61</c:v>
                </c:pt>
                <c:pt idx="659">
                  <c:v>61</c:v>
                </c:pt>
                <c:pt idx="660">
                  <c:v>63</c:v>
                </c:pt>
                <c:pt idx="661">
                  <c:v>68</c:v>
                </c:pt>
                <c:pt idx="662">
                  <c:v>70</c:v>
                </c:pt>
                <c:pt idx="663">
                  <c:v>65</c:v>
                </c:pt>
                <c:pt idx="664">
                  <c:v>63</c:v>
                </c:pt>
                <c:pt idx="665">
                  <c:v>64</c:v>
                </c:pt>
                <c:pt idx="666">
                  <c:v>65</c:v>
                </c:pt>
                <c:pt idx="667">
                  <c:v>70</c:v>
                </c:pt>
                <c:pt idx="668">
                  <c:v>69</c:v>
                </c:pt>
                <c:pt idx="669">
                  <c:v>62</c:v>
                </c:pt>
                <c:pt idx="670">
                  <c:v>62</c:v>
                </c:pt>
                <c:pt idx="671">
                  <c:v>64</c:v>
                </c:pt>
                <c:pt idx="672">
                  <c:v>68</c:v>
                </c:pt>
                <c:pt idx="673">
                  <c:v>70</c:v>
                </c:pt>
                <c:pt idx="674">
                  <c:v>64</c:v>
                </c:pt>
                <c:pt idx="675">
                  <c:v>61</c:v>
                </c:pt>
                <c:pt idx="676">
                  <c:v>61</c:v>
                </c:pt>
                <c:pt idx="677">
                  <c:v>63</c:v>
                </c:pt>
                <c:pt idx="678">
                  <c:v>66</c:v>
                </c:pt>
                <c:pt idx="679">
                  <c:v>64</c:v>
                </c:pt>
                <c:pt idx="680">
                  <c:v>56</c:v>
                </c:pt>
                <c:pt idx="681">
                  <c:v>55</c:v>
                </c:pt>
                <c:pt idx="682">
                  <c:v>57</c:v>
                </c:pt>
                <c:pt idx="683">
                  <c:v>59</c:v>
                </c:pt>
                <c:pt idx="684">
                  <c:v>63</c:v>
                </c:pt>
                <c:pt idx="685">
                  <c:v>57</c:v>
                </c:pt>
                <c:pt idx="686">
                  <c:v>53</c:v>
                </c:pt>
                <c:pt idx="687">
                  <c:v>53</c:v>
                </c:pt>
                <c:pt idx="688">
                  <c:v>54</c:v>
                </c:pt>
                <c:pt idx="689">
                  <c:v>58</c:v>
                </c:pt>
                <c:pt idx="690">
                  <c:v>57</c:v>
                </c:pt>
                <c:pt idx="691">
                  <c:v>51</c:v>
                </c:pt>
                <c:pt idx="692">
                  <c:v>51</c:v>
                </c:pt>
                <c:pt idx="693">
                  <c:v>52</c:v>
                </c:pt>
                <c:pt idx="694">
                  <c:v>55</c:v>
                </c:pt>
                <c:pt idx="695">
                  <c:v>59</c:v>
                </c:pt>
                <c:pt idx="696">
                  <c:v>56</c:v>
                </c:pt>
                <c:pt idx="697">
                  <c:v>51</c:v>
                </c:pt>
                <c:pt idx="698">
                  <c:v>51</c:v>
                </c:pt>
                <c:pt idx="699">
                  <c:v>52</c:v>
                </c:pt>
                <c:pt idx="700">
                  <c:v>56</c:v>
                </c:pt>
                <c:pt idx="701">
                  <c:v>56</c:v>
                </c:pt>
                <c:pt idx="702">
                  <c:v>50</c:v>
                </c:pt>
                <c:pt idx="703">
                  <c:v>49</c:v>
                </c:pt>
                <c:pt idx="704">
                  <c:v>51</c:v>
                </c:pt>
                <c:pt idx="705">
                  <c:v>54</c:v>
                </c:pt>
                <c:pt idx="706">
                  <c:v>57</c:v>
                </c:pt>
                <c:pt idx="707">
                  <c:v>55</c:v>
                </c:pt>
                <c:pt idx="708">
                  <c:v>49</c:v>
                </c:pt>
                <c:pt idx="709">
                  <c:v>50</c:v>
                </c:pt>
                <c:pt idx="710">
                  <c:v>53</c:v>
                </c:pt>
                <c:pt idx="711">
                  <c:v>55</c:v>
                </c:pt>
                <c:pt idx="712">
                  <c:v>57</c:v>
                </c:pt>
                <c:pt idx="713">
                  <c:v>51</c:v>
                </c:pt>
                <c:pt idx="714">
                  <c:v>48</c:v>
                </c:pt>
                <c:pt idx="715">
                  <c:v>50</c:v>
                </c:pt>
                <c:pt idx="716">
                  <c:v>53</c:v>
                </c:pt>
                <c:pt idx="717">
                  <c:v>58</c:v>
                </c:pt>
                <c:pt idx="718">
                  <c:v>54</c:v>
                </c:pt>
                <c:pt idx="719">
                  <c:v>50</c:v>
                </c:pt>
                <c:pt idx="720">
                  <c:v>50</c:v>
                </c:pt>
                <c:pt idx="721">
                  <c:v>52</c:v>
                </c:pt>
                <c:pt idx="722">
                  <c:v>57</c:v>
                </c:pt>
                <c:pt idx="723">
                  <c:v>59</c:v>
                </c:pt>
                <c:pt idx="724">
                  <c:v>54</c:v>
                </c:pt>
                <c:pt idx="725">
                  <c:v>50</c:v>
                </c:pt>
                <c:pt idx="726">
                  <c:v>51</c:v>
                </c:pt>
                <c:pt idx="727">
                  <c:v>53</c:v>
                </c:pt>
                <c:pt idx="728">
                  <c:v>56</c:v>
                </c:pt>
                <c:pt idx="729">
                  <c:v>55</c:v>
                </c:pt>
                <c:pt idx="730">
                  <c:v>50</c:v>
                </c:pt>
                <c:pt idx="731">
                  <c:v>50</c:v>
                </c:pt>
                <c:pt idx="732">
                  <c:v>52</c:v>
                </c:pt>
                <c:pt idx="733">
                  <c:v>55</c:v>
                </c:pt>
                <c:pt idx="734">
                  <c:v>58</c:v>
                </c:pt>
                <c:pt idx="735">
                  <c:v>52</c:v>
                </c:pt>
                <c:pt idx="736">
                  <c:v>50</c:v>
                </c:pt>
                <c:pt idx="737">
                  <c:v>51</c:v>
                </c:pt>
                <c:pt idx="738">
                  <c:v>53</c:v>
                </c:pt>
                <c:pt idx="739">
                  <c:v>58</c:v>
                </c:pt>
                <c:pt idx="740">
                  <c:v>57</c:v>
                </c:pt>
                <c:pt idx="741">
                  <c:v>50</c:v>
                </c:pt>
                <c:pt idx="742">
                  <c:v>49</c:v>
                </c:pt>
                <c:pt idx="743">
                  <c:v>52</c:v>
                </c:pt>
                <c:pt idx="744">
                  <c:v>55</c:v>
                </c:pt>
                <c:pt idx="745">
                  <c:v>58</c:v>
                </c:pt>
                <c:pt idx="746">
                  <c:v>54</c:v>
                </c:pt>
                <c:pt idx="747">
                  <c:v>50</c:v>
                </c:pt>
                <c:pt idx="748">
                  <c:v>51</c:v>
                </c:pt>
                <c:pt idx="749">
                  <c:v>55</c:v>
                </c:pt>
                <c:pt idx="750">
                  <c:v>60</c:v>
                </c:pt>
                <c:pt idx="751">
                  <c:v>59</c:v>
                </c:pt>
                <c:pt idx="752">
                  <c:v>53</c:v>
                </c:pt>
                <c:pt idx="753">
                  <c:v>52</c:v>
                </c:pt>
                <c:pt idx="754">
                  <c:v>53</c:v>
                </c:pt>
                <c:pt idx="755">
                  <c:v>55</c:v>
                </c:pt>
                <c:pt idx="756">
                  <c:v>59</c:v>
                </c:pt>
                <c:pt idx="757">
                  <c:v>55</c:v>
                </c:pt>
                <c:pt idx="758">
                  <c:v>51</c:v>
                </c:pt>
                <c:pt idx="759">
                  <c:v>51</c:v>
                </c:pt>
                <c:pt idx="760">
                  <c:v>53</c:v>
                </c:pt>
                <c:pt idx="761">
                  <c:v>58</c:v>
                </c:pt>
                <c:pt idx="762">
                  <c:v>59</c:v>
                </c:pt>
                <c:pt idx="763">
                  <c:v>53</c:v>
                </c:pt>
                <c:pt idx="764">
                  <c:v>51</c:v>
                </c:pt>
                <c:pt idx="765">
                  <c:v>53</c:v>
                </c:pt>
                <c:pt idx="766">
                  <c:v>55</c:v>
                </c:pt>
                <c:pt idx="767">
                  <c:v>58</c:v>
                </c:pt>
                <c:pt idx="768">
                  <c:v>54</c:v>
                </c:pt>
                <c:pt idx="769">
                  <c:v>49</c:v>
                </c:pt>
                <c:pt idx="770">
                  <c:v>50</c:v>
                </c:pt>
                <c:pt idx="771">
                  <c:v>53</c:v>
                </c:pt>
                <c:pt idx="772">
                  <c:v>57</c:v>
                </c:pt>
                <c:pt idx="773">
                  <c:v>59</c:v>
                </c:pt>
                <c:pt idx="774">
                  <c:v>53</c:v>
                </c:pt>
                <c:pt idx="775">
                  <c:v>50</c:v>
                </c:pt>
                <c:pt idx="776">
                  <c:v>52</c:v>
                </c:pt>
                <c:pt idx="777">
                  <c:v>54</c:v>
                </c:pt>
                <c:pt idx="778">
                  <c:v>59</c:v>
                </c:pt>
                <c:pt idx="779">
                  <c:v>58</c:v>
                </c:pt>
                <c:pt idx="780">
                  <c:v>52</c:v>
                </c:pt>
                <c:pt idx="781">
                  <c:v>51</c:v>
                </c:pt>
                <c:pt idx="782">
                  <c:v>54</c:v>
                </c:pt>
                <c:pt idx="783">
                  <c:v>57</c:v>
                </c:pt>
                <c:pt idx="784">
                  <c:v>59</c:v>
                </c:pt>
                <c:pt idx="785">
                  <c:v>53</c:v>
                </c:pt>
                <c:pt idx="786">
                  <c:v>50</c:v>
                </c:pt>
                <c:pt idx="787">
                  <c:v>51</c:v>
                </c:pt>
                <c:pt idx="788">
                  <c:v>53</c:v>
                </c:pt>
                <c:pt idx="789">
                  <c:v>58</c:v>
                </c:pt>
                <c:pt idx="790">
                  <c:v>56</c:v>
                </c:pt>
                <c:pt idx="791">
                  <c:v>50</c:v>
                </c:pt>
                <c:pt idx="792">
                  <c:v>50</c:v>
                </c:pt>
                <c:pt idx="793">
                  <c:v>52</c:v>
                </c:pt>
                <c:pt idx="794">
                  <c:v>56</c:v>
                </c:pt>
                <c:pt idx="795">
                  <c:v>60</c:v>
                </c:pt>
                <c:pt idx="796">
                  <c:v>54</c:v>
                </c:pt>
                <c:pt idx="797">
                  <c:v>51</c:v>
                </c:pt>
                <c:pt idx="798">
                  <c:v>51</c:v>
                </c:pt>
                <c:pt idx="799">
                  <c:v>54</c:v>
                </c:pt>
                <c:pt idx="800">
                  <c:v>58</c:v>
                </c:pt>
                <c:pt idx="801">
                  <c:v>59</c:v>
                </c:pt>
                <c:pt idx="802">
                  <c:v>53</c:v>
                </c:pt>
                <c:pt idx="803">
                  <c:v>52</c:v>
                </c:pt>
                <c:pt idx="804">
                  <c:v>54</c:v>
                </c:pt>
                <c:pt idx="805">
                  <c:v>57</c:v>
                </c:pt>
                <c:pt idx="806">
                  <c:v>60</c:v>
                </c:pt>
                <c:pt idx="807">
                  <c:v>56</c:v>
                </c:pt>
                <c:pt idx="808">
                  <c:v>51</c:v>
                </c:pt>
                <c:pt idx="809">
                  <c:v>52</c:v>
                </c:pt>
                <c:pt idx="810">
                  <c:v>55</c:v>
                </c:pt>
                <c:pt idx="811">
                  <c:v>58</c:v>
                </c:pt>
                <c:pt idx="812">
                  <c:v>58</c:v>
                </c:pt>
                <c:pt idx="813">
                  <c:v>52</c:v>
                </c:pt>
                <c:pt idx="814">
                  <c:v>50</c:v>
                </c:pt>
                <c:pt idx="815">
                  <c:v>52</c:v>
                </c:pt>
                <c:pt idx="816">
                  <c:v>55</c:v>
                </c:pt>
                <c:pt idx="817">
                  <c:v>58</c:v>
                </c:pt>
                <c:pt idx="818">
                  <c:v>55</c:v>
                </c:pt>
                <c:pt idx="819">
                  <c:v>50</c:v>
                </c:pt>
                <c:pt idx="820">
                  <c:v>51</c:v>
                </c:pt>
                <c:pt idx="821">
                  <c:v>53</c:v>
                </c:pt>
                <c:pt idx="822">
                  <c:v>57</c:v>
                </c:pt>
                <c:pt idx="823">
                  <c:v>58</c:v>
                </c:pt>
                <c:pt idx="824">
                  <c:v>51</c:v>
                </c:pt>
                <c:pt idx="825">
                  <c:v>50</c:v>
                </c:pt>
                <c:pt idx="826">
                  <c:v>51</c:v>
                </c:pt>
                <c:pt idx="827">
                  <c:v>54</c:v>
                </c:pt>
                <c:pt idx="828">
                  <c:v>58</c:v>
                </c:pt>
                <c:pt idx="829">
                  <c:v>54</c:v>
                </c:pt>
                <c:pt idx="830">
                  <c:v>49</c:v>
                </c:pt>
                <c:pt idx="831">
                  <c:v>49</c:v>
                </c:pt>
                <c:pt idx="832">
                  <c:v>52</c:v>
                </c:pt>
                <c:pt idx="833">
                  <c:v>57</c:v>
                </c:pt>
                <c:pt idx="834">
                  <c:v>58</c:v>
                </c:pt>
                <c:pt idx="835">
                  <c:v>52</c:v>
                </c:pt>
                <c:pt idx="836">
                  <c:v>50</c:v>
                </c:pt>
                <c:pt idx="837">
                  <c:v>51</c:v>
                </c:pt>
                <c:pt idx="838">
                  <c:v>54</c:v>
                </c:pt>
                <c:pt idx="839">
                  <c:v>59</c:v>
                </c:pt>
                <c:pt idx="840">
                  <c:v>56</c:v>
                </c:pt>
                <c:pt idx="841">
                  <c:v>50</c:v>
                </c:pt>
                <c:pt idx="842">
                  <c:v>50</c:v>
                </c:pt>
                <c:pt idx="843">
                  <c:v>54</c:v>
                </c:pt>
                <c:pt idx="844">
                  <c:v>59</c:v>
                </c:pt>
                <c:pt idx="845">
                  <c:v>62</c:v>
                </c:pt>
                <c:pt idx="846">
                  <c:v>58</c:v>
                </c:pt>
                <c:pt idx="847">
                  <c:v>55</c:v>
                </c:pt>
                <c:pt idx="848">
                  <c:v>59</c:v>
                </c:pt>
                <c:pt idx="849">
                  <c:v>63</c:v>
                </c:pt>
                <c:pt idx="850">
                  <c:v>70</c:v>
                </c:pt>
                <c:pt idx="851">
                  <c:v>71</c:v>
                </c:pt>
                <c:pt idx="852">
                  <c:v>66</c:v>
                </c:pt>
                <c:pt idx="853">
                  <c:v>66</c:v>
                </c:pt>
                <c:pt idx="854">
                  <c:v>66</c:v>
                </c:pt>
                <c:pt idx="855">
                  <c:v>67</c:v>
                </c:pt>
                <c:pt idx="856">
                  <c:v>65</c:v>
                </c:pt>
                <c:pt idx="857">
                  <c:v>55</c:v>
                </c:pt>
                <c:pt idx="858">
                  <c:v>47</c:v>
                </c:pt>
                <c:pt idx="859">
                  <c:v>46</c:v>
                </c:pt>
                <c:pt idx="860">
                  <c:v>47</c:v>
                </c:pt>
                <c:pt idx="861">
                  <c:v>52</c:v>
                </c:pt>
                <c:pt idx="862">
                  <c:v>53</c:v>
                </c:pt>
                <c:pt idx="863">
                  <c:v>48</c:v>
                </c:pt>
                <c:pt idx="864">
                  <c:v>48</c:v>
                </c:pt>
                <c:pt idx="865">
                  <c:v>52</c:v>
                </c:pt>
                <c:pt idx="866">
                  <c:v>56</c:v>
                </c:pt>
                <c:pt idx="867">
                  <c:v>58</c:v>
                </c:pt>
                <c:pt idx="868">
                  <c:v>54</c:v>
                </c:pt>
                <c:pt idx="869">
                  <c:v>50</c:v>
                </c:pt>
                <c:pt idx="870">
                  <c:v>52</c:v>
                </c:pt>
                <c:pt idx="871">
                  <c:v>54</c:v>
                </c:pt>
                <c:pt idx="872">
                  <c:v>58</c:v>
                </c:pt>
                <c:pt idx="873">
                  <c:v>58</c:v>
                </c:pt>
                <c:pt idx="874">
                  <c:v>53</c:v>
                </c:pt>
                <c:pt idx="875">
                  <c:v>53</c:v>
                </c:pt>
                <c:pt idx="876">
                  <c:v>55</c:v>
                </c:pt>
                <c:pt idx="877">
                  <c:v>58</c:v>
                </c:pt>
                <c:pt idx="878">
                  <c:v>62</c:v>
                </c:pt>
                <c:pt idx="879">
                  <c:v>60</c:v>
                </c:pt>
                <c:pt idx="880">
                  <c:v>54</c:v>
                </c:pt>
                <c:pt idx="881">
                  <c:v>54</c:v>
                </c:pt>
                <c:pt idx="882">
                  <c:v>57</c:v>
                </c:pt>
                <c:pt idx="883">
                  <c:v>60</c:v>
                </c:pt>
                <c:pt idx="884">
                  <c:v>61</c:v>
                </c:pt>
                <c:pt idx="885">
                  <c:v>54</c:v>
                </c:pt>
                <c:pt idx="886">
                  <c:v>53</c:v>
                </c:pt>
                <c:pt idx="887">
                  <c:v>55</c:v>
                </c:pt>
                <c:pt idx="888">
                  <c:v>59</c:v>
                </c:pt>
                <c:pt idx="889">
                  <c:v>64</c:v>
                </c:pt>
                <c:pt idx="890">
                  <c:v>61</c:v>
                </c:pt>
                <c:pt idx="891">
                  <c:v>55</c:v>
                </c:pt>
                <c:pt idx="892">
                  <c:v>55</c:v>
                </c:pt>
                <c:pt idx="893">
                  <c:v>58</c:v>
                </c:pt>
                <c:pt idx="894">
                  <c:v>62</c:v>
                </c:pt>
                <c:pt idx="895">
                  <c:v>63</c:v>
                </c:pt>
                <c:pt idx="896">
                  <c:v>57</c:v>
                </c:pt>
                <c:pt idx="897">
                  <c:v>54</c:v>
                </c:pt>
                <c:pt idx="898">
                  <c:v>56</c:v>
                </c:pt>
                <c:pt idx="899">
                  <c:v>59</c:v>
                </c:pt>
                <c:pt idx="900">
                  <c:v>63</c:v>
                </c:pt>
                <c:pt idx="901">
                  <c:v>61</c:v>
                </c:pt>
                <c:pt idx="902">
                  <c:v>56</c:v>
                </c:pt>
                <c:pt idx="903">
                  <c:v>57</c:v>
                </c:pt>
                <c:pt idx="904">
                  <c:v>58</c:v>
                </c:pt>
                <c:pt idx="905">
                  <c:v>61</c:v>
                </c:pt>
                <c:pt idx="906">
                  <c:v>65</c:v>
                </c:pt>
                <c:pt idx="907">
                  <c:v>60</c:v>
                </c:pt>
                <c:pt idx="908">
                  <c:v>58</c:v>
                </c:pt>
                <c:pt idx="909">
                  <c:v>60</c:v>
                </c:pt>
                <c:pt idx="910">
                  <c:v>61</c:v>
                </c:pt>
                <c:pt idx="911">
                  <c:v>67</c:v>
                </c:pt>
                <c:pt idx="912">
                  <c:v>67</c:v>
                </c:pt>
                <c:pt idx="913">
                  <c:v>60</c:v>
                </c:pt>
                <c:pt idx="914">
                  <c:v>60</c:v>
                </c:pt>
                <c:pt idx="915">
                  <c:v>62</c:v>
                </c:pt>
                <c:pt idx="916">
                  <c:v>65</c:v>
                </c:pt>
                <c:pt idx="917">
                  <c:v>70</c:v>
                </c:pt>
                <c:pt idx="918">
                  <c:v>65</c:v>
                </c:pt>
                <c:pt idx="919">
                  <c:v>61</c:v>
                </c:pt>
                <c:pt idx="920">
                  <c:v>61</c:v>
                </c:pt>
                <c:pt idx="921">
                  <c:v>64</c:v>
                </c:pt>
                <c:pt idx="922">
                  <c:v>69</c:v>
                </c:pt>
                <c:pt idx="923">
                  <c:v>69</c:v>
                </c:pt>
                <c:pt idx="924">
                  <c:v>64</c:v>
                </c:pt>
                <c:pt idx="925">
                  <c:v>63</c:v>
                </c:pt>
                <c:pt idx="926">
                  <c:v>64</c:v>
                </c:pt>
                <c:pt idx="927">
                  <c:v>66</c:v>
                </c:pt>
                <c:pt idx="928">
                  <c:v>70</c:v>
                </c:pt>
                <c:pt idx="929">
                  <c:v>66</c:v>
                </c:pt>
                <c:pt idx="930">
                  <c:v>61</c:v>
                </c:pt>
                <c:pt idx="931">
                  <c:v>61</c:v>
                </c:pt>
                <c:pt idx="932">
                  <c:v>64</c:v>
                </c:pt>
                <c:pt idx="933">
                  <c:v>66</c:v>
                </c:pt>
                <c:pt idx="934">
                  <c:v>66</c:v>
                </c:pt>
                <c:pt idx="935">
                  <c:v>60</c:v>
                </c:pt>
                <c:pt idx="936">
                  <c:v>59</c:v>
                </c:pt>
                <c:pt idx="937">
                  <c:v>60</c:v>
                </c:pt>
                <c:pt idx="938">
                  <c:v>63</c:v>
                </c:pt>
                <c:pt idx="939">
                  <c:v>66</c:v>
                </c:pt>
                <c:pt idx="940">
                  <c:v>61</c:v>
                </c:pt>
                <c:pt idx="941">
                  <c:v>54</c:v>
                </c:pt>
                <c:pt idx="942">
                  <c:v>53</c:v>
                </c:pt>
                <c:pt idx="943">
                  <c:v>55</c:v>
                </c:pt>
                <c:pt idx="944">
                  <c:v>59</c:v>
                </c:pt>
                <c:pt idx="945">
                  <c:v>59</c:v>
                </c:pt>
                <c:pt idx="946">
                  <c:v>53</c:v>
                </c:pt>
                <c:pt idx="947">
                  <c:v>50</c:v>
                </c:pt>
                <c:pt idx="948">
                  <c:v>51</c:v>
                </c:pt>
                <c:pt idx="949">
                  <c:v>53</c:v>
                </c:pt>
                <c:pt idx="950">
                  <c:v>57</c:v>
                </c:pt>
                <c:pt idx="951">
                  <c:v>55</c:v>
                </c:pt>
                <c:pt idx="952">
                  <c:v>49</c:v>
                </c:pt>
                <c:pt idx="953">
                  <c:v>49</c:v>
                </c:pt>
                <c:pt idx="954">
                  <c:v>51</c:v>
                </c:pt>
                <c:pt idx="955">
                  <c:v>55</c:v>
                </c:pt>
                <c:pt idx="956">
                  <c:v>57</c:v>
                </c:pt>
                <c:pt idx="957">
                  <c:v>52</c:v>
                </c:pt>
                <c:pt idx="958">
                  <c:v>48</c:v>
                </c:pt>
                <c:pt idx="959">
                  <c:v>48</c:v>
                </c:pt>
                <c:pt idx="960">
                  <c:v>52</c:v>
                </c:pt>
                <c:pt idx="961">
                  <c:v>57</c:v>
                </c:pt>
                <c:pt idx="962">
                  <c:v>56</c:v>
                </c:pt>
                <c:pt idx="963">
                  <c:v>50</c:v>
                </c:pt>
                <c:pt idx="964">
                  <c:v>49</c:v>
                </c:pt>
                <c:pt idx="965">
                  <c:v>51</c:v>
                </c:pt>
                <c:pt idx="966">
                  <c:v>55</c:v>
                </c:pt>
                <c:pt idx="967">
                  <c:v>57</c:v>
                </c:pt>
                <c:pt idx="968">
                  <c:v>52</c:v>
                </c:pt>
                <c:pt idx="969">
                  <c:v>48</c:v>
                </c:pt>
                <c:pt idx="970">
                  <c:v>50</c:v>
                </c:pt>
                <c:pt idx="971">
                  <c:v>52</c:v>
                </c:pt>
                <c:pt idx="972">
                  <c:v>57</c:v>
                </c:pt>
                <c:pt idx="973">
                  <c:v>56</c:v>
                </c:pt>
                <c:pt idx="974">
                  <c:v>50</c:v>
                </c:pt>
                <c:pt idx="975">
                  <c:v>49</c:v>
                </c:pt>
                <c:pt idx="976">
                  <c:v>51</c:v>
                </c:pt>
                <c:pt idx="977">
                  <c:v>55</c:v>
                </c:pt>
                <c:pt idx="978">
                  <c:v>58</c:v>
                </c:pt>
                <c:pt idx="979">
                  <c:v>54</c:v>
                </c:pt>
                <c:pt idx="980">
                  <c:v>49</c:v>
                </c:pt>
                <c:pt idx="981">
                  <c:v>50</c:v>
                </c:pt>
                <c:pt idx="982">
                  <c:v>52</c:v>
                </c:pt>
                <c:pt idx="983">
                  <c:v>57</c:v>
                </c:pt>
                <c:pt idx="984">
                  <c:v>57</c:v>
                </c:pt>
                <c:pt idx="985">
                  <c:v>51</c:v>
                </c:pt>
                <c:pt idx="986">
                  <c:v>50</c:v>
                </c:pt>
                <c:pt idx="987">
                  <c:v>52</c:v>
                </c:pt>
                <c:pt idx="988">
                  <c:v>55</c:v>
                </c:pt>
                <c:pt idx="989">
                  <c:v>59</c:v>
                </c:pt>
                <c:pt idx="990">
                  <c:v>54</c:v>
                </c:pt>
                <c:pt idx="991">
                  <c:v>49</c:v>
                </c:pt>
                <c:pt idx="992">
                  <c:v>50</c:v>
                </c:pt>
                <c:pt idx="993">
                  <c:v>53</c:v>
                </c:pt>
                <c:pt idx="994">
                  <c:v>58</c:v>
                </c:pt>
                <c:pt idx="995">
                  <c:v>59</c:v>
                </c:pt>
                <c:pt idx="996">
                  <c:v>53</c:v>
                </c:pt>
                <c:pt idx="997">
                  <c:v>51</c:v>
                </c:pt>
                <c:pt idx="998">
                  <c:v>52</c:v>
                </c:pt>
                <c:pt idx="999">
                  <c:v>55</c:v>
                </c:pt>
                <c:pt idx="1000">
                  <c:v>59</c:v>
                </c:pt>
                <c:pt idx="1001">
                  <c:v>56</c:v>
                </c:pt>
                <c:pt idx="1002">
                  <c:v>50</c:v>
                </c:pt>
                <c:pt idx="1003">
                  <c:v>50</c:v>
                </c:pt>
                <c:pt idx="1004">
                  <c:v>53</c:v>
                </c:pt>
                <c:pt idx="1005">
                  <c:v>57</c:v>
                </c:pt>
                <c:pt idx="1006">
                  <c:v>60</c:v>
                </c:pt>
                <c:pt idx="1007">
                  <c:v>53</c:v>
                </c:pt>
                <c:pt idx="1008">
                  <c:v>51</c:v>
                </c:pt>
                <c:pt idx="1009">
                  <c:v>53</c:v>
                </c:pt>
                <c:pt idx="1010">
                  <c:v>54</c:v>
                </c:pt>
                <c:pt idx="1011">
                  <c:v>59</c:v>
                </c:pt>
                <c:pt idx="1012">
                  <c:v>57</c:v>
                </c:pt>
                <c:pt idx="1013">
                  <c:v>52</c:v>
                </c:pt>
                <c:pt idx="1014">
                  <c:v>51</c:v>
                </c:pt>
                <c:pt idx="1015">
                  <c:v>54</c:v>
                </c:pt>
                <c:pt idx="1016">
                  <c:v>57</c:v>
                </c:pt>
                <c:pt idx="1017">
                  <c:v>59</c:v>
                </c:pt>
                <c:pt idx="1018">
                  <c:v>54</c:v>
                </c:pt>
                <c:pt idx="1019">
                  <c:v>50</c:v>
                </c:pt>
                <c:pt idx="1020">
                  <c:v>52</c:v>
                </c:pt>
                <c:pt idx="1021">
                  <c:v>54</c:v>
                </c:pt>
                <c:pt idx="1022">
                  <c:v>59</c:v>
                </c:pt>
                <c:pt idx="1023">
                  <c:v>58</c:v>
                </c:pt>
                <c:pt idx="1024">
                  <c:v>52</c:v>
                </c:pt>
                <c:pt idx="1025">
                  <c:v>51</c:v>
                </c:pt>
                <c:pt idx="1026">
                  <c:v>54</c:v>
                </c:pt>
                <c:pt idx="1027">
                  <c:v>57</c:v>
                </c:pt>
                <c:pt idx="1028">
                  <c:v>60</c:v>
                </c:pt>
                <c:pt idx="1029">
                  <c:v>55</c:v>
                </c:pt>
                <c:pt idx="1030">
                  <c:v>51</c:v>
                </c:pt>
                <c:pt idx="1031">
                  <c:v>53</c:v>
                </c:pt>
                <c:pt idx="1032">
                  <c:v>55</c:v>
                </c:pt>
                <c:pt idx="1033">
                  <c:v>60</c:v>
                </c:pt>
                <c:pt idx="1034">
                  <c:v>59</c:v>
                </c:pt>
                <c:pt idx="1035">
                  <c:v>52</c:v>
                </c:pt>
                <c:pt idx="1036">
                  <c:v>51</c:v>
                </c:pt>
                <c:pt idx="1037">
                  <c:v>52</c:v>
                </c:pt>
                <c:pt idx="1038">
                  <c:v>55</c:v>
                </c:pt>
                <c:pt idx="1039">
                  <c:v>60</c:v>
                </c:pt>
                <c:pt idx="1040">
                  <c:v>57</c:v>
                </c:pt>
                <c:pt idx="1041">
                  <c:v>52</c:v>
                </c:pt>
                <c:pt idx="1042">
                  <c:v>52</c:v>
                </c:pt>
                <c:pt idx="1043">
                  <c:v>54</c:v>
                </c:pt>
                <c:pt idx="1044">
                  <c:v>58</c:v>
                </c:pt>
                <c:pt idx="1045">
                  <c:v>59</c:v>
                </c:pt>
                <c:pt idx="1046">
                  <c:v>53</c:v>
                </c:pt>
                <c:pt idx="1047">
                  <c:v>51</c:v>
                </c:pt>
                <c:pt idx="1048">
                  <c:v>54</c:v>
                </c:pt>
                <c:pt idx="1049">
                  <c:v>57</c:v>
                </c:pt>
                <c:pt idx="1050">
                  <c:v>60</c:v>
                </c:pt>
                <c:pt idx="1051">
                  <c:v>56</c:v>
                </c:pt>
                <c:pt idx="1052">
                  <c:v>51</c:v>
                </c:pt>
                <c:pt idx="1053">
                  <c:v>52</c:v>
                </c:pt>
                <c:pt idx="1054">
                  <c:v>53</c:v>
                </c:pt>
                <c:pt idx="1055">
                  <c:v>59</c:v>
                </c:pt>
                <c:pt idx="1056">
                  <c:v>60</c:v>
                </c:pt>
                <c:pt idx="1057">
                  <c:v>55</c:v>
                </c:pt>
                <c:pt idx="1058">
                  <c:v>52</c:v>
                </c:pt>
                <c:pt idx="1059">
                  <c:v>55</c:v>
                </c:pt>
                <c:pt idx="1060">
                  <c:v>58</c:v>
                </c:pt>
                <c:pt idx="1061">
                  <c:v>62</c:v>
                </c:pt>
                <c:pt idx="1062">
                  <c:v>60</c:v>
                </c:pt>
                <c:pt idx="1063">
                  <c:v>53</c:v>
                </c:pt>
                <c:pt idx="1064">
                  <c:v>52</c:v>
                </c:pt>
                <c:pt idx="1065">
                  <c:v>54</c:v>
                </c:pt>
                <c:pt idx="1066">
                  <c:v>59</c:v>
                </c:pt>
                <c:pt idx="1067">
                  <c:v>61</c:v>
                </c:pt>
                <c:pt idx="1068">
                  <c:v>55</c:v>
                </c:pt>
                <c:pt idx="1069">
                  <c:v>51</c:v>
                </c:pt>
                <c:pt idx="1070">
                  <c:v>53</c:v>
                </c:pt>
                <c:pt idx="1071">
                  <c:v>57</c:v>
                </c:pt>
                <c:pt idx="1072">
                  <c:v>62</c:v>
                </c:pt>
                <c:pt idx="1073">
                  <c:v>59</c:v>
                </c:pt>
                <c:pt idx="1074">
                  <c:v>53</c:v>
                </c:pt>
                <c:pt idx="1075">
                  <c:v>52</c:v>
                </c:pt>
                <c:pt idx="1076">
                  <c:v>53</c:v>
                </c:pt>
                <c:pt idx="1077">
                  <c:v>56</c:v>
                </c:pt>
                <c:pt idx="1078">
                  <c:v>58</c:v>
                </c:pt>
                <c:pt idx="1079">
                  <c:v>55</c:v>
                </c:pt>
                <c:pt idx="1080">
                  <c:v>51</c:v>
                </c:pt>
                <c:pt idx="1081">
                  <c:v>52</c:v>
                </c:pt>
                <c:pt idx="1082">
                  <c:v>54</c:v>
                </c:pt>
                <c:pt idx="1083">
                  <c:v>58</c:v>
                </c:pt>
                <c:pt idx="1084">
                  <c:v>56</c:v>
                </c:pt>
                <c:pt idx="1085">
                  <c:v>50</c:v>
                </c:pt>
                <c:pt idx="1086">
                  <c:v>50</c:v>
                </c:pt>
                <c:pt idx="1087">
                  <c:v>52</c:v>
                </c:pt>
                <c:pt idx="1088">
                  <c:v>56</c:v>
                </c:pt>
                <c:pt idx="1089">
                  <c:v>58</c:v>
                </c:pt>
                <c:pt idx="1090">
                  <c:v>53</c:v>
                </c:pt>
                <c:pt idx="1091">
                  <c:v>49</c:v>
                </c:pt>
                <c:pt idx="1092">
                  <c:v>50</c:v>
                </c:pt>
                <c:pt idx="1093">
                  <c:v>53</c:v>
                </c:pt>
                <c:pt idx="1094">
                  <c:v>58</c:v>
                </c:pt>
                <c:pt idx="1095">
                  <c:v>58</c:v>
                </c:pt>
                <c:pt idx="1096">
                  <c:v>52</c:v>
                </c:pt>
                <c:pt idx="1097">
                  <c:v>50</c:v>
                </c:pt>
                <c:pt idx="1098">
                  <c:v>52</c:v>
                </c:pt>
                <c:pt idx="1099">
                  <c:v>55</c:v>
                </c:pt>
                <c:pt idx="1100">
                  <c:v>60</c:v>
                </c:pt>
                <c:pt idx="1101">
                  <c:v>56</c:v>
                </c:pt>
                <c:pt idx="1102">
                  <c:v>51</c:v>
                </c:pt>
                <c:pt idx="1103">
                  <c:v>53</c:v>
                </c:pt>
                <c:pt idx="1104">
                  <c:v>55</c:v>
                </c:pt>
                <c:pt idx="1105">
                  <c:v>60</c:v>
                </c:pt>
                <c:pt idx="1106">
                  <c:v>62</c:v>
                </c:pt>
                <c:pt idx="1107">
                  <c:v>57</c:v>
                </c:pt>
                <c:pt idx="1108">
                  <c:v>56</c:v>
                </c:pt>
                <c:pt idx="1109">
                  <c:v>59</c:v>
                </c:pt>
                <c:pt idx="1110">
                  <c:v>63</c:v>
                </c:pt>
                <c:pt idx="1111">
                  <c:v>69</c:v>
                </c:pt>
                <c:pt idx="1112">
                  <c:v>68</c:v>
                </c:pt>
                <c:pt idx="1113">
                  <c:v>64</c:v>
                </c:pt>
                <c:pt idx="1114">
                  <c:v>64</c:v>
                </c:pt>
                <c:pt idx="1115">
                  <c:v>66</c:v>
                </c:pt>
                <c:pt idx="1116">
                  <c:v>69</c:v>
                </c:pt>
                <c:pt idx="1117">
                  <c:v>69</c:v>
                </c:pt>
                <c:pt idx="1118">
                  <c:v>60</c:v>
                </c:pt>
                <c:pt idx="1119">
                  <c:v>53</c:v>
                </c:pt>
                <c:pt idx="1120">
                  <c:v>51</c:v>
                </c:pt>
                <c:pt idx="1121">
                  <c:v>51</c:v>
                </c:pt>
                <c:pt idx="1122">
                  <c:v>54</c:v>
                </c:pt>
                <c:pt idx="1123">
                  <c:v>52</c:v>
                </c:pt>
                <c:pt idx="1124">
                  <c:v>47</c:v>
                </c:pt>
                <c:pt idx="1125">
                  <c:v>48</c:v>
                </c:pt>
                <c:pt idx="1126">
                  <c:v>51</c:v>
                </c:pt>
                <c:pt idx="1127">
                  <c:v>56</c:v>
                </c:pt>
                <c:pt idx="1128">
                  <c:v>59</c:v>
                </c:pt>
                <c:pt idx="1129">
                  <c:v>55</c:v>
                </c:pt>
                <c:pt idx="1130">
                  <c:v>53</c:v>
                </c:pt>
                <c:pt idx="1131">
                  <c:v>54</c:v>
                </c:pt>
                <c:pt idx="1132">
                  <c:v>57</c:v>
                </c:pt>
                <c:pt idx="1133">
                  <c:v>61</c:v>
                </c:pt>
                <c:pt idx="1134">
                  <c:v>59</c:v>
                </c:pt>
                <c:pt idx="1135">
                  <c:v>53</c:v>
                </c:pt>
                <c:pt idx="1136">
                  <c:v>52</c:v>
                </c:pt>
                <c:pt idx="1137">
                  <c:v>54</c:v>
                </c:pt>
                <c:pt idx="1138">
                  <c:v>58</c:v>
                </c:pt>
                <c:pt idx="1139">
                  <c:v>61</c:v>
                </c:pt>
                <c:pt idx="1140">
                  <c:v>56</c:v>
                </c:pt>
                <c:pt idx="1141">
                  <c:v>53</c:v>
                </c:pt>
                <c:pt idx="1142">
                  <c:v>55</c:v>
                </c:pt>
                <c:pt idx="1143">
                  <c:v>59</c:v>
                </c:pt>
                <c:pt idx="1144">
                  <c:v>64</c:v>
                </c:pt>
                <c:pt idx="1145">
                  <c:v>62</c:v>
                </c:pt>
                <c:pt idx="1146">
                  <c:v>56</c:v>
                </c:pt>
                <c:pt idx="1147">
                  <c:v>55</c:v>
                </c:pt>
                <c:pt idx="1148">
                  <c:v>57</c:v>
                </c:pt>
                <c:pt idx="1149">
                  <c:v>61</c:v>
                </c:pt>
                <c:pt idx="1150">
                  <c:v>64</c:v>
                </c:pt>
                <c:pt idx="1151">
                  <c:v>59</c:v>
                </c:pt>
                <c:pt idx="1152">
                  <c:v>54</c:v>
                </c:pt>
                <c:pt idx="1153">
                  <c:v>55</c:v>
                </c:pt>
                <c:pt idx="1154">
                  <c:v>57</c:v>
                </c:pt>
                <c:pt idx="1155">
                  <c:v>63</c:v>
                </c:pt>
                <c:pt idx="1156">
                  <c:v>63</c:v>
                </c:pt>
                <c:pt idx="1157">
                  <c:v>58</c:v>
                </c:pt>
                <c:pt idx="1158">
                  <c:v>56</c:v>
                </c:pt>
                <c:pt idx="1159">
                  <c:v>58</c:v>
                </c:pt>
                <c:pt idx="1160">
                  <c:v>60</c:v>
                </c:pt>
                <c:pt idx="1161">
                  <c:v>64</c:v>
                </c:pt>
                <c:pt idx="1162">
                  <c:v>62</c:v>
                </c:pt>
                <c:pt idx="1163">
                  <c:v>57</c:v>
                </c:pt>
                <c:pt idx="1164">
                  <c:v>57</c:v>
                </c:pt>
                <c:pt idx="1165">
                  <c:v>59</c:v>
                </c:pt>
                <c:pt idx="1166">
                  <c:v>65</c:v>
                </c:pt>
                <c:pt idx="1167">
                  <c:v>66</c:v>
                </c:pt>
                <c:pt idx="1168">
                  <c:v>60</c:v>
                </c:pt>
                <c:pt idx="1169">
                  <c:v>57</c:v>
                </c:pt>
                <c:pt idx="1170">
                  <c:v>59</c:v>
                </c:pt>
                <c:pt idx="1171">
                  <c:v>63</c:v>
                </c:pt>
                <c:pt idx="1172">
                  <c:v>68</c:v>
                </c:pt>
                <c:pt idx="1173">
                  <c:v>66</c:v>
                </c:pt>
                <c:pt idx="1174">
                  <c:v>61</c:v>
                </c:pt>
                <c:pt idx="1175">
                  <c:v>61</c:v>
                </c:pt>
                <c:pt idx="1176">
                  <c:v>63</c:v>
                </c:pt>
                <c:pt idx="1177">
                  <c:v>67</c:v>
                </c:pt>
                <c:pt idx="1178">
                  <c:v>69</c:v>
                </c:pt>
                <c:pt idx="1179">
                  <c:v>65</c:v>
                </c:pt>
                <c:pt idx="1180">
                  <c:v>62</c:v>
                </c:pt>
                <c:pt idx="1181">
                  <c:v>65</c:v>
                </c:pt>
                <c:pt idx="1182">
                  <c:v>67</c:v>
                </c:pt>
                <c:pt idx="1183">
                  <c:v>71</c:v>
                </c:pt>
                <c:pt idx="1184">
                  <c:v>69</c:v>
                </c:pt>
                <c:pt idx="1185">
                  <c:v>64</c:v>
                </c:pt>
                <c:pt idx="1186">
                  <c:v>64</c:v>
                </c:pt>
                <c:pt idx="1187">
                  <c:v>66</c:v>
                </c:pt>
                <c:pt idx="1188">
                  <c:v>70</c:v>
                </c:pt>
                <c:pt idx="1189">
                  <c:v>73</c:v>
                </c:pt>
                <c:pt idx="1190">
                  <c:v>67</c:v>
                </c:pt>
                <c:pt idx="1191">
                  <c:v>64</c:v>
                </c:pt>
                <c:pt idx="1192">
                  <c:v>65</c:v>
                </c:pt>
                <c:pt idx="1193">
                  <c:v>67</c:v>
                </c:pt>
                <c:pt idx="1194">
                  <c:v>71</c:v>
                </c:pt>
                <c:pt idx="1195">
                  <c:v>69</c:v>
                </c:pt>
                <c:pt idx="1196">
                  <c:v>62</c:v>
                </c:pt>
                <c:pt idx="1197">
                  <c:v>59</c:v>
                </c:pt>
                <c:pt idx="1198">
                  <c:v>61</c:v>
                </c:pt>
                <c:pt idx="1199">
                  <c:v>65</c:v>
                </c:pt>
                <c:pt idx="1200">
                  <c:v>69</c:v>
                </c:pt>
                <c:pt idx="1201">
                  <c:v>64</c:v>
                </c:pt>
                <c:pt idx="1202">
                  <c:v>59</c:v>
                </c:pt>
                <c:pt idx="1203">
                  <c:v>59</c:v>
                </c:pt>
                <c:pt idx="1204">
                  <c:v>59</c:v>
                </c:pt>
                <c:pt idx="1205">
                  <c:v>62</c:v>
                </c:pt>
                <c:pt idx="1206">
                  <c:v>62</c:v>
                </c:pt>
                <c:pt idx="1207">
                  <c:v>56</c:v>
                </c:pt>
                <c:pt idx="1208">
                  <c:v>54</c:v>
                </c:pt>
                <c:pt idx="1209">
                  <c:v>56</c:v>
                </c:pt>
                <c:pt idx="1210">
                  <c:v>58</c:v>
                </c:pt>
                <c:pt idx="1211">
                  <c:v>62</c:v>
                </c:pt>
                <c:pt idx="1212">
                  <c:v>59</c:v>
                </c:pt>
                <c:pt idx="1213">
                  <c:v>53</c:v>
                </c:pt>
                <c:pt idx="1214">
                  <c:v>52</c:v>
                </c:pt>
                <c:pt idx="1215">
                  <c:v>54</c:v>
                </c:pt>
                <c:pt idx="1216">
                  <c:v>59</c:v>
                </c:pt>
                <c:pt idx="1217">
                  <c:v>59</c:v>
                </c:pt>
                <c:pt idx="1218">
                  <c:v>52</c:v>
                </c:pt>
                <c:pt idx="1219">
                  <c:v>50</c:v>
                </c:pt>
                <c:pt idx="1220">
                  <c:v>50</c:v>
                </c:pt>
                <c:pt idx="1221">
                  <c:v>54</c:v>
                </c:pt>
                <c:pt idx="1222">
                  <c:v>60</c:v>
                </c:pt>
                <c:pt idx="1223">
                  <c:v>56</c:v>
                </c:pt>
                <c:pt idx="1224">
                  <c:v>51</c:v>
                </c:pt>
                <c:pt idx="1225">
                  <c:v>51</c:v>
                </c:pt>
                <c:pt idx="1226">
                  <c:v>54</c:v>
                </c:pt>
                <c:pt idx="1227">
                  <c:v>58</c:v>
                </c:pt>
                <c:pt idx="1228">
                  <c:v>61</c:v>
                </c:pt>
                <c:pt idx="1229">
                  <c:v>57</c:v>
                </c:pt>
                <c:pt idx="1230">
                  <c:v>53</c:v>
                </c:pt>
                <c:pt idx="1231">
                  <c:v>54</c:v>
                </c:pt>
                <c:pt idx="1232">
                  <c:v>56</c:v>
                </c:pt>
                <c:pt idx="1233">
                  <c:v>60</c:v>
                </c:pt>
                <c:pt idx="1234">
                  <c:v>58</c:v>
                </c:pt>
                <c:pt idx="1235">
                  <c:v>52</c:v>
                </c:pt>
                <c:pt idx="1236">
                  <c:v>53</c:v>
                </c:pt>
                <c:pt idx="1237">
                  <c:v>55</c:v>
                </c:pt>
                <c:pt idx="1238">
                  <c:v>58</c:v>
                </c:pt>
                <c:pt idx="1239">
                  <c:v>61</c:v>
                </c:pt>
                <c:pt idx="1240">
                  <c:v>56</c:v>
                </c:pt>
                <c:pt idx="1241">
                  <c:v>53</c:v>
                </c:pt>
                <c:pt idx="1242">
                  <c:v>54</c:v>
                </c:pt>
                <c:pt idx="1243">
                  <c:v>55</c:v>
                </c:pt>
                <c:pt idx="1244">
                  <c:v>60</c:v>
                </c:pt>
                <c:pt idx="1245">
                  <c:v>60</c:v>
                </c:pt>
                <c:pt idx="1246">
                  <c:v>54</c:v>
                </c:pt>
                <c:pt idx="1247">
                  <c:v>53</c:v>
                </c:pt>
                <c:pt idx="1248">
                  <c:v>55</c:v>
                </c:pt>
                <c:pt idx="1249">
                  <c:v>58</c:v>
                </c:pt>
                <c:pt idx="1250">
                  <c:v>61</c:v>
                </c:pt>
                <c:pt idx="1251">
                  <c:v>58</c:v>
                </c:pt>
                <c:pt idx="1252">
                  <c:v>53</c:v>
                </c:pt>
                <c:pt idx="1253">
                  <c:v>54</c:v>
                </c:pt>
                <c:pt idx="1254">
                  <c:v>57</c:v>
                </c:pt>
                <c:pt idx="1255">
                  <c:v>61</c:v>
                </c:pt>
                <c:pt idx="1256">
                  <c:v>61</c:v>
                </c:pt>
                <c:pt idx="1257">
                  <c:v>55</c:v>
                </c:pt>
                <c:pt idx="1258">
                  <c:v>54</c:v>
                </c:pt>
                <c:pt idx="1259">
                  <c:v>57</c:v>
                </c:pt>
                <c:pt idx="1260">
                  <c:v>60</c:v>
                </c:pt>
                <c:pt idx="1261">
                  <c:v>64</c:v>
                </c:pt>
                <c:pt idx="1262">
                  <c:v>59</c:v>
                </c:pt>
                <c:pt idx="1263">
                  <c:v>54</c:v>
                </c:pt>
                <c:pt idx="1264">
                  <c:v>54</c:v>
                </c:pt>
                <c:pt idx="1265">
                  <c:v>56</c:v>
                </c:pt>
                <c:pt idx="1266">
                  <c:v>61</c:v>
                </c:pt>
                <c:pt idx="1267">
                  <c:v>62</c:v>
                </c:pt>
                <c:pt idx="1268">
                  <c:v>56</c:v>
                </c:pt>
                <c:pt idx="1269">
                  <c:v>54</c:v>
                </c:pt>
                <c:pt idx="1270">
                  <c:v>55</c:v>
                </c:pt>
                <c:pt idx="1271">
                  <c:v>59</c:v>
                </c:pt>
                <c:pt idx="1272">
                  <c:v>63</c:v>
                </c:pt>
                <c:pt idx="1273">
                  <c:v>61</c:v>
                </c:pt>
                <c:pt idx="1274">
                  <c:v>55</c:v>
                </c:pt>
                <c:pt idx="1275">
                  <c:v>55</c:v>
                </c:pt>
                <c:pt idx="1276">
                  <c:v>57</c:v>
                </c:pt>
                <c:pt idx="1277">
                  <c:v>62</c:v>
                </c:pt>
                <c:pt idx="1278">
                  <c:v>64</c:v>
                </c:pt>
                <c:pt idx="1279">
                  <c:v>58</c:v>
                </c:pt>
                <c:pt idx="1280">
                  <c:v>55</c:v>
                </c:pt>
                <c:pt idx="1281">
                  <c:v>57</c:v>
                </c:pt>
                <c:pt idx="1282">
                  <c:v>59</c:v>
                </c:pt>
                <c:pt idx="1283">
                  <c:v>64</c:v>
                </c:pt>
                <c:pt idx="1284">
                  <c:v>61</c:v>
                </c:pt>
                <c:pt idx="1285">
                  <c:v>54</c:v>
                </c:pt>
                <c:pt idx="1286">
                  <c:v>55</c:v>
                </c:pt>
                <c:pt idx="1287">
                  <c:v>58</c:v>
                </c:pt>
                <c:pt idx="1288">
                  <c:v>62</c:v>
                </c:pt>
                <c:pt idx="1289">
                  <c:v>65</c:v>
                </c:pt>
                <c:pt idx="1290">
                  <c:v>59</c:v>
                </c:pt>
                <c:pt idx="1291">
                  <c:v>55</c:v>
                </c:pt>
                <c:pt idx="1292">
                  <c:v>56</c:v>
                </c:pt>
                <c:pt idx="1293">
                  <c:v>59</c:v>
                </c:pt>
                <c:pt idx="1294">
                  <c:v>64</c:v>
                </c:pt>
                <c:pt idx="1295">
                  <c:v>62</c:v>
                </c:pt>
                <c:pt idx="1296">
                  <c:v>57</c:v>
                </c:pt>
                <c:pt idx="1297">
                  <c:v>56</c:v>
                </c:pt>
                <c:pt idx="1298">
                  <c:v>58</c:v>
                </c:pt>
                <c:pt idx="1299">
                  <c:v>61</c:v>
                </c:pt>
                <c:pt idx="1300">
                  <c:v>64</c:v>
                </c:pt>
                <c:pt idx="1301">
                  <c:v>58</c:v>
                </c:pt>
                <c:pt idx="1302">
                  <c:v>54</c:v>
                </c:pt>
                <c:pt idx="1303">
                  <c:v>57</c:v>
                </c:pt>
                <c:pt idx="1304">
                  <c:v>60</c:v>
                </c:pt>
                <c:pt idx="1305">
                  <c:v>65</c:v>
                </c:pt>
                <c:pt idx="1306">
                  <c:v>64</c:v>
                </c:pt>
                <c:pt idx="1307">
                  <c:v>56</c:v>
                </c:pt>
                <c:pt idx="1308">
                  <c:v>56</c:v>
                </c:pt>
                <c:pt idx="1309">
                  <c:v>58</c:v>
                </c:pt>
                <c:pt idx="1310">
                  <c:v>61</c:v>
                </c:pt>
                <c:pt idx="1311">
                  <c:v>64</c:v>
                </c:pt>
                <c:pt idx="1312">
                  <c:v>60</c:v>
                </c:pt>
                <c:pt idx="1313">
                  <c:v>56</c:v>
                </c:pt>
                <c:pt idx="1314">
                  <c:v>57</c:v>
                </c:pt>
                <c:pt idx="1315">
                  <c:v>59</c:v>
                </c:pt>
                <c:pt idx="1316">
                  <c:v>65</c:v>
                </c:pt>
                <c:pt idx="1317">
                  <c:v>64</c:v>
                </c:pt>
                <c:pt idx="1318">
                  <c:v>57</c:v>
                </c:pt>
                <c:pt idx="1319">
                  <c:v>56</c:v>
                </c:pt>
                <c:pt idx="1320">
                  <c:v>57</c:v>
                </c:pt>
                <c:pt idx="1321">
                  <c:v>60</c:v>
                </c:pt>
                <c:pt idx="1322">
                  <c:v>65</c:v>
                </c:pt>
                <c:pt idx="1323">
                  <c:v>62</c:v>
                </c:pt>
                <c:pt idx="1324">
                  <c:v>56</c:v>
                </c:pt>
                <c:pt idx="1325">
                  <c:v>57</c:v>
                </c:pt>
                <c:pt idx="1326">
                  <c:v>59</c:v>
                </c:pt>
                <c:pt idx="1327">
                  <c:v>63</c:v>
                </c:pt>
                <c:pt idx="1328">
                  <c:v>64</c:v>
                </c:pt>
                <c:pt idx="1329">
                  <c:v>59</c:v>
                </c:pt>
                <c:pt idx="1330">
                  <c:v>57</c:v>
                </c:pt>
                <c:pt idx="1331">
                  <c:v>59</c:v>
                </c:pt>
                <c:pt idx="1332">
                  <c:v>62</c:v>
                </c:pt>
                <c:pt idx="1333">
                  <c:v>66</c:v>
                </c:pt>
                <c:pt idx="1334">
                  <c:v>63</c:v>
                </c:pt>
                <c:pt idx="1335">
                  <c:v>58</c:v>
                </c:pt>
                <c:pt idx="1336">
                  <c:v>58</c:v>
                </c:pt>
                <c:pt idx="1337">
                  <c:v>61</c:v>
                </c:pt>
                <c:pt idx="1338">
                  <c:v>65</c:v>
                </c:pt>
                <c:pt idx="1339">
                  <c:v>67</c:v>
                </c:pt>
                <c:pt idx="1340">
                  <c:v>61</c:v>
                </c:pt>
                <c:pt idx="1341">
                  <c:v>59</c:v>
                </c:pt>
                <c:pt idx="1342">
                  <c:v>59</c:v>
                </c:pt>
                <c:pt idx="1343">
                  <c:v>62</c:v>
                </c:pt>
                <c:pt idx="1344">
                  <c:v>67</c:v>
                </c:pt>
                <c:pt idx="1345">
                  <c:v>65</c:v>
                </c:pt>
                <c:pt idx="1346">
                  <c:v>59</c:v>
                </c:pt>
                <c:pt idx="1347">
                  <c:v>59</c:v>
                </c:pt>
                <c:pt idx="1348">
                  <c:v>62</c:v>
                </c:pt>
                <c:pt idx="1349">
                  <c:v>66</c:v>
                </c:pt>
                <c:pt idx="1350">
                  <c:v>67</c:v>
                </c:pt>
                <c:pt idx="1351">
                  <c:v>61</c:v>
                </c:pt>
                <c:pt idx="1352">
                  <c:v>57</c:v>
                </c:pt>
                <c:pt idx="1353">
                  <c:v>59</c:v>
                </c:pt>
                <c:pt idx="1354">
                  <c:v>61</c:v>
                </c:pt>
                <c:pt idx="1355">
                  <c:v>65</c:v>
                </c:pt>
                <c:pt idx="1356">
                  <c:v>63</c:v>
                </c:pt>
                <c:pt idx="1357">
                  <c:v>58</c:v>
                </c:pt>
                <c:pt idx="1358">
                  <c:v>57</c:v>
                </c:pt>
                <c:pt idx="1359">
                  <c:v>60</c:v>
                </c:pt>
                <c:pt idx="1360">
                  <c:v>64</c:v>
                </c:pt>
                <c:pt idx="1361">
                  <c:v>67</c:v>
                </c:pt>
                <c:pt idx="1362">
                  <c:v>62</c:v>
                </c:pt>
                <c:pt idx="1363">
                  <c:v>58</c:v>
                </c:pt>
                <c:pt idx="1364">
                  <c:v>58</c:v>
                </c:pt>
                <c:pt idx="1365">
                  <c:v>60</c:v>
                </c:pt>
                <c:pt idx="1366">
                  <c:v>65</c:v>
                </c:pt>
                <c:pt idx="1367">
                  <c:v>64</c:v>
                </c:pt>
                <c:pt idx="1368">
                  <c:v>59</c:v>
                </c:pt>
                <c:pt idx="1369">
                  <c:v>58</c:v>
                </c:pt>
                <c:pt idx="1370">
                  <c:v>58</c:v>
                </c:pt>
                <c:pt idx="1371">
                  <c:v>61</c:v>
                </c:pt>
                <c:pt idx="1372">
                  <c:v>65</c:v>
                </c:pt>
                <c:pt idx="1373">
                  <c:v>62</c:v>
                </c:pt>
                <c:pt idx="1374">
                  <c:v>58</c:v>
                </c:pt>
                <c:pt idx="1375">
                  <c:v>59</c:v>
                </c:pt>
                <c:pt idx="1376">
                  <c:v>60</c:v>
                </c:pt>
                <c:pt idx="1377">
                  <c:v>66</c:v>
                </c:pt>
                <c:pt idx="1378">
                  <c:v>66</c:v>
                </c:pt>
                <c:pt idx="1379">
                  <c:v>61</c:v>
                </c:pt>
                <c:pt idx="1380">
                  <c:v>60</c:v>
                </c:pt>
                <c:pt idx="1381">
                  <c:v>62</c:v>
                </c:pt>
                <c:pt idx="1382">
                  <c:v>65</c:v>
                </c:pt>
                <c:pt idx="1383">
                  <c:v>70</c:v>
                </c:pt>
                <c:pt idx="1384">
                  <c:v>69</c:v>
                </c:pt>
                <c:pt idx="1385">
                  <c:v>65</c:v>
                </c:pt>
                <c:pt idx="1386">
                  <c:v>68</c:v>
                </c:pt>
                <c:pt idx="1387">
                  <c:v>72</c:v>
                </c:pt>
                <c:pt idx="1388">
                  <c:v>79</c:v>
                </c:pt>
                <c:pt idx="1389">
                  <c:v>80</c:v>
                </c:pt>
                <c:pt idx="1390">
                  <c:v>74</c:v>
                </c:pt>
                <c:pt idx="1391">
                  <c:v>69</c:v>
                </c:pt>
                <c:pt idx="1392">
                  <c:v>68</c:v>
                </c:pt>
                <c:pt idx="1393">
                  <c:v>67</c:v>
                </c:pt>
                <c:pt idx="1394">
                  <c:v>68</c:v>
                </c:pt>
                <c:pt idx="1395">
                  <c:v>63</c:v>
                </c:pt>
                <c:pt idx="1396">
                  <c:v>53</c:v>
                </c:pt>
                <c:pt idx="1397">
                  <c:v>52</c:v>
                </c:pt>
                <c:pt idx="1398">
                  <c:v>54</c:v>
                </c:pt>
                <c:pt idx="1399">
                  <c:v>59</c:v>
                </c:pt>
                <c:pt idx="1400">
                  <c:v>62</c:v>
                </c:pt>
                <c:pt idx="1401">
                  <c:v>58</c:v>
                </c:pt>
                <c:pt idx="1402">
                  <c:v>57</c:v>
                </c:pt>
                <c:pt idx="1403">
                  <c:v>59</c:v>
                </c:pt>
                <c:pt idx="1404">
                  <c:v>62</c:v>
                </c:pt>
                <c:pt idx="1405">
                  <c:v>66</c:v>
                </c:pt>
                <c:pt idx="1406">
                  <c:v>65</c:v>
                </c:pt>
                <c:pt idx="1407">
                  <c:v>59</c:v>
                </c:pt>
                <c:pt idx="1408">
                  <c:v>58</c:v>
                </c:pt>
                <c:pt idx="1409">
                  <c:v>61</c:v>
                </c:pt>
                <c:pt idx="1410">
                  <c:v>66</c:v>
                </c:pt>
                <c:pt idx="1411">
                  <c:v>68</c:v>
                </c:pt>
                <c:pt idx="1412">
                  <c:v>64</c:v>
                </c:pt>
                <c:pt idx="1413">
                  <c:v>60</c:v>
                </c:pt>
                <c:pt idx="1414">
                  <c:v>61</c:v>
                </c:pt>
                <c:pt idx="1415">
                  <c:v>64</c:v>
                </c:pt>
                <c:pt idx="1416">
                  <c:v>69</c:v>
                </c:pt>
                <c:pt idx="1417">
                  <c:v>68</c:v>
                </c:pt>
                <c:pt idx="1418">
                  <c:v>62</c:v>
                </c:pt>
                <c:pt idx="1419">
                  <c:v>61</c:v>
                </c:pt>
                <c:pt idx="1420">
                  <c:v>64</c:v>
                </c:pt>
                <c:pt idx="1421">
                  <c:v>68</c:v>
                </c:pt>
                <c:pt idx="1422">
                  <c:v>71</c:v>
                </c:pt>
                <c:pt idx="1423">
                  <c:v>66</c:v>
                </c:pt>
                <c:pt idx="1424">
                  <c:v>61</c:v>
                </c:pt>
                <c:pt idx="1425">
                  <c:v>62</c:v>
                </c:pt>
                <c:pt idx="1426">
                  <c:v>65</c:v>
                </c:pt>
                <c:pt idx="1427">
                  <c:v>70</c:v>
                </c:pt>
                <c:pt idx="1428">
                  <c:v>70</c:v>
                </c:pt>
                <c:pt idx="1429">
                  <c:v>64</c:v>
                </c:pt>
                <c:pt idx="1430">
                  <c:v>64</c:v>
                </c:pt>
                <c:pt idx="1431">
                  <c:v>65</c:v>
                </c:pt>
                <c:pt idx="1432">
                  <c:v>69</c:v>
                </c:pt>
                <c:pt idx="1433">
                  <c:v>73</c:v>
                </c:pt>
                <c:pt idx="1434">
                  <c:v>70</c:v>
                </c:pt>
                <c:pt idx="1435">
                  <c:v>65</c:v>
                </c:pt>
                <c:pt idx="1436">
                  <c:v>65</c:v>
                </c:pt>
                <c:pt idx="1437">
                  <c:v>67</c:v>
                </c:pt>
                <c:pt idx="1438">
                  <c:v>72</c:v>
                </c:pt>
                <c:pt idx="1439">
                  <c:v>73</c:v>
                </c:pt>
                <c:pt idx="1440">
                  <c:v>67</c:v>
                </c:pt>
                <c:pt idx="1441">
                  <c:v>65</c:v>
                </c:pt>
                <c:pt idx="1442">
                  <c:v>68</c:v>
                </c:pt>
                <c:pt idx="1443">
                  <c:v>70</c:v>
                </c:pt>
                <c:pt idx="1444">
                  <c:v>75</c:v>
                </c:pt>
                <c:pt idx="1445">
                  <c:v>72</c:v>
                </c:pt>
                <c:pt idx="1446">
                  <c:v>67</c:v>
                </c:pt>
                <c:pt idx="1447">
                  <c:v>67</c:v>
                </c:pt>
                <c:pt idx="1448">
                  <c:v>69</c:v>
                </c:pt>
                <c:pt idx="1449">
                  <c:v>74</c:v>
                </c:pt>
                <c:pt idx="1450">
                  <c:v>76</c:v>
                </c:pt>
                <c:pt idx="1451">
                  <c:v>70</c:v>
                </c:pt>
                <c:pt idx="1452">
                  <c:v>66</c:v>
                </c:pt>
                <c:pt idx="1453">
                  <c:v>69</c:v>
                </c:pt>
                <c:pt idx="1454">
                  <c:v>72</c:v>
                </c:pt>
                <c:pt idx="1455">
                  <c:v>77</c:v>
                </c:pt>
                <c:pt idx="1456">
                  <c:v>75</c:v>
                </c:pt>
                <c:pt idx="1457">
                  <c:v>71</c:v>
                </c:pt>
                <c:pt idx="1458">
                  <c:v>71</c:v>
                </c:pt>
                <c:pt idx="1459">
                  <c:v>73</c:v>
                </c:pt>
                <c:pt idx="1460">
                  <c:v>77</c:v>
                </c:pt>
                <c:pt idx="1461">
                  <c:v>81</c:v>
                </c:pt>
                <c:pt idx="1462">
                  <c:v>76</c:v>
                </c:pt>
                <c:pt idx="1463">
                  <c:v>72</c:v>
                </c:pt>
                <c:pt idx="1464">
                  <c:v>74</c:v>
                </c:pt>
                <c:pt idx="1465">
                  <c:v>76</c:v>
                </c:pt>
                <c:pt idx="1466">
                  <c:v>80</c:v>
                </c:pt>
                <c:pt idx="1467">
                  <c:v>78</c:v>
                </c:pt>
                <c:pt idx="1468">
                  <c:v>72</c:v>
                </c:pt>
                <c:pt idx="1469">
                  <c:v>70</c:v>
                </c:pt>
                <c:pt idx="1470">
                  <c:v>72</c:v>
                </c:pt>
                <c:pt idx="1471">
                  <c:v>75</c:v>
                </c:pt>
                <c:pt idx="1472">
                  <c:v>77</c:v>
                </c:pt>
                <c:pt idx="1473">
                  <c:v>71</c:v>
                </c:pt>
                <c:pt idx="1474">
                  <c:v>66</c:v>
                </c:pt>
                <c:pt idx="1475">
                  <c:v>67</c:v>
                </c:pt>
                <c:pt idx="1476">
                  <c:v>68</c:v>
                </c:pt>
                <c:pt idx="1477">
                  <c:v>73</c:v>
                </c:pt>
                <c:pt idx="1478">
                  <c:v>70</c:v>
                </c:pt>
                <c:pt idx="1479">
                  <c:v>64</c:v>
                </c:pt>
                <c:pt idx="1480">
                  <c:v>62</c:v>
                </c:pt>
                <c:pt idx="1481">
                  <c:v>65</c:v>
                </c:pt>
                <c:pt idx="1482">
                  <c:v>68</c:v>
                </c:pt>
                <c:pt idx="1483">
                  <c:v>71</c:v>
                </c:pt>
                <c:pt idx="1484">
                  <c:v>66</c:v>
                </c:pt>
                <c:pt idx="1485">
                  <c:v>62</c:v>
                </c:pt>
                <c:pt idx="1486">
                  <c:v>62</c:v>
                </c:pt>
                <c:pt idx="1487">
                  <c:v>64</c:v>
                </c:pt>
                <c:pt idx="1488">
                  <c:v>68</c:v>
                </c:pt>
                <c:pt idx="1489">
                  <c:v>69</c:v>
                </c:pt>
                <c:pt idx="1490">
                  <c:v>62</c:v>
                </c:pt>
                <c:pt idx="1491">
                  <c:v>60</c:v>
                </c:pt>
                <c:pt idx="1492">
                  <c:v>62</c:v>
                </c:pt>
                <c:pt idx="1493">
                  <c:v>65</c:v>
                </c:pt>
                <c:pt idx="1494">
                  <c:v>69</c:v>
                </c:pt>
                <c:pt idx="1495">
                  <c:v>66</c:v>
                </c:pt>
                <c:pt idx="1496">
                  <c:v>60</c:v>
                </c:pt>
                <c:pt idx="1497">
                  <c:v>61</c:v>
                </c:pt>
                <c:pt idx="1498">
                  <c:v>63</c:v>
                </c:pt>
                <c:pt idx="1499">
                  <c:v>68</c:v>
                </c:pt>
                <c:pt idx="1500">
                  <c:v>69</c:v>
                </c:pt>
                <c:pt idx="1501">
                  <c:v>63</c:v>
                </c:pt>
                <c:pt idx="1502">
                  <c:v>60</c:v>
                </c:pt>
                <c:pt idx="1503">
                  <c:v>61</c:v>
                </c:pt>
                <c:pt idx="1504">
                  <c:v>64</c:v>
                </c:pt>
                <c:pt idx="1505">
                  <c:v>68</c:v>
                </c:pt>
                <c:pt idx="1506">
                  <c:v>65</c:v>
                </c:pt>
                <c:pt idx="1507">
                  <c:v>60</c:v>
                </c:pt>
                <c:pt idx="1508">
                  <c:v>59</c:v>
                </c:pt>
                <c:pt idx="1509">
                  <c:v>62</c:v>
                </c:pt>
                <c:pt idx="1510">
                  <c:v>68</c:v>
                </c:pt>
                <c:pt idx="1511">
                  <c:v>70</c:v>
                </c:pt>
                <c:pt idx="1512">
                  <c:v>64</c:v>
                </c:pt>
                <c:pt idx="1513">
                  <c:v>59</c:v>
                </c:pt>
                <c:pt idx="1514">
                  <c:v>61</c:v>
                </c:pt>
                <c:pt idx="1515">
                  <c:v>64</c:v>
                </c:pt>
                <c:pt idx="1516">
                  <c:v>68</c:v>
                </c:pt>
                <c:pt idx="1517">
                  <c:v>66</c:v>
                </c:pt>
                <c:pt idx="1518">
                  <c:v>62</c:v>
                </c:pt>
                <c:pt idx="1519">
                  <c:v>62</c:v>
                </c:pt>
                <c:pt idx="1520">
                  <c:v>65</c:v>
                </c:pt>
                <c:pt idx="1521">
                  <c:v>68</c:v>
                </c:pt>
                <c:pt idx="1522">
                  <c:v>70</c:v>
                </c:pt>
                <c:pt idx="1523">
                  <c:v>64</c:v>
                </c:pt>
                <c:pt idx="1524">
                  <c:v>61</c:v>
                </c:pt>
                <c:pt idx="1525">
                  <c:v>61</c:v>
                </c:pt>
                <c:pt idx="1526">
                  <c:v>64</c:v>
                </c:pt>
                <c:pt idx="1527">
                  <c:v>69</c:v>
                </c:pt>
                <c:pt idx="1528">
                  <c:v>68</c:v>
                </c:pt>
                <c:pt idx="1529">
                  <c:v>62</c:v>
                </c:pt>
                <c:pt idx="1530">
                  <c:v>60</c:v>
                </c:pt>
                <c:pt idx="1531">
                  <c:v>63</c:v>
                </c:pt>
                <c:pt idx="1532">
                  <c:v>66</c:v>
                </c:pt>
                <c:pt idx="1533">
                  <c:v>70</c:v>
                </c:pt>
                <c:pt idx="1534">
                  <c:v>65</c:v>
                </c:pt>
                <c:pt idx="1535">
                  <c:v>62</c:v>
                </c:pt>
                <c:pt idx="1536">
                  <c:v>63</c:v>
                </c:pt>
                <c:pt idx="1537">
                  <c:v>65</c:v>
                </c:pt>
                <c:pt idx="1538">
                  <c:v>69</c:v>
                </c:pt>
                <c:pt idx="1539">
                  <c:v>69</c:v>
                </c:pt>
                <c:pt idx="1540">
                  <c:v>62</c:v>
                </c:pt>
                <c:pt idx="1541">
                  <c:v>62</c:v>
                </c:pt>
                <c:pt idx="1542">
                  <c:v>65</c:v>
                </c:pt>
                <c:pt idx="1543">
                  <c:v>69</c:v>
                </c:pt>
                <c:pt idx="1544">
                  <c:v>72</c:v>
                </c:pt>
                <c:pt idx="1545">
                  <c:v>67</c:v>
                </c:pt>
                <c:pt idx="1546">
                  <c:v>61</c:v>
                </c:pt>
                <c:pt idx="1547">
                  <c:v>62</c:v>
                </c:pt>
                <c:pt idx="1548">
                  <c:v>65</c:v>
                </c:pt>
                <c:pt idx="1549">
                  <c:v>70</c:v>
                </c:pt>
                <c:pt idx="1550">
                  <c:v>71</c:v>
                </c:pt>
                <c:pt idx="1551">
                  <c:v>65</c:v>
                </c:pt>
                <c:pt idx="1552">
                  <c:v>64</c:v>
                </c:pt>
                <c:pt idx="1553">
                  <c:v>66</c:v>
                </c:pt>
                <c:pt idx="1554">
                  <c:v>69</c:v>
                </c:pt>
                <c:pt idx="1555">
                  <c:v>73</c:v>
                </c:pt>
                <c:pt idx="1556">
                  <c:v>70</c:v>
                </c:pt>
                <c:pt idx="1557">
                  <c:v>65</c:v>
                </c:pt>
                <c:pt idx="1558">
                  <c:v>64</c:v>
                </c:pt>
                <c:pt idx="1559">
                  <c:v>66</c:v>
                </c:pt>
                <c:pt idx="1560">
                  <c:v>72</c:v>
                </c:pt>
                <c:pt idx="1561">
                  <c:v>73</c:v>
                </c:pt>
                <c:pt idx="1562">
                  <c:v>67</c:v>
                </c:pt>
                <c:pt idx="1563">
                  <c:v>64</c:v>
                </c:pt>
                <c:pt idx="1564">
                  <c:v>65</c:v>
                </c:pt>
                <c:pt idx="1565">
                  <c:v>67</c:v>
                </c:pt>
                <c:pt idx="1566">
                  <c:v>71</c:v>
                </c:pt>
                <c:pt idx="1567">
                  <c:v>69</c:v>
                </c:pt>
                <c:pt idx="1568">
                  <c:v>62</c:v>
                </c:pt>
                <c:pt idx="1569">
                  <c:v>63</c:v>
                </c:pt>
                <c:pt idx="1570">
                  <c:v>65</c:v>
                </c:pt>
                <c:pt idx="1571">
                  <c:v>69</c:v>
                </c:pt>
                <c:pt idx="1572">
                  <c:v>73</c:v>
                </c:pt>
                <c:pt idx="1573">
                  <c:v>67</c:v>
                </c:pt>
                <c:pt idx="1574">
                  <c:v>64</c:v>
                </c:pt>
                <c:pt idx="1575">
                  <c:v>66</c:v>
                </c:pt>
                <c:pt idx="1576">
                  <c:v>68</c:v>
                </c:pt>
                <c:pt idx="1577">
                  <c:v>73</c:v>
                </c:pt>
                <c:pt idx="1578">
                  <c:v>70</c:v>
                </c:pt>
                <c:pt idx="1579">
                  <c:v>64</c:v>
                </c:pt>
                <c:pt idx="1580">
                  <c:v>64</c:v>
                </c:pt>
                <c:pt idx="1581">
                  <c:v>65</c:v>
                </c:pt>
                <c:pt idx="1582">
                  <c:v>69</c:v>
                </c:pt>
                <c:pt idx="1583">
                  <c:v>72</c:v>
                </c:pt>
                <c:pt idx="1584">
                  <c:v>67</c:v>
                </c:pt>
                <c:pt idx="1585">
                  <c:v>64</c:v>
                </c:pt>
                <c:pt idx="1586">
                  <c:v>66</c:v>
                </c:pt>
                <c:pt idx="1587">
                  <c:v>67</c:v>
                </c:pt>
                <c:pt idx="1588">
                  <c:v>73</c:v>
                </c:pt>
                <c:pt idx="1589">
                  <c:v>73</c:v>
                </c:pt>
                <c:pt idx="1590">
                  <c:v>67</c:v>
                </c:pt>
                <c:pt idx="1591">
                  <c:v>65</c:v>
                </c:pt>
                <c:pt idx="1592">
                  <c:v>67</c:v>
                </c:pt>
                <c:pt idx="1593">
                  <c:v>70</c:v>
                </c:pt>
                <c:pt idx="1594">
                  <c:v>73</c:v>
                </c:pt>
                <c:pt idx="1595">
                  <c:v>69</c:v>
                </c:pt>
                <c:pt idx="1596">
                  <c:v>65</c:v>
                </c:pt>
                <c:pt idx="1597">
                  <c:v>66</c:v>
                </c:pt>
                <c:pt idx="1598">
                  <c:v>69</c:v>
                </c:pt>
                <c:pt idx="1599">
                  <c:v>73</c:v>
                </c:pt>
                <c:pt idx="1600">
                  <c:v>73</c:v>
                </c:pt>
                <c:pt idx="1601">
                  <c:v>67</c:v>
                </c:pt>
                <c:pt idx="1602">
                  <c:v>65</c:v>
                </c:pt>
                <c:pt idx="1603">
                  <c:v>68</c:v>
                </c:pt>
                <c:pt idx="1604">
                  <c:v>70</c:v>
                </c:pt>
                <c:pt idx="1605">
                  <c:v>74</c:v>
                </c:pt>
                <c:pt idx="1606">
                  <c:v>71</c:v>
                </c:pt>
                <c:pt idx="1607">
                  <c:v>66</c:v>
                </c:pt>
                <c:pt idx="1608">
                  <c:v>67</c:v>
                </c:pt>
                <c:pt idx="1609">
                  <c:v>69</c:v>
                </c:pt>
                <c:pt idx="1610">
                  <c:v>73</c:v>
                </c:pt>
                <c:pt idx="1611">
                  <c:v>74</c:v>
                </c:pt>
                <c:pt idx="1612">
                  <c:v>68</c:v>
                </c:pt>
                <c:pt idx="1613">
                  <c:v>67</c:v>
                </c:pt>
                <c:pt idx="1614">
                  <c:v>69</c:v>
                </c:pt>
                <c:pt idx="1615">
                  <c:v>72</c:v>
                </c:pt>
                <c:pt idx="1616">
                  <c:v>76</c:v>
                </c:pt>
                <c:pt idx="1617">
                  <c:v>72</c:v>
                </c:pt>
                <c:pt idx="1618">
                  <c:v>67</c:v>
                </c:pt>
                <c:pt idx="1619">
                  <c:v>67</c:v>
                </c:pt>
                <c:pt idx="1620">
                  <c:v>71</c:v>
                </c:pt>
                <c:pt idx="1621">
                  <c:v>75</c:v>
                </c:pt>
                <c:pt idx="1622">
                  <c:v>75</c:v>
                </c:pt>
                <c:pt idx="1623">
                  <c:v>69</c:v>
                </c:pt>
                <c:pt idx="1624">
                  <c:v>67</c:v>
                </c:pt>
                <c:pt idx="1625">
                  <c:v>68</c:v>
                </c:pt>
                <c:pt idx="1626">
                  <c:v>71</c:v>
                </c:pt>
                <c:pt idx="1627">
                  <c:v>75</c:v>
                </c:pt>
                <c:pt idx="1628">
                  <c:v>73</c:v>
                </c:pt>
                <c:pt idx="1629">
                  <c:v>67</c:v>
                </c:pt>
                <c:pt idx="1630">
                  <c:v>66</c:v>
                </c:pt>
                <c:pt idx="1631">
                  <c:v>69</c:v>
                </c:pt>
                <c:pt idx="1632">
                  <c:v>72</c:v>
                </c:pt>
                <c:pt idx="1633">
                  <c:v>75</c:v>
                </c:pt>
                <c:pt idx="1634">
                  <c:v>69</c:v>
                </c:pt>
                <c:pt idx="1635">
                  <c:v>65</c:v>
                </c:pt>
                <c:pt idx="1636">
                  <c:v>66</c:v>
                </c:pt>
                <c:pt idx="1637">
                  <c:v>68</c:v>
                </c:pt>
                <c:pt idx="1638">
                  <c:v>73</c:v>
                </c:pt>
                <c:pt idx="1639">
                  <c:v>71</c:v>
                </c:pt>
                <c:pt idx="1640">
                  <c:v>66</c:v>
                </c:pt>
                <c:pt idx="1641">
                  <c:v>65</c:v>
                </c:pt>
                <c:pt idx="1642">
                  <c:v>67</c:v>
                </c:pt>
                <c:pt idx="1643">
                  <c:v>71</c:v>
                </c:pt>
                <c:pt idx="1644">
                  <c:v>74</c:v>
                </c:pt>
                <c:pt idx="1645">
                  <c:v>69</c:v>
                </c:pt>
                <c:pt idx="1646">
                  <c:v>65</c:v>
                </c:pt>
                <c:pt idx="1647">
                  <c:v>67</c:v>
                </c:pt>
                <c:pt idx="1648">
                  <c:v>70</c:v>
                </c:pt>
                <c:pt idx="1649">
                  <c:v>74</c:v>
                </c:pt>
                <c:pt idx="1650">
                  <c:v>73</c:v>
                </c:pt>
                <c:pt idx="1651">
                  <c:v>68</c:v>
                </c:pt>
                <c:pt idx="1652">
                  <c:v>65</c:v>
                </c:pt>
                <c:pt idx="1653">
                  <c:v>68</c:v>
                </c:pt>
                <c:pt idx="1654">
                  <c:v>72</c:v>
                </c:pt>
                <c:pt idx="1655">
                  <c:v>76</c:v>
                </c:pt>
                <c:pt idx="1656">
                  <c:v>71</c:v>
                </c:pt>
                <c:pt idx="1657">
                  <c:v>68</c:v>
                </c:pt>
                <c:pt idx="1658">
                  <c:v>69</c:v>
                </c:pt>
                <c:pt idx="1659">
                  <c:v>73</c:v>
                </c:pt>
                <c:pt idx="1660">
                  <c:v>80</c:v>
                </c:pt>
                <c:pt idx="1661">
                  <c:v>81</c:v>
                </c:pt>
                <c:pt idx="1662">
                  <c:v>78</c:v>
                </c:pt>
                <c:pt idx="1663">
                  <c:v>79</c:v>
                </c:pt>
                <c:pt idx="1664">
                  <c:v>81</c:v>
                </c:pt>
                <c:pt idx="1665">
                  <c:v>85</c:v>
                </c:pt>
                <c:pt idx="1666">
                  <c:v>88</c:v>
                </c:pt>
                <c:pt idx="1667">
                  <c:v>81</c:v>
                </c:pt>
                <c:pt idx="1668">
                  <c:v>73</c:v>
                </c:pt>
                <c:pt idx="1669">
                  <c:v>71</c:v>
                </c:pt>
                <c:pt idx="1670">
                  <c:v>69</c:v>
                </c:pt>
                <c:pt idx="1671">
                  <c:v>70</c:v>
                </c:pt>
                <c:pt idx="1672">
                  <c:v>69</c:v>
                </c:pt>
                <c:pt idx="1673">
                  <c:v>62</c:v>
                </c:pt>
                <c:pt idx="1674">
                  <c:v>61</c:v>
                </c:pt>
                <c:pt idx="1675">
                  <c:v>63</c:v>
                </c:pt>
                <c:pt idx="1676">
                  <c:v>67</c:v>
                </c:pt>
                <c:pt idx="1677">
                  <c:v>73</c:v>
                </c:pt>
                <c:pt idx="1678">
                  <c:v>70</c:v>
                </c:pt>
                <c:pt idx="1679">
                  <c:v>66</c:v>
                </c:pt>
                <c:pt idx="1680">
                  <c:v>65</c:v>
                </c:pt>
                <c:pt idx="1681">
                  <c:v>67</c:v>
                </c:pt>
                <c:pt idx="1682">
                  <c:v>72</c:v>
                </c:pt>
                <c:pt idx="1683">
                  <c:v>75</c:v>
                </c:pt>
                <c:pt idx="1684">
                  <c:v>69</c:v>
                </c:pt>
                <c:pt idx="1685">
                  <c:v>66</c:v>
                </c:pt>
                <c:pt idx="1686">
                  <c:v>68</c:v>
                </c:pt>
                <c:pt idx="1687">
                  <c:v>71</c:v>
                </c:pt>
                <c:pt idx="1688">
                  <c:v>76</c:v>
                </c:pt>
                <c:pt idx="1689">
                  <c:v>73</c:v>
                </c:pt>
                <c:pt idx="1690">
                  <c:v>67</c:v>
                </c:pt>
                <c:pt idx="1691">
                  <c:v>67</c:v>
                </c:pt>
                <c:pt idx="1692">
                  <c:v>69</c:v>
                </c:pt>
                <c:pt idx="1693">
                  <c:v>73</c:v>
                </c:pt>
                <c:pt idx="1694">
                  <c:v>76</c:v>
                </c:pt>
                <c:pt idx="1695">
                  <c:v>71</c:v>
                </c:pt>
                <c:pt idx="1696">
                  <c:v>68</c:v>
                </c:pt>
                <c:pt idx="1697">
                  <c:v>69</c:v>
                </c:pt>
                <c:pt idx="1698">
                  <c:v>72</c:v>
                </c:pt>
                <c:pt idx="1699">
                  <c:v>77</c:v>
                </c:pt>
                <c:pt idx="1700">
                  <c:v>74</c:v>
                </c:pt>
                <c:pt idx="1701">
                  <c:v>69</c:v>
                </c:pt>
                <c:pt idx="1702">
                  <c:v>68</c:v>
                </c:pt>
                <c:pt idx="1703">
                  <c:v>70</c:v>
                </c:pt>
                <c:pt idx="1704">
                  <c:v>74</c:v>
                </c:pt>
                <c:pt idx="1705">
                  <c:v>77</c:v>
                </c:pt>
                <c:pt idx="1706">
                  <c:v>73</c:v>
                </c:pt>
                <c:pt idx="1707">
                  <c:v>68</c:v>
                </c:pt>
                <c:pt idx="1708">
                  <c:v>70</c:v>
                </c:pt>
                <c:pt idx="1709">
                  <c:v>73</c:v>
                </c:pt>
                <c:pt idx="1710">
                  <c:v>78</c:v>
                </c:pt>
                <c:pt idx="1711">
                  <c:v>77</c:v>
                </c:pt>
                <c:pt idx="1712">
                  <c:v>71</c:v>
                </c:pt>
                <c:pt idx="1713">
                  <c:v>70</c:v>
                </c:pt>
                <c:pt idx="1714">
                  <c:v>72</c:v>
                </c:pt>
                <c:pt idx="1715">
                  <c:v>76</c:v>
                </c:pt>
                <c:pt idx="1716">
                  <c:v>80</c:v>
                </c:pt>
                <c:pt idx="1717">
                  <c:v>75</c:v>
                </c:pt>
                <c:pt idx="1718">
                  <c:v>70</c:v>
                </c:pt>
                <c:pt idx="1719">
                  <c:v>71</c:v>
                </c:pt>
                <c:pt idx="1720">
                  <c:v>74</c:v>
                </c:pt>
                <c:pt idx="1721">
                  <c:v>80</c:v>
                </c:pt>
                <c:pt idx="1722">
                  <c:v>81</c:v>
                </c:pt>
                <c:pt idx="1723">
                  <c:v>74</c:v>
                </c:pt>
                <c:pt idx="1724">
                  <c:v>73</c:v>
                </c:pt>
                <c:pt idx="1725">
                  <c:v>75</c:v>
                </c:pt>
                <c:pt idx="1726">
                  <c:v>78</c:v>
                </c:pt>
                <c:pt idx="1727">
                  <c:v>83</c:v>
                </c:pt>
                <c:pt idx="1728">
                  <c:v>80</c:v>
                </c:pt>
                <c:pt idx="1729">
                  <c:v>75</c:v>
                </c:pt>
                <c:pt idx="1730">
                  <c:v>75</c:v>
                </c:pt>
                <c:pt idx="1731">
                  <c:v>77</c:v>
                </c:pt>
                <c:pt idx="1732">
                  <c:v>83</c:v>
                </c:pt>
                <c:pt idx="1733">
                  <c:v>85</c:v>
                </c:pt>
                <c:pt idx="1734">
                  <c:v>80</c:v>
                </c:pt>
                <c:pt idx="1735">
                  <c:v>77</c:v>
                </c:pt>
                <c:pt idx="1736">
                  <c:v>77</c:v>
                </c:pt>
                <c:pt idx="1737">
                  <c:v>80</c:v>
                </c:pt>
                <c:pt idx="1738">
                  <c:v>84</c:v>
                </c:pt>
                <c:pt idx="1739">
                  <c:v>82</c:v>
                </c:pt>
                <c:pt idx="1740">
                  <c:v>76</c:v>
                </c:pt>
                <c:pt idx="1741">
                  <c:v>76</c:v>
                </c:pt>
                <c:pt idx="1742">
                  <c:v>79</c:v>
                </c:pt>
                <c:pt idx="1743">
                  <c:v>82</c:v>
                </c:pt>
                <c:pt idx="1744">
                  <c:v>82</c:v>
                </c:pt>
                <c:pt idx="1745">
                  <c:v>77</c:v>
                </c:pt>
                <c:pt idx="1746">
                  <c:v>74</c:v>
                </c:pt>
                <c:pt idx="1747">
                  <c:v>75</c:v>
                </c:pt>
                <c:pt idx="1748">
                  <c:v>77</c:v>
                </c:pt>
                <c:pt idx="1749">
                  <c:v>80</c:v>
                </c:pt>
                <c:pt idx="1750">
                  <c:v>78</c:v>
                </c:pt>
                <c:pt idx="1751">
                  <c:v>71</c:v>
                </c:pt>
                <c:pt idx="1752">
                  <c:v>70</c:v>
                </c:pt>
                <c:pt idx="1753">
                  <c:v>70</c:v>
                </c:pt>
                <c:pt idx="1754">
                  <c:v>75</c:v>
                </c:pt>
                <c:pt idx="1755">
                  <c:v>77</c:v>
                </c:pt>
                <c:pt idx="1756">
                  <c:v>71</c:v>
                </c:pt>
                <c:pt idx="1757">
                  <c:v>67</c:v>
                </c:pt>
                <c:pt idx="1758">
                  <c:v>68</c:v>
                </c:pt>
                <c:pt idx="1759">
                  <c:v>69</c:v>
                </c:pt>
                <c:pt idx="1760">
                  <c:v>73</c:v>
                </c:pt>
                <c:pt idx="1761">
                  <c:v>72</c:v>
                </c:pt>
                <c:pt idx="1762">
                  <c:v>66</c:v>
                </c:pt>
                <c:pt idx="1763">
                  <c:v>65</c:v>
                </c:pt>
                <c:pt idx="1764">
                  <c:v>68</c:v>
                </c:pt>
                <c:pt idx="1765">
                  <c:v>71</c:v>
                </c:pt>
                <c:pt idx="1766">
                  <c:v>73</c:v>
                </c:pt>
                <c:pt idx="1767">
                  <c:v>68</c:v>
                </c:pt>
                <c:pt idx="1768">
                  <c:v>64</c:v>
                </c:pt>
                <c:pt idx="1769">
                  <c:v>64</c:v>
                </c:pt>
                <c:pt idx="1770">
                  <c:v>66</c:v>
                </c:pt>
                <c:pt idx="1771">
                  <c:v>71</c:v>
                </c:pt>
                <c:pt idx="1772">
                  <c:v>72</c:v>
                </c:pt>
                <c:pt idx="1773">
                  <c:v>66</c:v>
                </c:pt>
                <c:pt idx="1774">
                  <c:v>64</c:v>
                </c:pt>
                <c:pt idx="1775">
                  <c:v>66</c:v>
                </c:pt>
                <c:pt idx="1776">
                  <c:v>69</c:v>
                </c:pt>
                <c:pt idx="1777">
                  <c:v>74</c:v>
                </c:pt>
                <c:pt idx="1778">
                  <c:v>70</c:v>
                </c:pt>
                <c:pt idx="1779">
                  <c:v>65</c:v>
                </c:pt>
                <c:pt idx="1780">
                  <c:v>66</c:v>
                </c:pt>
                <c:pt idx="1781">
                  <c:v>68</c:v>
                </c:pt>
                <c:pt idx="1782">
                  <c:v>73</c:v>
                </c:pt>
                <c:pt idx="1783">
                  <c:v>72</c:v>
                </c:pt>
                <c:pt idx="1784">
                  <c:v>66</c:v>
                </c:pt>
                <c:pt idx="1785">
                  <c:v>65</c:v>
                </c:pt>
                <c:pt idx="1786">
                  <c:v>66</c:v>
                </c:pt>
                <c:pt idx="1787">
                  <c:v>69</c:v>
                </c:pt>
                <c:pt idx="1788">
                  <c:v>74</c:v>
                </c:pt>
                <c:pt idx="1789">
                  <c:v>70</c:v>
                </c:pt>
                <c:pt idx="1790">
                  <c:v>66</c:v>
                </c:pt>
                <c:pt idx="1791">
                  <c:v>66</c:v>
                </c:pt>
                <c:pt idx="1792">
                  <c:v>68</c:v>
                </c:pt>
                <c:pt idx="1793">
                  <c:v>73</c:v>
                </c:pt>
                <c:pt idx="1794">
                  <c:v>74</c:v>
                </c:pt>
                <c:pt idx="1795">
                  <c:v>68</c:v>
                </c:pt>
                <c:pt idx="1796">
                  <c:v>67</c:v>
                </c:pt>
                <c:pt idx="1797">
                  <c:v>68</c:v>
                </c:pt>
                <c:pt idx="1798">
                  <c:v>72</c:v>
                </c:pt>
                <c:pt idx="1799">
                  <c:v>76</c:v>
                </c:pt>
                <c:pt idx="1800">
                  <c:v>72</c:v>
                </c:pt>
                <c:pt idx="1801">
                  <c:v>67</c:v>
                </c:pt>
                <c:pt idx="1802">
                  <c:v>67</c:v>
                </c:pt>
                <c:pt idx="1803">
                  <c:v>69</c:v>
                </c:pt>
                <c:pt idx="1804">
                  <c:v>74</c:v>
                </c:pt>
                <c:pt idx="1805">
                  <c:v>75</c:v>
                </c:pt>
                <c:pt idx="1806">
                  <c:v>69</c:v>
                </c:pt>
                <c:pt idx="1807">
                  <c:v>68</c:v>
                </c:pt>
                <c:pt idx="1808">
                  <c:v>69</c:v>
                </c:pt>
                <c:pt idx="1809">
                  <c:v>72</c:v>
                </c:pt>
                <c:pt idx="1810">
                  <c:v>76</c:v>
                </c:pt>
                <c:pt idx="1811">
                  <c:v>74</c:v>
                </c:pt>
                <c:pt idx="1812">
                  <c:v>68</c:v>
                </c:pt>
                <c:pt idx="1813">
                  <c:v>68</c:v>
                </c:pt>
                <c:pt idx="1814">
                  <c:v>70</c:v>
                </c:pt>
                <c:pt idx="1815">
                  <c:v>76</c:v>
                </c:pt>
                <c:pt idx="1816">
                  <c:v>77</c:v>
                </c:pt>
                <c:pt idx="1817">
                  <c:v>71</c:v>
                </c:pt>
                <c:pt idx="1818">
                  <c:v>68</c:v>
                </c:pt>
                <c:pt idx="1819">
                  <c:v>68</c:v>
                </c:pt>
                <c:pt idx="1820">
                  <c:v>71</c:v>
                </c:pt>
                <c:pt idx="1821">
                  <c:v>76</c:v>
                </c:pt>
                <c:pt idx="1822">
                  <c:v>75</c:v>
                </c:pt>
                <c:pt idx="1823">
                  <c:v>68</c:v>
                </c:pt>
                <c:pt idx="1824">
                  <c:v>69</c:v>
                </c:pt>
                <c:pt idx="1825">
                  <c:v>71</c:v>
                </c:pt>
                <c:pt idx="1826">
                  <c:v>75</c:v>
                </c:pt>
                <c:pt idx="1827">
                  <c:v>79</c:v>
                </c:pt>
                <c:pt idx="1828">
                  <c:v>73</c:v>
                </c:pt>
                <c:pt idx="1829">
                  <c:v>69</c:v>
                </c:pt>
                <c:pt idx="1830">
                  <c:v>71</c:v>
                </c:pt>
                <c:pt idx="1831">
                  <c:v>74</c:v>
                </c:pt>
                <c:pt idx="1832">
                  <c:v>78</c:v>
                </c:pt>
                <c:pt idx="1833">
                  <c:v>78</c:v>
                </c:pt>
                <c:pt idx="1834">
                  <c:v>70</c:v>
                </c:pt>
                <c:pt idx="1835">
                  <c:v>69</c:v>
                </c:pt>
                <c:pt idx="1836">
                  <c:v>71</c:v>
                </c:pt>
                <c:pt idx="1837">
                  <c:v>76</c:v>
                </c:pt>
                <c:pt idx="1838">
                  <c:v>80</c:v>
                </c:pt>
                <c:pt idx="1839">
                  <c:v>75</c:v>
                </c:pt>
                <c:pt idx="1840">
                  <c:v>71</c:v>
                </c:pt>
                <c:pt idx="1841">
                  <c:v>71</c:v>
                </c:pt>
                <c:pt idx="1842">
                  <c:v>72</c:v>
                </c:pt>
                <c:pt idx="1843">
                  <c:v>77</c:v>
                </c:pt>
                <c:pt idx="1844">
                  <c:v>76</c:v>
                </c:pt>
                <c:pt idx="1845">
                  <c:v>69</c:v>
                </c:pt>
                <c:pt idx="1846">
                  <c:v>68</c:v>
                </c:pt>
                <c:pt idx="1847">
                  <c:v>70</c:v>
                </c:pt>
                <c:pt idx="1848">
                  <c:v>74</c:v>
                </c:pt>
                <c:pt idx="1849">
                  <c:v>78</c:v>
                </c:pt>
                <c:pt idx="1850">
                  <c:v>76</c:v>
                </c:pt>
                <c:pt idx="1851">
                  <c:v>72</c:v>
                </c:pt>
                <c:pt idx="1852">
                  <c:v>72</c:v>
                </c:pt>
                <c:pt idx="1853">
                  <c:v>74</c:v>
                </c:pt>
                <c:pt idx="1854">
                  <c:v>78</c:v>
                </c:pt>
                <c:pt idx="1855">
                  <c:v>79</c:v>
                </c:pt>
                <c:pt idx="1856">
                  <c:v>73</c:v>
                </c:pt>
                <c:pt idx="1857">
                  <c:v>71</c:v>
                </c:pt>
                <c:pt idx="1858">
                  <c:v>72</c:v>
                </c:pt>
                <c:pt idx="1859">
                  <c:v>74</c:v>
                </c:pt>
                <c:pt idx="1860">
                  <c:v>77</c:v>
                </c:pt>
                <c:pt idx="1861">
                  <c:v>75</c:v>
                </c:pt>
                <c:pt idx="1862">
                  <c:v>70</c:v>
                </c:pt>
                <c:pt idx="1863">
                  <c:v>71</c:v>
                </c:pt>
                <c:pt idx="1864">
                  <c:v>73</c:v>
                </c:pt>
                <c:pt idx="1865">
                  <c:v>77</c:v>
                </c:pt>
                <c:pt idx="1866">
                  <c:v>78</c:v>
                </c:pt>
                <c:pt idx="1867">
                  <c:v>73</c:v>
                </c:pt>
                <c:pt idx="1868">
                  <c:v>71</c:v>
                </c:pt>
                <c:pt idx="1869">
                  <c:v>72</c:v>
                </c:pt>
                <c:pt idx="1870">
                  <c:v>76</c:v>
                </c:pt>
                <c:pt idx="1871">
                  <c:v>80</c:v>
                </c:pt>
                <c:pt idx="1872">
                  <c:v>77</c:v>
                </c:pt>
                <c:pt idx="1873">
                  <c:v>71</c:v>
                </c:pt>
                <c:pt idx="1874">
                  <c:v>71</c:v>
                </c:pt>
                <c:pt idx="1875">
                  <c:v>73</c:v>
                </c:pt>
                <c:pt idx="1876">
                  <c:v>78</c:v>
                </c:pt>
                <c:pt idx="1877">
                  <c:v>80</c:v>
                </c:pt>
                <c:pt idx="1878">
                  <c:v>74</c:v>
                </c:pt>
                <c:pt idx="1879">
                  <c:v>71</c:v>
                </c:pt>
                <c:pt idx="1880">
                  <c:v>73</c:v>
                </c:pt>
                <c:pt idx="1881">
                  <c:v>75</c:v>
                </c:pt>
                <c:pt idx="1882">
                  <c:v>79</c:v>
                </c:pt>
                <c:pt idx="1883">
                  <c:v>78</c:v>
                </c:pt>
                <c:pt idx="1884">
                  <c:v>71</c:v>
                </c:pt>
                <c:pt idx="1885">
                  <c:v>71</c:v>
                </c:pt>
                <c:pt idx="1886">
                  <c:v>75</c:v>
                </c:pt>
                <c:pt idx="1887">
                  <c:v>80</c:v>
                </c:pt>
                <c:pt idx="1888">
                  <c:v>83</c:v>
                </c:pt>
                <c:pt idx="1889">
                  <c:v>77</c:v>
                </c:pt>
                <c:pt idx="1890">
                  <c:v>73</c:v>
                </c:pt>
                <c:pt idx="1891">
                  <c:v>74</c:v>
                </c:pt>
                <c:pt idx="1892">
                  <c:v>76</c:v>
                </c:pt>
                <c:pt idx="1893">
                  <c:v>81</c:v>
                </c:pt>
                <c:pt idx="1894">
                  <c:v>79</c:v>
                </c:pt>
                <c:pt idx="1895">
                  <c:v>74</c:v>
                </c:pt>
                <c:pt idx="1896">
                  <c:v>73</c:v>
                </c:pt>
                <c:pt idx="1897">
                  <c:v>76</c:v>
                </c:pt>
                <c:pt idx="1898">
                  <c:v>79</c:v>
                </c:pt>
                <c:pt idx="1899">
                  <c:v>83</c:v>
                </c:pt>
                <c:pt idx="1900">
                  <c:v>79</c:v>
                </c:pt>
                <c:pt idx="1901">
                  <c:v>75</c:v>
                </c:pt>
                <c:pt idx="1902">
                  <c:v>76</c:v>
                </c:pt>
                <c:pt idx="1903">
                  <c:v>78</c:v>
                </c:pt>
                <c:pt idx="1904">
                  <c:v>82</c:v>
                </c:pt>
                <c:pt idx="1905">
                  <c:v>81</c:v>
                </c:pt>
                <c:pt idx="1906">
                  <c:v>75</c:v>
                </c:pt>
                <c:pt idx="1907">
                  <c:v>73</c:v>
                </c:pt>
                <c:pt idx="1908">
                  <c:v>75</c:v>
                </c:pt>
                <c:pt idx="1909">
                  <c:v>78</c:v>
                </c:pt>
                <c:pt idx="1910">
                  <c:v>81</c:v>
                </c:pt>
                <c:pt idx="1911">
                  <c:v>77</c:v>
                </c:pt>
                <c:pt idx="1912">
                  <c:v>73</c:v>
                </c:pt>
                <c:pt idx="1913">
                  <c:v>73</c:v>
                </c:pt>
                <c:pt idx="1914">
                  <c:v>76</c:v>
                </c:pt>
                <c:pt idx="1915">
                  <c:v>81</c:v>
                </c:pt>
                <c:pt idx="1916">
                  <c:v>81</c:v>
                </c:pt>
                <c:pt idx="1917">
                  <c:v>74</c:v>
                </c:pt>
                <c:pt idx="1918">
                  <c:v>72</c:v>
                </c:pt>
                <c:pt idx="1919">
                  <c:v>75</c:v>
                </c:pt>
                <c:pt idx="1920">
                  <c:v>79</c:v>
                </c:pt>
                <c:pt idx="1921">
                  <c:v>83</c:v>
                </c:pt>
                <c:pt idx="1922">
                  <c:v>79</c:v>
                </c:pt>
                <c:pt idx="1923">
                  <c:v>73</c:v>
                </c:pt>
                <c:pt idx="1924">
                  <c:v>74</c:v>
                </c:pt>
                <c:pt idx="1925">
                  <c:v>76</c:v>
                </c:pt>
                <c:pt idx="1926">
                  <c:v>80</c:v>
                </c:pt>
                <c:pt idx="1927">
                  <c:v>81</c:v>
                </c:pt>
                <c:pt idx="1928">
                  <c:v>75</c:v>
                </c:pt>
                <c:pt idx="1929">
                  <c:v>72</c:v>
                </c:pt>
                <c:pt idx="1930">
                  <c:v>73</c:v>
                </c:pt>
                <c:pt idx="1931">
                  <c:v>77</c:v>
                </c:pt>
                <c:pt idx="1932">
                  <c:v>81</c:v>
                </c:pt>
                <c:pt idx="1933">
                  <c:v>79</c:v>
                </c:pt>
                <c:pt idx="1934">
                  <c:v>74</c:v>
                </c:pt>
                <c:pt idx="1935">
                  <c:v>75</c:v>
                </c:pt>
                <c:pt idx="1936">
                  <c:v>78</c:v>
                </c:pt>
                <c:pt idx="1937">
                  <c:v>83</c:v>
                </c:pt>
                <c:pt idx="1938">
                  <c:v>86</c:v>
                </c:pt>
                <c:pt idx="1939">
                  <c:v>82</c:v>
                </c:pt>
                <c:pt idx="1940">
                  <c:v>80</c:v>
                </c:pt>
                <c:pt idx="1941">
                  <c:v>84</c:v>
                </c:pt>
                <c:pt idx="1942">
                  <c:v>87</c:v>
                </c:pt>
                <c:pt idx="1943">
                  <c:v>95</c:v>
                </c:pt>
                <c:pt idx="1944">
                  <c:v>95</c:v>
                </c:pt>
                <c:pt idx="1945">
                  <c:v>89</c:v>
                </c:pt>
                <c:pt idx="1946">
                  <c:v>87</c:v>
                </c:pt>
                <c:pt idx="1947">
                  <c:v>87</c:v>
                </c:pt>
                <c:pt idx="1948">
                  <c:v>88</c:v>
                </c:pt>
                <c:pt idx="1949">
                  <c:v>87</c:v>
                </c:pt>
                <c:pt idx="1950">
                  <c:v>78</c:v>
                </c:pt>
                <c:pt idx="1951">
                  <c:v>72</c:v>
                </c:pt>
                <c:pt idx="1952">
                  <c:v>71</c:v>
                </c:pt>
                <c:pt idx="1953">
                  <c:v>73</c:v>
                </c:pt>
                <c:pt idx="1954">
                  <c:v>77</c:v>
                </c:pt>
                <c:pt idx="1955">
                  <c:v>77</c:v>
                </c:pt>
                <c:pt idx="1956">
                  <c:v>71</c:v>
                </c:pt>
                <c:pt idx="1957">
                  <c:v>71</c:v>
                </c:pt>
                <c:pt idx="1958">
                  <c:v>74</c:v>
                </c:pt>
                <c:pt idx="1959">
                  <c:v>78</c:v>
                </c:pt>
                <c:pt idx="1960">
                  <c:v>82</c:v>
                </c:pt>
                <c:pt idx="1961">
                  <c:v>79</c:v>
                </c:pt>
                <c:pt idx="1962">
                  <c:v>75</c:v>
                </c:pt>
                <c:pt idx="1963">
                  <c:v>77</c:v>
                </c:pt>
                <c:pt idx="1964">
                  <c:v>80</c:v>
                </c:pt>
                <c:pt idx="1965">
                  <c:v>84</c:v>
                </c:pt>
                <c:pt idx="1966">
                  <c:v>84</c:v>
                </c:pt>
                <c:pt idx="1967">
                  <c:v>77</c:v>
                </c:pt>
                <c:pt idx="1968">
                  <c:v>78</c:v>
                </c:pt>
                <c:pt idx="1969">
                  <c:v>79</c:v>
                </c:pt>
                <c:pt idx="1970">
                  <c:v>83</c:v>
                </c:pt>
                <c:pt idx="1971">
                  <c:v>86</c:v>
                </c:pt>
                <c:pt idx="1972">
                  <c:v>82</c:v>
                </c:pt>
                <c:pt idx="1973">
                  <c:v>77</c:v>
                </c:pt>
                <c:pt idx="1974">
                  <c:v>77</c:v>
                </c:pt>
                <c:pt idx="1975">
                  <c:v>80</c:v>
                </c:pt>
                <c:pt idx="1976">
                  <c:v>84</c:v>
                </c:pt>
                <c:pt idx="1977">
                  <c:v>84</c:v>
                </c:pt>
                <c:pt idx="1978">
                  <c:v>78</c:v>
                </c:pt>
                <c:pt idx="1979">
                  <c:v>76</c:v>
                </c:pt>
                <c:pt idx="1980">
                  <c:v>79</c:v>
                </c:pt>
                <c:pt idx="1981">
                  <c:v>83</c:v>
                </c:pt>
                <c:pt idx="1982">
                  <c:v>87</c:v>
                </c:pt>
                <c:pt idx="1983">
                  <c:v>82</c:v>
                </c:pt>
                <c:pt idx="1984">
                  <c:v>77</c:v>
                </c:pt>
                <c:pt idx="1985">
                  <c:v>78</c:v>
                </c:pt>
                <c:pt idx="1986">
                  <c:v>80</c:v>
                </c:pt>
                <c:pt idx="1987">
                  <c:v>86</c:v>
                </c:pt>
                <c:pt idx="1988">
                  <c:v>87</c:v>
                </c:pt>
                <c:pt idx="1989">
                  <c:v>81</c:v>
                </c:pt>
                <c:pt idx="1990">
                  <c:v>78</c:v>
                </c:pt>
                <c:pt idx="1991">
                  <c:v>80</c:v>
                </c:pt>
                <c:pt idx="1992">
                  <c:v>83</c:v>
                </c:pt>
                <c:pt idx="1993">
                  <c:v>87</c:v>
                </c:pt>
                <c:pt idx="1994">
                  <c:v>83</c:v>
                </c:pt>
                <c:pt idx="1995">
                  <c:v>78</c:v>
                </c:pt>
                <c:pt idx="1996">
                  <c:v>80</c:v>
                </c:pt>
                <c:pt idx="1997">
                  <c:v>83</c:v>
                </c:pt>
                <c:pt idx="1998">
                  <c:v>88</c:v>
                </c:pt>
                <c:pt idx="1999">
                  <c:v>89</c:v>
                </c:pt>
                <c:pt idx="2000">
                  <c:v>83</c:v>
                </c:pt>
                <c:pt idx="2001">
                  <c:v>80</c:v>
                </c:pt>
                <c:pt idx="2002">
                  <c:v>83</c:v>
                </c:pt>
                <c:pt idx="2003">
                  <c:v>86</c:v>
                </c:pt>
                <c:pt idx="2004">
                  <c:v>90</c:v>
                </c:pt>
                <c:pt idx="2005">
                  <c:v>88</c:v>
                </c:pt>
                <c:pt idx="2006">
                  <c:v>83</c:v>
                </c:pt>
                <c:pt idx="2007">
                  <c:v>82</c:v>
                </c:pt>
                <c:pt idx="2008">
                  <c:v>85</c:v>
                </c:pt>
                <c:pt idx="2009">
                  <c:v>89</c:v>
                </c:pt>
                <c:pt idx="2010">
                  <c:v>91</c:v>
                </c:pt>
                <c:pt idx="2011">
                  <c:v>86</c:v>
                </c:pt>
                <c:pt idx="2012">
                  <c:v>84</c:v>
                </c:pt>
                <c:pt idx="2013">
                  <c:v>85</c:v>
                </c:pt>
                <c:pt idx="2014">
                  <c:v>89</c:v>
                </c:pt>
                <c:pt idx="2015">
                  <c:v>93</c:v>
                </c:pt>
                <c:pt idx="2016">
                  <c:v>91</c:v>
                </c:pt>
                <c:pt idx="2017">
                  <c:v>85</c:v>
                </c:pt>
                <c:pt idx="2018">
                  <c:v>85</c:v>
                </c:pt>
                <c:pt idx="2019">
                  <c:v>86</c:v>
                </c:pt>
                <c:pt idx="2020">
                  <c:v>90</c:v>
                </c:pt>
                <c:pt idx="2021">
                  <c:v>92</c:v>
                </c:pt>
                <c:pt idx="2022">
                  <c:v>87</c:v>
                </c:pt>
                <c:pt idx="2023">
                  <c:v>82</c:v>
                </c:pt>
                <c:pt idx="2024">
                  <c:v>82</c:v>
                </c:pt>
                <c:pt idx="2025">
                  <c:v>84</c:v>
                </c:pt>
                <c:pt idx="2026">
                  <c:v>89</c:v>
                </c:pt>
                <c:pt idx="2027">
                  <c:v>87</c:v>
                </c:pt>
                <c:pt idx="2028">
                  <c:v>80</c:v>
                </c:pt>
                <c:pt idx="2029">
                  <c:v>79</c:v>
                </c:pt>
                <c:pt idx="2030">
                  <c:v>80</c:v>
                </c:pt>
                <c:pt idx="2031">
                  <c:v>83</c:v>
                </c:pt>
                <c:pt idx="2032">
                  <c:v>86</c:v>
                </c:pt>
                <c:pt idx="2033">
                  <c:v>80</c:v>
                </c:pt>
                <c:pt idx="2034">
                  <c:v>75</c:v>
                </c:pt>
                <c:pt idx="2035">
                  <c:v>74</c:v>
                </c:pt>
                <c:pt idx="2036">
                  <c:v>76</c:v>
                </c:pt>
                <c:pt idx="2037">
                  <c:v>82</c:v>
                </c:pt>
                <c:pt idx="2038">
                  <c:v>81</c:v>
                </c:pt>
                <c:pt idx="2039">
                  <c:v>74</c:v>
                </c:pt>
                <c:pt idx="2040">
                  <c:v>73</c:v>
                </c:pt>
                <c:pt idx="2041">
                  <c:v>75</c:v>
                </c:pt>
                <c:pt idx="2042">
                  <c:v>78</c:v>
                </c:pt>
                <c:pt idx="2043">
                  <c:v>81</c:v>
                </c:pt>
                <c:pt idx="2044">
                  <c:v>77</c:v>
                </c:pt>
                <c:pt idx="2045">
                  <c:v>71</c:v>
                </c:pt>
                <c:pt idx="2046">
                  <c:v>71</c:v>
                </c:pt>
                <c:pt idx="2047">
                  <c:v>73</c:v>
                </c:pt>
                <c:pt idx="2048">
                  <c:v>79</c:v>
                </c:pt>
                <c:pt idx="2049">
                  <c:v>79</c:v>
                </c:pt>
                <c:pt idx="2050">
                  <c:v>72</c:v>
                </c:pt>
                <c:pt idx="2051">
                  <c:v>69</c:v>
                </c:pt>
                <c:pt idx="2052">
                  <c:v>71</c:v>
                </c:pt>
                <c:pt idx="2053">
                  <c:v>75</c:v>
                </c:pt>
                <c:pt idx="2054">
                  <c:v>80</c:v>
                </c:pt>
                <c:pt idx="2055">
                  <c:v>77</c:v>
                </c:pt>
                <c:pt idx="2056">
                  <c:v>71</c:v>
                </c:pt>
                <c:pt idx="2057">
                  <c:v>71</c:v>
                </c:pt>
                <c:pt idx="2058">
                  <c:v>73</c:v>
                </c:pt>
                <c:pt idx="2059">
                  <c:v>77</c:v>
                </c:pt>
                <c:pt idx="2060">
                  <c:v>79</c:v>
                </c:pt>
                <c:pt idx="2061">
                  <c:v>73</c:v>
                </c:pt>
                <c:pt idx="2062">
                  <c:v>71</c:v>
                </c:pt>
                <c:pt idx="2063">
                  <c:v>72</c:v>
                </c:pt>
                <c:pt idx="2064">
                  <c:v>75</c:v>
                </c:pt>
                <c:pt idx="2065">
                  <c:v>80</c:v>
                </c:pt>
                <c:pt idx="2066">
                  <c:v>77</c:v>
                </c:pt>
                <c:pt idx="2067">
                  <c:v>71</c:v>
                </c:pt>
                <c:pt idx="2068">
                  <c:v>71</c:v>
                </c:pt>
                <c:pt idx="2069">
                  <c:v>72</c:v>
                </c:pt>
                <c:pt idx="2070">
                  <c:v>77</c:v>
                </c:pt>
                <c:pt idx="2071">
                  <c:v>79</c:v>
                </c:pt>
                <c:pt idx="2072">
                  <c:v>72</c:v>
                </c:pt>
                <c:pt idx="2073">
                  <c:v>70</c:v>
                </c:pt>
                <c:pt idx="2074">
                  <c:v>72</c:v>
                </c:pt>
                <c:pt idx="2075">
                  <c:v>74</c:v>
                </c:pt>
                <c:pt idx="2076">
                  <c:v>79</c:v>
                </c:pt>
                <c:pt idx="2077">
                  <c:v>77</c:v>
                </c:pt>
                <c:pt idx="2078">
                  <c:v>72</c:v>
                </c:pt>
                <c:pt idx="2079">
                  <c:v>71</c:v>
                </c:pt>
                <c:pt idx="2080">
                  <c:v>73</c:v>
                </c:pt>
                <c:pt idx="2081">
                  <c:v>77</c:v>
                </c:pt>
                <c:pt idx="2082">
                  <c:v>80</c:v>
                </c:pt>
                <c:pt idx="2083">
                  <c:v>75</c:v>
                </c:pt>
                <c:pt idx="2084">
                  <c:v>71</c:v>
                </c:pt>
                <c:pt idx="2085">
                  <c:v>72</c:v>
                </c:pt>
                <c:pt idx="2086">
                  <c:v>76</c:v>
                </c:pt>
                <c:pt idx="2087">
                  <c:v>79</c:v>
                </c:pt>
                <c:pt idx="2088">
                  <c:v>78</c:v>
                </c:pt>
                <c:pt idx="2089">
                  <c:v>71</c:v>
                </c:pt>
                <c:pt idx="2090">
                  <c:v>72</c:v>
                </c:pt>
                <c:pt idx="2091">
                  <c:v>74</c:v>
                </c:pt>
                <c:pt idx="2092">
                  <c:v>78</c:v>
                </c:pt>
                <c:pt idx="2093">
                  <c:v>81</c:v>
                </c:pt>
                <c:pt idx="2094">
                  <c:v>77</c:v>
                </c:pt>
                <c:pt idx="2095">
                  <c:v>73</c:v>
                </c:pt>
                <c:pt idx="2096">
                  <c:v>73</c:v>
                </c:pt>
                <c:pt idx="2097">
                  <c:v>75</c:v>
                </c:pt>
                <c:pt idx="2098">
                  <c:v>80</c:v>
                </c:pt>
                <c:pt idx="2099">
                  <c:v>80</c:v>
                </c:pt>
                <c:pt idx="2100">
                  <c:v>73</c:v>
                </c:pt>
                <c:pt idx="2101">
                  <c:v>72</c:v>
                </c:pt>
                <c:pt idx="2102">
                  <c:v>74</c:v>
                </c:pt>
                <c:pt idx="2103">
                  <c:v>78</c:v>
                </c:pt>
                <c:pt idx="2104">
                  <c:v>82</c:v>
                </c:pt>
                <c:pt idx="2105">
                  <c:v>77</c:v>
                </c:pt>
                <c:pt idx="2106">
                  <c:v>73</c:v>
                </c:pt>
                <c:pt idx="2107">
                  <c:v>73</c:v>
                </c:pt>
                <c:pt idx="2108">
                  <c:v>76</c:v>
                </c:pt>
                <c:pt idx="2109">
                  <c:v>80</c:v>
                </c:pt>
                <c:pt idx="2110">
                  <c:v>80</c:v>
                </c:pt>
                <c:pt idx="2111">
                  <c:v>74</c:v>
                </c:pt>
                <c:pt idx="2112">
                  <c:v>72</c:v>
                </c:pt>
                <c:pt idx="2113">
                  <c:v>74</c:v>
                </c:pt>
                <c:pt idx="2114">
                  <c:v>77</c:v>
                </c:pt>
                <c:pt idx="2115">
                  <c:v>81</c:v>
                </c:pt>
                <c:pt idx="2116">
                  <c:v>78</c:v>
                </c:pt>
                <c:pt idx="2117">
                  <c:v>73</c:v>
                </c:pt>
                <c:pt idx="2118">
                  <c:v>74</c:v>
                </c:pt>
                <c:pt idx="2119">
                  <c:v>76</c:v>
                </c:pt>
                <c:pt idx="2120">
                  <c:v>81</c:v>
                </c:pt>
                <c:pt idx="2121">
                  <c:v>81</c:v>
                </c:pt>
                <c:pt idx="2122">
                  <c:v>74</c:v>
                </c:pt>
                <c:pt idx="2123">
                  <c:v>71</c:v>
                </c:pt>
                <c:pt idx="2124">
                  <c:v>72</c:v>
                </c:pt>
                <c:pt idx="2125">
                  <c:v>75</c:v>
                </c:pt>
                <c:pt idx="2126">
                  <c:v>80</c:v>
                </c:pt>
                <c:pt idx="2127">
                  <c:v>78</c:v>
                </c:pt>
                <c:pt idx="2128">
                  <c:v>73</c:v>
                </c:pt>
                <c:pt idx="2129">
                  <c:v>73</c:v>
                </c:pt>
                <c:pt idx="2130">
                  <c:v>76</c:v>
                </c:pt>
                <c:pt idx="2131">
                  <c:v>80</c:v>
                </c:pt>
                <c:pt idx="2132">
                  <c:v>81</c:v>
                </c:pt>
                <c:pt idx="2133">
                  <c:v>74</c:v>
                </c:pt>
                <c:pt idx="2134">
                  <c:v>71</c:v>
                </c:pt>
                <c:pt idx="2135">
                  <c:v>73</c:v>
                </c:pt>
                <c:pt idx="2136">
                  <c:v>76</c:v>
                </c:pt>
                <c:pt idx="2137">
                  <c:v>83</c:v>
                </c:pt>
                <c:pt idx="2138">
                  <c:v>81</c:v>
                </c:pt>
                <c:pt idx="2139">
                  <c:v>75</c:v>
                </c:pt>
                <c:pt idx="2140">
                  <c:v>75</c:v>
                </c:pt>
                <c:pt idx="2141">
                  <c:v>76</c:v>
                </c:pt>
                <c:pt idx="2142">
                  <c:v>80</c:v>
                </c:pt>
                <c:pt idx="2143">
                  <c:v>83</c:v>
                </c:pt>
                <c:pt idx="2144">
                  <c:v>78</c:v>
                </c:pt>
                <c:pt idx="2145">
                  <c:v>74</c:v>
                </c:pt>
                <c:pt idx="2146">
                  <c:v>75</c:v>
                </c:pt>
                <c:pt idx="2147">
                  <c:v>78</c:v>
                </c:pt>
                <c:pt idx="2148">
                  <c:v>82</c:v>
                </c:pt>
                <c:pt idx="2149">
                  <c:v>81</c:v>
                </c:pt>
                <c:pt idx="2150">
                  <c:v>75</c:v>
                </c:pt>
                <c:pt idx="2151">
                  <c:v>74</c:v>
                </c:pt>
                <c:pt idx="2152">
                  <c:v>75</c:v>
                </c:pt>
                <c:pt idx="2153">
                  <c:v>79</c:v>
                </c:pt>
                <c:pt idx="2154">
                  <c:v>83</c:v>
                </c:pt>
                <c:pt idx="2155">
                  <c:v>78</c:v>
                </c:pt>
                <c:pt idx="2156">
                  <c:v>75</c:v>
                </c:pt>
                <c:pt idx="2157">
                  <c:v>76</c:v>
                </c:pt>
                <c:pt idx="2158">
                  <c:v>77</c:v>
                </c:pt>
                <c:pt idx="2159">
                  <c:v>82</c:v>
                </c:pt>
                <c:pt idx="2160">
                  <c:v>82</c:v>
                </c:pt>
                <c:pt idx="2161">
                  <c:v>76</c:v>
                </c:pt>
                <c:pt idx="2162">
                  <c:v>76</c:v>
                </c:pt>
                <c:pt idx="2163">
                  <c:v>78</c:v>
                </c:pt>
                <c:pt idx="2164">
                  <c:v>82</c:v>
                </c:pt>
                <c:pt idx="2165">
                  <c:v>86</c:v>
                </c:pt>
                <c:pt idx="2166">
                  <c:v>81</c:v>
                </c:pt>
                <c:pt idx="2167">
                  <c:v>76</c:v>
                </c:pt>
                <c:pt idx="2168">
                  <c:v>76</c:v>
                </c:pt>
                <c:pt idx="2169">
                  <c:v>79</c:v>
                </c:pt>
                <c:pt idx="2170">
                  <c:v>83</c:v>
                </c:pt>
                <c:pt idx="2171">
                  <c:v>84</c:v>
                </c:pt>
                <c:pt idx="2172">
                  <c:v>76</c:v>
                </c:pt>
                <c:pt idx="2173">
                  <c:v>74</c:v>
                </c:pt>
                <c:pt idx="2174">
                  <c:v>76</c:v>
                </c:pt>
                <c:pt idx="2175">
                  <c:v>79</c:v>
                </c:pt>
                <c:pt idx="2176">
                  <c:v>83</c:v>
                </c:pt>
                <c:pt idx="2177">
                  <c:v>79</c:v>
                </c:pt>
                <c:pt idx="2178">
                  <c:v>74</c:v>
                </c:pt>
                <c:pt idx="2179">
                  <c:v>74</c:v>
                </c:pt>
                <c:pt idx="2180">
                  <c:v>77</c:v>
                </c:pt>
                <c:pt idx="2181">
                  <c:v>82</c:v>
                </c:pt>
                <c:pt idx="2182">
                  <c:v>82</c:v>
                </c:pt>
                <c:pt idx="2183">
                  <c:v>77</c:v>
                </c:pt>
                <c:pt idx="2184">
                  <c:v>75</c:v>
                </c:pt>
                <c:pt idx="2185">
                  <c:v>77</c:v>
                </c:pt>
                <c:pt idx="2186">
                  <c:v>80</c:v>
                </c:pt>
                <c:pt idx="2187">
                  <c:v>84</c:v>
                </c:pt>
                <c:pt idx="2188">
                  <c:v>82</c:v>
                </c:pt>
                <c:pt idx="2189">
                  <c:v>76</c:v>
                </c:pt>
                <c:pt idx="2190">
                  <c:v>75</c:v>
                </c:pt>
                <c:pt idx="2191">
                  <c:v>77</c:v>
                </c:pt>
                <c:pt idx="2192">
                  <c:v>82</c:v>
                </c:pt>
                <c:pt idx="2193">
                  <c:v>84</c:v>
                </c:pt>
                <c:pt idx="2194">
                  <c:v>77</c:v>
                </c:pt>
                <c:pt idx="2195">
                  <c:v>75</c:v>
                </c:pt>
                <c:pt idx="2196">
                  <c:v>77</c:v>
                </c:pt>
                <c:pt idx="2197">
                  <c:v>79</c:v>
                </c:pt>
                <c:pt idx="2198">
                  <c:v>83</c:v>
                </c:pt>
                <c:pt idx="2199">
                  <c:v>82</c:v>
                </c:pt>
                <c:pt idx="2200">
                  <c:v>75</c:v>
                </c:pt>
                <c:pt idx="2201">
                  <c:v>75</c:v>
                </c:pt>
                <c:pt idx="2202">
                  <c:v>78</c:v>
                </c:pt>
                <c:pt idx="2203">
                  <c:v>82</c:v>
                </c:pt>
                <c:pt idx="2204">
                  <c:v>87</c:v>
                </c:pt>
                <c:pt idx="2205">
                  <c:v>81</c:v>
                </c:pt>
                <c:pt idx="2206">
                  <c:v>79</c:v>
                </c:pt>
                <c:pt idx="2207">
                  <c:v>83</c:v>
                </c:pt>
                <c:pt idx="2208">
                  <c:v>87</c:v>
                </c:pt>
                <c:pt idx="2209">
                  <c:v>94</c:v>
                </c:pt>
                <c:pt idx="2210">
                  <c:v>94</c:v>
                </c:pt>
                <c:pt idx="2211">
                  <c:v>90</c:v>
                </c:pt>
                <c:pt idx="2212">
                  <c:v>91</c:v>
                </c:pt>
                <c:pt idx="2213">
                  <c:v>92</c:v>
                </c:pt>
                <c:pt idx="2214">
                  <c:v>95</c:v>
                </c:pt>
                <c:pt idx="2215">
                  <c:v>95</c:v>
                </c:pt>
                <c:pt idx="2216">
                  <c:v>87</c:v>
                </c:pt>
                <c:pt idx="2217">
                  <c:v>79</c:v>
                </c:pt>
                <c:pt idx="2218">
                  <c:v>76</c:v>
                </c:pt>
                <c:pt idx="2219">
                  <c:v>76</c:v>
                </c:pt>
                <c:pt idx="2220">
                  <c:v>79</c:v>
                </c:pt>
                <c:pt idx="2221">
                  <c:v>77</c:v>
                </c:pt>
                <c:pt idx="2222">
                  <c:v>72</c:v>
                </c:pt>
                <c:pt idx="2223">
                  <c:v>72</c:v>
                </c:pt>
                <c:pt idx="2224">
                  <c:v>75</c:v>
                </c:pt>
                <c:pt idx="2225">
                  <c:v>79</c:v>
                </c:pt>
                <c:pt idx="2226">
                  <c:v>84</c:v>
                </c:pt>
                <c:pt idx="2227">
                  <c:v>81</c:v>
                </c:pt>
                <c:pt idx="2228">
                  <c:v>77</c:v>
                </c:pt>
                <c:pt idx="2229">
                  <c:v>78</c:v>
                </c:pt>
                <c:pt idx="2230">
                  <c:v>81</c:v>
                </c:pt>
                <c:pt idx="2231">
                  <c:v>86</c:v>
                </c:pt>
                <c:pt idx="2232">
                  <c:v>87</c:v>
                </c:pt>
                <c:pt idx="2233">
                  <c:v>80</c:v>
                </c:pt>
                <c:pt idx="2234">
                  <c:v>78</c:v>
                </c:pt>
                <c:pt idx="2235">
                  <c:v>82</c:v>
                </c:pt>
                <c:pt idx="2236">
                  <c:v>85</c:v>
                </c:pt>
                <c:pt idx="2237">
                  <c:v>89</c:v>
                </c:pt>
                <c:pt idx="2238">
                  <c:v>86</c:v>
                </c:pt>
                <c:pt idx="2239">
                  <c:v>80</c:v>
                </c:pt>
                <c:pt idx="2240">
                  <c:v>81</c:v>
                </c:pt>
                <c:pt idx="2241">
                  <c:v>83</c:v>
                </c:pt>
                <c:pt idx="2242">
                  <c:v>88</c:v>
                </c:pt>
                <c:pt idx="2243">
                  <c:v>87</c:v>
                </c:pt>
                <c:pt idx="2244">
                  <c:v>80</c:v>
                </c:pt>
                <c:pt idx="2245">
                  <c:v>78</c:v>
                </c:pt>
                <c:pt idx="2246">
                  <c:v>80</c:v>
                </c:pt>
                <c:pt idx="2247">
                  <c:v>85</c:v>
                </c:pt>
                <c:pt idx="2248">
                  <c:v>89</c:v>
                </c:pt>
                <c:pt idx="2249">
                  <c:v>87</c:v>
                </c:pt>
                <c:pt idx="2250">
                  <c:v>82</c:v>
                </c:pt>
                <c:pt idx="2251">
                  <c:v>82</c:v>
                </c:pt>
                <c:pt idx="2252">
                  <c:v>84</c:v>
                </c:pt>
                <c:pt idx="2253">
                  <c:v>89</c:v>
                </c:pt>
                <c:pt idx="2254">
                  <c:v>91</c:v>
                </c:pt>
                <c:pt idx="2255">
                  <c:v>84</c:v>
                </c:pt>
                <c:pt idx="2256">
                  <c:v>83</c:v>
                </c:pt>
                <c:pt idx="2257">
                  <c:v>84</c:v>
                </c:pt>
                <c:pt idx="2258">
                  <c:v>88</c:v>
                </c:pt>
                <c:pt idx="2259">
                  <c:v>92</c:v>
                </c:pt>
                <c:pt idx="2260">
                  <c:v>89</c:v>
                </c:pt>
                <c:pt idx="2261">
                  <c:v>85</c:v>
                </c:pt>
                <c:pt idx="2262">
                  <c:v>84</c:v>
                </c:pt>
                <c:pt idx="2263">
                  <c:v>86</c:v>
                </c:pt>
                <c:pt idx="2264">
                  <c:v>91</c:v>
                </c:pt>
                <c:pt idx="2265">
                  <c:v>94</c:v>
                </c:pt>
                <c:pt idx="2266">
                  <c:v>88</c:v>
                </c:pt>
                <c:pt idx="2267">
                  <c:v>84</c:v>
                </c:pt>
                <c:pt idx="2268">
                  <c:v>85</c:v>
                </c:pt>
                <c:pt idx="2269">
                  <c:v>88</c:v>
                </c:pt>
                <c:pt idx="2270">
                  <c:v>94</c:v>
                </c:pt>
                <c:pt idx="2271">
                  <c:v>94</c:v>
                </c:pt>
                <c:pt idx="2272">
                  <c:v>88</c:v>
                </c:pt>
                <c:pt idx="2273">
                  <c:v>87</c:v>
                </c:pt>
                <c:pt idx="2274">
                  <c:v>90</c:v>
                </c:pt>
                <c:pt idx="2275">
                  <c:v>95</c:v>
                </c:pt>
                <c:pt idx="2276">
                  <c:v>97</c:v>
                </c:pt>
                <c:pt idx="2277">
                  <c:v>92</c:v>
                </c:pt>
                <c:pt idx="2278">
                  <c:v>88</c:v>
                </c:pt>
                <c:pt idx="2279">
                  <c:v>89</c:v>
                </c:pt>
                <c:pt idx="2280">
                  <c:v>92</c:v>
                </c:pt>
                <c:pt idx="2281">
                  <c:v>96</c:v>
                </c:pt>
                <c:pt idx="2282">
                  <c:v>96</c:v>
                </c:pt>
                <c:pt idx="2283">
                  <c:v>92</c:v>
                </c:pt>
                <c:pt idx="2284">
                  <c:v>90</c:v>
                </c:pt>
                <c:pt idx="2285">
                  <c:v>92</c:v>
                </c:pt>
                <c:pt idx="2286">
                  <c:v>96</c:v>
                </c:pt>
                <c:pt idx="2287">
                  <c:v>98</c:v>
                </c:pt>
                <c:pt idx="2288">
                  <c:v>93</c:v>
                </c:pt>
                <c:pt idx="2289">
                  <c:v>89</c:v>
                </c:pt>
                <c:pt idx="2290">
                  <c:v>89</c:v>
                </c:pt>
                <c:pt idx="2291">
                  <c:v>91</c:v>
                </c:pt>
                <c:pt idx="2292">
                  <c:v>97</c:v>
                </c:pt>
                <c:pt idx="2293">
                  <c:v>96</c:v>
                </c:pt>
                <c:pt idx="2294">
                  <c:v>89</c:v>
                </c:pt>
                <c:pt idx="2295">
                  <c:v>86</c:v>
                </c:pt>
                <c:pt idx="2296">
                  <c:v>87</c:v>
                </c:pt>
                <c:pt idx="2297">
                  <c:v>90</c:v>
                </c:pt>
                <c:pt idx="2298">
                  <c:v>93</c:v>
                </c:pt>
                <c:pt idx="2299">
                  <c:v>89</c:v>
                </c:pt>
                <c:pt idx="2300">
                  <c:v>83</c:v>
                </c:pt>
                <c:pt idx="2301">
                  <c:v>84</c:v>
                </c:pt>
                <c:pt idx="2302">
                  <c:v>85</c:v>
                </c:pt>
                <c:pt idx="2303">
                  <c:v>89</c:v>
                </c:pt>
                <c:pt idx="2304">
                  <c:v>89</c:v>
                </c:pt>
                <c:pt idx="2305">
                  <c:v>82</c:v>
                </c:pt>
                <c:pt idx="2306">
                  <c:v>79</c:v>
                </c:pt>
                <c:pt idx="2307">
                  <c:v>81</c:v>
                </c:pt>
                <c:pt idx="2308">
                  <c:v>85</c:v>
                </c:pt>
                <c:pt idx="2309">
                  <c:v>89</c:v>
                </c:pt>
                <c:pt idx="2310">
                  <c:v>84</c:v>
                </c:pt>
                <c:pt idx="2311">
                  <c:v>77</c:v>
                </c:pt>
                <c:pt idx="2312">
                  <c:v>76</c:v>
                </c:pt>
                <c:pt idx="2313">
                  <c:v>79</c:v>
                </c:pt>
                <c:pt idx="2314">
                  <c:v>83</c:v>
                </c:pt>
                <c:pt idx="2315">
                  <c:v>85</c:v>
                </c:pt>
                <c:pt idx="2316">
                  <c:v>80</c:v>
                </c:pt>
                <c:pt idx="2317">
                  <c:v>78</c:v>
                </c:pt>
                <c:pt idx="2318">
                  <c:v>79</c:v>
                </c:pt>
                <c:pt idx="2319">
                  <c:v>81</c:v>
                </c:pt>
                <c:pt idx="2320">
                  <c:v>87</c:v>
                </c:pt>
                <c:pt idx="2321">
                  <c:v>84</c:v>
                </c:pt>
                <c:pt idx="2322">
                  <c:v>79</c:v>
                </c:pt>
                <c:pt idx="2323">
                  <c:v>79</c:v>
                </c:pt>
                <c:pt idx="2324">
                  <c:v>80</c:v>
                </c:pt>
                <c:pt idx="2325">
                  <c:v>83</c:v>
                </c:pt>
                <c:pt idx="2326">
                  <c:v>86</c:v>
                </c:pt>
                <c:pt idx="2327">
                  <c:v>80</c:v>
                </c:pt>
                <c:pt idx="2328">
                  <c:v>77</c:v>
                </c:pt>
                <c:pt idx="2329">
                  <c:v>78</c:v>
                </c:pt>
                <c:pt idx="2330">
                  <c:v>80</c:v>
                </c:pt>
                <c:pt idx="2331">
                  <c:v>84</c:v>
                </c:pt>
                <c:pt idx="2332">
                  <c:v>83</c:v>
                </c:pt>
                <c:pt idx="2333">
                  <c:v>77</c:v>
                </c:pt>
                <c:pt idx="2334">
                  <c:v>76</c:v>
                </c:pt>
                <c:pt idx="2335">
                  <c:v>79</c:v>
                </c:pt>
                <c:pt idx="2336">
                  <c:v>82</c:v>
                </c:pt>
                <c:pt idx="2337">
                  <c:v>85</c:v>
                </c:pt>
                <c:pt idx="2338">
                  <c:v>82</c:v>
                </c:pt>
                <c:pt idx="2339">
                  <c:v>78</c:v>
                </c:pt>
                <c:pt idx="2340">
                  <c:v>78</c:v>
                </c:pt>
                <c:pt idx="2341">
                  <c:v>81</c:v>
                </c:pt>
                <c:pt idx="2342">
                  <c:v>87</c:v>
                </c:pt>
                <c:pt idx="2343">
                  <c:v>87</c:v>
                </c:pt>
                <c:pt idx="2344">
                  <c:v>80</c:v>
                </c:pt>
                <c:pt idx="2345">
                  <c:v>78</c:v>
                </c:pt>
                <c:pt idx="2346">
                  <c:v>79</c:v>
                </c:pt>
                <c:pt idx="2347">
                  <c:v>83</c:v>
                </c:pt>
                <c:pt idx="2348">
                  <c:v>87</c:v>
                </c:pt>
                <c:pt idx="2349">
                  <c:v>82</c:v>
                </c:pt>
                <c:pt idx="2350">
                  <c:v>77</c:v>
                </c:pt>
                <c:pt idx="2351">
                  <c:v>78</c:v>
                </c:pt>
                <c:pt idx="2352">
                  <c:v>81</c:v>
                </c:pt>
                <c:pt idx="2353">
                  <c:v>85</c:v>
                </c:pt>
                <c:pt idx="2354">
                  <c:v>85</c:v>
                </c:pt>
                <c:pt idx="2355">
                  <c:v>80</c:v>
                </c:pt>
                <c:pt idx="2356">
                  <c:v>79</c:v>
                </c:pt>
                <c:pt idx="2357">
                  <c:v>81</c:v>
                </c:pt>
                <c:pt idx="2358">
                  <c:v>85</c:v>
                </c:pt>
                <c:pt idx="2359">
                  <c:v>88</c:v>
                </c:pt>
                <c:pt idx="2360">
                  <c:v>84</c:v>
                </c:pt>
                <c:pt idx="2361">
                  <c:v>79</c:v>
                </c:pt>
                <c:pt idx="2362">
                  <c:v>79</c:v>
                </c:pt>
                <c:pt idx="2363">
                  <c:v>82</c:v>
                </c:pt>
                <c:pt idx="2364">
                  <c:v>85</c:v>
                </c:pt>
                <c:pt idx="2365">
                  <c:v>86</c:v>
                </c:pt>
                <c:pt idx="2366">
                  <c:v>80</c:v>
                </c:pt>
                <c:pt idx="2367">
                  <c:v>78</c:v>
                </c:pt>
                <c:pt idx="2368">
                  <c:v>81</c:v>
                </c:pt>
                <c:pt idx="2369">
                  <c:v>84</c:v>
                </c:pt>
                <c:pt idx="2370">
                  <c:v>88</c:v>
                </c:pt>
                <c:pt idx="2371">
                  <c:v>86</c:v>
                </c:pt>
                <c:pt idx="2372">
                  <c:v>81</c:v>
                </c:pt>
                <c:pt idx="2373">
                  <c:v>81</c:v>
                </c:pt>
                <c:pt idx="2374">
                  <c:v>83</c:v>
                </c:pt>
                <c:pt idx="2375">
                  <c:v>87</c:v>
                </c:pt>
                <c:pt idx="2376">
                  <c:v>89</c:v>
                </c:pt>
                <c:pt idx="2377">
                  <c:v>82</c:v>
                </c:pt>
                <c:pt idx="2378">
                  <c:v>79</c:v>
                </c:pt>
                <c:pt idx="2379">
                  <c:v>80</c:v>
                </c:pt>
                <c:pt idx="2380">
                  <c:v>83</c:v>
                </c:pt>
                <c:pt idx="2381">
                  <c:v>87</c:v>
                </c:pt>
                <c:pt idx="2382">
                  <c:v>86</c:v>
                </c:pt>
                <c:pt idx="2383">
                  <c:v>81</c:v>
                </c:pt>
                <c:pt idx="2384">
                  <c:v>81</c:v>
                </c:pt>
                <c:pt idx="2385">
                  <c:v>83</c:v>
                </c:pt>
                <c:pt idx="2386">
                  <c:v>86</c:v>
                </c:pt>
                <c:pt idx="2387">
                  <c:v>90</c:v>
                </c:pt>
                <c:pt idx="2388">
                  <c:v>84</c:v>
                </c:pt>
                <c:pt idx="2389">
                  <c:v>81</c:v>
                </c:pt>
                <c:pt idx="2390">
                  <c:v>81</c:v>
                </c:pt>
                <c:pt idx="2391">
                  <c:v>83</c:v>
                </c:pt>
                <c:pt idx="2392">
                  <c:v>88</c:v>
                </c:pt>
                <c:pt idx="2393">
                  <c:v>87</c:v>
                </c:pt>
                <c:pt idx="2394">
                  <c:v>81</c:v>
                </c:pt>
                <c:pt idx="2395">
                  <c:v>81</c:v>
                </c:pt>
                <c:pt idx="2396">
                  <c:v>82</c:v>
                </c:pt>
                <c:pt idx="2397">
                  <c:v>86</c:v>
                </c:pt>
                <c:pt idx="2398">
                  <c:v>90</c:v>
                </c:pt>
                <c:pt idx="2399">
                  <c:v>85</c:v>
                </c:pt>
                <c:pt idx="2400">
                  <c:v>80</c:v>
                </c:pt>
                <c:pt idx="2401">
                  <c:v>80</c:v>
                </c:pt>
                <c:pt idx="2402">
                  <c:v>84</c:v>
                </c:pt>
                <c:pt idx="2403">
                  <c:v>89</c:v>
                </c:pt>
                <c:pt idx="2404">
                  <c:v>88</c:v>
                </c:pt>
                <c:pt idx="2405">
                  <c:v>82</c:v>
                </c:pt>
                <c:pt idx="2406">
                  <c:v>81</c:v>
                </c:pt>
                <c:pt idx="2407">
                  <c:v>83</c:v>
                </c:pt>
                <c:pt idx="2408">
                  <c:v>86</c:v>
                </c:pt>
                <c:pt idx="2409">
                  <c:v>90</c:v>
                </c:pt>
                <c:pt idx="2410">
                  <c:v>86</c:v>
                </c:pt>
                <c:pt idx="2411">
                  <c:v>81</c:v>
                </c:pt>
                <c:pt idx="2412">
                  <c:v>81</c:v>
                </c:pt>
                <c:pt idx="2413">
                  <c:v>83</c:v>
                </c:pt>
                <c:pt idx="2414">
                  <c:v>88</c:v>
                </c:pt>
                <c:pt idx="2415">
                  <c:v>89</c:v>
                </c:pt>
                <c:pt idx="2416">
                  <c:v>84</c:v>
                </c:pt>
                <c:pt idx="2417">
                  <c:v>81</c:v>
                </c:pt>
                <c:pt idx="2418">
                  <c:v>82</c:v>
                </c:pt>
                <c:pt idx="2419">
                  <c:v>86</c:v>
                </c:pt>
                <c:pt idx="2420">
                  <c:v>90</c:v>
                </c:pt>
                <c:pt idx="2421">
                  <c:v>87</c:v>
                </c:pt>
                <c:pt idx="2422">
                  <c:v>81</c:v>
                </c:pt>
                <c:pt idx="2423">
                  <c:v>83</c:v>
                </c:pt>
                <c:pt idx="2424">
                  <c:v>85</c:v>
                </c:pt>
                <c:pt idx="2425">
                  <c:v>89</c:v>
                </c:pt>
                <c:pt idx="2426">
                  <c:v>90</c:v>
                </c:pt>
                <c:pt idx="2427">
                  <c:v>84</c:v>
                </c:pt>
                <c:pt idx="2428">
                  <c:v>82</c:v>
                </c:pt>
                <c:pt idx="2429">
                  <c:v>82</c:v>
                </c:pt>
                <c:pt idx="2430">
                  <c:v>85</c:v>
                </c:pt>
                <c:pt idx="2431">
                  <c:v>90</c:v>
                </c:pt>
                <c:pt idx="2432">
                  <c:v>88</c:v>
                </c:pt>
                <c:pt idx="2433">
                  <c:v>84</c:v>
                </c:pt>
                <c:pt idx="2434">
                  <c:v>84</c:v>
                </c:pt>
                <c:pt idx="2435">
                  <c:v>85</c:v>
                </c:pt>
                <c:pt idx="2436">
                  <c:v>88</c:v>
                </c:pt>
                <c:pt idx="2437">
                  <c:v>90</c:v>
                </c:pt>
                <c:pt idx="2438">
                  <c:v>83</c:v>
                </c:pt>
                <c:pt idx="2439">
                  <c:v>79</c:v>
                </c:pt>
                <c:pt idx="2440">
                  <c:v>80</c:v>
                </c:pt>
                <c:pt idx="2441">
                  <c:v>84</c:v>
                </c:pt>
                <c:pt idx="2442">
                  <c:v>90</c:v>
                </c:pt>
                <c:pt idx="2443">
                  <c:v>88</c:v>
                </c:pt>
                <c:pt idx="2444">
                  <c:v>81</c:v>
                </c:pt>
                <c:pt idx="2445">
                  <c:v>81</c:v>
                </c:pt>
                <c:pt idx="2446">
                  <c:v>82</c:v>
                </c:pt>
                <c:pt idx="2447">
                  <c:v>86</c:v>
                </c:pt>
                <c:pt idx="2448">
                  <c:v>89</c:v>
                </c:pt>
                <c:pt idx="2449">
                  <c:v>82</c:v>
                </c:pt>
                <c:pt idx="2450">
                  <c:v>78</c:v>
                </c:pt>
                <c:pt idx="2451">
                  <c:v>80</c:v>
                </c:pt>
                <c:pt idx="2452">
                  <c:v>83</c:v>
                </c:pt>
                <c:pt idx="2453">
                  <c:v>88</c:v>
                </c:pt>
                <c:pt idx="2454">
                  <c:v>86</c:v>
                </c:pt>
                <c:pt idx="2455">
                  <c:v>80</c:v>
                </c:pt>
                <c:pt idx="2456">
                  <c:v>80</c:v>
                </c:pt>
                <c:pt idx="2457">
                  <c:v>82</c:v>
                </c:pt>
                <c:pt idx="2458">
                  <c:v>87</c:v>
                </c:pt>
                <c:pt idx="2459">
                  <c:v>90</c:v>
                </c:pt>
                <c:pt idx="2460">
                  <c:v>85</c:v>
                </c:pt>
                <c:pt idx="2461">
                  <c:v>81</c:v>
                </c:pt>
                <c:pt idx="2462">
                  <c:v>82</c:v>
                </c:pt>
                <c:pt idx="2463">
                  <c:v>84</c:v>
                </c:pt>
                <c:pt idx="2464">
                  <c:v>89</c:v>
                </c:pt>
                <c:pt idx="2465">
                  <c:v>90</c:v>
                </c:pt>
                <c:pt idx="2466">
                  <c:v>84</c:v>
                </c:pt>
                <c:pt idx="2467">
                  <c:v>82</c:v>
                </c:pt>
                <c:pt idx="2468">
                  <c:v>85</c:v>
                </c:pt>
                <c:pt idx="2469">
                  <c:v>91</c:v>
                </c:pt>
                <c:pt idx="2470">
                  <c:v>97</c:v>
                </c:pt>
                <c:pt idx="2471">
                  <c:v>93</c:v>
                </c:pt>
                <c:pt idx="2472">
                  <c:v>91</c:v>
                </c:pt>
                <c:pt idx="2473">
                  <c:v>94</c:v>
                </c:pt>
                <c:pt idx="2474">
                  <c:v>98</c:v>
                </c:pt>
                <c:pt idx="2475">
                  <c:v>103</c:v>
                </c:pt>
                <c:pt idx="2476">
                  <c:v>102</c:v>
                </c:pt>
                <c:pt idx="2477">
                  <c:v>94</c:v>
                </c:pt>
                <c:pt idx="2478">
                  <c:v>89</c:v>
                </c:pt>
                <c:pt idx="2479">
                  <c:v>85</c:v>
                </c:pt>
                <c:pt idx="2480">
                  <c:v>84</c:v>
                </c:pt>
                <c:pt idx="2481">
                  <c:v>85</c:v>
                </c:pt>
                <c:pt idx="2482">
                  <c:v>80</c:v>
                </c:pt>
                <c:pt idx="2483">
                  <c:v>74</c:v>
                </c:pt>
                <c:pt idx="2484">
                  <c:v>75</c:v>
                </c:pt>
                <c:pt idx="2485">
                  <c:v>79</c:v>
                </c:pt>
                <c:pt idx="2486">
                  <c:v>86</c:v>
                </c:pt>
                <c:pt idx="2487">
                  <c:v>88</c:v>
                </c:pt>
                <c:pt idx="2488">
                  <c:v>82</c:v>
                </c:pt>
                <c:pt idx="2489">
                  <c:v>80</c:v>
                </c:pt>
                <c:pt idx="2490">
                  <c:v>81</c:v>
                </c:pt>
                <c:pt idx="2491">
                  <c:v>84</c:v>
                </c:pt>
                <c:pt idx="2492">
                  <c:v>89</c:v>
                </c:pt>
                <c:pt idx="2493">
                  <c:v>88</c:v>
                </c:pt>
                <c:pt idx="2494">
                  <c:v>82</c:v>
                </c:pt>
                <c:pt idx="2495">
                  <c:v>82</c:v>
                </c:pt>
                <c:pt idx="2496">
                  <c:v>85</c:v>
                </c:pt>
                <c:pt idx="2497">
                  <c:v>90</c:v>
                </c:pt>
                <c:pt idx="2498">
                  <c:v>92</c:v>
                </c:pt>
                <c:pt idx="2499">
                  <c:v>87</c:v>
                </c:pt>
                <c:pt idx="2500">
                  <c:v>84</c:v>
                </c:pt>
                <c:pt idx="2501">
                  <c:v>85</c:v>
                </c:pt>
                <c:pt idx="2502">
                  <c:v>87</c:v>
                </c:pt>
                <c:pt idx="2503">
                  <c:v>92</c:v>
                </c:pt>
                <c:pt idx="2504">
                  <c:v>91</c:v>
                </c:pt>
                <c:pt idx="2505">
                  <c:v>85</c:v>
                </c:pt>
                <c:pt idx="2506">
                  <c:v>84</c:v>
                </c:pt>
                <c:pt idx="2507">
                  <c:v>86</c:v>
                </c:pt>
                <c:pt idx="2508">
                  <c:v>91</c:v>
                </c:pt>
                <c:pt idx="2509">
                  <c:v>93</c:v>
                </c:pt>
                <c:pt idx="2510">
                  <c:v>87</c:v>
                </c:pt>
                <c:pt idx="2511">
                  <c:v>84</c:v>
                </c:pt>
                <c:pt idx="2512">
                  <c:v>86</c:v>
                </c:pt>
                <c:pt idx="2513">
                  <c:v>89</c:v>
                </c:pt>
                <c:pt idx="2514">
                  <c:v>95</c:v>
                </c:pt>
                <c:pt idx="2515">
                  <c:v>94</c:v>
                </c:pt>
                <c:pt idx="2516">
                  <c:v>86</c:v>
                </c:pt>
                <c:pt idx="2517">
                  <c:v>85</c:v>
                </c:pt>
                <c:pt idx="2518">
                  <c:v>88</c:v>
                </c:pt>
                <c:pt idx="2519">
                  <c:v>91</c:v>
                </c:pt>
                <c:pt idx="2520">
                  <c:v>95</c:v>
                </c:pt>
                <c:pt idx="2521">
                  <c:v>89</c:v>
                </c:pt>
                <c:pt idx="2522">
                  <c:v>86</c:v>
                </c:pt>
                <c:pt idx="2523">
                  <c:v>87</c:v>
                </c:pt>
                <c:pt idx="2524">
                  <c:v>91</c:v>
                </c:pt>
                <c:pt idx="2525">
                  <c:v>95</c:v>
                </c:pt>
                <c:pt idx="2526">
                  <c:v>95</c:v>
                </c:pt>
                <c:pt idx="2527">
                  <c:v>89</c:v>
                </c:pt>
                <c:pt idx="2528">
                  <c:v>88</c:v>
                </c:pt>
                <c:pt idx="2529">
                  <c:v>90</c:v>
                </c:pt>
                <c:pt idx="2530">
                  <c:v>94</c:v>
                </c:pt>
                <c:pt idx="2531">
                  <c:v>99</c:v>
                </c:pt>
                <c:pt idx="2532">
                  <c:v>95</c:v>
                </c:pt>
                <c:pt idx="2533">
                  <c:v>90</c:v>
                </c:pt>
                <c:pt idx="2534">
                  <c:v>91</c:v>
                </c:pt>
                <c:pt idx="2535">
                  <c:v>93</c:v>
                </c:pt>
                <c:pt idx="2536">
                  <c:v>99</c:v>
                </c:pt>
                <c:pt idx="2537">
                  <c:v>99</c:v>
                </c:pt>
                <c:pt idx="2538">
                  <c:v>92</c:v>
                </c:pt>
                <c:pt idx="2539">
                  <c:v>90</c:v>
                </c:pt>
                <c:pt idx="2540">
                  <c:v>92</c:v>
                </c:pt>
                <c:pt idx="2541">
                  <c:v>97</c:v>
                </c:pt>
                <c:pt idx="2542">
                  <c:v>102</c:v>
                </c:pt>
                <c:pt idx="2543">
                  <c:v>99</c:v>
                </c:pt>
                <c:pt idx="2544">
                  <c:v>93</c:v>
                </c:pt>
                <c:pt idx="2545">
                  <c:v>92</c:v>
                </c:pt>
                <c:pt idx="2546">
                  <c:v>95</c:v>
                </c:pt>
                <c:pt idx="2547">
                  <c:v>100</c:v>
                </c:pt>
                <c:pt idx="2548">
                  <c:v>101</c:v>
                </c:pt>
                <c:pt idx="2549">
                  <c:v>96</c:v>
                </c:pt>
                <c:pt idx="2550">
                  <c:v>93</c:v>
                </c:pt>
                <c:pt idx="2551">
                  <c:v>94</c:v>
                </c:pt>
                <c:pt idx="2552">
                  <c:v>97</c:v>
                </c:pt>
                <c:pt idx="2553">
                  <c:v>102</c:v>
                </c:pt>
                <c:pt idx="2554">
                  <c:v>99</c:v>
                </c:pt>
                <c:pt idx="2555">
                  <c:v>92</c:v>
                </c:pt>
                <c:pt idx="2556">
                  <c:v>90</c:v>
                </c:pt>
                <c:pt idx="2557">
                  <c:v>92</c:v>
                </c:pt>
                <c:pt idx="2558">
                  <c:v>97</c:v>
                </c:pt>
                <c:pt idx="2559">
                  <c:v>98</c:v>
                </c:pt>
                <c:pt idx="2560">
                  <c:v>93</c:v>
                </c:pt>
                <c:pt idx="2561">
                  <c:v>89</c:v>
                </c:pt>
                <c:pt idx="2562">
                  <c:v>89</c:v>
                </c:pt>
                <c:pt idx="2563">
                  <c:v>91</c:v>
                </c:pt>
                <c:pt idx="2564">
                  <c:v>94</c:v>
                </c:pt>
                <c:pt idx="2565">
                  <c:v>91</c:v>
                </c:pt>
                <c:pt idx="2566">
                  <c:v>84</c:v>
                </c:pt>
                <c:pt idx="2567">
                  <c:v>83</c:v>
                </c:pt>
                <c:pt idx="2568">
                  <c:v>85</c:v>
                </c:pt>
                <c:pt idx="2569">
                  <c:v>90</c:v>
                </c:pt>
                <c:pt idx="2570">
                  <c:v>91</c:v>
                </c:pt>
                <c:pt idx="2571">
                  <c:v>86</c:v>
                </c:pt>
                <c:pt idx="2572">
                  <c:v>82</c:v>
                </c:pt>
                <c:pt idx="2573">
                  <c:v>83</c:v>
                </c:pt>
                <c:pt idx="2574">
                  <c:v>85</c:v>
                </c:pt>
                <c:pt idx="2575">
                  <c:v>90</c:v>
                </c:pt>
                <c:pt idx="2576">
                  <c:v>88</c:v>
                </c:pt>
                <c:pt idx="2577">
                  <c:v>81</c:v>
                </c:pt>
                <c:pt idx="2578">
                  <c:v>80</c:v>
                </c:pt>
                <c:pt idx="2579">
                  <c:v>81</c:v>
                </c:pt>
                <c:pt idx="2580">
                  <c:v>86</c:v>
                </c:pt>
                <c:pt idx="2581">
                  <c:v>90</c:v>
                </c:pt>
                <c:pt idx="2582">
                  <c:v>86</c:v>
                </c:pt>
                <c:pt idx="2583">
                  <c:v>81</c:v>
                </c:pt>
                <c:pt idx="2584">
                  <c:v>82</c:v>
                </c:pt>
                <c:pt idx="2585">
                  <c:v>84</c:v>
                </c:pt>
                <c:pt idx="2586">
                  <c:v>88</c:v>
                </c:pt>
                <c:pt idx="2587">
                  <c:v>87</c:v>
                </c:pt>
                <c:pt idx="2588">
                  <c:v>80</c:v>
                </c:pt>
                <c:pt idx="2589">
                  <c:v>80</c:v>
                </c:pt>
                <c:pt idx="2590">
                  <c:v>82</c:v>
                </c:pt>
                <c:pt idx="2591">
                  <c:v>86</c:v>
                </c:pt>
                <c:pt idx="2592">
                  <c:v>90</c:v>
                </c:pt>
                <c:pt idx="2593">
                  <c:v>86</c:v>
                </c:pt>
                <c:pt idx="2594">
                  <c:v>81</c:v>
                </c:pt>
                <c:pt idx="2595">
                  <c:v>82</c:v>
                </c:pt>
                <c:pt idx="2596">
                  <c:v>84</c:v>
                </c:pt>
                <c:pt idx="2597">
                  <c:v>89</c:v>
                </c:pt>
                <c:pt idx="2598">
                  <c:v>90</c:v>
                </c:pt>
                <c:pt idx="2599">
                  <c:v>84</c:v>
                </c:pt>
                <c:pt idx="2600">
                  <c:v>82</c:v>
                </c:pt>
                <c:pt idx="2601">
                  <c:v>82</c:v>
                </c:pt>
                <c:pt idx="2602">
                  <c:v>86</c:v>
                </c:pt>
                <c:pt idx="2603">
                  <c:v>90</c:v>
                </c:pt>
                <c:pt idx="2604">
                  <c:v>86</c:v>
                </c:pt>
                <c:pt idx="2605">
                  <c:v>81</c:v>
                </c:pt>
                <c:pt idx="2606">
                  <c:v>81</c:v>
                </c:pt>
                <c:pt idx="2607">
                  <c:v>83</c:v>
                </c:pt>
                <c:pt idx="2608">
                  <c:v>88</c:v>
                </c:pt>
                <c:pt idx="2609">
                  <c:v>89</c:v>
                </c:pt>
                <c:pt idx="2610">
                  <c:v>83</c:v>
                </c:pt>
                <c:pt idx="2611">
                  <c:v>82</c:v>
                </c:pt>
                <c:pt idx="2612">
                  <c:v>84</c:v>
                </c:pt>
                <c:pt idx="2613">
                  <c:v>86</c:v>
                </c:pt>
                <c:pt idx="2614">
                  <c:v>91</c:v>
                </c:pt>
                <c:pt idx="2615">
                  <c:v>88</c:v>
                </c:pt>
                <c:pt idx="2616">
                  <c:v>82</c:v>
                </c:pt>
                <c:pt idx="2617">
                  <c:v>82</c:v>
                </c:pt>
                <c:pt idx="2618">
                  <c:v>86</c:v>
                </c:pt>
                <c:pt idx="2619">
                  <c:v>90</c:v>
                </c:pt>
                <c:pt idx="2620">
                  <c:v>92</c:v>
                </c:pt>
                <c:pt idx="2621">
                  <c:v>86</c:v>
                </c:pt>
                <c:pt idx="2622">
                  <c:v>83</c:v>
                </c:pt>
                <c:pt idx="2623">
                  <c:v>84</c:v>
                </c:pt>
                <c:pt idx="2624">
                  <c:v>86</c:v>
                </c:pt>
                <c:pt idx="2625">
                  <c:v>90</c:v>
                </c:pt>
                <c:pt idx="2626">
                  <c:v>87</c:v>
                </c:pt>
                <c:pt idx="2627">
                  <c:v>82</c:v>
                </c:pt>
                <c:pt idx="2628">
                  <c:v>82</c:v>
                </c:pt>
                <c:pt idx="2629">
                  <c:v>84</c:v>
                </c:pt>
                <c:pt idx="2630">
                  <c:v>89</c:v>
                </c:pt>
                <c:pt idx="2631">
                  <c:v>92</c:v>
                </c:pt>
                <c:pt idx="2632">
                  <c:v>86</c:v>
                </c:pt>
                <c:pt idx="2633">
                  <c:v>83</c:v>
                </c:pt>
                <c:pt idx="2634">
                  <c:v>84</c:v>
                </c:pt>
                <c:pt idx="2635">
                  <c:v>86</c:v>
                </c:pt>
                <c:pt idx="2636">
                  <c:v>92</c:v>
                </c:pt>
                <c:pt idx="2637">
                  <c:v>91</c:v>
                </c:pt>
                <c:pt idx="2638">
                  <c:v>83</c:v>
                </c:pt>
                <c:pt idx="2639">
                  <c:v>80</c:v>
                </c:pt>
                <c:pt idx="2640">
                  <c:v>82</c:v>
                </c:pt>
                <c:pt idx="2641">
                  <c:v>86</c:v>
                </c:pt>
                <c:pt idx="2642">
                  <c:v>89</c:v>
                </c:pt>
                <c:pt idx="2643">
                  <c:v>86</c:v>
                </c:pt>
                <c:pt idx="2644">
                  <c:v>83</c:v>
                </c:pt>
                <c:pt idx="2645">
                  <c:v>83</c:v>
                </c:pt>
                <c:pt idx="2646">
                  <c:v>86</c:v>
                </c:pt>
                <c:pt idx="2647">
                  <c:v>91</c:v>
                </c:pt>
                <c:pt idx="2648">
                  <c:v>91</c:v>
                </c:pt>
                <c:pt idx="2649">
                  <c:v>84</c:v>
                </c:pt>
                <c:pt idx="2650">
                  <c:v>81</c:v>
                </c:pt>
                <c:pt idx="2651">
                  <c:v>83</c:v>
                </c:pt>
                <c:pt idx="2652">
                  <c:v>87</c:v>
                </c:pt>
                <c:pt idx="2653">
                  <c:v>91</c:v>
                </c:pt>
                <c:pt idx="2654">
                  <c:v>87</c:v>
                </c:pt>
                <c:pt idx="2655">
                  <c:v>82</c:v>
                </c:pt>
                <c:pt idx="2656">
                  <c:v>83</c:v>
                </c:pt>
                <c:pt idx="2657">
                  <c:v>85</c:v>
                </c:pt>
                <c:pt idx="2658">
                  <c:v>91</c:v>
                </c:pt>
                <c:pt idx="2659">
                  <c:v>91</c:v>
                </c:pt>
                <c:pt idx="2660">
                  <c:v>84</c:v>
                </c:pt>
                <c:pt idx="2661">
                  <c:v>83</c:v>
                </c:pt>
                <c:pt idx="2662">
                  <c:v>85</c:v>
                </c:pt>
                <c:pt idx="2663">
                  <c:v>87</c:v>
                </c:pt>
                <c:pt idx="2664">
                  <c:v>91</c:v>
                </c:pt>
                <c:pt idx="2665">
                  <c:v>87</c:v>
                </c:pt>
                <c:pt idx="2666">
                  <c:v>81</c:v>
                </c:pt>
                <c:pt idx="2667">
                  <c:v>81</c:v>
                </c:pt>
                <c:pt idx="2668">
                  <c:v>84</c:v>
                </c:pt>
                <c:pt idx="2669">
                  <c:v>90</c:v>
                </c:pt>
                <c:pt idx="2670">
                  <c:v>92</c:v>
                </c:pt>
                <c:pt idx="2671">
                  <c:v>86</c:v>
                </c:pt>
                <c:pt idx="2672">
                  <c:v>83</c:v>
                </c:pt>
                <c:pt idx="2673">
                  <c:v>84</c:v>
                </c:pt>
                <c:pt idx="2674">
                  <c:v>87</c:v>
                </c:pt>
                <c:pt idx="2675">
                  <c:v>90</c:v>
                </c:pt>
                <c:pt idx="2676">
                  <c:v>88</c:v>
                </c:pt>
                <c:pt idx="2677">
                  <c:v>83</c:v>
                </c:pt>
                <c:pt idx="2678">
                  <c:v>82</c:v>
                </c:pt>
                <c:pt idx="2679">
                  <c:v>84</c:v>
                </c:pt>
                <c:pt idx="2680">
                  <c:v>89</c:v>
                </c:pt>
                <c:pt idx="2681">
                  <c:v>92</c:v>
                </c:pt>
                <c:pt idx="2682">
                  <c:v>85</c:v>
                </c:pt>
                <c:pt idx="2683">
                  <c:v>82</c:v>
                </c:pt>
                <c:pt idx="2684">
                  <c:v>84</c:v>
                </c:pt>
                <c:pt idx="2685">
                  <c:v>86</c:v>
                </c:pt>
                <c:pt idx="2686">
                  <c:v>92</c:v>
                </c:pt>
                <c:pt idx="2687">
                  <c:v>89</c:v>
                </c:pt>
                <c:pt idx="2688">
                  <c:v>82</c:v>
                </c:pt>
                <c:pt idx="2689">
                  <c:v>82</c:v>
                </c:pt>
                <c:pt idx="2690">
                  <c:v>85</c:v>
                </c:pt>
                <c:pt idx="2691">
                  <c:v>89</c:v>
                </c:pt>
                <c:pt idx="2692">
                  <c:v>91</c:v>
                </c:pt>
                <c:pt idx="2693">
                  <c:v>85</c:v>
                </c:pt>
                <c:pt idx="2694">
                  <c:v>82</c:v>
                </c:pt>
                <c:pt idx="2695">
                  <c:v>83</c:v>
                </c:pt>
                <c:pt idx="2696">
                  <c:v>86</c:v>
                </c:pt>
                <c:pt idx="2697">
                  <c:v>91</c:v>
                </c:pt>
                <c:pt idx="2698">
                  <c:v>90</c:v>
                </c:pt>
                <c:pt idx="2699">
                  <c:v>84</c:v>
                </c:pt>
                <c:pt idx="2700">
                  <c:v>84</c:v>
                </c:pt>
                <c:pt idx="2701">
                  <c:v>86</c:v>
                </c:pt>
                <c:pt idx="2702">
                  <c:v>90</c:v>
                </c:pt>
                <c:pt idx="2703">
                  <c:v>93</c:v>
                </c:pt>
                <c:pt idx="2704">
                  <c:v>89</c:v>
                </c:pt>
                <c:pt idx="2705">
                  <c:v>85</c:v>
                </c:pt>
                <c:pt idx="2706">
                  <c:v>86</c:v>
                </c:pt>
                <c:pt idx="2707">
                  <c:v>88</c:v>
                </c:pt>
                <c:pt idx="2708">
                  <c:v>93</c:v>
                </c:pt>
                <c:pt idx="2709">
                  <c:v>93</c:v>
                </c:pt>
                <c:pt idx="2710">
                  <c:v>86</c:v>
                </c:pt>
                <c:pt idx="2711">
                  <c:v>84</c:v>
                </c:pt>
                <c:pt idx="2712">
                  <c:v>85</c:v>
                </c:pt>
                <c:pt idx="2713">
                  <c:v>89</c:v>
                </c:pt>
                <c:pt idx="2714">
                  <c:v>92</c:v>
                </c:pt>
                <c:pt idx="2715">
                  <c:v>86</c:v>
                </c:pt>
                <c:pt idx="2716">
                  <c:v>81</c:v>
                </c:pt>
                <c:pt idx="2717">
                  <c:v>82</c:v>
                </c:pt>
                <c:pt idx="2718">
                  <c:v>85</c:v>
                </c:pt>
                <c:pt idx="2719">
                  <c:v>91</c:v>
                </c:pt>
                <c:pt idx="2720">
                  <c:v>91</c:v>
                </c:pt>
                <c:pt idx="2721">
                  <c:v>84</c:v>
                </c:pt>
                <c:pt idx="2722">
                  <c:v>82</c:v>
                </c:pt>
                <c:pt idx="2723">
                  <c:v>85</c:v>
                </c:pt>
                <c:pt idx="2724">
                  <c:v>88</c:v>
                </c:pt>
                <c:pt idx="2725">
                  <c:v>92</c:v>
                </c:pt>
                <c:pt idx="2726">
                  <c:v>89</c:v>
                </c:pt>
                <c:pt idx="2727">
                  <c:v>83</c:v>
                </c:pt>
                <c:pt idx="2728">
                  <c:v>82</c:v>
                </c:pt>
                <c:pt idx="2729">
                  <c:v>84</c:v>
                </c:pt>
                <c:pt idx="2730">
                  <c:v>90</c:v>
                </c:pt>
                <c:pt idx="2731">
                  <c:v>92</c:v>
                </c:pt>
                <c:pt idx="2732">
                  <c:v>86</c:v>
                </c:pt>
                <c:pt idx="2733">
                  <c:v>83</c:v>
                </c:pt>
                <c:pt idx="2734">
                  <c:v>85</c:v>
                </c:pt>
                <c:pt idx="2735">
                  <c:v>87</c:v>
                </c:pt>
                <c:pt idx="2736">
                  <c:v>92</c:v>
                </c:pt>
                <c:pt idx="2737">
                  <c:v>89</c:v>
                </c:pt>
                <c:pt idx="2738">
                  <c:v>83</c:v>
                </c:pt>
                <c:pt idx="2739">
                  <c:v>83</c:v>
                </c:pt>
                <c:pt idx="2740">
                  <c:v>86</c:v>
                </c:pt>
                <c:pt idx="2741">
                  <c:v>91</c:v>
                </c:pt>
                <c:pt idx="2742">
                  <c:v>94</c:v>
                </c:pt>
                <c:pt idx="2743">
                  <c:v>89</c:v>
                </c:pt>
                <c:pt idx="2744">
                  <c:v>87</c:v>
                </c:pt>
                <c:pt idx="2745">
                  <c:v>89</c:v>
                </c:pt>
                <c:pt idx="2746">
                  <c:v>93</c:v>
                </c:pt>
                <c:pt idx="2747">
                  <c:v>100</c:v>
                </c:pt>
                <c:pt idx="2748">
                  <c:v>99</c:v>
                </c:pt>
                <c:pt idx="2749">
                  <c:v>95</c:v>
                </c:pt>
                <c:pt idx="2750">
                  <c:v>97</c:v>
                </c:pt>
                <c:pt idx="2751">
                  <c:v>100</c:v>
                </c:pt>
                <c:pt idx="2752">
                  <c:v>104</c:v>
                </c:pt>
                <c:pt idx="2753">
                  <c:v>104</c:v>
                </c:pt>
                <c:pt idx="2754">
                  <c:v>96</c:v>
                </c:pt>
                <c:pt idx="2755">
                  <c:v>88</c:v>
                </c:pt>
                <c:pt idx="2756">
                  <c:v>86</c:v>
                </c:pt>
                <c:pt idx="2757">
                  <c:v>86</c:v>
                </c:pt>
                <c:pt idx="2758">
                  <c:v>87</c:v>
                </c:pt>
                <c:pt idx="2759">
                  <c:v>85</c:v>
                </c:pt>
                <c:pt idx="2760">
                  <c:v>79</c:v>
                </c:pt>
                <c:pt idx="2761">
                  <c:v>80</c:v>
                </c:pt>
                <c:pt idx="2762">
                  <c:v>82</c:v>
                </c:pt>
                <c:pt idx="2763">
                  <c:v>86</c:v>
                </c:pt>
                <c:pt idx="2764">
                  <c:v>90</c:v>
                </c:pt>
                <c:pt idx="2765">
                  <c:v>85</c:v>
                </c:pt>
                <c:pt idx="2766">
                  <c:v>82</c:v>
                </c:pt>
                <c:pt idx="2767">
                  <c:v>83</c:v>
                </c:pt>
                <c:pt idx="2768">
                  <c:v>86</c:v>
                </c:pt>
                <c:pt idx="2769">
                  <c:v>91</c:v>
                </c:pt>
                <c:pt idx="2770">
                  <c:v>91</c:v>
                </c:pt>
                <c:pt idx="2771">
                  <c:v>86</c:v>
                </c:pt>
                <c:pt idx="2772">
                  <c:v>86</c:v>
                </c:pt>
                <c:pt idx="2773">
                  <c:v>87</c:v>
                </c:pt>
                <c:pt idx="2774">
                  <c:v>92</c:v>
                </c:pt>
                <c:pt idx="2775">
                  <c:v>96</c:v>
                </c:pt>
                <c:pt idx="2776">
                  <c:v>90</c:v>
                </c:pt>
                <c:pt idx="2777">
                  <c:v>86</c:v>
                </c:pt>
                <c:pt idx="2778">
                  <c:v>87</c:v>
                </c:pt>
                <c:pt idx="2779">
                  <c:v>88</c:v>
                </c:pt>
                <c:pt idx="2780">
                  <c:v>93</c:v>
                </c:pt>
                <c:pt idx="2781">
                  <c:v>94</c:v>
                </c:pt>
                <c:pt idx="2782">
                  <c:v>88</c:v>
                </c:pt>
                <c:pt idx="2783">
                  <c:v>87</c:v>
                </c:pt>
                <c:pt idx="2784">
                  <c:v>89</c:v>
                </c:pt>
                <c:pt idx="2785">
                  <c:v>92</c:v>
                </c:pt>
                <c:pt idx="2786">
                  <c:v>96</c:v>
                </c:pt>
                <c:pt idx="2787">
                  <c:v>93</c:v>
                </c:pt>
                <c:pt idx="2788">
                  <c:v>89</c:v>
                </c:pt>
                <c:pt idx="2789">
                  <c:v>88</c:v>
                </c:pt>
                <c:pt idx="2790">
                  <c:v>90</c:v>
                </c:pt>
                <c:pt idx="2791">
                  <c:v>95</c:v>
                </c:pt>
                <c:pt idx="2792">
                  <c:v>96</c:v>
                </c:pt>
                <c:pt idx="2793">
                  <c:v>90</c:v>
                </c:pt>
                <c:pt idx="2794">
                  <c:v>88</c:v>
                </c:pt>
                <c:pt idx="2795">
                  <c:v>90</c:v>
                </c:pt>
                <c:pt idx="2796">
                  <c:v>92</c:v>
                </c:pt>
                <c:pt idx="2797">
                  <c:v>97</c:v>
                </c:pt>
                <c:pt idx="2798">
                  <c:v>94</c:v>
                </c:pt>
                <c:pt idx="2799">
                  <c:v>89</c:v>
                </c:pt>
                <c:pt idx="2800">
                  <c:v>89</c:v>
                </c:pt>
                <c:pt idx="2801">
                  <c:v>92</c:v>
                </c:pt>
                <c:pt idx="2802">
                  <c:v>97</c:v>
                </c:pt>
                <c:pt idx="2803">
                  <c:v>99</c:v>
                </c:pt>
                <c:pt idx="2804">
                  <c:v>92</c:v>
                </c:pt>
                <c:pt idx="2805">
                  <c:v>89</c:v>
                </c:pt>
                <c:pt idx="2806">
                  <c:v>90</c:v>
                </c:pt>
                <c:pt idx="2807">
                  <c:v>92</c:v>
                </c:pt>
                <c:pt idx="2808">
                  <c:v>98</c:v>
                </c:pt>
                <c:pt idx="2809">
                  <c:v>97</c:v>
                </c:pt>
                <c:pt idx="2810">
                  <c:v>92</c:v>
                </c:pt>
                <c:pt idx="2811">
                  <c:v>93</c:v>
                </c:pt>
                <c:pt idx="2812">
                  <c:v>94</c:v>
                </c:pt>
                <c:pt idx="2813">
                  <c:v>99</c:v>
                </c:pt>
                <c:pt idx="2814">
                  <c:v>102</c:v>
                </c:pt>
                <c:pt idx="2815">
                  <c:v>96</c:v>
                </c:pt>
                <c:pt idx="2816">
                  <c:v>93</c:v>
                </c:pt>
                <c:pt idx="2817">
                  <c:v>94</c:v>
                </c:pt>
                <c:pt idx="2818">
                  <c:v>97</c:v>
                </c:pt>
                <c:pt idx="2819">
                  <c:v>102</c:v>
                </c:pt>
                <c:pt idx="2820">
                  <c:v>101</c:v>
                </c:pt>
                <c:pt idx="2821">
                  <c:v>96</c:v>
                </c:pt>
                <c:pt idx="2822">
                  <c:v>96</c:v>
                </c:pt>
                <c:pt idx="2823">
                  <c:v>98</c:v>
                </c:pt>
                <c:pt idx="2824">
                  <c:v>100</c:v>
                </c:pt>
                <c:pt idx="2825">
                  <c:v>104</c:v>
                </c:pt>
                <c:pt idx="2826">
                  <c:v>98</c:v>
                </c:pt>
                <c:pt idx="2827">
                  <c:v>94</c:v>
                </c:pt>
                <c:pt idx="2828">
                  <c:v>95</c:v>
                </c:pt>
                <c:pt idx="2829">
                  <c:v>98</c:v>
                </c:pt>
                <c:pt idx="2830">
                  <c:v>103</c:v>
                </c:pt>
                <c:pt idx="2831">
                  <c:v>100</c:v>
                </c:pt>
                <c:pt idx="2832">
                  <c:v>92</c:v>
                </c:pt>
                <c:pt idx="2833">
                  <c:v>90</c:v>
                </c:pt>
                <c:pt idx="2834">
                  <c:v>92</c:v>
                </c:pt>
                <c:pt idx="2835">
                  <c:v>94</c:v>
                </c:pt>
                <c:pt idx="2836">
                  <c:v>99</c:v>
                </c:pt>
                <c:pt idx="2837">
                  <c:v>93</c:v>
                </c:pt>
                <c:pt idx="2838">
                  <c:v>88</c:v>
                </c:pt>
                <c:pt idx="2839">
                  <c:v>88</c:v>
                </c:pt>
                <c:pt idx="2840">
                  <c:v>91</c:v>
                </c:pt>
                <c:pt idx="2841">
                  <c:v>94</c:v>
                </c:pt>
                <c:pt idx="2842">
                  <c:v>95</c:v>
                </c:pt>
                <c:pt idx="2843">
                  <c:v>87</c:v>
                </c:pt>
                <c:pt idx="2844">
                  <c:v>85</c:v>
                </c:pt>
                <c:pt idx="2845">
                  <c:v>87</c:v>
                </c:pt>
                <c:pt idx="2846">
                  <c:v>90</c:v>
                </c:pt>
                <c:pt idx="2847">
                  <c:v>93</c:v>
                </c:pt>
                <c:pt idx="2848">
                  <c:v>89</c:v>
                </c:pt>
                <c:pt idx="2849">
                  <c:v>83</c:v>
                </c:pt>
                <c:pt idx="2850">
                  <c:v>83</c:v>
                </c:pt>
                <c:pt idx="2851">
                  <c:v>86</c:v>
                </c:pt>
                <c:pt idx="2852">
                  <c:v>91</c:v>
                </c:pt>
                <c:pt idx="2853">
                  <c:v>91</c:v>
                </c:pt>
                <c:pt idx="2854">
                  <c:v>84</c:v>
                </c:pt>
                <c:pt idx="2855">
                  <c:v>82</c:v>
                </c:pt>
                <c:pt idx="2856">
                  <c:v>83</c:v>
                </c:pt>
                <c:pt idx="2857">
                  <c:v>86</c:v>
                </c:pt>
                <c:pt idx="2858">
                  <c:v>91</c:v>
                </c:pt>
                <c:pt idx="2859">
                  <c:v>88</c:v>
                </c:pt>
                <c:pt idx="2860">
                  <c:v>82</c:v>
                </c:pt>
                <c:pt idx="2861">
                  <c:v>82</c:v>
                </c:pt>
                <c:pt idx="2862">
                  <c:v>84</c:v>
                </c:pt>
                <c:pt idx="2863">
                  <c:v>89</c:v>
                </c:pt>
                <c:pt idx="2864">
                  <c:v>90</c:v>
                </c:pt>
                <c:pt idx="2865">
                  <c:v>85</c:v>
                </c:pt>
                <c:pt idx="2866">
                  <c:v>82</c:v>
                </c:pt>
                <c:pt idx="2867">
                  <c:v>83</c:v>
                </c:pt>
                <c:pt idx="2868">
                  <c:v>86</c:v>
                </c:pt>
                <c:pt idx="2869">
                  <c:v>91</c:v>
                </c:pt>
                <c:pt idx="2870">
                  <c:v>89</c:v>
                </c:pt>
                <c:pt idx="2871">
                  <c:v>83</c:v>
                </c:pt>
                <c:pt idx="2872">
                  <c:v>82</c:v>
                </c:pt>
                <c:pt idx="2873">
                  <c:v>85</c:v>
                </c:pt>
                <c:pt idx="2874">
                  <c:v>89</c:v>
                </c:pt>
                <c:pt idx="2875">
                  <c:v>92</c:v>
                </c:pt>
                <c:pt idx="2876">
                  <c:v>85</c:v>
                </c:pt>
                <c:pt idx="2877">
                  <c:v>82</c:v>
                </c:pt>
                <c:pt idx="2878">
                  <c:v>83</c:v>
                </c:pt>
                <c:pt idx="2879">
                  <c:v>87</c:v>
                </c:pt>
                <c:pt idx="2880">
                  <c:v>92</c:v>
                </c:pt>
                <c:pt idx="2881">
                  <c:v>91</c:v>
                </c:pt>
                <c:pt idx="2882">
                  <c:v>84</c:v>
                </c:pt>
                <c:pt idx="2883">
                  <c:v>84</c:v>
                </c:pt>
                <c:pt idx="2884">
                  <c:v>85</c:v>
                </c:pt>
                <c:pt idx="2885">
                  <c:v>90</c:v>
                </c:pt>
                <c:pt idx="2886">
                  <c:v>93</c:v>
                </c:pt>
                <c:pt idx="2887">
                  <c:v>87</c:v>
                </c:pt>
                <c:pt idx="2888">
                  <c:v>83</c:v>
                </c:pt>
                <c:pt idx="2889">
                  <c:v>83</c:v>
                </c:pt>
                <c:pt idx="2890">
                  <c:v>87</c:v>
                </c:pt>
                <c:pt idx="2891">
                  <c:v>93</c:v>
                </c:pt>
                <c:pt idx="2892">
                  <c:v>92</c:v>
                </c:pt>
                <c:pt idx="2893">
                  <c:v>84</c:v>
                </c:pt>
                <c:pt idx="2894">
                  <c:v>82</c:v>
                </c:pt>
                <c:pt idx="2895">
                  <c:v>84</c:v>
                </c:pt>
                <c:pt idx="2896">
                  <c:v>88</c:v>
                </c:pt>
                <c:pt idx="2897">
                  <c:v>92</c:v>
                </c:pt>
                <c:pt idx="2898">
                  <c:v>88</c:v>
                </c:pt>
                <c:pt idx="2899">
                  <c:v>84</c:v>
                </c:pt>
                <c:pt idx="2900">
                  <c:v>84</c:v>
                </c:pt>
                <c:pt idx="2901">
                  <c:v>85</c:v>
                </c:pt>
                <c:pt idx="2902">
                  <c:v>90</c:v>
                </c:pt>
                <c:pt idx="2903">
                  <c:v>90</c:v>
                </c:pt>
                <c:pt idx="2904">
                  <c:v>85</c:v>
                </c:pt>
                <c:pt idx="2905">
                  <c:v>83</c:v>
                </c:pt>
                <c:pt idx="2906">
                  <c:v>85</c:v>
                </c:pt>
                <c:pt idx="2907">
                  <c:v>88</c:v>
                </c:pt>
                <c:pt idx="2908">
                  <c:v>92</c:v>
                </c:pt>
                <c:pt idx="2909">
                  <c:v>88</c:v>
                </c:pt>
                <c:pt idx="2910">
                  <c:v>83</c:v>
                </c:pt>
                <c:pt idx="2911">
                  <c:v>84</c:v>
                </c:pt>
                <c:pt idx="2912">
                  <c:v>86</c:v>
                </c:pt>
                <c:pt idx="2913">
                  <c:v>91</c:v>
                </c:pt>
                <c:pt idx="2914">
                  <c:v>92</c:v>
                </c:pt>
                <c:pt idx="2915">
                  <c:v>86</c:v>
                </c:pt>
                <c:pt idx="2916">
                  <c:v>84</c:v>
                </c:pt>
                <c:pt idx="2917">
                  <c:v>86</c:v>
                </c:pt>
                <c:pt idx="2918">
                  <c:v>89</c:v>
                </c:pt>
                <c:pt idx="2919">
                  <c:v>93</c:v>
                </c:pt>
                <c:pt idx="2920">
                  <c:v>90</c:v>
                </c:pt>
                <c:pt idx="2921">
                  <c:v>83</c:v>
                </c:pt>
                <c:pt idx="2922">
                  <c:v>83</c:v>
                </c:pt>
                <c:pt idx="2923">
                  <c:v>86</c:v>
                </c:pt>
                <c:pt idx="2924">
                  <c:v>92</c:v>
                </c:pt>
                <c:pt idx="2925">
                  <c:v>93</c:v>
                </c:pt>
                <c:pt idx="2926">
                  <c:v>87</c:v>
                </c:pt>
                <c:pt idx="2927">
                  <c:v>84</c:v>
                </c:pt>
                <c:pt idx="2928">
                  <c:v>85</c:v>
                </c:pt>
                <c:pt idx="2929">
                  <c:v>86</c:v>
                </c:pt>
                <c:pt idx="2930">
                  <c:v>89</c:v>
                </c:pt>
                <c:pt idx="2931">
                  <c:v>88</c:v>
                </c:pt>
                <c:pt idx="2932">
                  <c:v>84</c:v>
                </c:pt>
                <c:pt idx="2933">
                  <c:v>85</c:v>
                </c:pt>
                <c:pt idx="2934">
                  <c:v>87</c:v>
                </c:pt>
                <c:pt idx="2935">
                  <c:v>90</c:v>
                </c:pt>
                <c:pt idx="2936">
                  <c:v>93</c:v>
                </c:pt>
                <c:pt idx="2937">
                  <c:v>88</c:v>
                </c:pt>
                <c:pt idx="2938">
                  <c:v>83</c:v>
                </c:pt>
                <c:pt idx="2939">
                  <c:v>84</c:v>
                </c:pt>
                <c:pt idx="2940">
                  <c:v>86</c:v>
                </c:pt>
                <c:pt idx="2941">
                  <c:v>91</c:v>
                </c:pt>
                <c:pt idx="2942">
                  <c:v>90</c:v>
                </c:pt>
                <c:pt idx="2943">
                  <c:v>84</c:v>
                </c:pt>
                <c:pt idx="2944">
                  <c:v>83</c:v>
                </c:pt>
                <c:pt idx="2945">
                  <c:v>86</c:v>
                </c:pt>
                <c:pt idx="2946">
                  <c:v>90</c:v>
                </c:pt>
                <c:pt idx="2947">
                  <c:v>92</c:v>
                </c:pt>
                <c:pt idx="2948">
                  <c:v>87</c:v>
                </c:pt>
                <c:pt idx="2949">
                  <c:v>84</c:v>
                </c:pt>
                <c:pt idx="2950">
                  <c:v>85</c:v>
                </c:pt>
                <c:pt idx="2951">
                  <c:v>88</c:v>
                </c:pt>
                <c:pt idx="2952">
                  <c:v>93</c:v>
                </c:pt>
                <c:pt idx="2953">
                  <c:v>91</c:v>
                </c:pt>
                <c:pt idx="2954">
                  <c:v>84</c:v>
                </c:pt>
                <c:pt idx="2955">
                  <c:v>83</c:v>
                </c:pt>
                <c:pt idx="2956">
                  <c:v>85</c:v>
                </c:pt>
                <c:pt idx="2957">
                  <c:v>89</c:v>
                </c:pt>
                <c:pt idx="2958">
                  <c:v>93</c:v>
                </c:pt>
                <c:pt idx="2959">
                  <c:v>88</c:v>
                </c:pt>
                <c:pt idx="2960">
                  <c:v>84</c:v>
                </c:pt>
                <c:pt idx="2961">
                  <c:v>84</c:v>
                </c:pt>
                <c:pt idx="2962">
                  <c:v>86</c:v>
                </c:pt>
                <c:pt idx="2963">
                  <c:v>90</c:v>
                </c:pt>
                <c:pt idx="2964">
                  <c:v>90</c:v>
                </c:pt>
                <c:pt idx="2965">
                  <c:v>84</c:v>
                </c:pt>
                <c:pt idx="2966">
                  <c:v>83</c:v>
                </c:pt>
                <c:pt idx="2967">
                  <c:v>84</c:v>
                </c:pt>
                <c:pt idx="2968">
                  <c:v>88</c:v>
                </c:pt>
                <c:pt idx="2969">
                  <c:v>93</c:v>
                </c:pt>
                <c:pt idx="2970">
                  <c:v>89</c:v>
                </c:pt>
                <c:pt idx="2971">
                  <c:v>83</c:v>
                </c:pt>
                <c:pt idx="2972">
                  <c:v>83</c:v>
                </c:pt>
                <c:pt idx="2973">
                  <c:v>85</c:v>
                </c:pt>
                <c:pt idx="2974">
                  <c:v>90</c:v>
                </c:pt>
                <c:pt idx="2975">
                  <c:v>91</c:v>
                </c:pt>
                <c:pt idx="2976">
                  <c:v>86</c:v>
                </c:pt>
                <c:pt idx="2977">
                  <c:v>84</c:v>
                </c:pt>
                <c:pt idx="2978">
                  <c:v>86</c:v>
                </c:pt>
                <c:pt idx="2979">
                  <c:v>90</c:v>
                </c:pt>
                <c:pt idx="2980">
                  <c:v>94</c:v>
                </c:pt>
                <c:pt idx="2981">
                  <c:v>92</c:v>
                </c:pt>
                <c:pt idx="2982">
                  <c:v>86</c:v>
                </c:pt>
                <c:pt idx="2983">
                  <c:v>85</c:v>
                </c:pt>
                <c:pt idx="2984">
                  <c:v>86</c:v>
                </c:pt>
                <c:pt idx="2985">
                  <c:v>90</c:v>
                </c:pt>
                <c:pt idx="2986">
                  <c:v>93</c:v>
                </c:pt>
                <c:pt idx="2987">
                  <c:v>87</c:v>
                </c:pt>
                <c:pt idx="2988">
                  <c:v>85</c:v>
                </c:pt>
                <c:pt idx="2989">
                  <c:v>85</c:v>
                </c:pt>
                <c:pt idx="2990">
                  <c:v>88</c:v>
                </c:pt>
                <c:pt idx="2991">
                  <c:v>92</c:v>
                </c:pt>
                <c:pt idx="2992">
                  <c:v>90</c:v>
                </c:pt>
                <c:pt idx="2993">
                  <c:v>85</c:v>
                </c:pt>
                <c:pt idx="2994">
                  <c:v>86</c:v>
                </c:pt>
                <c:pt idx="2995">
                  <c:v>87</c:v>
                </c:pt>
                <c:pt idx="2996">
                  <c:v>91</c:v>
                </c:pt>
                <c:pt idx="2997">
                  <c:v>93</c:v>
                </c:pt>
                <c:pt idx="2998">
                  <c:v>88</c:v>
                </c:pt>
                <c:pt idx="2999">
                  <c:v>84</c:v>
                </c:pt>
                <c:pt idx="3000">
                  <c:v>85</c:v>
                </c:pt>
                <c:pt idx="3001">
                  <c:v>88</c:v>
                </c:pt>
                <c:pt idx="3002">
                  <c:v>92</c:v>
                </c:pt>
                <c:pt idx="3003">
                  <c:v>91</c:v>
                </c:pt>
                <c:pt idx="3004">
                  <c:v>84</c:v>
                </c:pt>
                <c:pt idx="3005">
                  <c:v>83</c:v>
                </c:pt>
                <c:pt idx="3006">
                  <c:v>85</c:v>
                </c:pt>
                <c:pt idx="3007">
                  <c:v>88</c:v>
                </c:pt>
                <c:pt idx="3008">
                  <c:v>92</c:v>
                </c:pt>
                <c:pt idx="3009">
                  <c:v>87</c:v>
                </c:pt>
                <c:pt idx="3010">
                  <c:v>82</c:v>
                </c:pt>
                <c:pt idx="3011">
                  <c:v>83</c:v>
                </c:pt>
                <c:pt idx="3012">
                  <c:v>85</c:v>
                </c:pt>
                <c:pt idx="3013">
                  <c:v>90</c:v>
                </c:pt>
                <c:pt idx="3014">
                  <c:v>90</c:v>
                </c:pt>
                <c:pt idx="3015">
                  <c:v>84</c:v>
                </c:pt>
                <c:pt idx="3016">
                  <c:v>83</c:v>
                </c:pt>
                <c:pt idx="3017">
                  <c:v>85</c:v>
                </c:pt>
                <c:pt idx="3018">
                  <c:v>87</c:v>
                </c:pt>
                <c:pt idx="3019">
                  <c:v>91</c:v>
                </c:pt>
                <c:pt idx="3020">
                  <c:v>87</c:v>
                </c:pt>
                <c:pt idx="3021">
                  <c:v>82</c:v>
                </c:pt>
                <c:pt idx="3022">
                  <c:v>82</c:v>
                </c:pt>
                <c:pt idx="3023">
                  <c:v>86</c:v>
                </c:pt>
                <c:pt idx="3024">
                  <c:v>91</c:v>
                </c:pt>
                <c:pt idx="3025">
                  <c:v>91</c:v>
                </c:pt>
                <c:pt idx="3026">
                  <c:v>84</c:v>
                </c:pt>
                <c:pt idx="3027">
                  <c:v>81</c:v>
                </c:pt>
                <c:pt idx="3028">
                  <c:v>82</c:v>
                </c:pt>
                <c:pt idx="3029">
                  <c:v>88</c:v>
                </c:pt>
                <c:pt idx="3030">
                  <c:v>92</c:v>
                </c:pt>
                <c:pt idx="3031">
                  <c:v>91</c:v>
                </c:pt>
                <c:pt idx="3032">
                  <c:v>86</c:v>
                </c:pt>
                <c:pt idx="3033">
                  <c:v>87</c:v>
                </c:pt>
                <c:pt idx="3034">
                  <c:v>90</c:v>
                </c:pt>
                <c:pt idx="3035">
                  <c:v>95</c:v>
                </c:pt>
                <c:pt idx="3036">
                  <c:v>99</c:v>
                </c:pt>
                <c:pt idx="3037">
                  <c:v>94</c:v>
                </c:pt>
                <c:pt idx="3038">
                  <c:v>94</c:v>
                </c:pt>
                <c:pt idx="3039">
                  <c:v>97</c:v>
                </c:pt>
                <c:pt idx="3040">
                  <c:v>101</c:v>
                </c:pt>
                <c:pt idx="3041">
                  <c:v>105</c:v>
                </c:pt>
                <c:pt idx="3042">
                  <c:v>100</c:v>
                </c:pt>
                <c:pt idx="3043">
                  <c:v>93</c:v>
                </c:pt>
                <c:pt idx="3044">
                  <c:v>89</c:v>
                </c:pt>
                <c:pt idx="3045">
                  <c:v>86</c:v>
                </c:pt>
                <c:pt idx="3046">
                  <c:v>87</c:v>
                </c:pt>
                <c:pt idx="3047">
                  <c:v>87</c:v>
                </c:pt>
                <c:pt idx="3048">
                  <c:v>80</c:v>
                </c:pt>
                <c:pt idx="3049">
                  <c:v>77</c:v>
                </c:pt>
                <c:pt idx="3050">
                  <c:v>78</c:v>
                </c:pt>
                <c:pt idx="3051">
                  <c:v>83</c:v>
                </c:pt>
                <c:pt idx="3052">
                  <c:v>90</c:v>
                </c:pt>
                <c:pt idx="3053">
                  <c:v>87</c:v>
                </c:pt>
                <c:pt idx="3054">
                  <c:v>81</c:v>
                </c:pt>
                <c:pt idx="3055">
                  <c:v>81</c:v>
                </c:pt>
                <c:pt idx="3056">
                  <c:v>84</c:v>
                </c:pt>
                <c:pt idx="3057">
                  <c:v>88</c:v>
                </c:pt>
                <c:pt idx="3058">
                  <c:v>91</c:v>
                </c:pt>
                <c:pt idx="3059">
                  <c:v>86</c:v>
                </c:pt>
                <c:pt idx="3060">
                  <c:v>83</c:v>
                </c:pt>
                <c:pt idx="3061">
                  <c:v>84</c:v>
                </c:pt>
                <c:pt idx="3062">
                  <c:v>86</c:v>
                </c:pt>
                <c:pt idx="3063">
                  <c:v>92</c:v>
                </c:pt>
                <c:pt idx="3064">
                  <c:v>91</c:v>
                </c:pt>
                <c:pt idx="3065">
                  <c:v>85</c:v>
                </c:pt>
                <c:pt idx="3066">
                  <c:v>84</c:v>
                </c:pt>
                <c:pt idx="3067">
                  <c:v>86</c:v>
                </c:pt>
                <c:pt idx="3068">
                  <c:v>90</c:v>
                </c:pt>
                <c:pt idx="3069">
                  <c:v>93</c:v>
                </c:pt>
                <c:pt idx="3070">
                  <c:v>88</c:v>
                </c:pt>
                <c:pt idx="3071">
                  <c:v>83</c:v>
                </c:pt>
                <c:pt idx="3072">
                  <c:v>84</c:v>
                </c:pt>
                <c:pt idx="3073">
                  <c:v>87</c:v>
                </c:pt>
                <c:pt idx="3074">
                  <c:v>92</c:v>
                </c:pt>
                <c:pt idx="3075">
                  <c:v>93</c:v>
                </c:pt>
                <c:pt idx="3076">
                  <c:v>87</c:v>
                </c:pt>
                <c:pt idx="3077">
                  <c:v>85</c:v>
                </c:pt>
                <c:pt idx="3078">
                  <c:v>88</c:v>
                </c:pt>
                <c:pt idx="3079">
                  <c:v>92</c:v>
                </c:pt>
                <c:pt idx="3080">
                  <c:v>94</c:v>
                </c:pt>
                <c:pt idx="3081">
                  <c:v>90</c:v>
                </c:pt>
                <c:pt idx="3082">
                  <c:v>86</c:v>
                </c:pt>
                <c:pt idx="3083">
                  <c:v>87</c:v>
                </c:pt>
                <c:pt idx="3084">
                  <c:v>89</c:v>
                </c:pt>
                <c:pt idx="3085">
                  <c:v>94</c:v>
                </c:pt>
                <c:pt idx="3086">
                  <c:v>95</c:v>
                </c:pt>
                <c:pt idx="3087">
                  <c:v>88</c:v>
                </c:pt>
                <c:pt idx="3088">
                  <c:v>86</c:v>
                </c:pt>
                <c:pt idx="3089">
                  <c:v>88</c:v>
                </c:pt>
                <c:pt idx="3090">
                  <c:v>93</c:v>
                </c:pt>
                <c:pt idx="3091">
                  <c:v>96</c:v>
                </c:pt>
                <c:pt idx="3092">
                  <c:v>93</c:v>
                </c:pt>
                <c:pt idx="3093">
                  <c:v>88</c:v>
                </c:pt>
                <c:pt idx="3094">
                  <c:v>88</c:v>
                </c:pt>
                <c:pt idx="3095">
                  <c:v>91</c:v>
                </c:pt>
                <c:pt idx="3096">
                  <c:v>96</c:v>
                </c:pt>
                <c:pt idx="3097">
                  <c:v>98</c:v>
                </c:pt>
                <c:pt idx="3098">
                  <c:v>93</c:v>
                </c:pt>
                <c:pt idx="3099">
                  <c:v>90</c:v>
                </c:pt>
                <c:pt idx="3100">
                  <c:v>91</c:v>
                </c:pt>
                <c:pt idx="3101">
                  <c:v>93</c:v>
                </c:pt>
                <c:pt idx="3102">
                  <c:v>99</c:v>
                </c:pt>
                <c:pt idx="3103">
                  <c:v>97</c:v>
                </c:pt>
                <c:pt idx="3104">
                  <c:v>92</c:v>
                </c:pt>
                <c:pt idx="3105">
                  <c:v>92</c:v>
                </c:pt>
                <c:pt idx="3106">
                  <c:v>95</c:v>
                </c:pt>
                <c:pt idx="3107">
                  <c:v>98</c:v>
                </c:pt>
                <c:pt idx="3108">
                  <c:v>101</c:v>
                </c:pt>
                <c:pt idx="3109">
                  <c:v>95</c:v>
                </c:pt>
                <c:pt idx="3110">
                  <c:v>92</c:v>
                </c:pt>
                <c:pt idx="3111">
                  <c:v>94</c:v>
                </c:pt>
                <c:pt idx="3112">
                  <c:v>98</c:v>
                </c:pt>
                <c:pt idx="3113">
                  <c:v>103</c:v>
                </c:pt>
                <c:pt idx="3114">
                  <c:v>100</c:v>
                </c:pt>
                <c:pt idx="3115">
                  <c:v>94</c:v>
                </c:pt>
                <c:pt idx="3116">
                  <c:v>94</c:v>
                </c:pt>
                <c:pt idx="3117">
                  <c:v>96</c:v>
                </c:pt>
                <c:pt idx="3118">
                  <c:v>100</c:v>
                </c:pt>
                <c:pt idx="3119">
                  <c:v>102</c:v>
                </c:pt>
                <c:pt idx="3120">
                  <c:v>95</c:v>
                </c:pt>
                <c:pt idx="3121">
                  <c:v>91</c:v>
                </c:pt>
                <c:pt idx="3122">
                  <c:v>90</c:v>
                </c:pt>
                <c:pt idx="3123">
                  <c:v>91</c:v>
                </c:pt>
                <c:pt idx="3124">
                  <c:v>96</c:v>
                </c:pt>
                <c:pt idx="3125">
                  <c:v>95</c:v>
                </c:pt>
                <c:pt idx="3126">
                  <c:v>89</c:v>
                </c:pt>
                <c:pt idx="3127">
                  <c:v>87</c:v>
                </c:pt>
                <c:pt idx="3128">
                  <c:v>89</c:v>
                </c:pt>
                <c:pt idx="3129">
                  <c:v>92</c:v>
                </c:pt>
                <c:pt idx="3130">
                  <c:v>94</c:v>
                </c:pt>
                <c:pt idx="3131">
                  <c:v>89</c:v>
                </c:pt>
                <c:pt idx="3132">
                  <c:v>84</c:v>
                </c:pt>
                <c:pt idx="3133">
                  <c:v>84</c:v>
                </c:pt>
                <c:pt idx="3134">
                  <c:v>85</c:v>
                </c:pt>
                <c:pt idx="3135">
                  <c:v>88</c:v>
                </c:pt>
                <c:pt idx="3136">
                  <c:v>88</c:v>
                </c:pt>
                <c:pt idx="3137">
                  <c:v>82</c:v>
                </c:pt>
                <c:pt idx="3138">
                  <c:v>82</c:v>
                </c:pt>
                <c:pt idx="3139">
                  <c:v>84</c:v>
                </c:pt>
                <c:pt idx="3140">
                  <c:v>86</c:v>
                </c:pt>
                <c:pt idx="3141">
                  <c:v>89</c:v>
                </c:pt>
                <c:pt idx="3142">
                  <c:v>85</c:v>
                </c:pt>
                <c:pt idx="3143">
                  <c:v>79</c:v>
                </c:pt>
                <c:pt idx="3144">
                  <c:v>81</c:v>
                </c:pt>
                <c:pt idx="3145">
                  <c:v>82</c:v>
                </c:pt>
                <c:pt idx="3146">
                  <c:v>87</c:v>
                </c:pt>
                <c:pt idx="3147">
                  <c:v>88</c:v>
                </c:pt>
                <c:pt idx="3148">
                  <c:v>83</c:v>
                </c:pt>
                <c:pt idx="3149">
                  <c:v>81</c:v>
                </c:pt>
                <c:pt idx="3150">
                  <c:v>83</c:v>
                </c:pt>
                <c:pt idx="3151">
                  <c:v>86</c:v>
                </c:pt>
                <c:pt idx="3152">
                  <c:v>89</c:v>
                </c:pt>
                <c:pt idx="3153">
                  <c:v>85</c:v>
                </c:pt>
                <c:pt idx="3154">
                  <c:v>80</c:v>
                </c:pt>
                <c:pt idx="3155">
                  <c:v>80</c:v>
                </c:pt>
                <c:pt idx="3156">
                  <c:v>81</c:v>
                </c:pt>
                <c:pt idx="3157">
                  <c:v>87</c:v>
                </c:pt>
                <c:pt idx="3158">
                  <c:v>89</c:v>
                </c:pt>
                <c:pt idx="3159">
                  <c:v>83</c:v>
                </c:pt>
                <c:pt idx="3160">
                  <c:v>80</c:v>
                </c:pt>
                <c:pt idx="3161">
                  <c:v>82</c:v>
                </c:pt>
                <c:pt idx="3162">
                  <c:v>85</c:v>
                </c:pt>
                <c:pt idx="3163">
                  <c:v>90</c:v>
                </c:pt>
                <c:pt idx="3164">
                  <c:v>87</c:v>
                </c:pt>
                <c:pt idx="3165">
                  <c:v>81</c:v>
                </c:pt>
                <c:pt idx="3166">
                  <c:v>81</c:v>
                </c:pt>
                <c:pt idx="3167">
                  <c:v>83</c:v>
                </c:pt>
                <c:pt idx="3168">
                  <c:v>87</c:v>
                </c:pt>
                <c:pt idx="3169">
                  <c:v>90</c:v>
                </c:pt>
                <c:pt idx="3170">
                  <c:v>84</c:v>
                </c:pt>
                <c:pt idx="3171">
                  <c:v>81</c:v>
                </c:pt>
                <c:pt idx="3172">
                  <c:v>81</c:v>
                </c:pt>
                <c:pt idx="3173">
                  <c:v>84</c:v>
                </c:pt>
                <c:pt idx="3174">
                  <c:v>89</c:v>
                </c:pt>
                <c:pt idx="3175">
                  <c:v>88</c:v>
                </c:pt>
                <c:pt idx="3176">
                  <c:v>82</c:v>
                </c:pt>
                <c:pt idx="3177">
                  <c:v>81</c:v>
                </c:pt>
                <c:pt idx="3178">
                  <c:v>82</c:v>
                </c:pt>
                <c:pt idx="3179">
                  <c:v>86</c:v>
                </c:pt>
                <c:pt idx="3180">
                  <c:v>89</c:v>
                </c:pt>
                <c:pt idx="3181">
                  <c:v>84</c:v>
                </c:pt>
                <c:pt idx="3182">
                  <c:v>81</c:v>
                </c:pt>
                <c:pt idx="3183">
                  <c:v>83</c:v>
                </c:pt>
                <c:pt idx="3184">
                  <c:v>84</c:v>
                </c:pt>
                <c:pt idx="3185">
                  <c:v>88</c:v>
                </c:pt>
                <c:pt idx="3186">
                  <c:v>88</c:v>
                </c:pt>
                <c:pt idx="3187">
                  <c:v>82</c:v>
                </c:pt>
                <c:pt idx="3188">
                  <c:v>81</c:v>
                </c:pt>
                <c:pt idx="3189">
                  <c:v>82</c:v>
                </c:pt>
                <c:pt idx="3190">
                  <c:v>86</c:v>
                </c:pt>
                <c:pt idx="3191">
                  <c:v>90</c:v>
                </c:pt>
                <c:pt idx="3192">
                  <c:v>86</c:v>
                </c:pt>
                <c:pt idx="3193">
                  <c:v>82</c:v>
                </c:pt>
                <c:pt idx="3194">
                  <c:v>82</c:v>
                </c:pt>
                <c:pt idx="3195">
                  <c:v>85</c:v>
                </c:pt>
                <c:pt idx="3196">
                  <c:v>90</c:v>
                </c:pt>
                <c:pt idx="3197">
                  <c:v>91</c:v>
                </c:pt>
                <c:pt idx="3198">
                  <c:v>84</c:v>
                </c:pt>
                <c:pt idx="3199">
                  <c:v>82</c:v>
                </c:pt>
                <c:pt idx="3200">
                  <c:v>84</c:v>
                </c:pt>
                <c:pt idx="3201">
                  <c:v>86</c:v>
                </c:pt>
                <c:pt idx="3202">
                  <c:v>90</c:v>
                </c:pt>
                <c:pt idx="3203">
                  <c:v>86</c:v>
                </c:pt>
                <c:pt idx="3204">
                  <c:v>81</c:v>
                </c:pt>
                <c:pt idx="3205">
                  <c:v>81</c:v>
                </c:pt>
                <c:pt idx="3206">
                  <c:v>84</c:v>
                </c:pt>
                <c:pt idx="3207">
                  <c:v>88</c:v>
                </c:pt>
                <c:pt idx="3208">
                  <c:v>90</c:v>
                </c:pt>
                <c:pt idx="3209">
                  <c:v>84</c:v>
                </c:pt>
                <c:pt idx="3210">
                  <c:v>81</c:v>
                </c:pt>
                <c:pt idx="3211">
                  <c:v>82</c:v>
                </c:pt>
                <c:pt idx="3212">
                  <c:v>85</c:v>
                </c:pt>
                <c:pt idx="3213">
                  <c:v>90</c:v>
                </c:pt>
                <c:pt idx="3214">
                  <c:v>87</c:v>
                </c:pt>
                <c:pt idx="3215">
                  <c:v>81</c:v>
                </c:pt>
                <c:pt idx="3216">
                  <c:v>80</c:v>
                </c:pt>
                <c:pt idx="3217">
                  <c:v>82</c:v>
                </c:pt>
                <c:pt idx="3218">
                  <c:v>87</c:v>
                </c:pt>
                <c:pt idx="3219">
                  <c:v>90</c:v>
                </c:pt>
                <c:pt idx="3220">
                  <c:v>84</c:v>
                </c:pt>
                <c:pt idx="3221">
                  <c:v>82</c:v>
                </c:pt>
                <c:pt idx="3222">
                  <c:v>83</c:v>
                </c:pt>
                <c:pt idx="3223">
                  <c:v>85</c:v>
                </c:pt>
                <c:pt idx="3224">
                  <c:v>90</c:v>
                </c:pt>
                <c:pt idx="3225">
                  <c:v>88</c:v>
                </c:pt>
                <c:pt idx="3226">
                  <c:v>83</c:v>
                </c:pt>
                <c:pt idx="3227">
                  <c:v>81</c:v>
                </c:pt>
                <c:pt idx="3228">
                  <c:v>83</c:v>
                </c:pt>
                <c:pt idx="3229">
                  <c:v>87</c:v>
                </c:pt>
                <c:pt idx="3230">
                  <c:v>90</c:v>
                </c:pt>
                <c:pt idx="3231">
                  <c:v>84</c:v>
                </c:pt>
                <c:pt idx="3232">
                  <c:v>81</c:v>
                </c:pt>
                <c:pt idx="3233">
                  <c:v>82</c:v>
                </c:pt>
                <c:pt idx="3234">
                  <c:v>84</c:v>
                </c:pt>
                <c:pt idx="3235">
                  <c:v>89</c:v>
                </c:pt>
                <c:pt idx="3236">
                  <c:v>88</c:v>
                </c:pt>
                <c:pt idx="3237">
                  <c:v>81</c:v>
                </c:pt>
                <c:pt idx="3238">
                  <c:v>81</c:v>
                </c:pt>
                <c:pt idx="3239">
                  <c:v>83</c:v>
                </c:pt>
                <c:pt idx="3240">
                  <c:v>87</c:v>
                </c:pt>
                <c:pt idx="3241">
                  <c:v>89</c:v>
                </c:pt>
                <c:pt idx="3242">
                  <c:v>83</c:v>
                </c:pt>
                <c:pt idx="3243">
                  <c:v>79</c:v>
                </c:pt>
                <c:pt idx="3244">
                  <c:v>80</c:v>
                </c:pt>
                <c:pt idx="3245">
                  <c:v>84</c:v>
                </c:pt>
                <c:pt idx="3246">
                  <c:v>90</c:v>
                </c:pt>
                <c:pt idx="3247">
                  <c:v>89</c:v>
                </c:pt>
                <c:pt idx="3248">
                  <c:v>82</c:v>
                </c:pt>
                <c:pt idx="3249">
                  <c:v>80</c:v>
                </c:pt>
                <c:pt idx="3250">
                  <c:v>82</c:v>
                </c:pt>
                <c:pt idx="3251">
                  <c:v>86</c:v>
                </c:pt>
                <c:pt idx="3252">
                  <c:v>89</c:v>
                </c:pt>
                <c:pt idx="3253">
                  <c:v>86</c:v>
                </c:pt>
                <c:pt idx="3254">
                  <c:v>81</c:v>
                </c:pt>
                <c:pt idx="3255">
                  <c:v>80</c:v>
                </c:pt>
                <c:pt idx="3256">
                  <c:v>83</c:v>
                </c:pt>
                <c:pt idx="3257">
                  <c:v>89</c:v>
                </c:pt>
                <c:pt idx="3258">
                  <c:v>88</c:v>
                </c:pt>
                <c:pt idx="3259">
                  <c:v>83</c:v>
                </c:pt>
                <c:pt idx="3260">
                  <c:v>81</c:v>
                </c:pt>
                <c:pt idx="3261">
                  <c:v>83</c:v>
                </c:pt>
                <c:pt idx="3262">
                  <c:v>86</c:v>
                </c:pt>
                <c:pt idx="3263">
                  <c:v>91</c:v>
                </c:pt>
                <c:pt idx="3264">
                  <c:v>87</c:v>
                </c:pt>
                <c:pt idx="3265">
                  <c:v>83</c:v>
                </c:pt>
                <c:pt idx="3266">
                  <c:v>82</c:v>
                </c:pt>
                <c:pt idx="3267">
                  <c:v>84</c:v>
                </c:pt>
                <c:pt idx="3268">
                  <c:v>88</c:v>
                </c:pt>
                <c:pt idx="3269">
                  <c:v>91</c:v>
                </c:pt>
                <c:pt idx="3270">
                  <c:v>84</c:v>
                </c:pt>
                <c:pt idx="3271">
                  <c:v>81</c:v>
                </c:pt>
                <c:pt idx="3272">
                  <c:v>82</c:v>
                </c:pt>
                <c:pt idx="3273">
                  <c:v>85</c:v>
                </c:pt>
                <c:pt idx="3274">
                  <c:v>89</c:v>
                </c:pt>
                <c:pt idx="3275">
                  <c:v>86</c:v>
                </c:pt>
                <c:pt idx="3276">
                  <c:v>80</c:v>
                </c:pt>
                <c:pt idx="3277">
                  <c:v>80</c:v>
                </c:pt>
                <c:pt idx="3278">
                  <c:v>82</c:v>
                </c:pt>
                <c:pt idx="3279">
                  <c:v>86</c:v>
                </c:pt>
                <c:pt idx="3280">
                  <c:v>88</c:v>
                </c:pt>
                <c:pt idx="3281">
                  <c:v>82</c:v>
                </c:pt>
                <c:pt idx="3282">
                  <c:v>79</c:v>
                </c:pt>
                <c:pt idx="3283">
                  <c:v>81</c:v>
                </c:pt>
                <c:pt idx="3284">
                  <c:v>83</c:v>
                </c:pt>
                <c:pt idx="3285">
                  <c:v>89</c:v>
                </c:pt>
                <c:pt idx="3286">
                  <c:v>86</c:v>
                </c:pt>
                <c:pt idx="3287">
                  <c:v>80</c:v>
                </c:pt>
                <c:pt idx="3288">
                  <c:v>79</c:v>
                </c:pt>
                <c:pt idx="3289">
                  <c:v>82</c:v>
                </c:pt>
                <c:pt idx="3290">
                  <c:v>87</c:v>
                </c:pt>
                <c:pt idx="3291">
                  <c:v>90</c:v>
                </c:pt>
                <c:pt idx="3292">
                  <c:v>84</c:v>
                </c:pt>
                <c:pt idx="3293">
                  <c:v>80</c:v>
                </c:pt>
                <c:pt idx="3294">
                  <c:v>81</c:v>
                </c:pt>
                <c:pt idx="3295">
                  <c:v>84</c:v>
                </c:pt>
                <c:pt idx="3296">
                  <c:v>89</c:v>
                </c:pt>
                <c:pt idx="3297">
                  <c:v>88</c:v>
                </c:pt>
                <c:pt idx="3298">
                  <c:v>81</c:v>
                </c:pt>
                <c:pt idx="3299">
                  <c:v>81</c:v>
                </c:pt>
                <c:pt idx="3300">
                  <c:v>83</c:v>
                </c:pt>
                <c:pt idx="3301">
                  <c:v>87</c:v>
                </c:pt>
                <c:pt idx="3302">
                  <c:v>91</c:v>
                </c:pt>
                <c:pt idx="3303">
                  <c:v>87</c:v>
                </c:pt>
                <c:pt idx="3304">
                  <c:v>84</c:v>
                </c:pt>
                <c:pt idx="3305">
                  <c:v>83</c:v>
                </c:pt>
                <c:pt idx="3306">
                  <c:v>87</c:v>
                </c:pt>
                <c:pt idx="3307">
                  <c:v>95</c:v>
                </c:pt>
                <c:pt idx="3308">
                  <c:v>97</c:v>
                </c:pt>
                <c:pt idx="3309">
                  <c:v>93</c:v>
                </c:pt>
                <c:pt idx="3310">
                  <c:v>94</c:v>
                </c:pt>
                <c:pt idx="3311">
                  <c:v>97</c:v>
                </c:pt>
                <c:pt idx="3312">
                  <c:v>100</c:v>
                </c:pt>
                <c:pt idx="3313">
                  <c:v>102</c:v>
                </c:pt>
                <c:pt idx="3314">
                  <c:v>94</c:v>
                </c:pt>
                <c:pt idx="3315">
                  <c:v>86</c:v>
                </c:pt>
                <c:pt idx="3316">
                  <c:v>83</c:v>
                </c:pt>
                <c:pt idx="3317">
                  <c:v>82</c:v>
                </c:pt>
                <c:pt idx="3318">
                  <c:v>84</c:v>
                </c:pt>
                <c:pt idx="3319">
                  <c:v>81</c:v>
                </c:pt>
                <c:pt idx="3320">
                  <c:v>75</c:v>
                </c:pt>
                <c:pt idx="3321">
                  <c:v>73</c:v>
                </c:pt>
                <c:pt idx="3322">
                  <c:v>76</c:v>
                </c:pt>
                <c:pt idx="3323">
                  <c:v>81</c:v>
                </c:pt>
                <c:pt idx="3324">
                  <c:v>86</c:v>
                </c:pt>
                <c:pt idx="3325">
                  <c:v>83</c:v>
                </c:pt>
                <c:pt idx="3326">
                  <c:v>78</c:v>
                </c:pt>
                <c:pt idx="3327">
                  <c:v>79</c:v>
                </c:pt>
                <c:pt idx="3328">
                  <c:v>82</c:v>
                </c:pt>
                <c:pt idx="3329">
                  <c:v>88</c:v>
                </c:pt>
                <c:pt idx="3330">
                  <c:v>90</c:v>
                </c:pt>
                <c:pt idx="3331">
                  <c:v>84</c:v>
                </c:pt>
                <c:pt idx="3332">
                  <c:v>82</c:v>
                </c:pt>
                <c:pt idx="3333">
                  <c:v>84</c:v>
                </c:pt>
                <c:pt idx="3334">
                  <c:v>86</c:v>
                </c:pt>
                <c:pt idx="3335">
                  <c:v>90</c:v>
                </c:pt>
                <c:pt idx="3336">
                  <c:v>88</c:v>
                </c:pt>
                <c:pt idx="3337">
                  <c:v>81</c:v>
                </c:pt>
                <c:pt idx="3338">
                  <c:v>80</c:v>
                </c:pt>
                <c:pt idx="3339">
                  <c:v>81</c:v>
                </c:pt>
                <c:pt idx="3340">
                  <c:v>86</c:v>
                </c:pt>
                <c:pt idx="3341">
                  <c:v>88</c:v>
                </c:pt>
                <c:pt idx="3342">
                  <c:v>84</c:v>
                </c:pt>
                <c:pt idx="3343">
                  <c:v>81</c:v>
                </c:pt>
                <c:pt idx="3344">
                  <c:v>82</c:v>
                </c:pt>
                <c:pt idx="3345">
                  <c:v>85</c:v>
                </c:pt>
                <c:pt idx="3346">
                  <c:v>91</c:v>
                </c:pt>
                <c:pt idx="3347">
                  <c:v>89</c:v>
                </c:pt>
                <c:pt idx="3348">
                  <c:v>82</c:v>
                </c:pt>
                <c:pt idx="3349">
                  <c:v>83</c:v>
                </c:pt>
                <c:pt idx="3350">
                  <c:v>86</c:v>
                </c:pt>
                <c:pt idx="3351">
                  <c:v>89</c:v>
                </c:pt>
                <c:pt idx="3352">
                  <c:v>92</c:v>
                </c:pt>
                <c:pt idx="3353">
                  <c:v>86</c:v>
                </c:pt>
                <c:pt idx="3354">
                  <c:v>83</c:v>
                </c:pt>
                <c:pt idx="3355">
                  <c:v>85</c:v>
                </c:pt>
                <c:pt idx="3356">
                  <c:v>87</c:v>
                </c:pt>
                <c:pt idx="3357">
                  <c:v>91</c:v>
                </c:pt>
                <c:pt idx="3358">
                  <c:v>91</c:v>
                </c:pt>
                <c:pt idx="3359">
                  <c:v>85</c:v>
                </c:pt>
                <c:pt idx="3360">
                  <c:v>84</c:v>
                </c:pt>
                <c:pt idx="3361">
                  <c:v>86</c:v>
                </c:pt>
                <c:pt idx="3362">
                  <c:v>90</c:v>
                </c:pt>
                <c:pt idx="3363">
                  <c:v>94</c:v>
                </c:pt>
                <c:pt idx="3364">
                  <c:v>89</c:v>
                </c:pt>
                <c:pt idx="3365">
                  <c:v>85</c:v>
                </c:pt>
                <c:pt idx="3366">
                  <c:v>86</c:v>
                </c:pt>
                <c:pt idx="3367">
                  <c:v>89</c:v>
                </c:pt>
                <c:pt idx="3368">
                  <c:v>95</c:v>
                </c:pt>
                <c:pt idx="3369">
                  <c:v>95</c:v>
                </c:pt>
                <c:pt idx="3370">
                  <c:v>89</c:v>
                </c:pt>
                <c:pt idx="3371">
                  <c:v>88</c:v>
                </c:pt>
                <c:pt idx="3372">
                  <c:v>90</c:v>
                </c:pt>
                <c:pt idx="3373">
                  <c:v>93</c:v>
                </c:pt>
                <c:pt idx="3374">
                  <c:v>97</c:v>
                </c:pt>
                <c:pt idx="3375">
                  <c:v>94</c:v>
                </c:pt>
                <c:pt idx="3376">
                  <c:v>90</c:v>
                </c:pt>
                <c:pt idx="3377">
                  <c:v>91</c:v>
                </c:pt>
                <c:pt idx="3378">
                  <c:v>93</c:v>
                </c:pt>
                <c:pt idx="3379">
                  <c:v>97</c:v>
                </c:pt>
                <c:pt idx="3380">
                  <c:v>98</c:v>
                </c:pt>
                <c:pt idx="3381">
                  <c:v>92</c:v>
                </c:pt>
                <c:pt idx="3382">
                  <c:v>90</c:v>
                </c:pt>
                <c:pt idx="3383">
                  <c:v>92</c:v>
                </c:pt>
                <c:pt idx="3384">
                  <c:v>94</c:v>
                </c:pt>
                <c:pt idx="3385">
                  <c:v>98</c:v>
                </c:pt>
                <c:pt idx="3386">
                  <c:v>96</c:v>
                </c:pt>
                <c:pt idx="3387">
                  <c:v>91</c:v>
                </c:pt>
                <c:pt idx="3388">
                  <c:v>92</c:v>
                </c:pt>
                <c:pt idx="3389">
                  <c:v>94</c:v>
                </c:pt>
                <c:pt idx="3390">
                  <c:v>97</c:v>
                </c:pt>
                <c:pt idx="3391">
                  <c:v>98</c:v>
                </c:pt>
                <c:pt idx="3392">
                  <c:v>91</c:v>
                </c:pt>
                <c:pt idx="3393">
                  <c:v>87</c:v>
                </c:pt>
                <c:pt idx="3394">
                  <c:v>88</c:v>
                </c:pt>
                <c:pt idx="3395">
                  <c:v>91</c:v>
                </c:pt>
                <c:pt idx="3396">
                  <c:v>94</c:v>
                </c:pt>
                <c:pt idx="3397">
                  <c:v>93</c:v>
                </c:pt>
                <c:pt idx="3398">
                  <c:v>85</c:v>
                </c:pt>
                <c:pt idx="3399">
                  <c:v>84</c:v>
                </c:pt>
                <c:pt idx="3400">
                  <c:v>86</c:v>
                </c:pt>
                <c:pt idx="3401">
                  <c:v>90</c:v>
                </c:pt>
                <c:pt idx="3402">
                  <c:v>91</c:v>
                </c:pt>
                <c:pt idx="3403">
                  <c:v>84</c:v>
                </c:pt>
                <c:pt idx="3404">
                  <c:v>80</c:v>
                </c:pt>
                <c:pt idx="3405">
                  <c:v>80</c:v>
                </c:pt>
                <c:pt idx="3406">
                  <c:v>83</c:v>
                </c:pt>
                <c:pt idx="3407">
                  <c:v>88</c:v>
                </c:pt>
                <c:pt idx="3408">
                  <c:v>85</c:v>
                </c:pt>
                <c:pt idx="3409">
                  <c:v>79</c:v>
                </c:pt>
                <c:pt idx="3410">
                  <c:v>77</c:v>
                </c:pt>
                <c:pt idx="3411">
                  <c:v>79</c:v>
                </c:pt>
                <c:pt idx="3412">
                  <c:v>84</c:v>
                </c:pt>
                <c:pt idx="3413">
                  <c:v>87</c:v>
                </c:pt>
                <c:pt idx="3414">
                  <c:v>81</c:v>
                </c:pt>
                <c:pt idx="3415">
                  <c:v>77</c:v>
                </c:pt>
                <c:pt idx="3416">
                  <c:v>78</c:v>
                </c:pt>
                <c:pt idx="3417">
                  <c:v>80</c:v>
                </c:pt>
                <c:pt idx="3418">
                  <c:v>85</c:v>
                </c:pt>
                <c:pt idx="3419">
                  <c:v>84</c:v>
                </c:pt>
                <c:pt idx="3420">
                  <c:v>78</c:v>
                </c:pt>
                <c:pt idx="3421">
                  <c:v>77</c:v>
                </c:pt>
                <c:pt idx="3422">
                  <c:v>80</c:v>
                </c:pt>
                <c:pt idx="3423">
                  <c:v>83</c:v>
                </c:pt>
                <c:pt idx="3424">
                  <c:v>86</c:v>
                </c:pt>
                <c:pt idx="3425">
                  <c:v>80</c:v>
                </c:pt>
                <c:pt idx="3426">
                  <c:v>76</c:v>
                </c:pt>
                <c:pt idx="3427">
                  <c:v>77</c:v>
                </c:pt>
                <c:pt idx="3428">
                  <c:v>80</c:v>
                </c:pt>
                <c:pt idx="3429">
                  <c:v>85</c:v>
                </c:pt>
                <c:pt idx="3430">
                  <c:v>86</c:v>
                </c:pt>
                <c:pt idx="3431">
                  <c:v>79</c:v>
                </c:pt>
                <c:pt idx="3432">
                  <c:v>78</c:v>
                </c:pt>
                <c:pt idx="3433">
                  <c:v>80</c:v>
                </c:pt>
                <c:pt idx="3434">
                  <c:v>83</c:v>
                </c:pt>
                <c:pt idx="3435">
                  <c:v>86</c:v>
                </c:pt>
                <c:pt idx="3436">
                  <c:v>82</c:v>
                </c:pt>
                <c:pt idx="3437">
                  <c:v>77</c:v>
                </c:pt>
                <c:pt idx="3438">
                  <c:v>77</c:v>
                </c:pt>
                <c:pt idx="3439">
                  <c:v>79</c:v>
                </c:pt>
                <c:pt idx="3440">
                  <c:v>84</c:v>
                </c:pt>
                <c:pt idx="3441">
                  <c:v>85</c:v>
                </c:pt>
                <c:pt idx="3442">
                  <c:v>78</c:v>
                </c:pt>
                <c:pt idx="3443">
                  <c:v>77</c:v>
                </c:pt>
                <c:pt idx="3444">
                  <c:v>79</c:v>
                </c:pt>
                <c:pt idx="3445">
                  <c:v>82</c:v>
                </c:pt>
                <c:pt idx="3446">
                  <c:v>87</c:v>
                </c:pt>
                <c:pt idx="3447">
                  <c:v>84</c:v>
                </c:pt>
                <c:pt idx="3448">
                  <c:v>78</c:v>
                </c:pt>
                <c:pt idx="3449">
                  <c:v>77</c:v>
                </c:pt>
                <c:pt idx="3450">
                  <c:v>80</c:v>
                </c:pt>
                <c:pt idx="3451">
                  <c:v>85</c:v>
                </c:pt>
                <c:pt idx="3452">
                  <c:v>87</c:v>
                </c:pt>
                <c:pt idx="3453">
                  <c:v>80</c:v>
                </c:pt>
                <c:pt idx="3454">
                  <c:v>78</c:v>
                </c:pt>
                <c:pt idx="3455">
                  <c:v>79</c:v>
                </c:pt>
                <c:pt idx="3456">
                  <c:v>81</c:v>
                </c:pt>
                <c:pt idx="3457">
                  <c:v>86</c:v>
                </c:pt>
                <c:pt idx="3458">
                  <c:v>84</c:v>
                </c:pt>
                <c:pt idx="3459">
                  <c:v>79</c:v>
                </c:pt>
                <c:pt idx="3460">
                  <c:v>78</c:v>
                </c:pt>
                <c:pt idx="3461">
                  <c:v>79</c:v>
                </c:pt>
                <c:pt idx="3462">
                  <c:v>84</c:v>
                </c:pt>
                <c:pt idx="3463">
                  <c:v>86</c:v>
                </c:pt>
                <c:pt idx="3464">
                  <c:v>80</c:v>
                </c:pt>
                <c:pt idx="3465">
                  <c:v>77</c:v>
                </c:pt>
                <c:pt idx="3466">
                  <c:v>78</c:v>
                </c:pt>
                <c:pt idx="3467">
                  <c:v>81</c:v>
                </c:pt>
                <c:pt idx="3468">
                  <c:v>85</c:v>
                </c:pt>
                <c:pt idx="3469">
                  <c:v>84</c:v>
                </c:pt>
                <c:pt idx="3470">
                  <c:v>77</c:v>
                </c:pt>
                <c:pt idx="3471">
                  <c:v>76</c:v>
                </c:pt>
                <c:pt idx="3472">
                  <c:v>78</c:v>
                </c:pt>
                <c:pt idx="3473">
                  <c:v>81</c:v>
                </c:pt>
                <c:pt idx="3474">
                  <c:v>84</c:v>
                </c:pt>
                <c:pt idx="3475">
                  <c:v>80</c:v>
                </c:pt>
                <c:pt idx="3476">
                  <c:v>77</c:v>
                </c:pt>
                <c:pt idx="3477">
                  <c:v>78</c:v>
                </c:pt>
                <c:pt idx="3478">
                  <c:v>81</c:v>
                </c:pt>
                <c:pt idx="3479">
                  <c:v>85</c:v>
                </c:pt>
                <c:pt idx="3480">
                  <c:v>85</c:v>
                </c:pt>
                <c:pt idx="3481">
                  <c:v>79</c:v>
                </c:pt>
                <c:pt idx="3482">
                  <c:v>78</c:v>
                </c:pt>
                <c:pt idx="3483">
                  <c:v>79</c:v>
                </c:pt>
                <c:pt idx="3484">
                  <c:v>82</c:v>
                </c:pt>
                <c:pt idx="3485">
                  <c:v>85</c:v>
                </c:pt>
                <c:pt idx="3486">
                  <c:v>81</c:v>
                </c:pt>
                <c:pt idx="3487">
                  <c:v>76</c:v>
                </c:pt>
                <c:pt idx="3488">
                  <c:v>77</c:v>
                </c:pt>
                <c:pt idx="3489">
                  <c:v>79</c:v>
                </c:pt>
                <c:pt idx="3490">
                  <c:v>84</c:v>
                </c:pt>
                <c:pt idx="3491">
                  <c:v>84</c:v>
                </c:pt>
                <c:pt idx="3492">
                  <c:v>78</c:v>
                </c:pt>
                <c:pt idx="3493">
                  <c:v>77</c:v>
                </c:pt>
                <c:pt idx="3494">
                  <c:v>78</c:v>
                </c:pt>
                <c:pt idx="3495">
                  <c:v>81</c:v>
                </c:pt>
                <c:pt idx="3496">
                  <c:v>86</c:v>
                </c:pt>
                <c:pt idx="3497">
                  <c:v>83</c:v>
                </c:pt>
                <c:pt idx="3498">
                  <c:v>76</c:v>
                </c:pt>
                <c:pt idx="3499">
                  <c:v>76</c:v>
                </c:pt>
                <c:pt idx="3500">
                  <c:v>78</c:v>
                </c:pt>
                <c:pt idx="3501">
                  <c:v>83</c:v>
                </c:pt>
                <c:pt idx="3502">
                  <c:v>84</c:v>
                </c:pt>
                <c:pt idx="3503">
                  <c:v>77</c:v>
                </c:pt>
                <c:pt idx="3504">
                  <c:v>75</c:v>
                </c:pt>
                <c:pt idx="3505">
                  <c:v>77</c:v>
                </c:pt>
                <c:pt idx="3506">
                  <c:v>81</c:v>
                </c:pt>
                <c:pt idx="3507">
                  <c:v>85</c:v>
                </c:pt>
                <c:pt idx="3508">
                  <c:v>83</c:v>
                </c:pt>
                <c:pt idx="3509">
                  <c:v>78</c:v>
                </c:pt>
                <c:pt idx="3510">
                  <c:v>78</c:v>
                </c:pt>
                <c:pt idx="3511">
                  <c:v>80</c:v>
                </c:pt>
                <c:pt idx="3512">
                  <c:v>85</c:v>
                </c:pt>
                <c:pt idx="3513">
                  <c:v>85</c:v>
                </c:pt>
                <c:pt idx="3514">
                  <c:v>78</c:v>
                </c:pt>
                <c:pt idx="3515">
                  <c:v>77</c:v>
                </c:pt>
                <c:pt idx="3516">
                  <c:v>78</c:v>
                </c:pt>
                <c:pt idx="3517">
                  <c:v>81</c:v>
                </c:pt>
                <c:pt idx="3518">
                  <c:v>86</c:v>
                </c:pt>
                <c:pt idx="3519">
                  <c:v>83</c:v>
                </c:pt>
                <c:pt idx="3520">
                  <c:v>78</c:v>
                </c:pt>
                <c:pt idx="3521">
                  <c:v>77</c:v>
                </c:pt>
                <c:pt idx="3522">
                  <c:v>79</c:v>
                </c:pt>
                <c:pt idx="3523">
                  <c:v>83</c:v>
                </c:pt>
                <c:pt idx="3524">
                  <c:v>85</c:v>
                </c:pt>
                <c:pt idx="3525">
                  <c:v>80</c:v>
                </c:pt>
                <c:pt idx="3526">
                  <c:v>76</c:v>
                </c:pt>
                <c:pt idx="3527">
                  <c:v>76</c:v>
                </c:pt>
                <c:pt idx="3528">
                  <c:v>80</c:v>
                </c:pt>
                <c:pt idx="3529">
                  <c:v>84</c:v>
                </c:pt>
                <c:pt idx="3530">
                  <c:v>83</c:v>
                </c:pt>
                <c:pt idx="3531">
                  <c:v>76</c:v>
                </c:pt>
                <c:pt idx="3532">
                  <c:v>74</c:v>
                </c:pt>
                <c:pt idx="3533">
                  <c:v>76</c:v>
                </c:pt>
                <c:pt idx="3534">
                  <c:v>80</c:v>
                </c:pt>
                <c:pt idx="3535">
                  <c:v>84</c:v>
                </c:pt>
                <c:pt idx="3536">
                  <c:v>79</c:v>
                </c:pt>
                <c:pt idx="3537">
                  <c:v>75</c:v>
                </c:pt>
                <c:pt idx="3538">
                  <c:v>76</c:v>
                </c:pt>
                <c:pt idx="3539">
                  <c:v>78</c:v>
                </c:pt>
                <c:pt idx="3540">
                  <c:v>83</c:v>
                </c:pt>
                <c:pt idx="3541">
                  <c:v>83</c:v>
                </c:pt>
                <c:pt idx="3542">
                  <c:v>76</c:v>
                </c:pt>
                <c:pt idx="3543">
                  <c:v>75</c:v>
                </c:pt>
                <c:pt idx="3544">
                  <c:v>77</c:v>
                </c:pt>
                <c:pt idx="3545">
                  <c:v>80</c:v>
                </c:pt>
                <c:pt idx="3546">
                  <c:v>84</c:v>
                </c:pt>
                <c:pt idx="3547">
                  <c:v>81</c:v>
                </c:pt>
                <c:pt idx="3548">
                  <c:v>75</c:v>
                </c:pt>
                <c:pt idx="3549">
                  <c:v>76</c:v>
                </c:pt>
                <c:pt idx="3550">
                  <c:v>77</c:v>
                </c:pt>
                <c:pt idx="3551">
                  <c:v>82</c:v>
                </c:pt>
                <c:pt idx="3552">
                  <c:v>83</c:v>
                </c:pt>
                <c:pt idx="3553">
                  <c:v>79</c:v>
                </c:pt>
                <c:pt idx="3554">
                  <c:v>79</c:v>
                </c:pt>
                <c:pt idx="3555">
                  <c:v>82</c:v>
                </c:pt>
                <c:pt idx="3556">
                  <c:v>86</c:v>
                </c:pt>
                <c:pt idx="3557">
                  <c:v>92</c:v>
                </c:pt>
                <c:pt idx="3558">
                  <c:v>92</c:v>
                </c:pt>
                <c:pt idx="3559">
                  <c:v>88</c:v>
                </c:pt>
                <c:pt idx="3560">
                  <c:v>88</c:v>
                </c:pt>
                <c:pt idx="3561">
                  <c:v>90</c:v>
                </c:pt>
                <c:pt idx="3562">
                  <c:v>93</c:v>
                </c:pt>
                <c:pt idx="3563">
                  <c:v>91</c:v>
                </c:pt>
                <c:pt idx="3564">
                  <c:v>81</c:v>
                </c:pt>
                <c:pt idx="3565">
                  <c:v>75</c:v>
                </c:pt>
                <c:pt idx="3566">
                  <c:v>73</c:v>
                </c:pt>
                <c:pt idx="3567">
                  <c:v>73</c:v>
                </c:pt>
                <c:pt idx="3568">
                  <c:v>76</c:v>
                </c:pt>
                <c:pt idx="3569">
                  <c:v>72</c:v>
                </c:pt>
                <c:pt idx="3570">
                  <c:v>67</c:v>
                </c:pt>
                <c:pt idx="3571">
                  <c:v>67</c:v>
                </c:pt>
                <c:pt idx="3572">
                  <c:v>70</c:v>
                </c:pt>
                <c:pt idx="3573">
                  <c:v>76</c:v>
                </c:pt>
                <c:pt idx="3574">
                  <c:v>80</c:v>
                </c:pt>
                <c:pt idx="3575">
                  <c:v>75</c:v>
                </c:pt>
                <c:pt idx="3576">
                  <c:v>71</c:v>
                </c:pt>
                <c:pt idx="3577">
                  <c:v>74</c:v>
                </c:pt>
                <c:pt idx="3578">
                  <c:v>77</c:v>
                </c:pt>
                <c:pt idx="3579">
                  <c:v>83</c:v>
                </c:pt>
                <c:pt idx="3580">
                  <c:v>81</c:v>
                </c:pt>
                <c:pt idx="3581">
                  <c:v>75</c:v>
                </c:pt>
                <c:pt idx="3582">
                  <c:v>75</c:v>
                </c:pt>
                <c:pt idx="3583">
                  <c:v>78</c:v>
                </c:pt>
                <c:pt idx="3584">
                  <c:v>83</c:v>
                </c:pt>
                <c:pt idx="3585">
                  <c:v>86</c:v>
                </c:pt>
                <c:pt idx="3586">
                  <c:v>81</c:v>
                </c:pt>
                <c:pt idx="3587">
                  <c:v>77</c:v>
                </c:pt>
                <c:pt idx="3588">
                  <c:v>78</c:v>
                </c:pt>
                <c:pt idx="3589">
                  <c:v>80</c:v>
                </c:pt>
                <c:pt idx="3590">
                  <c:v>85</c:v>
                </c:pt>
                <c:pt idx="3591">
                  <c:v>85</c:v>
                </c:pt>
                <c:pt idx="3592">
                  <c:v>79</c:v>
                </c:pt>
                <c:pt idx="3593">
                  <c:v>77</c:v>
                </c:pt>
                <c:pt idx="3594">
                  <c:v>79</c:v>
                </c:pt>
                <c:pt idx="3595">
                  <c:v>82</c:v>
                </c:pt>
                <c:pt idx="3596">
                  <c:v>86</c:v>
                </c:pt>
                <c:pt idx="3597">
                  <c:v>81</c:v>
                </c:pt>
                <c:pt idx="3598">
                  <c:v>77</c:v>
                </c:pt>
                <c:pt idx="3599">
                  <c:v>77</c:v>
                </c:pt>
                <c:pt idx="3600">
                  <c:v>81</c:v>
                </c:pt>
                <c:pt idx="3601">
                  <c:v>86</c:v>
                </c:pt>
                <c:pt idx="3602">
                  <c:v>86</c:v>
                </c:pt>
                <c:pt idx="3603">
                  <c:v>80</c:v>
                </c:pt>
                <c:pt idx="3604">
                  <c:v>78</c:v>
                </c:pt>
                <c:pt idx="3605">
                  <c:v>80</c:v>
                </c:pt>
                <c:pt idx="3606">
                  <c:v>84</c:v>
                </c:pt>
                <c:pt idx="3607">
                  <c:v>89</c:v>
                </c:pt>
                <c:pt idx="3608">
                  <c:v>84</c:v>
                </c:pt>
                <c:pt idx="3609">
                  <c:v>78</c:v>
                </c:pt>
                <c:pt idx="3610">
                  <c:v>78</c:v>
                </c:pt>
                <c:pt idx="3611">
                  <c:v>81</c:v>
                </c:pt>
                <c:pt idx="3612">
                  <c:v>86</c:v>
                </c:pt>
                <c:pt idx="3613">
                  <c:v>88</c:v>
                </c:pt>
                <c:pt idx="3614">
                  <c:v>82</c:v>
                </c:pt>
                <c:pt idx="3615">
                  <c:v>82</c:v>
                </c:pt>
                <c:pt idx="3616">
                  <c:v>84</c:v>
                </c:pt>
                <c:pt idx="3617">
                  <c:v>87</c:v>
                </c:pt>
                <c:pt idx="3618">
                  <c:v>92</c:v>
                </c:pt>
                <c:pt idx="3619">
                  <c:v>89</c:v>
                </c:pt>
                <c:pt idx="3620">
                  <c:v>83</c:v>
                </c:pt>
                <c:pt idx="3621">
                  <c:v>83</c:v>
                </c:pt>
                <c:pt idx="3622">
                  <c:v>85</c:v>
                </c:pt>
                <c:pt idx="3623">
                  <c:v>90</c:v>
                </c:pt>
                <c:pt idx="3624">
                  <c:v>92</c:v>
                </c:pt>
                <c:pt idx="3625">
                  <c:v>86</c:v>
                </c:pt>
                <c:pt idx="3626">
                  <c:v>85</c:v>
                </c:pt>
                <c:pt idx="3627">
                  <c:v>85</c:v>
                </c:pt>
                <c:pt idx="3628">
                  <c:v>88</c:v>
                </c:pt>
                <c:pt idx="3629">
                  <c:v>93</c:v>
                </c:pt>
                <c:pt idx="3630">
                  <c:v>90</c:v>
                </c:pt>
                <c:pt idx="3631">
                  <c:v>85</c:v>
                </c:pt>
                <c:pt idx="3632">
                  <c:v>85</c:v>
                </c:pt>
                <c:pt idx="3633">
                  <c:v>87</c:v>
                </c:pt>
                <c:pt idx="3634">
                  <c:v>92</c:v>
                </c:pt>
                <c:pt idx="3635">
                  <c:v>94</c:v>
                </c:pt>
                <c:pt idx="3636">
                  <c:v>89</c:v>
                </c:pt>
                <c:pt idx="3637">
                  <c:v>84</c:v>
                </c:pt>
                <c:pt idx="3638">
                  <c:v>86</c:v>
                </c:pt>
                <c:pt idx="3639">
                  <c:v>88</c:v>
                </c:pt>
                <c:pt idx="3640">
                  <c:v>93</c:v>
                </c:pt>
                <c:pt idx="3641">
                  <c:v>92</c:v>
                </c:pt>
                <c:pt idx="3642">
                  <c:v>84</c:v>
                </c:pt>
                <c:pt idx="3643">
                  <c:v>83</c:v>
                </c:pt>
                <c:pt idx="3644">
                  <c:v>83</c:v>
                </c:pt>
                <c:pt idx="3645">
                  <c:v>87</c:v>
                </c:pt>
                <c:pt idx="3646">
                  <c:v>90</c:v>
                </c:pt>
                <c:pt idx="3647">
                  <c:v>83</c:v>
                </c:pt>
                <c:pt idx="3648">
                  <c:v>79</c:v>
                </c:pt>
                <c:pt idx="3649">
                  <c:v>79</c:v>
                </c:pt>
                <c:pt idx="3650">
                  <c:v>81</c:v>
                </c:pt>
                <c:pt idx="3651">
                  <c:v>85</c:v>
                </c:pt>
                <c:pt idx="3652">
                  <c:v>82</c:v>
                </c:pt>
                <c:pt idx="3653">
                  <c:v>75</c:v>
                </c:pt>
                <c:pt idx="3654">
                  <c:v>73</c:v>
                </c:pt>
                <c:pt idx="3655">
                  <c:v>76</c:v>
                </c:pt>
                <c:pt idx="3656">
                  <c:v>79</c:v>
                </c:pt>
                <c:pt idx="3657">
                  <c:v>82</c:v>
                </c:pt>
                <c:pt idx="3658">
                  <c:v>77</c:v>
                </c:pt>
                <c:pt idx="3659">
                  <c:v>72</c:v>
                </c:pt>
                <c:pt idx="3660">
                  <c:v>73</c:v>
                </c:pt>
                <c:pt idx="3661">
                  <c:v>75</c:v>
                </c:pt>
                <c:pt idx="3662">
                  <c:v>79</c:v>
                </c:pt>
                <c:pt idx="3663">
                  <c:v>80</c:v>
                </c:pt>
                <c:pt idx="3664">
                  <c:v>74</c:v>
                </c:pt>
                <c:pt idx="3665">
                  <c:v>72</c:v>
                </c:pt>
                <c:pt idx="3666">
                  <c:v>74</c:v>
                </c:pt>
                <c:pt idx="3667">
                  <c:v>78</c:v>
                </c:pt>
                <c:pt idx="3668">
                  <c:v>82</c:v>
                </c:pt>
                <c:pt idx="3669">
                  <c:v>78</c:v>
                </c:pt>
                <c:pt idx="3670">
                  <c:v>72</c:v>
                </c:pt>
                <c:pt idx="3671">
                  <c:v>73</c:v>
                </c:pt>
                <c:pt idx="3672">
                  <c:v>75</c:v>
                </c:pt>
                <c:pt idx="3673">
                  <c:v>80</c:v>
                </c:pt>
                <c:pt idx="3674">
                  <c:v>81</c:v>
                </c:pt>
                <c:pt idx="3675">
                  <c:v>75</c:v>
                </c:pt>
                <c:pt idx="3676">
                  <c:v>73</c:v>
                </c:pt>
                <c:pt idx="3677">
                  <c:v>74</c:v>
                </c:pt>
                <c:pt idx="3678">
                  <c:v>77</c:v>
                </c:pt>
                <c:pt idx="3679">
                  <c:v>81</c:v>
                </c:pt>
                <c:pt idx="3680">
                  <c:v>78</c:v>
                </c:pt>
                <c:pt idx="3681">
                  <c:v>73</c:v>
                </c:pt>
                <c:pt idx="3682">
                  <c:v>72</c:v>
                </c:pt>
                <c:pt idx="3683">
                  <c:v>75</c:v>
                </c:pt>
                <c:pt idx="3684">
                  <c:v>80</c:v>
                </c:pt>
                <c:pt idx="3685">
                  <c:v>81</c:v>
                </c:pt>
                <c:pt idx="3686">
                  <c:v>76</c:v>
                </c:pt>
                <c:pt idx="3687">
                  <c:v>73</c:v>
                </c:pt>
                <c:pt idx="3688">
                  <c:v>74</c:v>
                </c:pt>
                <c:pt idx="3689">
                  <c:v>76</c:v>
                </c:pt>
                <c:pt idx="3690">
                  <c:v>81</c:v>
                </c:pt>
                <c:pt idx="3691">
                  <c:v>80</c:v>
                </c:pt>
                <c:pt idx="3692">
                  <c:v>74</c:v>
                </c:pt>
                <c:pt idx="3693">
                  <c:v>73</c:v>
                </c:pt>
                <c:pt idx="3694">
                  <c:v>76</c:v>
                </c:pt>
                <c:pt idx="3695">
                  <c:v>80</c:v>
                </c:pt>
                <c:pt idx="3696">
                  <c:v>82</c:v>
                </c:pt>
                <c:pt idx="3697">
                  <c:v>76</c:v>
                </c:pt>
                <c:pt idx="3698">
                  <c:v>72</c:v>
                </c:pt>
                <c:pt idx="3699">
                  <c:v>73</c:v>
                </c:pt>
                <c:pt idx="3700">
                  <c:v>75</c:v>
                </c:pt>
                <c:pt idx="3701">
                  <c:v>80</c:v>
                </c:pt>
                <c:pt idx="3702">
                  <c:v>79</c:v>
                </c:pt>
                <c:pt idx="3703">
                  <c:v>74</c:v>
                </c:pt>
                <c:pt idx="3704">
                  <c:v>73</c:v>
                </c:pt>
                <c:pt idx="3705">
                  <c:v>75</c:v>
                </c:pt>
                <c:pt idx="3706">
                  <c:v>79</c:v>
                </c:pt>
                <c:pt idx="3707">
                  <c:v>83</c:v>
                </c:pt>
                <c:pt idx="3708">
                  <c:v>78</c:v>
                </c:pt>
                <c:pt idx="3709">
                  <c:v>73</c:v>
                </c:pt>
                <c:pt idx="3710">
                  <c:v>74</c:v>
                </c:pt>
                <c:pt idx="3711">
                  <c:v>76</c:v>
                </c:pt>
                <c:pt idx="3712">
                  <c:v>81</c:v>
                </c:pt>
                <c:pt idx="3713">
                  <c:v>80</c:v>
                </c:pt>
                <c:pt idx="3714">
                  <c:v>75</c:v>
                </c:pt>
                <c:pt idx="3715">
                  <c:v>73</c:v>
                </c:pt>
                <c:pt idx="3716">
                  <c:v>75</c:v>
                </c:pt>
                <c:pt idx="3717">
                  <c:v>79</c:v>
                </c:pt>
                <c:pt idx="3718">
                  <c:v>83</c:v>
                </c:pt>
                <c:pt idx="3719">
                  <c:v>78</c:v>
                </c:pt>
                <c:pt idx="3720">
                  <c:v>73</c:v>
                </c:pt>
                <c:pt idx="3721">
                  <c:v>74</c:v>
                </c:pt>
                <c:pt idx="3722">
                  <c:v>76</c:v>
                </c:pt>
                <c:pt idx="3723">
                  <c:v>81</c:v>
                </c:pt>
                <c:pt idx="3724">
                  <c:v>82</c:v>
                </c:pt>
                <c:pt idx="3725">
                  <c:v>76</c:v>
                </c:pt>
                <c:pt idx="3726">
                  <c:v>73</c:v>
                </c:pt>
                <c:pt idx="3727">
                  <c:v>75</c:v>
                </c:pt>
                <c:pt idx="3728">
                  <c:v>78</c:v>
                </c:pt>
                <c:pt idx="3729">
                  <c:v>83</c:v>
                </c:pt>
                <c:pt idx="3730">
                  <c:v>80</c:v>
                </c:pt>
                <c:pt idx="3731">
                  <c:v>75</c:v>
                </c:pt>
                <c:pt idx="3732">
                  <c:v>75</c:v>
                </c:pt>
                <c:pt idx="3733">
                  <c:v>77</c:v>
                </c:pt>
                <c:pt idx="3734">
                  <c:v>81</c:v>
                </c:pt>
                <c:pt idx="3735">
                  <c:v>82</c:v>
                </c:pt>
                <c:pt idx="3736">
                  <c:v>76</c:v>
                </c:pt>
                <c:pt idx="3737">
                  <c:v>73</c:v>
                </c:pt>
                <c:pt idx="3738">
                  <c:v>74</c:v>
                </c:pt>
                <c:pt idx="3739">
                  <c:v>77</c:v>
                </c:pt>
                <c:pt idx="3740">
                  <c:v>82</c:v>
                </c:pt>
                <c:pt idx="3741">
                  <c:v>81</c:v>
                </c:pt>
                <c:pt idx="3742">
                  <c:v>75</c:v>
                </c:pt>
                <c:pt idx="3743">
                  <c:v>73</c:v>
                </c:pt>
                <c:pt idx="3744">
                  <c:v>76</c:v>
                </c:pt>
                <c:pt idx="3745">
                  <c:v>80</c:v>
                </c:pt>
                <c:pt idx="3746">
                  <c:v>83</c:v>
                </c:pt>
                <c:pt idx="3747">
                  <c:v>76</c:v>
                </c:pt>
                <c:pt idx="3748">
                  <c:v>72</c:v>
                </c:pt>
                <c:pt idx="3749">
                  <c:v>73</c:v>
                </c:pt>
                <c:pt idx="3750">
                  <c:v>75</c:v>
                </c:pt>
                <c:pt idx="3751">
                  <c:v>81</c:v>
                </c:pt>
                <c:pt idx="3752">
                  <c:v>81</c:v>
                </c:pt>
                <c:pt idx="3753">
                  <c:v>75</c:v>
                </c:pt>
                <c:pt idx="3754">
                  <c:v>75</c:v>
                </c:pt>
                <c:pt idx="3755">
                  <c:v>77</c:v>
                </c:pt>
                <c:pt idx="3756">
                  <c:v>81</c:v>
                </c:pt>
                <c:pt idx="3757">
                  <c:v>84</c:v>
                </c:pt>
                <c:pt idx="3758">
                  <c:v>78</c:v>
                </c:pt>
                <c:pt idx="3759">
                  <c:v>73</c:v>
                </c:pt>
                <c:pt idx="3760">
                  <c:v>75</c:v>
                </c:pt>
                <c:pt idx="3761">
                  <c:v>78</c:v>
                </c:pt>
                <c:pt idx="3762">
                  <c:v>84</c:v>
                </c:pt>
                <c:pt idx="3763">
                  <c:v>84</c:v>
                </c:pt>
                <c:pt idx="3764">
                  <c:v>78</c:v>
                </c:pt>
                <c:pt idx="3765">
                  <c:v>76</c:v>
                </c:pt>
                <c:pt idx="3766">
                  <c:v>77</c:v>
                </c:pt>
                <c:pt idx="3767">
                  <c:v>81</c:v>
                </c:pt>
                <c:pt idx="3768">
                  <c:v>83</c:v>
                </c:pt>
                <c:pt idx="3769">
                  <c:v>79</c:v>
                </c:pt>
                <c:pt idx="3770">
                  <c:v>75</c:v>
                </c:pt>
                <c:pt idx="3771">
                  <c:v>74</c:v>
                </c:pt>
                <c:pt idx="3772">
                  <c:v>76</c:v>
                </c:pt>
                <c:pt idx="3773">
                  <c:v>80</c:v>
                </c:pt>
                <c:pt idx="3774">
                  <c:v>80</c:v>
                </c:pt>
                <c:pt idx="3775">
                  <c:v>75</c:v>
                </c:pt>
                <c:pt idx="3776">
                  <c:v>72</c:v>
                </c:pt>
                <c:pt idx="3777">
                  <c:v>74</c:v>
                </c:pt>
                <c:pt idx="3778">
                  <c:v>78</c:v>
                </c:pt>
                <c:pt idx="3779">
                  <c:v>83</c:v>
                </c:pt>
                <c:pt idx="3780">
                  <c:v>79</c:v>
                </c:pt>
                <c:pt idx="3781">
                  <c:v>73</c:v>
                </c:pt>
                <c:pt idx="3782">
                  <c:v>72</c:v>
                </c:pt>
                <c:pt idx="3783">
                  <c:v>75</c:v>
                </c:pt>
                <c:pt idx="3784">
                  <c:v>80</c:v>
                </c:pt>
                <c:pt idx="3785">
                  <c:v>82</c:v>
                </c:pt>
                <c:pt idx="3786">
                  <c:v>75</c:v>
                </c:pt>
                <c:pt idx="3787">
                  <c:v>74</c:v>
                </c:pt>
                <c:pt idx="3788">
                  <c:v>74</c:v>
                </c:pt>
                <c:pt idx="3789">
                  <c:v>77</c:v>
                </c:pt>
                <c:pt idx="3790">
                  <c:v>82</c:v>
                </c:pt>
                <c:pt idx="3791">
                  <c:v>79</c:v>
                </c:pt>
                <c:pt idx="3792">
                  <c:v>73</c:v>
                </c:pt>
                <c:pt idx="3793">
                  <c:v>73</c:v>
                </c:pt>
                <c:pt idx="3794">
                  <c:v>75</c:v>
                </c:pt>
                <c:pt idx="3795">
                  <c:v>80</c:v>
                </c:pt>
                <c:pt idx="3796">
                  <c:v>82</c:v>
                </c:pt>
                <c:pt idx="3797">
                  <c:v>75</c:v>
                </c:pt>
                <c:pt idx="3798">
                  <c:v>73</c:v>
                </c:pt>
                <c:pt idx="3799">
                  <c:v>75</c:v>
                </c:pt>
                <c:pt idx="3800">
                  <c:v>78</c:v>
                </c:pt>
                <c:pt idx="3801">
                  <c:v>84</c:v>
                </c:pt>
                <c:pt idx="3802">
                  <c:v>82</c:v>
                </c:pt>
                <c:pt idx="3803">
                  <c:v>77</c:v>
                </c:pt>
                <c:pt idx="3804">
                  <c:v>77</c:v>
                </c:pt>
                <c:pt idx="3805">
                  <c:v>80</c:v>
                </c:pt>
                <c:pt idx="3806">
                  <c:v>86</c:v>
                </c:pt>
                <c:pt idx="3807">
                  <c:v>91</c:v>
                </c:pt>
                <c:pt idx="3808">
                  <c:v>88</c:v>
                </c:pt>
                <c:pt idx="3809">
                  <c:v>86</c:v>
                </c:pt>
                <c:pt idx="3810">
                  <c:v>88</c:v>
                </c:pt>
                <c:pt idx="3811">
                  <c:v>89</c:v>
                </c:pt>
                <c:pt idx="3812">
                  <c:v>93</c:v>
                </c:pt>
                <c:pt idx="3813">
                  <c:v>88</c:v>
                </c:pt>
                <c:pt idx="3814">
                  <c:v>78</c:v>
                </c:pt>
                <c:pt idx="3815">
                  <c:v>73</c:v>
                </c:pt>
                <c:pt idx="3816">
                  <c:v>72</c:v>
                </c:pt>
                <c:pt idx="3817">
                  <c:v>74</c:v>
                </c:pt>
                <c:pt idx="3818">
                  <c:v>76</c:v>
                </c:pt>
                <c:pt idx="3819">
                  <c:v>71</c:v>
                </c:pt>
                <c:pt idx="3820">
                  <c:v>68</c:v>
                </c:pt>
                <c:pt idx="3821">
                  <c:v>71</c:v>
                </c:pt>
                <c:pt idx="3822">
                  <c:v>74</c:v>
                </c:pt>
                <c:pt idx="3823">
                  <c:v>80</c:v>
                </c:pt>
                <c:pt idx="3824">
                  <c:v>80</c:v>
                </c:pt>
                <c:pt idx="3825">
                  <c:v>74</c:v>
                </c:pt>
                <c:pt idx="3826">
                  <c:v>73</c:v>
                </c:pt>
                <c:pt idx="3827">
                  <c:v>76</c:v>
                </c:pt>
                <c:pt idx="3828">
                  <c:v>79</c:v>
                </c:pt>
                <c:pt idx="3829">
                  <c:v>83</c:v>
                </c:pt>
                <c:pt idx="3830">
                  <c:v>79</c:v>
                </c:pt>
                <c:pt idx="3831">
                  <c:v>74</c:v>
                </c:pt>
                <c:pt idx="3832">
                  <c:v>75</c:v>
                </c:pt>
                <c:pt idx="3833">
                  <c:v>77</c:v>
                </c:pt>
                <c:pt idx="3834">
                  <c:v>84</c:v>
                </c:pt>
                <c:pt idx="3835">
                  <c:v>84</c:v>
                </c:pt>
                <c:pt idx="3836">
                  <c:v>76</c:v>
                </c:pt>
                <c:pt idx="3837">
                  <c:v>74</c:v>
                </c:pt>
                <c:pt idx="3838">
                  <c:v>77</c:v>
                </c:pt>
                <c:pt idx="3839">
                  <c:v>81</c:v>
                </c:pt>
                <c:pt idx="3840">
                  <c:v>86</c:v>
                </c:pt>
                <c:pt idx="3841">
                  <c:v>82</c:v>
                </c:pt>
                <c:pt idx="3842">
                  <c:v>78</c:v>
                </c:pt>
                <c:pt idx="3843">
                  <c:v>77</c:v>
                </c:pt>
                <c:pt idx="3844">
                  <c:v>79</c:v>
                </c:pt>
                <c:pt idx="3845">
                  <c:v>83</c:v>
                </c:pt>
                <c:pt idx="3846">
                  <c:v>84</c:v>
                </c:pt>
                <c:pt idx="3847">
                  <c:v>78</c:v>
                </c:pt>
                <c:pt idx="3848">
                  <c:v>76</c:v>
                </c:pt>
                <c:pt idx="3849">
                  <c:v>77</c:v>
                </c:pt>
                <c:pt idx="3850">
                  <c:v>81</c:v>
                </c:pt>
                <c:pt idx="3851">
                  <c:v>86</c:v>
                </c:pt>
                <c:pt idx="3852">
                  <c:v>84</c:v>
                </c:pt>
                <c:pt idx="3853">
                  <c:v>79</c:v>
                </c:pt>
                <c:pt idx="3854">
                  <c:v>77</c:v>
                </c:pt>
                <c:pt idx="3855">
                  <c:v>81</c:v>
                </c:pt>
                <c:pt idx="3856">
                  <c:v>85</c:v>
                </c:pt>
                <c:pt idx="3857">
                  <c:v>87</c:v>
                </c:pt>
                <c:pt idx="3858">
                  <c:v>81</c:v>
                </c:pt>
                <c:pt idx="3859">
                  <c:v>78</c:v>
                </c:pt>
                <c:pt idx="3860">
                  <c:v>80</c:v>
                </c:pt>
                <c:pt idx="3861">
                  <c:v>83</c:v>
                </c:pt>
                <c:pt idx="3862">
                  <c:v>89</c:v>
                </c:pt>
                <c:pt idx="3863">
                  <c:v>87</c:v>
                </c:pt>
                <c:pt idx="3864">
                  <c:v>79</c:v>
                </c:pt>
                <c:pt idx="3865">
                  <c:v>79</c:v>
                </c:pt>
                <c:pt idx="3866">
                  <c:v>81</c:v>
                </c:pt>
                <c:pt idx="3867">
                  <c:v>87</c:v>
                </c:pt>
                <c:pt idx="3868">
                  <c:v>90</c:v>
                </c:pt>
                <c:pt idx="3869">
                  <c:v>84</c:v>
                </c:pt>
                <c:pt idx="3870">
                  <c:v>81</c:v>
                </c:pt>
                <c:pt idx="3871">
                  <c:v>82</c:v>
                </c:pt>
                <c:pt idx="3872">
                  <c:v>85</c:v>
                </c:pt>
                <c:pt idx="3873">
                  <c:v>90</c:v>
                </c:pt>
                <c:pt idx="3874">
                  <c:v>89</c:v>
                </c:pt>
                <c:pt idx="3875">
                  <c:v>83</c:v>
                </c:pt>
                <c:pt idx="3876">
                  <c:v>82</c:v>
                </c:pt>
                <c:pt idx="3877">
                  <c:v>85</c:v>
                </c:pt>
                <c:pt idx="3878">
                  <c:v>89</c:v>
                </c:pt>
                <c:pt idx="3879">
                  <c:v>92</c:v>
                </c:pt>
                <c:pt idx="3880">
                  <c:v>88</c:v>
                </c:pt>
                <c:pt idx="3881">
                  <c:v>84</c:v>
                </c:pt>
                <c:pt idx="3882">
                  <c:v>84</c:v>
                </c:pt>
                <c:pt idx="3883">
                  <c:v>87</c:v>
                </c:pt>
                <c:pt idx="3884">
                  <c:v>92</c:v>
                </c:pt>
                <c:pt idx="3885">
                  <c:v>92</c:v>
                </c:pt>
                <c:pt idx="3886">
                  <c:v>85</c:v>
                </c:pt>
                <c:pt idx="3887">
                  <c:v>83</c:v>
                </c:pt>
                <c:pt idx="3888">
                  <c:v>84</c:v>
                </c:pt>
                <c:pt idx="3889">
                  <c:v>88</c:v>
                </c:pt>
                <c:pt idx="3890">
                  <c:v>92</c:v>
                </c:pt>
                <c:pt idx="3891">
                  <c:v>87</c:v>
                </c:pt>
                <c:pt idx="3892">
                  <c:v>81</c:v>
                </c:pt>
                <c:pt idx="3893">
                  <c:v>80</c:v>
                </c:pt>
                <c:pt idx="3894">
                  <c:v>82</c:v>
                </c:pt>
                <c:pt idx="3895">
                  <c:v>86</c:v>
                </c:pt>
                <c:pt idx="3896">
                  <c:v>86</c:v>
                </c:pt>
                <c:pt idx="3897">
                  <c:v>78</c:v>
                </c:pt>
                <c:pt idx="3898">
                  <c:v>76</c:v>
                </c:pt>
                <c:pt idx="3899">
                  <c:v>77</c:v>
                </c:pt>
                <c:pt idx="3900">
                  <c:v>81</c:v>
                </c:pt>
                <c:pt idx="3901">
                  <c:v>85</c:v>
                </c:pt>
                <c:pt idx="3902">
                  <c:v>81</c:v>
                </c:pt>
                <c:pt idx="3903">
                  <c:v>74</c:v>
                </c:pt>
                <c:pt idx="3904">
                  <c:v>75</c:v>
                </c:pt>
                <c:pt idx="3905">
                  <c:v>77</c:v>
                </c:pt>
                <c:pt idx="3906">
                  <c:v>82</c:v>
                </c:pt>
                <c:pt idx="3907">
                  <c:v>82</c:v>
                </c:pt>
                <c:pt idx="3908">
                  <c:v>75</c:v>
                </c:pt>
                <c:pt idx="3909">
                  <c:v>73</c:v>
                </c:pt>
                <c:pt idx="3910">
                  <c:v>74</c:v>
                </c:pt>
                <c:pt idx="3911">
                  <c:v>77</c:v>
                </c:pt>
                <c:pt idx="3912">
                  <c:v>81</c:v>
                </c:pt>
                <c:pt idx="3913">
                  <c:v>77</c:v>
                </c:pt>
                <c:pt idx="3914">
                  <c:v>72</c:v>
                </c:pt>
                <c:pt idx="3915">
                  <c:v>71</c:v>
                </c:pt>
                <c:pt idx="3916">
                  <c:v>73</c:v>
                </c:pt>
                <c:pt idx="3917">
                  <c:v>78</c:v>
                </c:pt>
                <c:pt idx="3918">
                  <c:v>80</c:v>
                </c:pt>
                <c:pt idx="3919">
                  <c:v>74</c:v>
                </c:pt>
                <c:pt idx="3920">
                  <c:v>71</c:v>
                </c:pt>
                <c:pt idx="3921">
                  <c:v>72</c:v>
                </c:pt>
                <c:pt idx="3922">
                  <c:v>75</c:v>
                </c:pt>
                <c:pt idx="3923">
                  <c:v>80</c:v>
                </c:pt>
                <c:pt idx="3924">
                  <c:v>79</c:v>
                </c:pt>
                <c:pt idx="3925">
                  <c:v>74</c:v>
                </c:pt>
                <c:pt idx="3926">
                  <c:v>73</c:v>
                </c:pt>
                <c:pt idx="3927">
                  <c:v>75</c:v>
                </c:pt>
                <c:pt idx="3928">
                  <c:v>78</c:v>
                </c:pt>
                <c:pt idx="3929">
                  <c:v>80</c:v>
                </c:pt>
                <c:pt idx="3930">
                  <c:v>74</c:v>
                </c:pt>
                <c:pt idx="3931">
                  <c:v>71</c:v>
                </c:pt>
                <c:pt idx="3932">
                  <c:v>73</c:v>
                </c:pt>
                <c:pt idx="3933">
                  <c:v>74</c:v>
                </c:pt>
                <c:pt idx="3934">
                  <c:v>80</c:v>
                </c:pt>
                <c:pt idx="3935">
                  <c:v>78</c:v>
                </c:pt>
                <c:pt idx="3936">
                  <c:v>72</c:v>
                </c:pt>
                <c:pt idx="3937">
                  <c:v>72</c:v>
                </c:pt>
                <c:pt idx="3938">
                  <c:v>74</c:v>
                </c:pt>
                <c:pt idx="3939">
                  <c:v>77</c:v>
                </c:pt>
                <c:pt idx="3940">
                  <c:v>81</c:v>
                </c:pt>
                <c:pt idx="3941">
                  <c:v>76</c:v>
                </c:pt>
                <c:pt idx="3942">
                  <c:v>71</c:v>
                </c:pt>
                <c:pt idx="3943">
                  <c:v>72</c:v>
                </c:pt>
                <c:pt idx="3944">
                  <c:v>75</c:v>
                </c:pt>
                <c:pt idx="3945">
                  <c:v>80</c:v>
                </c:pt>
                <c:pt idx="3946">
                  <c:v>80</c:v>
                </c:pt>
                <c:pt idx="3947">
                  <c:v>74</c:v>
                </c:pt>
                <c:pt idx="3948">
                  <c:v>73</c:v>
                </c:pt>
                <c:pt idx="3949">
                  <c:v>74</c:v>
                </c:pt>
                <c:pt idx="3950">
                  <c:v>77</c:v>
                </c:pt>
                <c:pt idx="3951">
                  <c:v>81</c:v>
                </c:pt>
                <c:pt idx="3952">
                  <c:v>77</c:v>
                </c:pt>
                <c:pt idx="3953">
                  <c:v>72</c:v>
                </c:pt>
                <c:pt idx="3954">
                  <c:v>73</c:v>
                </c:pt>
                <c:pt idx="3955">
                  <c:v>75</c:v>
                </c:pt>
                <c:pt idx="3956">
                  <c:v>81</c:v>
                </c:pt>
                <c:pt idx="3957">
                  <c:v>81</c:v>
                </c:pt>
                <c:pt idx="3958">
                  <c:v>75</c:v>
                </c:pt>
                <c:pt idx="3959">
                  <c:v>73</c:v>
                </c:pt>
                <c:pt idx="3960">
                  <c:v>75</c:v>
                </c:pt>
                <c:pt idx="3961">
                  <c:v>78</c:v>
                </c:pt>
                <c:pt idx="3962">
                  <c:v>82</c:v>
                </c:pt>
                <c:pt idx="3963">
                  <c:v>78</c:v>
                </c:pt>
                <c:pt idx="3964">
                  <c:v>73</c:v>
                </c:pt>
                <c:pt idx="3965">
                  <c:v>72</c:v>
                </c:pt>
                <c:pt idx="3966">
                  <c:v>75</c:v>
                </c:pt>
                <c:pt idx="3967">
                  <c:v>79</c:v>
                </c:pt>
                <c:pt idx="3968">
                  <c:v>81</c:v>
                </c:pt>
                <c:pt idx="3969">
                  <c:v>75</c:v>
                </c:pt>
                <c:pt idx="3970">
                  <c:v>72</c:v>
                </c:pt>
                <c:pt idx="3971">
                  <c:v>74</c:v>
                </c:pt>
                <c:pt idx="3972">
                  <c:v>77</c:v>
                </c:pt>
                <c:pt idx="3973">
                  <c:v>82</c:v>
                </c:pt>
                <c:pt idx="3974">
                  <c:v>79</c:v>
                </c:pt>
                <c:pt idx="3975">
                  <c:v>74</c:v>
                </c:pt>
                <c:pt idx="3976">
                  <c:v>74</c:v>
                </c:pt>
                <c:pt idx="3977">
                  <c:v>76</c:v>
                </c:pt>
                <c:pt idx="3978">
                  <c:v>79</c:v>
                </c:pt>
                <c:pt idx="3979">
                  <c:v>81</c:v>
                </c:pt>
                <c:pt idx="3980">
                  <c:v>74</c:v>
                </c:pt>
                <c:pt idx="3981">
                  <c:v>72</c:v>
                </c:pt>
                <c:pt idx="3982">
                  <c:v>75</c:v>
                </c:pt>
                <c:pt idx="3983">
                  <c:v>78</c:v>
                </c:pt>
                <c:pt idx="3984">
                  <c:v>82</c:v>
                </c:pt>
                <c:pt idx="3985">
                  <c:v>80</c:v>
                </c:pt>
                <c:pt idx="3986">
                  <c:v>74</c:v>
                </c:pt>
                <c:pt idx="3987">
                  <c:v>73</c:v>
                </c:pt>
                <c:pt idx="3988">
                  <c:v>75</c:v>
                </c:pt>
                <c:pt idx="3989">
                  <c:v>79</c:v>
                </c:pt>
                <c:pt idx="3990">
                  <c:v>81</c:v>
                </c:pt>
                <c:pt idx="3991">
                  <c:v>75</c:v>
                </c:pt>
                <c:pt idx="3992">
                  <c:v>72</c:v>
                </c:pt>
                <c:pt idx="3993">
                  <c:v>74</c:v>
                </c:pt>
                <c:pt idx="3994">
                  <c:v>77</c:v>
                </c:pt>
                <c:pt idx="3995">
                  <c:v>82</c:v>
                </c:pt>
                <c:pt idx="3996">
                  <c:v>80</c:v>
                </c:pt>
                <c:pt idx="3997">
                  <c:v>74</c:v>
                </c:pt>
                <c:pt idx="3998">
                  <c:v>72</c:v>
                </c:pt>
                <c:pt idx="3999">
                  <c:v>73</c:v>
                </c:pt>
                <c:pt idx="4000">
                  <c:v>77</c:v>
                </c:pt>
                <c:pt idx="4001">
                  <c:v>81</c:v>
                </c:pt>
                <c:pt idx="4002">
                  <c:v>77</c:v>
                </c:pt>
                <c:pt idx="4003">
                  <c:v>73</c:v>
                </c:pt>
                <c:pt idx="4004">
                  <c:v>73</c:v>
                </c:pt>
                <c:pt idx="4005">
                  <c:v>75</c:v>
                </c:pt>
                <c:pt idx="4006">
                  <c:v>81</c:v>
                </c:pt>
                <c:pt idx="4007">
                  <c:v>81</c:v>
                </c:pt>
                <c:pt idx="4008">
                  <c:v>75</c:v>
                </c:pt>
                <c:pt idx="4009">
                  <c:v>75</c:v>
                </c:pt>
                <c:pt idx="4010">
                  <c:v>75</c:v>
                </c:pt>
                <c:pt idx="4011">
                  <c:v>78</c:v>
                </c:pt>
                <c:pt idx="4012">
                  <c:v>82</c:v>
                </c:pt>
                <c:pt idx="4013">
                  <c:v>79</c:v>
                </c:pt>
                <c:pt idx="4014">
                  <c:v>75</c:v>
                </c:pt>
                <c:pt idx="4015">
                  <c:v>74</c:v>
                </c:pt>
                <c:pt idx="4016">
                  <c:v>76</c:v>
                </c:pt>
                <c:pt idx="4017">
                  <c:v>81</c:v>
                </c:pt>
                <c:pt idx="4018">
                  <c:v>81</c:v>
                </c:pt>
                <c:pt idx="4019">
                  <c:v>75</c:v>
                </c:pt>
                <c:pt idx="4020">
                  <c:v>74</c:v>
                </c:pt>
                <c:pt idx="4021">
                  <c:v>75</c:v>
                </c:pt>
                <c:pt idx="4022">
                  <c:v>77</c:v>
                </c:pt>
                <c:pt idx="4023">
                  <c:v>82</c:v>
                </c:pt>
                <c:pt idx="4024">
                  <c:v>79</c:v>
                </c:pt>
                <c:pt idx="4025">
                  <c:v>74</c:v>
                </c:pt>
                <c:pt idx="4026">
                  <c:v>74</c:v>
                </c:pt>
                <c:pt idx="4027">
                  <c:v>76</c:v>
                </c:pt>
                <c:pt idx="4028">
                  <c:v>80</c:v>
                </c:pt>
                <c:pt idx="4029">
                  <c:v>80</c:v>
                </c:pt>
                <c:pt idx="4030">
                  <c:v>73</c:v>
                </c:pt>
                <c:pt idx="4031">
                  <c:v>71</c:v>
                </c:pt>
                <c:pt idx="4032">
                  <c:v>74</c:v>
                </c:pt>
                <c:pt idx="4033">
                  <c:v>78</c:v>
                </c:pt>
                <c:pt idx="4034">
                  <c:v>81</c:v>
                </c:pt>
                <c:pt idx="4035">
                  <c:v>78</c:v>
                </c:pt>
                <c:pt idx="4036">
                  <c:v>72</c:v>
                </c:pt>
                <c:pt idx="4037">
                  <c:v>72</c:v>
                </c:pt>
                <c:pt idx="4038">
                  <c:v>73</c:v>
                </c:pt>
                <c:pt idx="4039">
                  <c:v>78</c:v>
                </c:pt>
                <c:pt idx="4040">
                  <c:v>80</c:v>
                </c:pt>
                <c:pt idx="4041">
                  <c:v>75</c:v>
                </c:pt>
                <c:pt idx="4042">
                  <c:v>72</c:v>
                </c:pt>
                <c:pt idx="4043">
                  <c:v>73</c:v>
                </c:pt>
                <c:pt idx="4044">
                  <c:v>76</c:v>
                </c:pt>
                <c:pt idx="4045">
                  <c:v>81</c:v>
                </c:pt>
                <c:pt idx="4046">
                  <c:v>79</c:v>
                </c:pt>
                <c:pt idx="4047">
                  <c:v>73</c:v>
                </c:pt>
                <c:pt idx="4048">
                  <c:v>73</c:v>
                </c:pt>
                <c:pt idx="4049">
                  <c:v>75</c:v>
                </c:pt>
                <c:pt idx="4050">
                  <c:v>79</c:v>
                </c:pt>
                <c:pt idx="4051">
                  <c:v>80</c:v>
                </c:pt>
                <c:pt idx="4052">
                  <c:v>74</c:v>
                </c:pt>
                <c:pt idx="4053">
                  <c:v>72</c:v>
                </c:pt>
                <c:pt idx="4054">
                  <c:v>74</c:v>
                </c:pt>
                <c:pt idx="4055">
                  <c:v>77</c:v>
                </c:pt>
                <c:pt idx="4056">
                  <c:v>82</c:v>
                </c:pt>
                <c:pt idx="4057">
                  <c:v>82</c:v>
                </c:pt>
                <c:pt idx="4058">
                  <c:v>77</c:v>
                </c:pt>
                <c:pt idx="4059">
                  <c:v>77</c:v>
                </c:pt>
                <c:pt idx="4060">
                  <c:v>80</c:v>
                </c:pt>
                <c:pt idx="4061">
                  <c:v>85</c:v>
                </c:pt>
                <c:pt idx="4062">
                  <c:v>90</c:v>
                </c:pt>
                <c:pt idx="4063">
                  <c:v>86</c:v>
                </c:pt>
                <c:pt idx="4064">
                  <c:v>83</c:v>
                </c:pt>
                <c:pt idx="4065">
                  <c:v>86</c:v>
                </c:pt>
                <c:pt idx="4066">
                  <c:v>89</c:v>
                </c:pt>
                <c:pt idx="4067">
                  <c:v>94</c:v>
                </c:pt>
                <c:pt idx="4068">
                  <c:v>92</c:v>
                </c:pt>
                <c:pt idx="4069">
                  <c:v>83</c:v>
                </c:pt>
                <c:pt idx="4070">
                  <c:v>77</c:v>
                </c:pt>
                <c:pt idx="4071">
                  <c:v>75</c:v>
                </c:pt>
                <c:pt idx="4072">
                  <c:v>76</c:v>
                </c:pt>
                <c:pt idx="4073">
                  <c:v>77</c:v>
                </c:pt>
                <c:pt idx="4074">
                  <c:v>72</c:v>
                </c:pt>
                <c:pt idx="4075">
                  <c:v>68</c:v>
                </c:pt>
                <c:pt idx="4076">
                  <c:v>69</c:v>
                </c:pt>
                <c:pt idx="4077">
                  <c:v>72</c:v>
                </c:pt>
                <c:pt idx="4078">
                  <c:v>77</c:v>
                </c:pt>
                <c:pt idx="4079">
                  <c:v>79</c:v>
                </c:pt>
                <c:pt idx="4080">
                  <c:v>73</c:v>
                </c:pt>
                <c:pt idx="4081">
                  <c:v>72</c:v>
                </c:pt>
                <c:pt idx="4082">
                  <c:v>75</c:v>
                </c:pt>
                <c:pt idx="4083">
                  <c:v>78</c:v>
                </c:pt>
                <c:pt idx="4084">
                  <c:v>82</c:v>
                </c:pt>
                <c:pt idx="4085">
                  <c:v>80</c:v>
                </c:pt>
                <c:pt idx="4086">
                  <c:v>74</c:v>
                </c:pt>
                <c:pt idx="4087">
                  <c:v>74</c:v>
                </c:pt>
                <c:pt idx="4088">
                  <c:v>77</c:v>
                </c:pt>
                <c:pt idx="4089">
                  <c:v>82</c:v>
                </c:pt>
                <c:pt idx="4090">
                  <c:v>83</c:v>
                </c:pt>
                <c:pt idx="4091">
                  <c:v>77</c:v>
                </c:pt>
                <c:pt idx="4092">
                  <c:v>74</c:v>
                </c:pt>
                <c:pt idx="4093">
                  <c:v>75</c:v>
                </c:pt>
                <c:pt idx="4094">
                  <c:v>78</c:v>
                </c:pt>
                <c:pt idx="4095">
                  <c:v>83</c:v>
                </c:pt>
                <c:pt idx="4096">
                  <c:v>81</c:v>
                </c:pt>
                <c:pt idx="4097">
                  <c:v>76</c:v>
                </c:pt>
                <c:pt idx="4098">
                  <c:v>75</c:v>
                </c:pt>
                <c:pt idx="4099">
                  <c:v>78</c:v>
                </c:pt>
                <c:pt idx="4100">
                  <c:v>82</c:v>
                </c:pt>
                <c:pt idx="4101">
                  <c:v>84</c:v>
                </c:pt>
                <c:pt idx="4102">
                  <c:v>79</c:v>
                </c:pt>
                <c:pt idx="4103">
                  <c:v>75</c:v>
                </c:pt>
                <c:pt idx="4104">
                  <c:v>76</c:v>
                </c:pt>
                <c:pt idx="4105">
                  <c:v>80</c:v>
                </c:pt>
                <c:pt idx="4106">
                  <c:v>86</c:v>
                </c:pt>
                <c:pt idx="4107">
                  <c:v>84</c:v>
                </c:pt>
                <c:pt idx="4108">
                  <c:v>78</c:v>
                </c:pt>
                <c:pt idx="4109">
                  <c:v>76</c:v>
                </c:pt>
                <c:pt idx="4110">
                  <c:v>77</c:v>
                </c:pt>
                <c:pt idx="4111">
                  <c:v>82</c:v>
                </c:pt>
                <c:pt idx="4112">
                  <c:v>84</c:v>
                </c:pt>
                <c:pt idx="4113">
                  <c:v>79</c:v>
                </c:pt>
                <c:pt idx="4114">
                  <c:v>77</c:v>
                </c:pt>
                <c:pt idx="4115">
                  <c:v>79</c:v>
                </c:pt>
                <c:pt idx="4116">
                  <c:v>82</c:v>
                </c:pt>
                <c:pt idx="4117">
                  <c:v>86</c:v>
                </c:pt>
                <c:pt idx="4118">
                  <c:v>85</c:v>
                </c:pt>
                <c:pt idx="4119">
                  <c:v>80</c:v>
                </c:pt>
                <c:pt idx="4120">
                  <c:v>78</c:v>
                </c:pt>
                <c:pt idx="4121">
                  <c:v>80</c:v>
                </c:pt>
                <c:pt idx="4122">
                  <c:v>83</c:v>
                </c:pt>
                <c:pt idx="4123">
                  <c:v>85</c:v>
                </c:pt>
                <c:pt idx="4124">
                  <c:v>82</c:v>
                </c:pt>
                <c:pt idx="4125">
                  <c:v>79</c:v>
                </c:pt>
                <c:pt idx="4126">
                  <c:v>81</c:v>
                </c:pt>
                <c:pt idx="4127">
                  <c:v>84</c:v>
                </c:pt>
                <c:pt idx="4128">
                  <c:v>89</c:v>
                </c:pt>
                <c:pt idx="4129">
                  <c:v>89</c:v>
                </c:pt>
                <c:pt idx="4130">
                  <c:v>83</c:v>
                </c:pt>
                <c:pt idx="4131">
                  <c:v>82</c:v>
                </c:pt>
                <c:pt idx="4132">
                  <c:v>85</c:v>
                </c:pt>
                <c:pt idx="4133">
                  <c:v>88</c:v>
                </c:pt>
                <c:pt idx="4134">
                  <c:v>92</c:v>
                </c:pt>
                <c:pt idx="4135">
                  <c:v>88</c:v>
                </c:pt>
                <c:pt idx="4136">
                  <c:v>83</c:v>
                </c:pt>
                <c:pt idx="4137">
                  <c:v>84</c:v>
                </c:pt>
                <c:pt idx="4138">
                  <c:v>87</c:v>
                </c:pt>
                <c:pt idx="4139">
                  <c:v>92</c:v>
                </c:pt>
                <c:pt idx="4140">
                  <c:v>93</c:v>
                </c:pt>
                <c:pt idx="4141">
                  <c:v>85</c:v>
                </c:pt>
                <c:pt idx="4142">
                  <c:v>82</c:v>
                </c:pt>
                <c:pt idx="4143">
                  <c:v>84</c:v>
                </c:pt>
                <c:pt idx="4144">
                  <c:v>87</c:v>
                </c:pt>
                <c:pt idx="4145">
                  <c:v>91</c:v>
                </c:pt>
                <c:pt idx="4146">
                  <c:v>87</c:v>
                </c:pt>
                <c:pt idx="4147">
                  <c:v>82</c:v>
                </c:pt>
                <c:pt idx="4148">
                  <c:v>82</c:v>
                </c:pt>
                <c:pt idx="4149">
                  <c:v>84</c:v>
                </c:pt>
                <c:pt idx="4150">
                  <c:v>87</c:v>
                </c:pt>
                <c:pt idx="4151">
                  <c:v>88</c:v>
                </c:pt>
                <c:pt idx="4152">
                  <c:v>80</c:v>
                </c:pt>
                <c:pt idx="4153">
                  <c:v>77</c:v>
                </c:pt>
                <c:pt idx="4154">
                  <c:v>77</c:v>
                </c:pt>
                <c:pt idx="4155">
                  <c:v>79</c:v>
                </c:pt>
                <c:pt idx="4156">
                  <c:v>82</c:v>
                </c:pt>
                <c:pt idx="4157">
                  <c:v>80</c:v>
                </c:pt>
                <c:pt idx="4158">
                  <c:v>75</c:v>
                </c:pt>
                <c:pt idx="4159">
                  <c:v>75</c:v>
                </c:pt>
                <c:pt idx="4160">
                  <c:v>76</c:v>
                </c:pt>
                <c:pt idx="4161">
                  <c:v>80</c:v>
                </c:pt>
                <c:pt idx="4162">
                  <c:v>81</c:v>
                </c:pt>
                <c:pt idx="4163">
                  <c:v>74</c:v>
                </c:pt>
                <c:pt idx="4164">
                  <c:v>71</c:v>
                </c:pt>
                <c:pt idx="4165">
                  <c:v>71</c:v>
                </c:pt>
                <c:pt idx="4166">
                  <c:v>74</c:v>
                </c:pt>
                <c:pt idx="4167">
                  <c:v>79</c:v>
                </c:pt>
                <c:pt idx="4168">
                  <c:v>78</c:v>
                </c:pt>
                <c:pt idx="4169">
                  <c:v>72</c:v>
                </c:pt>
                <c:pt idx="4170">
                  <c:v>71</c:v>
                </c:pt>
                <c:pt idx="4171">
                  <c:v>73</c:v>
                </c:pt>
                <c:pt idx="4172">
                  <c:v>78</c:v>
                </c:pt>
                <c:pt idx="4173">
                  <c:v>80</c:v>
                </c:pt>
                <c:pt idx="4174">
                  <c:v>75</c:v>
                </c:pt>
                <c:pt idx="4175">
                  <c:v>70</c:v>
                </c:pt>
                <c:pt idx="4176">
                  <c:v>72</c:v>
                </c:pt>
                <c:pt idx="4177">
                  <c:v>75</c:v>
                </c:pt>
                <c:pt idx="4178">
                  <c:v>81</c:v>
                </c:pt>
                <c:pt idx="4179">
                  <c:v>79</c:v>
                </c:pt>
                <c:pt idx="4180">
                  <c:v>74</c:v>
                </c:pt>
                <c:pt idx="4181">
                  <c:v>73</c:v>
                </c:pt>
                <c:pt idx="4182">
                  <c:v>74</c:v>
                </c:pt>
                <c:pt idx="4183">
                  <c:v>76</c:v>
                </c:pt>
                <c:pt idx="4184">
                  <c:v>79</c:v>
                </c:pt>
                <c:pt idx="4185">
                  <c:v>75</c:v>
                </c:pt>
                <c:pt idx="4186">
                  <c:v>70</c:v>
                </c:pt>
                <c:pt idx="4187">
                  <c:v>71</c:v>
                </c:pt>
                <c:pt idx="4188">
                  <c:v>74</c:v>
                </c:pt>
                <c:pt idx="4189">
                  <c:v>77</c:v>
                </c:pt>
                <c:pt idx="4190">
                  <c:v>78</c:v>
                </c:pt>
                <c:pt idx="4191">
                  <c:v>72</c:v>
                </c:pt>
                <c:pt idx="4192">
                  <c:v>71</c:v>
                </c:pt>
                <c:pt idx="4193">
                  <c:v>73</c:v>
                </c:pt>
                <c:pt idx="4194">
                  <c:v>77</c:v>
                </c:pt>
                <c:pt idx="4195">
                  <c:v>81</c:v>
                </c:pt>
                <c:pt idx="4196">
                  <c:v>76</c:v>
                </c:pt>
                <c:pt idx="4197">
                  <c:v>70</c:v>
                </c:pt>
                <c:pt idx="4198">
                  <c:v>71</c:v>
                </c:pt>
                <c:pt idx="4199">
                  <c:v>73</c:v>
                </c:pt>
                <c:pt idx="4200">
                  <c:v>77</c:v>
                </c:pt>
                <c:pt idx="4201">
                  <c:v>79</c:v>
                </c:pt>
                <c:pt idx="4202">
                  <c:v>73</c:v>
                </c:pt>
                <c:pt idx="4203">
                  <c:v>71</c:v>
                </c:pt>
                <c:pt idx="4204">
                  <c:v>73</c:v>
                </c:pt>
                <c:pt idx="4205">
                  <c:v>76</c:v>
                </c:pt>
                <c:pt idx="4206">
                  <c:v>81</c:v>
                </c:pt>
                <c:pt idx="4207">
                  <c:v>78</c:v>
                </c:pt>
                <c:pt idx="4208">
                  <c:v>73</c:v>
                </c:pt>
                <c:pt idx="4209">
                  <c:v>71</c:v>
                </c:pt>
                <c:pt idx="4210">
                  <c:v>74</c:v>
                </c:pt>
                <c:pt idx="4211">
                  <c:v>77</c:v>
                </c:pt>
                <c:pt idx="4212">
                  <c:v>79</c:v>
                </c:pt>
                <c:pt idx="4213">
                  <c:v>75</c:v>
                </c:pt>
                <c:pt idx="4214">
                  <c:v>72</c:v>
                </c:pt>
                <c:pt idx="4215">
                  <c:v>73</c:v>
                </c:pt>
                <c:pt idx="4216">
                  <c:v>76</c:v>
                </c:pt>
                <c:pt idx="4217">
                  <c:v>82</c:v>
                </c:pt>
                <c:pt idx="4218">
                  <c:v>77</c:v>
                </c:pt>
                <c:pt idx="4219">
                  <c:v>70</c:v>
                </c:pt>
                <c:pt idx="4220">
                  <c:v>70</c:v>
                </c:pt>
                <c:pt idx="4221">
                  <c:v>73</c:v>
                </c:pt>
                <c:pt idx="4222">
                  <c:v>76</c:v>
                </c:pt>
                <c:pt idx="4223">
                  <c:v>79</c:v>
                </c:pt>
                <c:pt idx="4224">
                  <c:v>74</c:v>
                </c:pt>
                <c:pt idx="4225">
                  <c:v>71</c:v>
                </c:pt>
                <c:pt idx="4226">
                  <c:v>72</c:v>
                </c:pt>
                <c:pt idx="4227">
                  <c:v>75</c:v>
                </c:pt>
                <c:pt idx="4228">
                  <c:v>80</c:v>
                </c:pt>
                <c:pt idx="4229">
                  <c:v>79</c:v>
                </c:pt>
                <c:pt idx="4230">
                  <c:v>72</c:v>
                </c:pt>
                <c:pt idx="4231">
                  <c:v>72</c:v>
                </c:pt>
                <c:pt idx="4232">
                  <c:v>74</c:v>
                </c:pt>
                <c:pt idx="4233">
                  <c:v>78</c:v>
                </c:pt>
                <c:pt idx="4234">
                  <c:v>81</c:v>
                </c:pt>
                <c:pt idx="4235">
                  <c:v>77</c:v>
                </c:pt>
                <c:pt idx="4236">
                  <c:v>72</c:v>
                </c:pt>
                <c:pt idx="4237">
                  <c:v>73</c:v>
                </c:pt>
                <c:pt idx="4238">
                  <c:v>77</c:v>
                </c:pt>
                <c:pt idx="4239">
                  <c:v>82</c:v>
                </c:pt>
                <c:pt idx="4240">
                  <c:v>80</c:v>
                </c:pt>
                <c:pt idx="4241">
                  <c:v>74</c:v>
                </c:pt>
                <c:pt idx="4242">
                  <c:v>72</c:v>
                </c:pt>
                <c:pt idx="4243">
                  <c:v>74</c:v>
                </c:pt>
                <c:pt idx="4244">
                  <c:v>77</c:v>
                </c:pt>
                <c:pt idx="4245">
                  <c:v>80</c:v>
                </c:pt>
                <c:pt idx="4246">
                  <c:v>76</c:v>
                </c:pt>
                <c:pt idx="4247">
                  <c:v>72</c:v>
                </c:pt>
                <c:pt idx="4248">
                  <c:v>72</c:v>
                </c:pt>
                <c:pt idx="4249">
                  <c:v>75</c:v>
                </c:pt>
                <c:pt idx="4250">
                  <c:v>80</c:v>
                </c:pt>
                <c:pt idx="4251">
                  <c:v>80</c:v>
                </c:pt>
                <c:pt idx="4252">
                  <c:v>74</c:v>
                </c:pt>
                <c:pt idx="4253">
                  <c:v>72</c:v>
                </c:pt>
                <c:pt idx="4254">
                  <c:v>73</c:v>
                </c:pt>
                <c:pt idx="4255">
                  <c:v>75</c:v>
                </c:pt>
                <c:pt idx="4256">
                  <c:v>81</c:v>
                </c:pt>
                <c:pt idx="4257">
                  <c:v>78</c:v>
                </c:pt>
                <c:pt idx="4258">
                  <c:v>72</c:v>
                </c:pt>
                <c:pt idx="4259">
                  <c:v>72</c:v>
                </c:pt>
                <c:pt idx="4260">
                  <c:v>75</c:v>
                </c:pt>
                <c:pt idx="4261">
                  <c:v>80</c:v>
                </c:pt>
                <c:pt idx="4262">
                  <c:v>82</c:v>
                </c:pt>
                <c:pt idx="4263">
                  <c:v>76</c:v>
                </c:pt>
                <c:pt idx="4264">
                  <c:v>73</c:v>
                </c:pt>
                <c:pt idx="4265">
                  <c:v>74</c:v>
                </c:pt>
                <c:pt idx="4266">
                  <c:v>77</c:v>
                </c:pt>
                <c:pt idx="4267">
                  <c:v>81</c:v>
                </c:pt>
                <c:pt idx="4268">
                  <c:v>79</c:v>
                </c:pt>
                <c:pt idx="4269">
                  <c:v>72</c:v>
                </c:pt>
                <c:pt idx="4270">
                  <c:v>72</c:v>
                </c:pt>
                <c:pt idx="4271">
                  <c:v>75</c:v>
                </c:pt>
                <c:pt idx="4272">
                  <c:v>78</c:v>
                </c:pt>
                <c:pt idx="4273">
                  <c:v>81</c:v>
                </c:pt>
                <c:pt idx="4274">
                  <c:v>76</c:v>
                </c:pt>
                <c:pt idx="4275">
                  <c:v>74</c:v>
                </c:pt>
                <c:pt idx="4276">
                  <c:v>75</c:v>
                </c:pt>
                <c:pt idx="4277">
                  <c:v>78</c:v>
                </c:pt>
                <c:pt idx="4278">
                  <c:v>82</c:v>
                </c:pt>
                <c:pt idx="4279">
                  <c:v>79</c:v>
                </c:pt>
                <c:pt idx="4280">
                  <c:v>73</c:v>
                </c:pt>
                <c:pt idx="4281">
                  <c:v>73</c:v>
                </c:pt>
                <c:pt idx="4282">
                  <c:v>75</c:v>
                </c:pt>
                <c:pt idx="4283">
                  <c:v>79</c:v>
                </c:pt>
                <c:pt idx="4284">
                  <c:v>82</c:v>
                </c:pt>
                <c:pt idx="4285">
                  <c:v>78</c:v>
                </c:pt>
                <c:pt idx="4286">
                  <c:v>74</c:v>
                </c:pt>
                <c:pt idx="4287">
                  <c:v>76</c:v>
                </c:pt>
                <c:pt idx="4288">
                  <c:v>78</c:v>
                </c:pt>
                <c:pt idx="4289">
                  <c:v>81</c:v>
                </c:pt>
                <c:pt idx="4290">
                  <c:v>82</c:v>
                </c:pt>
                <c:pt idx="4291">
                  <c:v>75</c:v>
                </c:pt>
                <c:pt idx="4292">
                  <c:v>74</c:v>
                </c:pt>
                <c:pt idx="4293">
                  <c:v>76</c:v>
                </c:pt>
                <c:pt idx="4294">
                  <c:v>80</c:v>
                </c:pt>
                <c:pt idx="4295">
                  <c:v>82</c:v>
                </c:pt>
                <c:pt idx="4296">
                  <c:v>77</c:v>
                </c:pt>
                <c:pt idx="4297">
                  <c:v>72</c:v>
                </c:pt>
                <c:pt idx="4298">
                  <c:v>72</c:v>
                </c:pt>
                <c:pt idx="4299">
                  <c:v>75</c:v>
                </c:pt>
                <c:pt idx="4300">
                  <c:v>80</c:v>
                </c:pt>
                <c:pt idx="4301">
                  <c:v>81</c:v>
                </c:pt>
                <c:pt idx="4302">
                  <c:v>75</c:v>
                </c:pt>
                <c:pt idx="4303">
                  <c:v>73</c:v>
                </c:pt>
                <c:pt idx="4304">
                  <c:v>74</c:v>
                </c:pt>
                <c:pt idx="4305">
                  <c:v>77</c:v>
                </c:pt>
                <c:pt idx="4306">
                  <c:v>81</c:v>
                </c:pt>
                <c:pt idx="4307">
                  <c:v>77</c:v>
                </c:pt>
                <c:pt idx="4308">
                  <c:v>72</c:v>
                </c:pt>
                <c:pt idx="4309">
                  <c:v>73</c:v>
                </c:pt>
                <c:pt idx="4310">
                  <c:v>75</c:v>
                </c:pt>
                <c:pt idx="4311">
                  <c:v>79</c:v>
                </c:pt>
                <c:pt idx="4312">
                  <c:v>81</c:v>
                </c:pt>
                <c:pt idx="4313">
                  <c:v>75</c:v>
                </c:pt>
                <c:pt idx="4314">
                  <c:v>71</c:v>
                </c:pt>
                <c:pt idx="4315">
                  <c:v>74</c:v>
                </c:pt>
                <c:pt idx="4316">
                  <c:v>78</c:v>
                </c:pt>
                <c:pt idx="4317">
                  <c:v>81</c:v>
                </c:pt>
                <c:pt idx="4318">
                  <c:v>79</c:v>
                </c:pt>
                <c:pt idx="4319">
                  <c:v>73</c:v>
                </c:pt>
                <c:pt idx="4320">
                  <c:v>72</c:v>
                </c:pt>
                <c:pt idx="4321">
                  <c:v>75</c:v>
                </c:pt>
                <c:pt idx="4322">
                  <c:v>79</c:v>
                </c:pt>
                <c:pt idx="4323">
                  <c:v>81</c:v>
                </c:pt>
                <c:pt idx="4324">
                  <c:v>75</c:v>
                </c:pt>
                <c:pt idx="4325">
                  <c:v>72</c:v>
                </c:pt>
                <c:pt idx="4326">
                  <c:v>75</c:v>
                </c:pt>
                <c:pt idx="4327">
                  <c:v>79</c:v>
                </c:pt>
                <c:pt idx="4328">
                  <c:v>84</c:v>
                </c:pt>
                <c:pt idx="4329">
                  <c:v>85</c:v>
                </c:pt>
                <c:pt idx="4330">
                  <c:v>81</c:v>
                </c:pt>
                <c:pt idx="4331">
                  <c:v>83</c:v>
                </c:pt>
                <c:pt idx="4332">
                  <c:v>87</c:v>
                </c:pt>
                <c:pt idx="4333">
                  <c:v>93</c:v>
                </c:pt>
                <c:pt idx="4334">
                  <c:v>96</c:v>
                </c:pt>
                <c:pt idx="4335">
                  <c:v>90</c:v>
                </c:pt>
                <c:pt idx="4336">
                  <c:v>84</c:v>
                </c:pt>
                <c:pt idx="4337">
                  <c:v>83</c:v>
                </c:pt>
                <c:pt idx="4338">
                  <c:v>81</c:v>
                </c:pt>
                <c:pt idx="4339">
                  <c:v>82</c:v>
                </c:pt>
                <c:pt idx="4340">
                  <c:v>78</c:v>
                </c:pt>
                <c:pt idx="4341">
                  <c:v>70</c:v>
                </c:pt>
                <c:pt idx="4342">
                  <c:v>67</c:v>
                </c:pt>
                <c:pt idx="4343">
                  <c:v>68</c:v>
                </c:pt>
                <c:pt idx="4344">
                  <c:v>73</c:v>
                </c:pt>
                <c:pt idx="4345">
                  <c:v>77</c:v>
                </c:pt>
                <c:pt idx="4346">
                  <c:v>74</c:v>
                </c:pt>
                <c:pt idx="4347">
                  <c:v>70</c:v>
                </c:pt>
                <c:pt idx="4348">
                  <c:v>71</c:v>
                </c:pt>
                <c:pt idx="4349">
                  <c:v>74</c:v>
                </c:pt>
                <c:pt idx="4350">
                  <c:v>81</c:v>
                </c:pt>
                <c:pt idx="4351">
                  <c:v>81</c:v>
                </c:pt>
                <c:pt idx="4352">
                  <c:v>74</c:v>
                </c:pt>
                <c:pt idx="4353">
                  <c:v>73</c:v>
                </c:pt>
                <c:pt idx="4354">
                  <c:v>76</c:v>
                </c:pt>
                <c:pt idx="4355">
                  <c:v>80</c:v>
                </c:pt>
                <c:pt idx="4356">
                  <c:v>83</c:v>
                </c:pt>
                <c:pt idx="4357">
                  <c:v>80</c:v>
                </c:pt>
                <c:pt idx="4358">
                  <c:v>75</c:v>
                </c:pt>
                <c:pt idx="4359">
                  <c:v>75</c:v>
                </c:pt>
                <c:pt idx="4360">
                  <c:v>77</c:v>
                </c:pt>
                <c:pt idx="4361">
                  <c:v>82</c:v>
                </c:pt>
                <c:pt idx="4362">
                  <c:v>83</c:v>
                </c:pt>
                <c:pt idx="4363">
                  <c:v>77</c:v>
                </c:pt>
                <c:pt idx="4364">
                  <c:v>76</c:v>
                </c:pt>
                <c:pt idx="4365">
                  <c:v>77</c:v>
                </c:pt>
                <c:pt idx="4366">
                  <c:v>79</c:v>
                </c:pt>
                <c:pt idx="4367">
                  <c:v>84</c:v>
                </c:pt>
                <c:pt idx="4368">
                  <c:v>81</c:v>
                </c:pt>
                <c:pt idx="4369">
                  <c:v>74</c:v>
                </c:pt>
                <c:pt idx="4370">
                  <c:v>75</c:v>
                </c:pt>
                <c:pt idx="4371">
                  <c:v>77</c:v>
                </c:pt>
                <c:pt idx="4372">
                  <c:v>82</c:v>
                </c:pt>
                <c:pt idx="4373">
                  <c:v>84</c:v>
                </c:pt>
                <c:pt idx="4374">
                  <c:v>78</c:v>
                </c:pt>
                <c:pt idx="4375">
                  <c:v>75</c:v>
                </c:pt>
                <c:pt idx="4376">
                  <c:v>76</c:v>
                </c:pt>
                <c:pt idx="4377">
                  <c:v>78</c:v>
                </c:pt>
                <c:pt idx="4378">
                  <c:v>84</c:v>
                </c:pt>
                <c:pt idx="4379">
                  <c:v>82</c:v>
                </c:pt>
                <c:pt idx="4380">
                  <c:v>77</c:v>
                </c:pt>
                <c:pt idx="4381">
                  <c:v>78</c:v>
                </c:pt>
                <c:pt idx="4382">
                  <c:v>79</c:v>
                </c:pt>
                <c:pt idx="4383">
                  <c:v>83</c:v>
                </c:pt>
                <c:pt idx="4384">
                  <c:v>87</c:v>
                </c:pt>
                <c:pt idx="4385">
                  <c:v>82</c:v>
                </c:pt>
                <c:pt idx="4386">
                  <c:v>77</c:v>
                </c:pt>
                <c:pt idx="4387">
                  <c:v>79</c:v>
                </c:pt>
                <c:pt idx="4388">
                  <c:v>81</c:v>
                </c:pt>
                <c:pt idx="4389">
                  <c:v>85</c:v>
                </c:pt>
                <c:pt idx="4390">
                  <c:v>84</c:v>
                </c:pt>
                <c:pt idx="4391">
                  <c:v>79</c:v>
                </c:pt>
                <c:pt idx="4392">
                  <c:v>78</c:v>
                </c:pt>
                <c:pt idx="4393">
                  <c:v>81</c:v>
                </c:pt>
                <c:pt idx="4394">
                  <c:v>85</c:v>
                </c:pt>
                <c:pt idx="4395">
                  <c:v>89</c:v>
                </c:pt>
                <c:pt idx="4396">
                  <c:v>84</c:v>
                </c:pt>
                <c:pt idx="4397">
                  <c:v>80</c:v>
                </c:pt>
                <c:pt idx="4398">
                  <c:v>81</c:v>
                </c:pt>
                <c:pt idx="4399">
                  <c:v>84</c:v>
                </c:pt>
                <c:pt idx="4400">
                  <c:v>90</c:v>
                </c:pt>
                <c:pt idx="4401">
                  <c:v>91</c:v>
                </c:pt>
                <c:pt idx="4402">
                  <c:v>84</c:v>
                </c:pt>
                <c:pt idx="4403">
                  <c:v>83</c:v>
                </c:pt>
                <c:pt idx="4404">
                  <c:v>84</c:v>
                </c:pt>
                <c:pt idx="4405">
                  <c:v>87</c:v>
                </c:pt>
                <c:pt idx="4406">
                  <c:v>91</c:v>
                </c:pt>
                <c:pt idx="4407">
                  <c:v>88</c:v>
                </c:pt>
                <c:pt idx="4408">
                  <c:v>84</c:v>
                </c:pt>
                <c:pt idx="4409">
                  <c:v>85</c:v>
                </c:pt>
                <c:pt idx="4410">
                  <c:v>87</c:v>
                </c:pt>
                <c:pt idx="4411">
                  <c:v>92</c:v>
                </c:pt>
                <c:pt idx="4412">
                  <c:v>92</c:v>
                </c:pt>
                <c:pt idx="4413">
                  <c:v>85</c:v>
                </c:pt>
                <c:pt idx="4414">
                  <c:v>82</c:v>
                </c:pt>
                <c:pt idx="4415">
                  <c:v>84</c:v>
                </c:pt>
                <c:pt idx="4416">
                  <c:v>87</c:v>
                </c:pt>
                <c:pt idx="4417">
                  <c:v>91</c:v>
                </c:pt>
                <c:pt idx="4418">
                  <c:v>87</c:v>
                </c:pt>
                <c:pt idx="4419">
                  <c:v>81</c:v>
                </c:pt>
                <c:pt idx="4420">
                  <c:v>80</c:v>
                </c:pt>
                <c:pt idx="4421">
                  <c:v>82</c:v>
                </c:pt>
                <c:pt idx="4422">
                  <c:v>85</c:v>
                </c:pt>
                <c:pt idx="4423">
                  <c:v>84</c:v>
                </c:pt>
                <c:pt idx="4424">
                  <c:v>78</c:v>
                </c:pt>
                <c:pt idx="4425">
                  <c:v>74</c:v>
                </c:pt>
                <c:pt idx="4426">
                  <c:v>75</c:v>
                </c:pt>
                <c:pt idx="4427">
                  <c:v>77</c:v>
                </c:pt>
                <c:pt idx="4428">
                  <c:v>81</c:v>
                </c:pt>
                <c:pt idx="4429">
                  <c:v>78</c:v>
                </c:pt>
                <c:pt idx="4430">
                  <c:v>73</c:v>
                </c:pt>
                <c:pt idx="4431">
                  <c:v>72</c:v>
                </c:pt>
                <c:pt idx="4432">
                  <c:v>75</c:v>
                </c:pt>
                <c:pt idx="4433">
                  <c:v>78</c:v>
                </c:pt>
                <c:pt idx="4434">
                  <c:v>81</c:v>
                </c:pt>
                <c:pt idx="4435">
                  <c:v>74</c:v>
                </c:pt>
                <c:pt idx="4436">
                  <c:v>70</c:v>
                </c:pt>
                <c:pt idx="4437">
                  <c:v>71</c:v>
                </c:pt>
                <c:pt idx="4438">
                  <c:v>74</c:v>
                </c:pt>
                <c:pt idx="4439">
                  <c:v>79</c:v>
                </c:pt>
                <c:pt idx="4440">
                  <c:v>78</c:v>
                </c:pt>
                <c:pt idx="4441">
                  <c:v>73</c:v>
                </c:pt>
                <c:pt idx="4442">
                  <c:v>72</c:v>
                </c:pt>
                <c:pt idx="4443">
                  <c:v>74</c:v>
                </c:pt>
                <c:pt idx="4444">
                  <c:v>78</c:v>
                </c:pt>
                <c:pt idx="4445">
                  <c:v>80</c:v>
                </c:pt>
                <c:pt idx="4446">
                  <c:v>75</c:v>
                </c:pt>
                <c:pt idx="4447">
                  <c:v>70</c:v>
                </c:pt>
                <c:pt idx="4448">
                  <c:v>71</c:v>
                </c:pt>
                <c:pt idx="4449">
                  <c:v>74</c:v>
                </c:pt>
                <c:pt idx="4450">
                  <c:v>80</c:v>
                </c:pt>
                <c:pt idx="4451">
                  <c:v>79</c:v>
                </c:pt>
                <c:pt idx="4452">
                  <c:v>72</c:v>
                </c:pt>
                <c:pt idx="4453">
                  <c:v>70</c:v>
                </c:pt>
                <c:pt idx="4454">
                  <c:v>72</c:v>
                </c:pt>
                <c:pt idx="4455">
                  <c:v>77</c:v>
                </c:pt>
                <c:pt idx="4456">
                  <c:v>81</c:v>
                </c:pt>
                <c:pt idx="4457">
                  <c:v>76</c:v>
                </c:pt>
                <c:pt idx="4458">
                  <c:v>72</c:v>
                </c:pt>
                <c:pt idx="4459">
                  <c:v>72</c:v>
                </c:pt>
                <c:pt idx="4460">
                  <c:v>74</c:v>
                </c:pt>
                <c:pt idx="4461">
                  <c:v>80</c:v>
                </c:pt>
                <c:pt idx="4462">
                  <c:v>80</c:v>
                </c:pt>
                <c:pt idx="4463">
                  <c:v>74</c:v>
                </c:pt>
                <c:pt idx="4464">
                  <c:v>72</c:v>
                </c:pt>
                <c:pt idx="4465">
                  <c:v>74</c:v>
                </c:pt>
                <c:pt idx="4466">
                  <c:v>78</c:v>
                </c:pt>
                <c:pt idx="4467">
                  <c:v>82</c:v>
                </c:pt>
                <c:pt idx="4468">
                  <c:v>79</c:v>
                </c:pt>
                <c:pt idx="4469">
                  <c:v>73</c:v>
                </c:pt>
                <c:pt idx="4470">
                  <c:v>73</c:v>
                </c:pt>
                <c:pt idx="4471">
                  <c:v>75</c:v>
                </c:pt>
                <c:pt idx="4472">
                  <c:v>79</c:v>
                </c:pt>
                <c:pt idx="4473">
                  <c:v>80</c:v>
                </c:pt>
                <c:pt idx="4474">
                  <c:v>74</c:v>
                </c:pt>
                <c:pt idx="4475">
                  <c:v>72</c:v>
                </c:pt>
                <c:pt idx="4476">
                  <c:v>74</c:v>
                </c:pt>
                <c:pt idx="4477">
                  <c:v>76</c:v>
                </c:pt>
                <c:pt idx="4478">
                  <c:v>80</c:v>
                </c:pt>
                <c:pt idx="4479">
                  <c:v>78</c:v>
                </c:pt>
                <c:pt idx="4480">
                  <c:v>72</c:v>
                </c:pt>
                <c:pt idx="4481">
                  <c:v>72</c:v>
                </c:pt>
                <c:pt idx="4482">
                  <c:v>73</c:v>
                </c:pt>
                <c:pt idx="4483">
                  <c:v>79</c:v>
                </c:pt>
                <c:pt idx="4484">
                  <c:v>81</c:v>
                </c:pt>
                <c:pt idx="4485">
                  <c:v>75</c:v>
                </c:pt>
                <c:pt idx="4486">
                  <c:v>72</c:v>
                </c:pt>
                <c:pt idx="4487">
                  <c:v>72</c:v>
                </c:pt>
                <c:pt idx="4488">
                  <c:v>75</c:v>
                </c:pt>
                <c:pt idx="4489">
                  <c:v>80</c:v>
                </c:pt>
                <c:pt idx="4490">
                  <c:v>78</c:v>
                </c:pt>
                <c:pt idx="4491">
                  <c:v>73</c:v>
                </c:pt>
                <c:pt idx="4492">
                  <c:v>73</c:v>
                </c:pt>
                <c:pt idx="4493">
                  <c:v>75</c:v>
                </c:pt>
                <c:pt idx="4494">
                  <c:v>79</c:v>
                </c:pt>
                <c:pt idx="4495">
                  <c:v>82</c:v>
                </c:pt>
                <c:pt idx="4496">
                  <c:v>76</c:v>
                </c:pt>
                <c:pt idx="4497">
                  <c:v>73</c:v>
                </c:pt>
                <c:pt idx="4498">
                  <c:v>74</c:v>
                </c:pt>
                <c:pt idx="4499">
                  <c:v>77</c:v>
                </c:pt>
                <c:pt idx="4500">
                  <c:v>82</c:v>
                </c:pt>
                <c:pt idx="4501">
                  <c:v>80</c:v>
                </c:pt>
                <c:pt idx="4502">
                  <c:v>73</c:v>
                </c:pt>
                <c:pt idx="4503">
                  <c:v>73</c:v>
                </c:pt>
                <c:pt idx="4504">
                  <c:v>75</c:v>
                </c:pt>
                <c:pt idx="4505">
                  <c:v>78</c:v>
                </c:pt>
                <c:pt idx="4506">
                  <c:v>81</c:v>
                </c:pt>
                <c:pt idx="4507">
                  <c:v>75</c:v>
                </c:pt>
                <c:pt idx="4508">
                  <c:v>71</c:v>
                </c:pt>
                <c:pt idx="4509">
                  <c:v>73</c:v>
                </c:pt>
                <c:pt idx="4510">
                  <c:v>75</c:v>
                </c:pt>
                <c:pt idx="4511">
                  <c:v>80</c:v>
                </c:pt>
                <c:pt idx="4512">
                  <c:v>81</c:v>
                </c:pt>
                <c:pt idx="4513">
                  <c:v>74</c:v>
                </c:pt>
                <c:pt idx="4514">
                  <c:v>73</c:v>
                </c:pt>
                <c:pt idx="4515">
                  <c:v>75</c:v>
                </c:pt>
                <c:pt idx="4516">
                  <c:v>78</c:v>
                </c:pt>
                <c:pt idx="4517">
                  <c:v>81</c:v>
                </c:pt>
                <c:pt idx="4518">
                  <c:v>78</c:v>
                </c:pt>
                <c:pt idx="4519">
                  <c:v>73</c:v>
                </c:pt>
                <c:pt idx="4520">
                  <c:v>74</c:v>
                </c:pt>
                <c:pt idx="4521">
                  <c:v>75</c:v>
                </c:pt>
                <c:pt idx="4522">
                  <c:v>80</c:v>
                </c:pt>
                <c:pt idx="4523">
                  <c:v>81</c:v>
                </c:pt>
                <c:pt idx="4524">
                  <c:v>75</c:v>
                </c:pt>
                <c:pt idx="4525">
                  <c:v>73</c:v>
                </c:pt>
                <c:pt idx="4526">
                  <c:v>75</c:v>
                </c:pt>
                <c:pt idx="4527">
                  <c:v>77</c:v>
                </c:pt>
                <c:pt idx="4528">
                  <c:v>80</c:v>
                </c:pt>
                <c:pt idx="4529">
                  <c:v>78</c:v>
                </c:pt>
                <c:pt idx="4530">
                  <c:v>72</c:v>
                </c:pt>
                <c:pt idx="4531">
                  <c:v>72</c:v>
                </c:pt>
                <c:pt idx="4532">
                  <c:v>73</c:v>
                </c:pt>
                <c:pt idx="4533">
                  <c:v>78</c:v>
                </c:pt>
                <c:pt idx="4534">
                  <c:v>81</c:v>
                </c:pt>
                <c:pt idx="4535">
                  <c:v>75</c:v>
                </c:pt>
                <c:pt idx="4536">
                  <c:v>72</c:v>
                </c:pt>
                <c:pt idx="4537">
                  <c:v>73</c:v>
                </c:pt>
                <c:pt idx="4538">
                  <c:v>75</c:v>
                </c:pt>
                <c:pt idx="4539">
                  <c:v>80</c:v>
                </c:pt>
                <c:pt idx="4540">
                  <c:v>78</c:v>
                </c:pt>
                <c:pt idx="4541">
                  <c:v>73</c:v>
                </c:pt>
                <c:pt idx="4542">
                  <c:v>73</c:v>
                </c:pt>
                <c:pt idx="4543">
                  <c:v>75</c:v>
                </c:pt>
                <c:pt idx="4544">
                  <c:v>80</c:v>
                </c:pt>
                <c:pt idx="4545">
                  <c:v>84</c:v>
                </c:pt>
                <c:pt idx="4546">
                  <c:v>77</c:v>
                </c:pt>
                <c:pt idx="4547">
                  <c:v>73</c:v>
                </c:pt>
                <c:pt idx="4548">
                  <c:v>75</c:v>
                </c:pt>
                <c:pt idx="4549">
                  <c:v>77</c:v>
                </c:pt>
                <c:pt idx="4550">
                  <c:v>82</c:v>
                </c:pt>
                <c:pt idx="4551">
                  <c:v>81</c:v>
                </c:pt>
                <c:pt idx="4552">
                  <c:v>74</c:v>
                </c:pt>
                <c:pt idx="4553">
                  <c:v>72</c:v>
                </c:pt>
                <c:pt idx="4554">
                  <c:v>75</c:v>
                </c:pt>
                <c:pt idx="4555">
                  <c:v>78</c:v>
                </c:pt>
                <c:pt idx="4556">
                  <c:v>82</c:v>
                </c:pt>
                <c:pt idx="4557">
                  <c:v>78</c:v>
                </c:pt>
                <c:pt idx="4558">
                  <c:v>72</c:v>
                </c:pt>
                <c:pt idx="4559">
                  <c:v>73</c:v>
                </c:pt>
                <c:pt idx="4560">
                  <c:v>77</c:v>
                </c:pt>
                <c:pt idx="4561">
                  <c:v>83</c:v>
                </c:pt>
                <c:pt idx="4562">
                  <c:v>81</c:v>
                </c:pt>
                <c:pt idx="4563">
                  <c:v>76</c:v>
                </c:pt>
                <c:pt idx="4564">
                  <c:v>74</c:v>
                </c:pt>
                <c:pt idx="4565">
                  <c:v>76</c:v>
                </c:pt>
                <c:pt idx="4566">
                  <c:v>79</c:v>
                </c:pt>
                <c:pt idx="4567">
                  <c:v>83</c:v>
                </c:pt>
                <c:pt idx="4568">
                  <c:v>79</c:v>
                </c:pt>
                <c:pt idx="4569">
                  <c:v>74</c:v>
                </c:pt>
                <c:pt idx="4570">
                  <c:v>74</c:v>
                </c:pt>
                <c:pt idx="4571">
                  <c:v>75</c:v>
                </c:pt>
                <c:pt idx="4572">
                  <c:v>79</c:v>
                </c:pt>
                <c:pt idx="4573">
                  <c:v>79</c:v>
                </c:pt>
                <c:pt idx="4574">
                  <c:v>74</c:v>
                </c:pt>
                <c:pt idx="4575">
                  <c:v>73</c:v>
                </c:pt>
                <c:pt idx="4576">
                  <c:v>74</c:v>
                </c:pt>
                <c:pt idx="4577">
                  <c:v>78</c:v>
                </c:pt>
                <c:pt idx="4578">
                  <c:v>82</c:v>
                </c:pt>
                <c:pt idx="4579">
                  <c:v>78</c:v>
                </c:pt>
                <c:pt idx="4580">
                  <c:v>73</c:v>
                </c:pt>
                <c:pt idx="4581">
                  <c:v>72</c:v>
                </c:pt>
                <c:pt idx="4582">
                  <c:v>75</c:v>
                </c:pt>
                <c:pt idx="4583">
                  <c:v>78</c:v>
                </c:pt>
                <c:pt idx="4584">
                  <c:v>80</c:v>
                </c:pt>
                <c:pt idx="4585">
                  <c:v>74</c:v>
                </c:pt>
                <c:pt idx="4586">
                  <c:v>72</c:v>
                </c:pt>
                <c:pt idx="4587">
                  <c:v>73</c:v>
                </c:pt>
                <c:pt idx="4588">
                  <c:v>76</c:v>
                </c:pt>
                <c:pt idx="4589">
                  <c:v>81</c:v>
                </c:pt>
                <c:pt idx="4590">
                  <c:v>79</c:v>
                </c:pt>
                <c:pt idx="4591">
                  <c:v>74</c:v>
                </c:pt>
                <c:pt idx="4592">
                  <c:v>72</c:v>
                </c:pt>
                <c:pt idx="4593">
                  <c:v>74</c:v>
                </c:pt>
                <c:pt idx="4594">
                  <c:v>79</c:v>
                </c:pt>
                <c:pt idx="4595">
                  <c:v>81</c:v>
                </c:pt>
                <c:pt idx="4596">
                  <c:v>76</c:v>
                </c:pt>
                <c:pt idx="4597">
                  <c:v>72</c:v>
                </c:pt>
                <c:pt idx="4598">
                  <c:v>73</c:v>
                </c:pt>
                <c:pt idx="4599">
                  <c:v>77</c:v>
                </c:pt>
                <c:pt idx="4600">
                  <c:v>83</c:v>
                </c:pt>
                <c:pt idx="4601">
                  <c:v>82</c:v>
                </c:pt>
                <c:pt idx="4602">
                  <c:v>77</c:v>
                </c:pt>
                <c:pt idx="4603">
                  <c:v>78</c:v>
                </c:pt>
                <c:pt idx="4604">
                  <c:v>82</c:v>
                </c:pt>
                <c:pt idx="4605">
                  <c:v>88</c:v>
                </c:pt>
                <c:pt idx="4606">
                  <c:v>94</c:v>
                </c:pt>
                <c:pt idx="4607">
                  <c:v>91</c:v>
                </c:pt>
                <c:pt idx="4608">
                  <c:v>88</c:v>
                </c:pt>
                <c:pt idx="4609">
                  <c:v>88</c:v>
                </c:pt>
                <c:pt idx="4610">
                  <c:v>88</c:v>
                </c:pt>
                <c:pt idx="4611">
                  <c:v>91</c:v>
                </c:pt>
                <c:pt idx="4612">
                  <c:v>87</c:v>
                </c:pt>
                <c:pt idx="4613">
                  <c:v>77</c:v>
                </c:pt>
                <c:pt idx="4614">
                  <c:v>72</c:v>
                </c:pt>
                <c:pt idx="4615">
                  <c:v>72</c:v>
                </c:pt>
                <c:pt idx="4616">
                  <c:v>73</c:v>
                </c:pt>
                <c:pt idx="4617">
                  <c:v>77</c:v>
                </c:pt>
                <c:pt idx="4618">
                  <c:v>72</c:v>
                </c:pt>
                <c:pt idx="4619">
                  <c:v>67</c:v>
                </c:pt>
                <c:pt idx="4620">
                  <c:v>69</c:v>
                </c:pt>
                <c:pt idx="4621">
                  <c:v>72</c:v>
                </c:pt>
                <c:pt idx="4622">
                  <c:v>78</c:v>
                </c:pt>
                <c:pt idx="4623">
                  <c:v>79</c:v>
                </c:pt>
                <c:pt idx="4624">
                  <c:v>73</c:v>
                </c:pt>
                <c:pt idx="4625">
                  <c:v>70</c:v>
                </c:pt>
                <c:pt idx="4626">
                  <c:v>73</c:v>
                </c:pt>
                <c:pt idx="4627">
                  <c:v>78</c:v>
                </c:pt>
                <c:pt idx="4628">
                  <c:v>83</c:v>
                </c:pt>
                <c:pt idx="4629">
                  <c:v>80</c:v>
                </c:pt>
                <c:pt idx="4630">
                  <c:v>74</c:v>
                </c:pt>
                <c:pt idx="4631">
                  <c:v>74</c:v>
                </c:pt>
                <c:pt idx="4632">
                  <c:v>77</c:v>
                </c:pt>
                <c:pt idx="4633">
                  <c:v>81</c:v>
                </c:pt>
                <c:pt idx="4634">
                  <c:v>82</c:v>
                </c:pt>
                <c:pt idx="4635">
                  <c:v>75</c:v>
                </c:pt>
                <c:pt idx="4636">
                  <c:v>73</c:v>
                </c:pt>
                <c:pt idx="4637">
                  <c:v>75</c:v>
                </c:pt>
                <c:pt idx="4638">
                  <c:v>79</c:v>
                </c:pt>
                <c:pt idx="4639">
                  <c:v>84</c:v>
                </c:pt>
                <c:pt idx="4640">
                  <c:v>82</c:v>
                </c:pt>
                <c:pt idx="4641">
                  <c:v>76</c:v>
                </c:pt>
                <c:pt idx="4642">
                  <c:v>75</c:v>
                </c:pt>
                <c:pt idx="4643">
                  <c:v>78</c:v>
                </c:pt>
                <c:pt idx="4644">
                  <c:v>82</c:v>
                </c:pt>
                <c:pt idx="4645">
                  <c:v>84</c:v>
                </c:pt>
                <c:pt idx="4646">
                  <c:v>77</c:v>
                </c:pt>
                <c:pt idx="4647">
                  <c:v>75</c:v>
                </c:pt>
                <c:pt idx="4648">
                  <c:v>76</c:v>
                </c:pt>
                <c:pt idx="4649">
                  <c:v>79</c:v>
                </c:pt>
                <c:pt idx="4650">
                  <c:v>85</c:v>
                </c:pt>
                <c:pt idx="4651">
                  <c:v>83</c:v>
                </c:pt>
                <c:pt idx="4652">
                  <c:v>77</c:v>
                </c:pt>
                <c:pt idx="4653">
                  <c:v>76</c:v>
                </c:pt>
                <c:pt idx="4654">
                  <c:v>78</c:v>
                </c:pt>
                <c:pt idx="4655">
                  <c:v>82</c:v>
                </c:pt>
                <c:pt idx="4656">
                  <c:v>85</c:v>
                </c:pt>
                <c:pt idx="4657">
                  <c:v>80</c:v>
                </c:pt>
                <c:pt idx="4658">
                  <c:v>77</c:v>
                </c:pt>
                <c:pt idx="4659">
                  <c:v>78</c:v>
                </c:pt>
                <c:pt idx="4660">
                  <c:v>81</c:v>
                </c:pt>
                <c:pt idx="4661">
                  <c:v>87</c:v>
                </c:pt>
                <c:pt idx="4662">
                  <c:v>86</c:v>
                </c:pt>
                <c:pt idx="4663">
                  <c:v>79</c:v>
                </c:pt>
                <c:pt idx="4664">
                  <c:v>79</c:v>
                </c:pt>
                <c:pt idx="4665">
                  <c:v>81</c:v>
                </c:pt>
                <c:pt idx="4666">
                  <c:v>84</c:v>
                </c:pt>
                <c:pt idx="4667">
                  <c:v>89</c:v>
                </c:pt>
                <c:pt idx="4668">
                  <c:v>85</c:v>
                </c:pt>
                <c:pt idx="4669">
                  <c:v>81</c:v>
                </c:pt>
                <c:pt idx="4670">
                  <c:v>83</c:v>
                </c:pt>
                <c:pt idx="4671">
                  <c:v>86</c:v>
                </c:pt>
                <c:pt idx="4672">
                  <c:v>92</c:v>
                </c:pt>
                <c:pt idx="4673">
                  <c:v>91</c:v>
                </c:pt>
                <c:pt idx="4674">
                  <c:v>84</c:v>
                </c:pt>
                <c:pt idx="4675">
                  <c:v>82</c:v>
                </c:pt>
                <c:pt idx="4676">
                  <c:v>84</c:v>
                </c:pt>
                <c:pt idx="4677">
                  <c:v>88</c:v>
                </c:pt>
                <c:pt idx="4678">
                  <c:v>91</c:v>
                </c:pt>
                <c:pt idx="4679">
                  <c:v>87</c:v>
                </c:pt>
                <c:pt idx="4680">
                  <c:v>84</c:v>
                </c:pt>
                <c:pt idx="4681">
                  <c:v>85</c:v>
                </c:pt>
                <c:pt idx="4682">
                  <c:v>87</c:v>
                </c:pt>
                <c:pt idx="4683">
                  <c:v>92</c:v>
                </c:pt>
                <c:pt idx="4684">
                  <c:v>91</c:v>
                </c:pt>
                <c:pt idx="4685">
                  <c:v>85</c:v>
                </c:pt>
                <c:pt idx="4686">
                  <c:v>82</c:v>
                </c:pt>
                <c:pt idx="4687">
                  <c:v>84</c:v>
                </c:pt>
                <c:pt idx="4688">
                  <c:v>87</c:v>
                </c:pt>
                <c:pt idx="4689">
                  <c:v>90</c:v>
                </c:pt>
                <c:pt idx="4690">
                  <c:v>86</c:v>
                </c:pt>
                <c:pt idx="4691">
                  <c:v>80</c:v>
                </c:pt>
                <c:pt idx="4692">
                  <c:v>80</c:v>
                </c:pt>
                <c:pt idx="4693">
                  <c:v>81</c:v>
                </c:pt>
                <c:pt idx="4694">
                  <c:v>86</c:v>
                </c:pt>
                <c:pt idx="4695">
                  <c:v>87</c:v>
                </c:pt>
                <c:pt idx="4696">
                  <c:v>79</c:v>
                </c:pt>
                <c:pt idx="4697">
                  <c:v>76</c:v>
                </c:pt>
                <c:pt idx="4698">
                  <c:v>77</c:v>
                </c:pt>
                <c:pt idx="4699">
                  <c:v>80</c:v>
                </c:pt>
                <c:pt idx="4700">
                  <c:v>84</c:v>
                </c:pt>
                <c:pt idx="4701">
                  <c:v>80</c:v>
                </c:pt>
                <c:pt idx="4702">
                  <c:v>73</c:v>
                </c:pt>
                <c:pt idx="4703">
                  <c:v>73</c:v>
                </c:pt>
                <c:pt idx="4704">
                  <c:v>75</c:v>
                </c:pt>
                <c:pt idx="4705">
                  <c:v>78</c:v>
                </c:pt>
                <c:pt idx="4706">
                  <c:v>80</c:v>
                </c:pt>
                <c:pt idx="4707">
                  <c:v>74</c:v>
                </c:pt>
                <c:pt idx="4708">
                  <c:v>71</c:v>
                </c:pt>
                <c:pt idx="4709">
                  <c:v>73</c:v>
                </c:pt>
                <c:pt idx="4710">
                  <c:v>74</c:v>
                </c:pt>
                <c:pt idx="4711">
                  <c:v>79</c:v>
                </c:pt>
                <c:pt idx="4712">
                  <c:v>78</c:v>
                </c:pt>
                <c:pt idx="4713">
                  <c:v>72</c:v>
                </c:pt>
                <c:pt idx="4714">
                  <c:v>70</c:v>
                </c:pt>
                <c:pt idx="4715">
                  <c:v>73</c:v>
                </c:pt>
                <c:pt idx="4716">
                  <c:v>76</c:v>
                </c:pt>
                <c:pt idx="4717">
                  <c:v>79</c:v>
                </c:pt>
                <c:pt idx="4718">
                  <c:v>74</c:v>
                </c:pt>
                <c:pt idx="4719">
                  <c:v>70</c:v>
                </c:pt>
                <c:pt idx="4720">
                  <c:v>71</c:v>
                </c:pt>
                <c:pt idx="4721">
                  <c:v>74</c:v>
                </c:pt>
                <c:pt idx="4722">
                  <c:v>78</c:v>
                </c:pt>
                <c:pt idx="4723">
                  <c:v>78</c:v>
                </c:pt>
                <c:pt idx="4724">
                  <c:v>72</c:v>
                </c:pt>
                <c:pt idx="4725">
                  <c:v>71</c:v>
                </c:pt>
                <c:pt idx="4726">
                  <c:v>73</c:v>
                </c:pt>
                <c:pt idx="4727">
                  <c:v>77</c:v>
                </c:pt>
                <c:pt idx="4728">
                  <c:v>80</c:v>
                </c:pt>
                <c:pt idx="4729">
                  <c:v>76</c:v>
                </c:pt>
                <c:pt idx="4730">
                  <c:v>70</c:v>
                </c:pt>
                <c:pt idx="4731">
                  <c:v>71</c:v>
                </c:pt>
                <c:pt idx="4732">
                  <c:v>73</c:v>
                </c:pt>
                <c:pt idx="4733">
                  <c:v>79</c:v>
                </c:pt>
                <c:pt idx="4734">
                  <c:v>78</c:v>
                </c:pt>
                <c:pt idx="4735">
                  <c:v>72</c:v>
                </c:pt>
                <c:pt idx="4736">
                  <c:v>71</c:v>
                </c:pt>
                <c:pt idx="4737">
                  <c:v>72</c:v>
                </c:pt>
                <c:pt idx="4738">
                  <c:v>75</c:v>
                </c:pt>
                <c:pt idx="4739">
                  <c:v>79</c:v>
                </c:pt>
                <c:pt idx="4740">
                  <c:v>76</c:v>
                </c:pt>
                <c:pt idx="4741">
                  <c:v>71</c:v>
                </c:pt>
                <c:pt idx="4742">
                  <c:v>71</c:v>
                </c:pt>
                <c:pt idx="4743">
                  <c:v>73</c:v>
                </c:pt>
                <c:pt idx="4744">
                  <c:v>79</c:v>
                </c:pt>
                <c:pt idx="4745">
                  <c:v>80</c:v>
                </c:pt>
                <c:pt idx="4746">
                  <c:v>73</c:v>
                </c:pt>
                <c:pt idx="4747">
                  <c:v>71</c:v>
                </c:pt>
                <c:pt idx="4748">
                  <c:v>72</c:v>
                </c:pt>
                <c:pt idx="4749">
                  <c:v>76</c:v>
                </c:pt>
                <c:pt idx="4750">
                  <c:v>80</c:v>
                </c:pt>
                <c:pt idx="4751">
                  <c:v>77</c:v>
                </c:pt>
                <c:pt idx="4752">
                  <c:v>72</c:v>
                </c:pt>
                <c:pt idx="4753">
                  <c:v>72</c:v>
                </c:pt>
                <c:pt idx="4754">
                  <c:v>74</c:v>
                </c:pt>
                <c:pt idx="4755">
                  <c:v>79</c:v>
                </c:pt>
                <c:pt idx="4756">
                  <c:v>80</c:v>
                </c:pt>
                <c:pt idx="4757">
                  <c:v>74</c:v>
                </c:pt>
                <c:pt idx="4758">
                  <c:v>71</c:v>
                </c:pt>
                <c:pt idx="4759">
                  <c:v>72</c:v>
                </c:pt>
                <c:pt idx="4760">
                  <c:v>75</c:v>
                </c:pt>
                <c:pt idx="4761">
                  <c:v>80</c:v>
                </c:pt>
                <c:pt idx="4762">
                  <c:v>79</c:v>
                </c:pt>
                <c:pt idx="4763">
                  <c:v>73</c:v>
                </c:pt>
                <c:pt idx="4764">
                  <c:v>73</c:v>
                </c:pt>
                <c:pt idx="4765">
                  <c:v>74</c:v>
                </c:pt>
                <c:pt idx="4766">
                  <c:v>78</c:v>
                </c:pt>
                <c:pt idx="4767">
                  <c:v>81</c:v>
                </c:pt>
                <c:pt idx="4768">
                  <c:v>77</c:v>
                </c:pt>
                <c:pt idx="4769">
                  <c:v>73</c:v>
                </c:pt>
                <c:pt idx="4770">
                  <c:v>72</c:v>
                </c:pt>
                <c:pt idx="4771">
                  <c:v>75</c:v>
                </c:pt>
                <c:pt idx="4772">
                  <c:v>81</c:v>
                </c:pt>
                <c:pt idx="4773">
                  <c:v>80</c:v>
                </c:pt>
                <c:pt idx="4774">
                  <c:v>72</c:v>
                </c:pt>
                <c:pt idx="4775">
                  <c:v>71</c:v>
                </c:pt>
                <c:pt idx="4776">
                  <c:v>73</c:v>
                </c:pt>
                <c:pt idx="4777">
                  <c:v>77</c:v>
                </c:pt>
                <c:pt idx="4778">
                  <c:v>81</c:v>
                </c:pt>
                <c:pt idx="4779">
                  <c:v>76</c:v>
                </c:pt>
                <c:pt idx="4780">
                  <c:v>71</c:v>
                </c:pt>
                <c:pt idx="4781">
                  <c:v>72</c:v>
                </c:pt>
                <c:pt idx="4782">
                  <c:v>75</c:v>
                </c:pt>
                <c:pt idx="4783">
                  <c:v>80</c:v>
                </c:pt>
                <c:pt idx="4784">
                  <c:v>79</c:v>
                </c:pt>
                <c:pt idx="4785">
                  <c:v>73</c:v>
                </c:pt>
                <c:pt idx="4786">
                  <c:v>72</c:v>
                </c:pt>
                <c:pt idx="4787">
                  <c:v>73</c:v>
                </c:pt>
                <c:pt idx="4788">
                  <c:v>76</c:v>
                </c:pt>
                <c:pt idx="4789">
                  <c:v>80</c:v>
                </c:pt>
                <c:pt idx="4790">
                  <c:v>76</c:v>
                </c:pt>
                <c:pt idx="4791">
                  <c:v>70</c:v>
                </c:pt>
                <c:pt idx="4792">
                  <c:v>71</c:v>
                </c:pt>
                <c:pt idx="4793">
                  <c:v>74</c:v>
                </c:pt>
                <c:pt idx="4794">
                  <c:v>80</c:v>
                </c:pt>
                <c:pt idx="4795">
                  <c:v>80</c:v>
                </c:pt>
                <c:pt idx="4796">
                  <c:v>75</c:v>
                </c:pt>
                <c:pt idx="4797">
                  <c:v>72</c:v>
                </c:pt>
                <c:pt idx="4798">
                  <c:v>74</c:v>
                </c:pt>
                <c:pt idx="4799">
                  <c:v>77</c:v>
                </c:pt>
                <c:pt idx="4800">
                  <c:v>81</c:v>
                </c:pt>
                <c:pt idx="4801">
                  <c:v>78</c:v>
                </c:pt>
                <c:pt idx="4802">
                  <c:v>72</c:v>
                </c:pt>
                <c:pt idx="4803">
                  <c:v>73</c:v>
                </c:pt>
                <c:pt idx="4804">
                  <c:v>75</c:v>
                </c:pt>
                <c:pt idx="4805">
                  <c:v>79</c:v>
                </c:pt>
                <c:pt idx="4806">
                  <c:v>80</c:v>
                </c:pt>
                <c:pt idx="4807">
                  <c:v>74</c:v>
                </c:pt>
                <c:pt idx="4808">
                  <c:v>72</c:v>
                </c:pt>
                <c:pt idx="4809">
                  <c:v>73</c:v>
                </c:pt>
                <c:pt idx="4810">
                  <c:v>76</c:v>
                </c:pt>
                <c:pt idx="4811">
                  <c:v>80</c:v>
                </c:pt>
                <c:pt idx="4812">
                  <c:v>78</c:v>
                </c:pt>
                <c:pt idx="4813">
                  <c:v>72</c:v>
                </c:pt>
                <c:pt idx="4814">
                  <c:v>71</c:v>
                </c:pt>
                <c:pt idx="4815">
                  <c:v>73</c:v>
                </c:pt>
                <c:pt idx="4816">
                  <c:v>80</c:v>
                </c:pt>
                <c:pt idx="4817">
                  <c:v>82</c:v>
                </c:pt>
                <c:pt idx="4818">
                  <c:v>75</c:v>
                </c:pt>
                <c:pt idx="4819">
                  <c:v>72</c:v>
                </c:pt>
                <c:pt idx="4820">
                  <c:v>73</c:v>
                </c:pt>
                <c:pt idx="4821">
                  <c:v>76</c:v>
                </c:pt>
                <c:pt idx="4822">
                  <c:v>80</c:v>
                </c:pt>
                <c:pt idx="4823">
                  <c:v>78</c:v>
                </c:pt>
                <c:pt idx="4824">
                  <c:v>73</c:v>
                </c:pt>
                <c:pt idx="4825">
                  <c:v>72</c:v>
                </c:pt>
                <c:pt idx="4826">
                  <c:v>74</c:v>
                </c:pt>
                <c:pt idx="4827">
                  <c:v>78</c:v>
                </c:pt>
                <c:pt idx="4828">
                  <c:v>81</c:v>
                </c:pt>
                <c:pt idx="4829">
                  <c:v>77</c:v>
                </c:pt>
                <c:pt idx="4830">
                  <c:v>73</c:v>
                </c:pt>
                <c:pt idx="4831">
                  <c:v>74</c:v>
                </c:pt>
                <c:pt idx="4832">
                  <c:v>75</c:v>
                </c:pt>
                <c:pt idx="4833">
                  <c:v>81</c:v>
                </c:pt>
                <c:pt idx="4834">
                  <c:v>79</c:v>
                </c:pt>
                <c:pt idx="4835">
                  <c:v>72</c:v>
                </c:pt>
                <c:pt idx="4836">
                  <c:v>71</c:v>
                </c:pt>
                <c:pt idx="4837">
                  <c:v>73</c:v>
                </c:pt>
                <c:pt idx="4838">
                  <c:v>78</c:v>
                </c:pt>
                <c:pt idx="4839">
                  <c:v>81</c:v>
                </c:pt>
                <c:pt idx="4840">
                  <c:v>77</c:v>
                </c:pt>
                <c:pt idx="4841">
                  <c:v>73</c:v>
                </c:pt>
                <c:pt idx="4842">
                  <c:v>74</c:v>
                </c:pt>
                <c:pt idx="4843">
                  <c:v>75</c:v>
                </c:pt>
                <c:pt idx="4844">
                  <c:v>80</c:v>
                </c:pt>
                <c:pt idx="4845">
                  <c:v>81</c:v>
                </c:pt>
                <c:pt idx="4846">
                  <c:v>74</c:v>
                </c:pt>
                <c:pt idx="4847">
                  <c:v>73</c:v>
                </c:pt>
                <c:pt idx="4848">
                  <c:v>75</c:v>
                </c:pt>
                <c:pt idx="4849">
                  <c:v>79</c:v>
                </c:pt>
                <c:pt idx="4850">
                  <c:v>84</c:v>
                </c:pt>
                <c:pt idx="4851">
                  <c:v>80</c:v>
                </c:pt>
                <c:pt idx="4852">
                  <c:v>74</c:v>
                </c:pt>
                <c:pt idx="4853">
                  <c:v>73</c:v>
                </c:pt>
                <c:pt idx="4854">
                  <c:v>75</c:v>
                </c:pt>
                <c:pt idx="4855">
                  <c:v>79</c:v>
                </c:pt>
                <c:pt idx="4856">
                  <c:v>80</c:v>
                </c:pt>
                <c:pt idx="4857">
                  <c:v>74</c:v>
                </c:pt>
                <c:pt idx="4858">
                  <c:v>71</c:v>
                </c:pt>
                <c:pt idx="4859">
                  <c:v>73</c:v>
                </c:pt>
                <c:pt idx="4860">
                  <c:v>76</c:v>
                </c:pt>
                <c:pt idx="4861">
                  <c:v>81</c:v>
                </c:pt>
                <c:pt idx="4862">
                  <c:v>77</c:v>
                </c:pt>
                <c:pt idx="4863">
                  <c:v>71</c:v>
                </c:pt>
                <c:pt idx="4864">
                  <c:v>72</c:v>
                </c:pt>
                <c:pt idx="4865">
                  <c:v>74</c:v>
                </c:pt>
                <c:pt idx="4866">
                  <c:v>78</c:v>
                </c:pt>
                <c:pt idx="4867">
                  <c:v>80</c:v>
                </c:pt>
                <c:pt idx="4868">
                  <c:v>73</c:v>
                </c:pt>
                <c:pt idx="4869">
                  <c:v>70</c:v>
                </c:pt>
                <c:pt idx="4870">
                  <c:v>71</c:v>
                </c:pt>
                <c:pt idx="4871">
                  <c:v>74</c:v>
                </c:pt>
                <c:pt idx="4872">
                  <c:v>80</c:v>
                </c:pt>
                <c:pt idx="4873">
                  <c:v>79</c:v>
                </c:pt>
                <c:pt idx="4874">
                  <c:v>72</c:v>
                </c:pt>
                <c:pt idx="4875">
                  <c:v>72</c:v>
                </c:pt>
                <c:pt idx="4876">
                  <c:v>74</c:v>
                </c:pt>
                <c:pt idx="4877">
                  <c:v>78</c:v>
                </c:pt>
                <c:pt idx="4878">
                  <c:v>81</c:v>
                </c:pt>
                <c:pt idx="4879">
                  <c:v>75</c:v>
                </c:pt>
                <c:pt idx="4880">
                  <c:v>72</c:v>
                </c:pt>
                <c:pt idx="4881">
                  <c:v>73</c:v>
                </c:pt>
                <c:pt idx="4882">
                  <c:v>77</c:v>
                </c:pt>
                <c:pt idx="4883">
                  <c:v>83</c:v>
                </c:pt>
                <c:pt idx="4884">
                  <c:v>81</c:v>
                </c:pt>
                <c:pt idx="4885">
                  <c:v>75</c:v>
                </c:pt>
                <c:pt idx="4886">
                  <c:v>74</c:v>
                </c:pt>
                <c:pt idx="4887">
                  <c:v>77</c:v>
                </c:pt>
                <c:pt idx="4888">
                  <c:v>82</c:v>
                </c:pt>
                <c:pt idx="4889">
                  <c:v>88</c:v>
                </c:pt>
                <c:pt idx="4890">
                  <c:v>85</c:v>
                </c:pt>
                <c:pt idx="4891">
                  <c:v>84</c:v>
                </c:pt>
                <c:pt idx="4892">
                  <c:v>86</c:v>
                </c:pt>
                <c:pt idx="4893">
                  <c:v>90</c:v>
                </c:pt>
                <c:pt idx="4894">
                  <c:v>95</c:v>
                </c:pt>
                <c:pt idx="4895">
                  <c:v>93</c:v>
                </c:pt>
                <c:pt idx="4896">
                  <c:v>84</c:v>
                </c:pt>
                <c:pt idx="4897">
                  <c:v>79</c:v>
                </c:pt>
                <c:pt idx="4898">
                  <c:v>77</c:v>
                </c:pt>
                <c:pt idx="4899">
                  <c:v>77</c:v>
                </c:pt>
                <c:pt idx="4900">
                  <c:v>78</c:v>
                </c:pt>
                <c:pt idx="4901">
                  <c:v>73</c:v>
                </c:pt>
                <c:pt idx="4902">
                  <c:v>68</c:v>
                </c:pt>
                <c:pt idx="4903">
                  <c:v>69</c:v>
                </c:pt>
                <c:pt idx="4904">
                  <c:v>71</c:v>
                </c:pt>
                <c:pt idx="4905">
                  <c:v>77</c:v>
                </c:pt>
                <c:pt idx="4906">
                  <c:v>78</c:v>
                </c:pt>
                <c:pt idx="4907">
                  <c:v>72</c:v>
                </c:pt>
                <c:pt idx="4908">
                  <c:v>72</c:v>
                </c:pt>
                <c:pt idx="4909">
                  <c:v>73</c:v>
                </c:pt>
                <c:pt idx="4910">
                  <c:v>77</c:v>
                </c:pt>
                <c:pt idx="4911">
                  <c:v>81</c:v>
                </c:pt>
                <c:pt idx="4912">
                  <c:v>78</c:v>
                </c:pt>
                <c:pt idx="4913">
                  <c:v>74</c:v>
                </c:pt>
                <c:pt idx="4914">
                  <c:v>73</c:v>
                </c:pt>
                <c:pt idx="4915">
                  <c:v>76</c:v>
                </c:pt>
                <c:pt idx="4916">
                  <c:v>81</c:v>
                </c:pt>
                <c:pt idx="4917">
                  <c:v>81</c:v>
                </c:pt>
                <c:pt idx="4918">
                  <c:v>75</c:v>
                </c:pt>
                <c:pt idx="4919">
                  <c:v>73</c:v>
                </c:pt>
                <c:pt idx="4920">
                  <c:v>75</c:v>
                </c:pt>
                <c:pt idx="4921">
                  <c:v>79</c:v>
                </c:pt>
                <c:pt idx="4922">
                  <c:v>84</c:v>
                </c:pt>
                <c:pt idx="4923">
                  <c:v>81</c:v>
                </c:pt>
                <c:pt idx="4924">
                  <c:v>75</c:v>
                </c:pt>
                <c:pt idx="4925">
                  <c:v>75</c:v>
                </c:pt>
                <c:pt idx="4926">
                  <c:v>78</c:v>
                </c:pt>
                <c:pt idx="4927">
                  <c:v>82</c:v>
                </c:pt>
                <c:pt idx="4928">
                  <c:v>85</c:v>
                </c:pt>
                <c:pt idx="4929">
                  <c:v>78</c:v>
                </c:pt>
                <c:pt idx="4930">
                  <c:v>75</c:v>
                </c:pt>
                <c:pt idx="4931">
                  <c:v>76</c:v>
                </c:pt>
                <c:pt idx="4932">
                  <c:v>78</c:v>
                </c:pt>
                <c:pt idx="4933">
                  <c:v>83</c:v>
                </c:pt>
                <c:pt idx="4934">
                  <c:v>83</c:v>
                </c:pt>
                <c:pt idx="4935">
                  <c:v>77</c:v>
                </c:pt>
                <c:pt idx="4936">
                  <c:v>76</c:v>
                </c:pt>
                <c:pt idx="4937">
                  <c:v>78</c:v>
                </c:pt>
                <c:pt idx="4938">
                  <c:v>82</c:v>
                </c:pt>
                <c:pt idx="4939">
                  <c:v>85</c:v>
                </c:pt>
                <c:pt idx="4940">
                  <c:v>79</c:v>
                </c:pt>
                <c:pt idx="4941">
                  <c:v>77</c:v>
                </c:pt>
                <c:pt idx="4942">
                  <c:v>78</c:v>
                </c:pt>
                <c:pt idx="4943">
                  <c:v>80</c:v>
                </c:pt>
                <c:pt idx="4944">
                  <c:v>85</c:v>
                </c:pt>
                <c:pt idx="4945">
                  <c:v>83</c:v>
                </c:pt>
                <c:pt idx="4946">
                  <c:v>76</c:v>
                </c:pt>
                <c:pt idx="4947">
                  <c:v>76</c:v>
                </c:pt>
                <c:pt idx="4948">
                  <c:v>79</c:v>
                </c:pt>
                <c:pt idx="4949">
                  <c:v>84</c:v>
                </c:pt>
                <c:pt idx="4950">
                  <c:v>88</c:v>
                </c:pt>
                <c:pt idx="4951">
                  <c:v>84</c:v>
                </c:pt>
                <c:pt idx="4952">
                  <c:v>80</c:v>
                </c:pt>
                <c:pt idx="4953">
                  <c:v>81</c:v>
                </c:pt>
                <c:pt idx="4954">
                  <c:v>84</c:v>
                </c:pt>
                <c:pt idx="4955">
                  <c:v>90</c:v>
                </c:pt>
                <c:pt idx="4956">
                  <c:v>90</c:v>
                </c:pt>
                <c:pt idx="4957">
                  <c:v>84</c:v>
                </c:pt>
                <c:pt idx="4958">
                  <c:v>82</c:v>
                </c:pt>
                <c:pt idx="4959">
                  <c:v>84</c:v>
                </c:pt>
                <c:pt idx="4960">
                  <c:v>88</c:v>
                </c:pt>
                <c:pt idx="4961">
                  <c:v>93</c:v>
                </c:pt>
                <c:pt idx="4962">
                  <c:v>89</c:v>
                </c:pt>
                <c:pt idx="4963">
                  <c:v>83</c:v>
                </c:pt>
                <c:pt idx="4964">
                  <c:v>84</c:v>
                </c:pt>
                <c:pt idx="4965">
                  <c:v>86</c:v>
                </c:pt>
                <c:pt idx="4966">
                  <c:v>91</c:v>
                </c:pt>
                <c:pt idx="4967">
                  <c:v>93</c:v>
                </c:pt>
                <c:pt idx="4968">
                  <c:v>86</c:v>
                </c:pt>
                <c:pt idx="4969">
                  <c:v>83</c:v>
                </c:pt>
                <c:pt idx="4970">
                  <c:v>84</c:v>
                </c:pt>
                <c:pt idx="4971">
                  <c:v>87</c:v>
                </c:pt>
                <c:pt idx="4972">
                  <c:v>90</c:v>
                </c:pt>
                <c:pt idx="4973">
                  <c:v>87</c:v>
                </c:pt>
                <c:pt idx="4974">
                  <c:v>81</c:v>
                </c:pt>
                <c:pt idx="4975">
                  <c:v>80</c:v>
                </c:pt>
                <c:pt idx="4976">
                  <c:v>81</c:v>
                </c:pt>
                <c:pt idx="4977">
                  <c:v>86</c:v>
                </c:pt>
                <c:pt idx="4978">
                  <c:v>88</c:v>
                </c:pt>
                <c:pt idx="4979">
                  <c:v>81</c:v>
                </c:pt>
                <c:pt idx="4980">
                  <c:v>78</c:v>
                </c:pt>
                <c:pt idx="4981">
                  <c:v>79</c:v>
                </c:pt>
                <c:pt idx="4982">
                  <c:v>81</c:v>
                </c:pt>
                <c:pt idx="4983">
                  <c:v>85</c:v>
                </c:pt>
                <c:pt idx="4984">
                  <c:v>81</c:v>
                </c:pt>
                <c:pt idx="4985">
                  <c:v>75</c:v>
                </c:pt>
                <c:pt idx="4986">
                  <c:v>74</c:v>
                </c:pt>
                <c:pt idx="4987">
                  <c:v>76</c:v>
                </c:pt>
                <c:pt idx="4988">
                  <c:v>79</c:v>
                </c:pt>
                <c:pt idx="4989">
                  <c:v>81</c:v>
                </c:pt>
                <c:pt idx="4990">
                  <c:v>76</c:v>
                </c:pt>
                <c:pt idx="4991">
                  <c:v>72</c:v>
                </c:pt>
                <c:pt idx="4992">
                  <c:v>73</c:v>
                </c:pt>
                <c:pt idx="4993">
                  <c:v>74</c:v>
                </c:pt>
                <c:pt idx="4994">
                  <c:v>79</c:v>
                </c:pt>
                <c:pt idx="4995">
                  <c:v>77</c:v>
                </c:pt>
                <c:pt idx="4996">
                  <c:v>71</c:v>
                </c:pt>
                <c:pt idx="4997">
                  <c:v>70</c:v>
                </c:pt>
                <c:pt idx="4998">
                  <c:v>73</c:v>
                </c:pt>
                <c:pt idx="4999">
                  <c:v>77</c:v>
                </c:pt>
                <c:pt idx="5000">
                  <c:v>80</c:v>
                </c:pt>
                <c:pt idx="5001">
                  <c:v>74</c:v>
                </c:pt>
                <c:pt idx="5002">
                  <c:v>70</c:v>
                </c:pt>
                <c:pt idx="5003">
                  <c:v>71</c:v>
                </c:pt>
                <c:pt idx="5004">
                  <c:v>73</c:v>
                </c:pt>
                <c:pt idx="5005">
                  <c:v>78</c:v>
                </c:pt>
                <c:pt idx="5006">
                  <c:v>77</c:v>
                </c:pt>
                <c:pt idx="5007">
                  <c:v>72</c:v>
                </c:pt>
                <c:pt idx="5008">
                  <c:v>71</c:v>
                </c:pt>
                <c:pt idx="5009">
                  <c:v>72</c:v>
                </c:pt>
                <c:pt idx="5010">
                  <c:v>76</c:v>
                </c:pt>
                <c:pt idx="5011">
                  <c:v>79</c:v>
                </c:pt>
                <c:pt idx="5012">
                  <c:v>76</c:v>
                </c:pt>
                <c:pt idx="5013">
                  <c:v>72</c:v>
                </c:pt>
                <c:pt idx="5014">
                  <c:v>73</c:v>
                </c:pt>
                <c:pt idx="5015">
                  <c:v>75</c:v>
                </c:pt>
                <c:pt idx="5016">
                  <c:v>80</c:v>
                </c:pt>
                <c:pt idx="5017">
                  <c:v>81</c:v>
                </c:pt>
                <c:pt idx="5018">
                  <c:v>74</c:v>
                </c:pt>
                <c:pt idx="5019">
                  <c:v>72</c:v>
                </c:pt>
                <c:pt idx="5020">
                  <c:v>73</c:v>
                </c:pt>
                <c:pt idx="5021">
                  <c:v>75</c:v>
                </c:pt>
                <c:pt idx="5022">
                  <c:v>80</c:v>
                </c:pt>
                <c:pt idx="5023">
                  <c:v>76</c:v>
                </c:pt>
                <c:pt idx="5024">
                  <c:v>71</c:v>
                </c:pt>
                <c:pt idx="5025">
                  <c:v>71</c:v>
                </c:pt>
                <c:pt idx="5026">
                  <c:v>74</c:v>
                </c:pt>
                <c:pt idx="5027">
                  <c:v>79</c:v>
                </c:pt>
                <c:pt idx="5028">
                  <c:v>81</c:v>
                </c:pt>
                <c:pt idx="5029">
                  <c:v>74</c:v>
                </c:pt>
                <c:pt idx="5030">
                  <c:v>71</c:v>
                </c:pt>
                <c:pt idx="5031">
                  <c:v>73</c:v>
                </c:pt>
                <c:pt idx="5032">
                  <c:v>76</c:v>
                </c:pt>
                <c:pt idx="5033">
                  <c:v>80</c:v>
                </c:pt>
                <c:pt idx="5034">
                  <c:v>78</c:v>
                </c:pt>
                <c:pt idx="5035">
                  <c:v>72</c:v>
                </c:pt>
                <c:pt idx="5036">
                  <c:v>71</c:v>
                </c:pt>
                <c:pt idx="5037">
                  <c:v>73</c:v>
                </c:pt>
                <c:pt idx="5038">
                  <c:v>78</c:v>
                </c:pt>
                <c:pt idx="5039">
                  <c:v>81</c:v>
                </c:pt>
                <c:pt idx="5040">
                  <c:v>75</c:v>
                </c:pt>
                <c:pt idx="5041">
                  <c:v>72</c:v>
                </c:pt>
                <c:pt idx="5042">
                  <c:v>74</c:v>
                </c:pt>
                <c:pt idx="5043">
                  <c:v>77</c:v>
                </c:pt>
                <c:pt idx="5044">
                  <c:v>81</c:v>
                </c:pt>
                <c:pt idx="5045">
                  <c:v>79</c:v>
                </c:pt>
                <c:pt idx="5046">
                  <c:v>72</c:v>
                </c:pt>
                <c:pt idx="5047">
                  <c:v>72</c:v>
                </c:pt>
                <c:pt idx="5048">
                  <c:v>74</c:v>
                </c:pt>
                <c:pt idx="5049">
                  <c:v>77</c:v>
                </c:pt>
                <c:pt idx="5050">
                  <c:v>81</c:v>
                </c:pt>
                <c:pt idx="5051">
                  <c:v>77</c:v>
                </c:pt>
                <c:pt idx="5052">
                  <c:v>72</c:v>
                </c:pt>
                <c:pt idx="5053">
                  <c:v>73</c:v>
                </c:pt>
                <c:pt idx="5054">
                  <c:v>77</c:v>
                </c:pt>
                <c:pt idx="5055">
                  <c:v>81</c:v>
                </c:pt>
                <c:pt idx="5056">
                  <c:v>80</c:v>
                </c:pt>
                <c:pt idx="5057">
                  <c:v>73</c:v>
                </c:pt>
                <c:pt idx="5058">
                  <c:v>72</c:v>
                </c:pt>
                <c:pt idx="5059">
                  <c:v>74</c:v>
                </c:pt>
                <c:pt idx="5060">
                  <c:v>78</c:v>
                </c:pt>
                <c:pt idx="5061">
                  <c:v>80</c:v>
                </c:pt>
                <c:pt idx="5062">
                  <c:v>76</c:v>
                </c:pt>
                <c:pt idx="5063">
                  <c:v>73</c:v>
                </c:pt>
                <c:pt idx="5064">
                  <c:v>73</c:v>
                </c:pt>
                <c:pt idx="5065">
                  <c:v>76</c:v>
                </c:pt>
                <c:pt idx="5066">
                  <c:v>81</c:v>
                </c:pt>
                <c:pt idx="5067">
                  <c:v>81</c:v>
                </c:pt>
                <c:pt idx="5068">
                  <c:v>73</c:v>
                </c:pt>
                <c:pt idx="5069">
                  <c:v>71</c:v>
                </c:pt>
                <c:pt idx="5070">
                  <c:v>72</c:v>
                </c:pt>
                <c:pt idx="5071">
                  <c:v>75</c:v>
                </c:pt>
                <c:pt idx="5072">
                  <c:v>80</c:v>
                </c:pt>
                <c:pt idx="5073">
                  <c:v>76</c:v>
                </c:pt>
                <c:pt idx="5074">
                  <c:v>72</c:v>
                </c:pt>
                <c:pt idx="5075">
                  <c:v>72</c:v>
                </c:pt>
                <c:pt idx="5076">
                  <c:v>74</c:v>
                </c:pt>
                <c:pt idx="5077">
                  <c:v>78</c:v>
                </c:pt>
                <c:pt idx="5078">
                  <c:v>79</c:v>
                </c:pt>
                <c:pt idx="5079">
                  <c:v>74</c:v>
                </c:pt>
                <c:pt idx="5080">
                  <c:v>72</c:v>
                </c:pt>
                <c:pt idx="5081">
                  <c:v>74</c:v>
                </c:pt>
                <c:pt idx="5082">
                  <c:v>78</c:v>
                </c:pt>
                <c:pt idx="5083">
                  <c:v>82</c:v>
                </c:pt>
                <c:pt idx="5084">
                  <c:v>78</c:v>
                </c:pt>
                <c:pt idx="5085">
                  <c:v>72</c:v>
                </c:pt>
                <c:pt idx="5086">
                  <c:v>72</c:v>
                </c:pt>
                <c:pt idx="5087">
                  <c:v>73</c:v>
                </c:pt>
                <c:pt idx="5088">
                  <c:v>78</c:v>
                </c:pt>
                <c:pt idx="5089">
                  <c:v>79</c:v>
                </c:pt>
                <c:pt idx="5090">
                  <c:v>73</c:v>
                </c:pt>
                <c:pt idx="5091">
                  <c:v>71</c:v>
                </c:pt>
                <c:pt idx="5092">
                  <c:v>73</c:v>
                </c:pt>
                <c:pt idx="5093">
                  <c:v>76</c:v>
                </c:pt>
                <c:pt idx="5094">
                  <c:v>81</c:v>
                </c:pt>
                <c:pt idx="5095">
                  <c:v>79</c:v>
                </c:pt>
                <c:pt idx="5096">
                  <c:v>72</c:v>
                </c:pt>
                <c:pt idx="5097">
                  <c:v>72</c:v>
                </c:pt>
                <c:pt idx="5098">
                  <c:v>75</c:v>
                </c:pt>
                <c:pt idx="5099">
                  <c:v>79</c:v>
                </c:pt>
                <c:pt idx="5100">
                  <c:v>81</c:v>
                </c:pt>
                <c:pt idx="5101">
                  <c:v>74</c:v>
                </c:pt>
                <c:pt idx="5102">
                  <c:v>72</c:v>
                </c:pt>
                <c:pt idx="5103">
                  <c:v>73</c:v>
                </c:pt>
                <c:pt idx="5104">
                  <c:v>76</c:v>
                </c:pt>
                <c:pt idx="5105">
                  <c:v>81</c:v>
                </c:pt>
                <c:pt idx="5106">
                  <c:v>79</c:v>
                </c:pt>
                <c:pt idx="5107">
                  <c:v>73</c:v>
                </c:pt>
                <c:pt idx="5108">
                  <c:v>72</c:v>
                </c:pt>
                <c:pt idx="5109">
                  <c:v>74</c:v>
                </c:pt>
                <c:pt idx="5110">
                  <c:v>78</c:v>
                </c:pt>
                <c:pt idx="5111">
                  <c:v>81</c:v>
                </c:pt>
                <c:pt idx="5112">
                  <c:v>75</c:v>
                </c:pt>
                <c:pt idx="5113">
                  <c:v>71</c:v>
                </c:pt>
                <c:pt idx="5114">
                  <c:v>71</c:v>
                </c:pt>
                <c:pt idx="5115">
                  <c:v>75</c:v>
                </c:pt>
                <c:pt idx="5116">
                  <c:v>80</c:v>
                </c:pt>
                <c:pt idx="5117">
                  <c:v>79</c:v>
                </c:pt>
                <c:pt idx="5118">
                  <c:v>73</c:v>
                </c:pt>
                <c:pt idx="5119">
                  <c:v>72</c:v>
                </c:pt>
                <c:pt idx="5120">
                  <c:v>75</c:v>
                </c:pt>
                <c:pt idx="5121">
                  <c:v>80</c:v>
                </c:pt>
                <c:pt idx="5122">
                  <c:v>83</c:v>
                </c:pt>
                <c:pt idx="5123">
                  <c:v>78</c:v>
                </c:pt>
                <c:pt idx="5124">
                  <c:v>73</c:v>
                </c:pt>
                <c:pt idx="5125">
                  <c:v>74</c:v>
                </c:pt>
                <c:pt idx="5126">
                  <c:v>76</c:v>
                </c:pt>
                <c:pt idx="5127">
                  <c:v>82</c:v>
                </c:pt>
                <c:pt idx="5128">
                  <c:v>83</c:v>
                </c:pt>
                <c:pt idx="5129">
                  <c:v>76</c:v>
                </c:pt>
                <c:pt idx="5130">
                  <c:v>74</c:v>
                </c:pt>
                <c:pt idx="5131">
                  <c:v>76</c:v>
                </c:pt>
                <c:pt idx="5132">
                  <c:v>78</c:v>
                </c:pt>
                <c:pt idx="5133">
                  <c:v>82</c:v>
                </c:pt>
                <c:pt idx="5134">
                  <c:v>78</c:v>
                </c:pt>
                <c:pt idx="5135">
                  <c:v>73</c:v>
                </c:pt>
                <c:pt idx="5136">
                  <c:v>73</c:v>
                </c:pt>
                <c:pt idx="5137">
                  <c:v>76</c:v>
                </c:pt>
                <c:pt idx="5138">
                  <c:v>81</c:v>
                </c:pt>
                <c:pt idx="5139">
                  <c:v>81</c:v>
                </c:pt>
                <c:pt idx="5140">
                  <c:v>74</c:v>
                </c:pt>
                <c:pt idx="5141">
                  <c:v>71</c:v>
                </c:pt>
                <c:pt idx="5142">
                  <c:v>72</c:v>
                </c:pt>
                <c:pt idx="5143">
                  <c:v>76</c:v>
                </c:pt>
                <c:pt idx="5144">
                  <c:v>81</c:v>
                </c:pt>
                <c:pt idx="5145">
                  <c:v>78</c:v>
                </c:pt>
                <c:pt idx="5146">
                  <c:v>72</c:v>
                </c:pt>
                <c:pt idx="5147">
                  <c:v>71</c:v>
                </c:pt>
                <c:pt idx="5148">
                  <c:v>74</c:v>
                </c:pt>
                <c:pt idx="5149">
                  <c:v>79</c:v>
                </c:pt>
                <c:pt idx="5150">
                  <c:v>81</c:v>
                </c:pt>
                <c:pt idx="5151">
                  <c:v>75</c:v>
                </c:pt>
                <c:pt idx="5152">
                  <c:v>72</c:v>
                </c:pt>
                <c:pt idx="5153">
                  <c:v>73</c:v>
                </c:pt>
                <c:pt idx="5154">
                  <c:v>76</c:v>
                </c:pt>
                <c:pt idx="5155">
                  <c:v>82</c:v>
                </c:pt>
                <c:pt idx="5156">
                  <c:v>80</c:v>
                </c:pt>
                <c:pt idx="5157">
                  <c:v>74</c:v>
                </c:pt>
                <c:pt idx="5158">
                  <c:v>72</c:v>
                </c:pt>
                <c:pt idx="5159">
                  <c:v>75</c:v>
                </c:pt>
                <c:pt idx="5160">
                  <c:v>78</c:v>
                </c:pt>
                <c:pt idx="5161">
                  <c:v>81</c:v>
                </c:pt>
                <c:pt idx="5162">
                  <c:v>76</c:v>
                </c:pt>
                <c:pt idx="5163">
                  <c:v>72</c:v>
                </c:pt>
                <c:pt idx="5164">
                  <c:v>72</c:v>
                </c:pt>
                <c:pt idx="5165">
                  <c:v>74</c:v>
                </c:pt>
                <c:pt idx="5166">
                  <c:v>78</c:v>
                </c:pt>
                <c:pt idx="5167">
                  <c:v>78</c:v>
                </c:pt>
                <c:pt idx="5168">
                  <c:v>74</c:v>
                </c:pt>
                <c:pt idx="5169">
                  <c:v>74</c:v>
                </c:pt>
                <c:pt idx="5170">
                  <c:v>77</c:v>
                </c:pt>
                <c:pt idx="5171">
                  <c:v>82</c:v>
                </c:pt>
                <c:pt idx="5172">
                  <c:v>85</c:v>
                </c:pt>
                <c:pt idx="5173">
                  <c:v>82</c:v>
                </c:pt>
                <c:pt idx="5174">
                  <c:v>79</c:v>
                </c:pt>
                <c:pt idx="5175">
                  <c:v>81</c:v>
                </c:pt>
                <c:pt idx="5176">
                  <c:v>86</c:v>
                </c:pt>
                <c:pt idx="5177">
                  <c:v>93</c:v>
                </c:pt>
                <c:pt idx="5178">
                  <c:v>95</c:v>
                </c:pt>
                <c:pt idx="5179">
                  <c:v>89</c:v>
                </c:pt>
                <c:pt idx="5180">
                  <c:v>86</c:v>
                </c:pt>
                <c:pt idx="5181">
                  <c:v>85</c:v>
                </c:pt>
                <c:pt idx="5182">
                  <c:v>84</c:v>
                </c:pt>
                <c:pt idx="5183">
                  <c:v>84</c:v>
                </c:pt>
                <c:pt idx="5184">
                  <c:v>76</c:v>
                </c:pt>
                <c:pt idx="5185">
                  <c:v>68</c:v>
                </c:pt>
                <c:pt idx="5186">
                  <c:v>67</c:v>
                </c:pt>
                <c:pt idx="5187">
                  <c:v>69</c:v>
                </c:pt>
                <c:pt idx="5188">
                  <c:v>75</c:v>
                </c:pt>
                <c:pt idx="5189">
                  <c:v>76</c:v>
                </c:pt>
                <c:pt idx="5190">
                  <c:v>70</c:v>
                </c:pt>
                <c:pt idx="5191">
                  <c:v>69</c:v>
                </c:pt>
                <c:pt idx="5192">
                  <c:v>72</c:v>
                </c:pt>
                <c:pt idx="5193">
                  <c:v>76</c:v>
                </c:pt>
                <c:pt idx="5194">
                  <c:v>82</c:v>
                </c:pt>
                <c:pt idx="5195">
                  <c:v>79</c:v>
                </c:pt>
                <c:pt idx="5196">
                  <c:v>74</c:v>
                </c:pt>
                <c:pt idx="5197">
                  <c:v>73</c:v>
                </c:pt>
                <c:pt idx="5198">
                  <c:v>75</c:v>
                </c:pt>
                <c:pt idx="5199">
                  <c:v>80</c:v>
                </c:pt>
                <c:pt idx="5200">
                  <c:v>82</c:v>
                </c:pt>
                <c:pt idx="5201">
                  <c:v>75</c:v>
                </c:pt>
                <c:pt idx="5202">
                  <c:v>74</c:v>
                </c:pt>
                <c:pt idx="5203">
                  <c:v>75</c:v>
                </c:pt>
                <c:pt idx="5204">
                  <c:v>79</c:v>
                </c:pt>
                <c:pt idx="5205">
                  <c:v>84</c:v>
                </c:pt>
                <c:pt idx="5206">
                  <c:v>81</c:v>
                </c:pt>
                <c:pt idx="5207">
                  <c:v>75</c:v>
                </c:pt>
                <c:pt idx="5208">
                  <c:v>75</c:v>
                </c:pt>
                <c:pt idx="5209">
                  <c:v>77</c:v>
                </c:pt>
                <c:pt idx="5210">
                  <c:v>81</c:v>
                </c:pt>
                <c:pt idx="5211">
                  <c:v>82</c:v>
                </c:pt>
                <c:pt idx="5212">
                  <c:v>77</c:v>
                </c:pt>
                <c:pt idx="5213">
                  <c:v>74</c:v>
                </c:pt>
                <c:pt idx="5214">
                  <c:v>75</c:v>
                </c:pt>
                <c:pt idx="5215">
                  <c:v>79</c:v>
                </c:pt>
                <c:pt idx="5216">
                  <c:v>84</c:v>
                </c:pt>
                <c:pt idx="5217">
                  <c:v>83</c:v>
                </c:pt>
                <c:pt idx="5218">
                  <c:v>75</c:v>
                </c:pt>
                <c:pt idx="5219">
                  <c:v>74</c:v>
                </c:pt>
                <c:pt idx="5220">
                  <c:v>77</c:v>
                </c:pt>
                <c:pt idx="5221">
                  <c:v>81</c:v>
                </c:pt>
                <c:pt idx="5222">
                  <c:v>85</c:v>
                </c:pt>
                <c:pt idx="5223">
                  <c:v>79</c:v>
                </c:pt>
                <c:pt idx="5224">
                  <c:v>77</c:v>
                </c:pt>
                <c:pt idx="5225">
                  <c:v>78</c:v>
                </c:pt>
                <c:pt idx="5226">
                  <c:v>80</c:v>
                </c:pt>
                <c:pt idx="5227">
                  <c:v>84</c:v>
                </c:pt>
                <c:pt idx="5228">
                  <c:v>84</c:v>
                </c:pt>
                <c:pt idx="5229">
                  <c:v>78</c:v>
                </c:pt>
                <c:pt idx="5230">
                  <c:v>77</c:v>
                </c:pt>
                <c:pt idx="5231">
                  <c:v>78</c:v>
                </c:pt>
                <c:pt idx="5232">
                  <c:v>83</c:v>
                </c:pt>
                <c:pt idx="5233">
                  <c:v>87</c:v>
                </c:pt>
                <c:pt idx="5234">
                  <c:v>83</c:v>
                </c:pt>
                <c:pt idx="5235">
                  <c:v>79</c:v>
                </c:pt>
                <c:pt idx="5236">
                  <c:v>79</c:v>
                </c:pt>
                <c:pt idx="5237">
                  <c:v>82</c:v>
                </c:pt>
                <c:pt idx="5238">
                  <c:v>87</c:v>
                </c:pt>
                <c:pt idx="5239">
                  <c:v>88</c:v>
                </c:pt>
                <c:pt idx="5240">
                  <c:v>82</c:v>
                </c:pt>
                <c:pt idx="5241">
                  <c:v>81</c:v>
                </c:pt>
                <c:pt idx="5242">
                  <c:v>83</c:v>
                </c:pt>
                <c:pt idx="5243">
                  <c:v>86</c:v>
                </c:pt>
                <c:pt idx="5244">
                  <c:v>90</c:v>
                </c:pt>
                <c:pt idx="5245">
                  <c:v>87</c:v>
                </c:pt>
                <c:pt idx="5246">
                  <c:v>82</c:v>
                </c:pt>
                <c:pt idx="5247">
                  <c:v>83</c:v>
                </c:pt>
                <c:pt idx="5248">
                  <c:v>85</c:v>
                </c:pt>
                <c:pt idx="5249">
                  <c:v>89</c:v>
                </c:pt>
                <c:pt idx="5250">
                  <c:v>91</c:v>
                </c:pt>
                <c:pt idx="5251">
                  <c:v>85</c:v>
                </c:pt>
                <c:pt idx="5252">
                  <c:v>83</c:v>
                </c:pt>
                <c:pt idx="5253">
                  <c:v>85</c:v>
                </c:pt>
                <c:pt idx="5254">
                  <c:v>87</c:v>
                </c:pt>
                <c:pt idx="5255">
                  <c:v>91</c:v>
                </c:pt>
                <c:pt idx="5256">
                  <c:v>89</c:v>
                </c:pt>
                <c:pt idx="5257">
                  <c:v>83</c:v>
                </c:pt>
                <c:pt idx="5258">
                  <c:v>82</c:v>
                </c:pt>
                <c:pt idx="5259">
                  <c:v>83</c:v>
                </c:pt>
                <c:pt idx="5260">
                  <c:v>87</c:v>
                </c:pt>
                <c:pt idx="5261">
                  <c:v>89</c:v>
                </c:pt>
                <c:pt idx="5262">
                  <c:v>82</c:v>
                </c:pt>
                <c:pt idx="5263">
                  <c:v>77</c:v>
                </c:pt>
                <c:pt idx="5264">
                  <c:v>78</c:v>
                </c:pt>
                <c:pt idx="5265">
                  <c:v>81</c:v>
                </c:pt>
                <c:pt idx="5266">
                  <c:v>85</c:v>
                </c:pt>
                <c:pt idx="5267">
                  <c:v>81</c:v>
                </c:pt>
                <c:pt idx="5268">
                  <c:v>76</c:v>
                </c:pt>
                <c:pt idx="5269">
                  <c:v>74</c:v>
                </c:pt>
                <c:pt idx="5270">
                  <c:v>75</c:v>
                </c:pt>
                <c:pt idx="5271">
                  <c:v>78</c:v>
                </c:pt>
                <c:pt idx="5272">
                  <c:v>81</c:v>
                </c:pt>
                <c:pt idx="5273">
                  <c:v>75</c:v>
                </c:pt>
                <c:pt idx="5274">
                  <c:v>70</c:v>
                </c:pt>
                <c:pt idx="5275">
                  <c:v>71</c:v>
                </c:pt>
                <c:pt idx="5276">
                  <c:v>74</c:v>
                </c:pt>
                <c:pt idx="5277">
                  <c:v>81</c:v>
                </c:pt>
                <c:pt idx="5278">
                  <c:v>78</c:v>
                </c:pt>
                <c:pt idx="5279">
                  <c:v>71</c:v>
                </c:pt>
                <c:pt idx="5280">
                  <c:v>69</c:v>
                </c:pt>
                <c:pt idx="5281">
                  <c:v>72</c:v>
                </c:pt>
                <c:pt idx="5282">
                  <c:v>76</c:v>
                </c:pt>
                <c:pt idx="5283">
                  <c:v>79</c:v>
                </c:pt>
                <c:pt idx="5284">
                  <c:v>74</c:v>
                </c:pt>
                <c:pt idx="5285">
                  <c:v>69</c:v>
                </c:pt>
                <c:pt idx="5286">
                  <c:v>70</c:v>
                </c:pt>
                <c:pt idx="5287">
                  <c:v>72</c:v>
                </c:pt>
                <c:pt idx="5288">
                  <c:v>78</c:v>
                </c:pt>
                <c:pt idx="5289">
                  <c:v>78</c:v>
                </c:pt>
                <c:pt idx="5290">
                  <c:v>72</c:v>
                </c:pt>
                <c:pt idx="5291">
                  <c:v>71</c:v>
                </c:pt>
                <c:pt idx="5292">
                  <c:v>73</c:v>
                </c:pt>
                <c:pt idx="5293">
                  <c:v>76</c:v>
                </c:pt>
                <c:pt idx="5294">
                  <c:v>80</c:v>
                </c:pt>
                <c:pt idx="5295">
                  <c:v>74</c:v>
                </c:pt>
                <c:pt idx="5296">
                  <c:v>69</c:v>
                </c:pt>
                <c:pt idx="5297">
                  <c:v>70</c:v>
                </c:pt>
                <c:pt idx="5298">
                  <c:v>72</c:v>
                </c:pt>
                <c:pt idx="5299">
                  <c:v>77</c:v>
                </c:pt>
                <c:pt idx="5300">
                  <c:v>78</c:v>
                </c:pt>
                <c:pt idx="5301">
                  <c:v>72</c:v>
                </c:pt>
                <c:pt idx="5302">
                  <c:v>71</c:v>
                </c:pt>
                <c:pt idx="5303">
                  <c:v>72</c:v>
                </c:pt>
                <c:pt idx="5304">
                  <c:v>75</c:v>
                </c:pt>
                <c:pt idx="5305">
                  <c:v>79</c:v>
                </c:pt>
                <c:pt idx="5306">
                  <c:v>74</c:v>
                </c:pt>
                <c:pt idx="5307">
                  <c:v>69</c:v>
                </c:pt>
                <c:pt idx="5308">
                  <c:v>70</c:v>
                </c:pt>
                <c:pt idx="5309">
                  <c:v>72</c:v>
                </c:pt>
                <c:pt idx="5310">
                  <c:v>78</c:v>
                </c:pt>
                <c:pt idx="5311">
                  <c:v>79</c:v>
                </c:pt>
                <c:pt idx="5312">
                  <c:v>74</c:v>
                </c:pt>
                <c:pt idx="5313">
                  <c:v>72</c:v>
                </c:pt>
                <c:pt idx="5314">
                  <c:v>73</c:v>
                </c:pt>
                <c:pt idx="5315">
                  <c:v>76</c:v>
                </c:pt>
                <c:pt idx="5316">
                  <c:v>81</c:v>
                </c:pt>
                <c:pt idx="5317">
                  <c:v>78</c:v>
                </c:pt>
                <c:pt idx="5318">
                  <c:v>71</c:v>
                </c:pt>
                <c:pt idx="5319">
                  <c:v>71</c:v>
                </c:pt>
                <c:pt idx="5320">
                  <c:v>73</c:v>
                </c:pt>
                <c:pt idx="5321">
                  <c:v>78</c:v>
                </c:pt>
                <c:pt idx="5322">
                  <c:v>80</c:v>
                </c:pt>
                <c:pt idx="5323">
                  <c:v>74</c:v>
                </c:pt>
                <c:pt idx="5324">
                  <c:v>72</c:v>
                </c:pt>
                <c:pt idx="5325">
                  <c:v>72</c:v>
                </c:pt>
                <c:pt idx="5326">
                  <c:v>75</c:v>
                </c:pt>
                <c:pt idx="5327">
                  <c:v>80</c:v>
                </c:pt>
                <c:pt idx="5328">
                  <c:v>77</c:v>
                </c:pt>
                <c:pt idx="5329">
                  <c:v>70</c:v>
                </c:pt>
                <c:pt idx="5330">
                  <c:v>70</c:v>
                </c:pt>
                <c:pt idx="5331">
                  <c:v>73</c:v>
                </c:pt>
                <c:pt idx="5332">
                  <c:v>77</c:v>
                </c:pt>
                <c:pt idx="5333">
                  <c:v>80</c:v>
                </c:pt>
                <c:pt idx="5334">
                  <c:v>74</c:v>
                </c:pt>
                <c:pt idx="5335">
                  <c:v>71</c:v>
                </c:pt>
                <c:pt idx="5336">
                  <c:v>72</c:v>
                </c:pt>
                <c:pt idx="5337">
                  <c:v>75</c:v>
                </c:pt>
                <c:pt idx="5338">
                  <c:v>81</c:v>
                </c:pt>
                <c:pt idx="5339">
                  <c:v>80</c:v>
                </c:pt>
                <c:pt idx="5340">
                  <c:v>74</c:v>
                </c:pt>
                <c:pt idx="5341">
                  <c:v>73</c:v>
                </c:pt>
                <c:pt idx="5342">
                  <c:v>75</c:v>
                </c:pt>
                <c:pt idx="5343">
                  <c:v>77</c:v>
                </c:pt>
                <c:pt idx="5344">
                  <c:v>80</c:v>
                </c:pt>
                <c:pt idx="5345">
                  <c:v>76</c:v>
                </c:pt>
                <c:pt idx="5346">
                  <c:v>72</c:v>
                </c:pt>
                <c:pt idx="5347">
                  <c:v>73</c:v>
                </c:pt>
                <c:pt idx="5348">
                  <c:v>75</c:v>
                </c:pt>
                <c:pt idx="5349">
                  <c:v>80</c:v>
                </c:pt>
                <c:pt idx="5350">
                  <c:v>79</c:v>
                </c:pt>
                <c:pt idx="5351">
                  <c:v>73</c:v>
                </c:pt>
                <c:pt idx="5352">
                  <c:v>71</c:v>
                </c:pt>
                <c:pt idx="5353">
                  <c:v>73</c:v>
                </c:pt>
                <c:pt idx="5354">
                  <c:v>76</c:v>
                </c:pt>
                <c:pt idx="5355">
                  <c:v>80</c:v>
                </c:pt>
                <c:pt idx="5356">
                  <c:v>76</c:v>
                </c:pt>
                <c:pt idx="5357">
                  <c:v>70</c:v>
                </c:pt>
                <c:pt idx="5358">
                  <c:v>71</c:v>
                </c:pt>
                <c:pt idx="5359">
                  <c:v>73</c:v>
                </c:pt>
                <c:pt idx="5360">
                  <c:v>78</c:v>
                </c:pt>
                <c:pt idx="5361">
                  <c:v>79</c:v>
                </c:pt>
                <c:pt idx="5362">
                  <c:v>73</c:v>
                </c:pt>
                <c:pt idx="5363">
                  <c:v>71</c:v>
                </c:pt>
                <c:pt idx="5364">
                  <c:v>72</c:v>
                </c:pt>
                <c:pt idx="5365">
                  <c:v>75</c:v>
                </c:pt>
                <c:pt idx="5366">
                  <c:v>80</c:v>
                </c:pt>
                <c:pt idx="5367">
                  <c:v>77</c:v>
                </c:pt>
                <c:pt idx="5368">
                  <c:v>72</c:v>
                </c:pt>
                <c:pt idx="5369">
                  <c:v>72</c:v>
                </c:pt>
                <c:pt idx="5370">
                  <c:v>74</c:v>
                </c:pt>
                <c:pt idx="5371">
                  <c:v>79</c:v>
                </c:pt>
                <c:pt idx="5372">
                  <c:v>80</c:v>
                </c:pt>
                <c:pt idx="5373">
                  <c:v>74</c:v>
                </c:pt>
                <c:pt idx="5374">
                  <c:v>72</c:v>
                </c:pt>
                <c:pt idx="5375">
                  <c:v>74</c:v>
                </c:pt>
                <c:pt idx="5376">
                  <c:v>77</c:v>
                </c:pt>
                <c:pt idx="5377">
                  <c:v>81</c:v>
                </c:pt>
                <c:pt idx="5378">
                  <c:v>78</c:v>
                </c:pt>
                <c:pt idx="5379">
                  <c:v>71</c:v>
                </c:pt>
                <c:pt idx="5380">
                  <c:v>71</c:v>
                </c:pt>
                <c:pt idx="5381">
                  <c:v>74</c:v>
                </c:pt>
                <c:pt idx="5382">
                  <c:v>80</c:v>
                </c:pt>
                <c:pt idx="5383">
                  <c:v>83</c:v>
                </c:pt>
                <c:pt idx="5384">
                  <c:v>77</c:v>
                </c:pt>
                <c:pt idx="5385">
                  <c:v>73</c:v>
                </c:pt>
                <c:pt idx="5386">
                  <c:v>73</c:v>
                </c:pt>
                <c:pt idx="5387">
                  <c:v>76</c:v>
                </c:pt>
                <c:pt idx="5388">
                  <c:v>81</c:v>
                </c:pt>
                <c:pt idx="5389">
                  <c:v>80</c:v>
                </c:pt>
                <c:pt idx="5390">
                  <c:v>73</c:v>
                </c:pt>
                <c:pt idx="5391">
                  <c:v>73</c:v>
                </c:pt>
                <c:pt idx="5392">
                  <c:v>76</c:v>
                </c:pt>
                <c:pt idx="5393">
                  <c:v>80</c:v>
                </c:pt>
                <c:pt idx="5394">
                  <c:v>82</c:v>
                </c:pt>
                <c:pt idx="5395">
                  <c:v>76</c:v>
                </c:pt>
                <c:pt idx="5396">
                  <c:v>73</c:v>
                </c:pt>
                <c:pt idx="5397">
                  <c:v>74</c:v>
                </c:pt>
                <c:pt idx="5398">
                  <c:v>77</c:v>
                </c:pt>
                <c:pt idx="5399">
                  <c:v>81</c:v>
                </c:pt>
                <c:pt idx="5400">
                  <c:v>80</c:v>
                </c:pt>
                <c:pt idx="5401">
                  <c:v>73</c:v>
                </c:pt>
                <c:pt idx="5402">
                  <c:v>72</c:v>
                </c:pt>
                <c:pt idx="5403">
                  <c:v>73</c:v>
                </c:pt>
                <c:pt idx="5404">
                  <c:v>77</c:v>
                </c:pt>
                <c:pt idx="5405">
                  <c:v>80</c:v>
                </c:pt>
                <c:pt idx="5406">
                  <c:v>76</c:v>
                </c:pt>
                <c:pt idx="5407">
                  <c:v>72</c:v>
                </c:pt>
                <c:pt idx="5408">
                  <c:v>71</c:v>
                </c:pt>
                <c:pt idx="5409">
                  <c:v>73</c:v>
                </c:pt>
                <c:pt idx="5410">
                  <c:v>78</c:v>
                </c:pt>
                <c:pt idx="5411">
                  <c:v>79</c:v>
                </c:pt>
                <c:pt idx="5412">
                  <c:v>73</c:v>
                </c:pt>
                <c:pt idx="5413">
                  <c:v>71</c:v>
                </c:pt>
                <c:pt idx="5414">
                  <c:v>73</c:v>
                </c:pt>
                <c:pt idx="5415">
                  <c:v>77</c:v>
                </c:pt>
                <c:pt idx="5416">
                  <c:v>80</c:v>
                </c:pt>
                <c:pt idx="5417">
                  <c:v>77</c:v>
                </c:pt>
                <c:pt idx="5418">
                  <c:v>72</c:v>
                </c:pt>
                <c:pt idx="5419">
                  <c:v>73</c:v>
                </c:pt>
                <c:pt idx="5420">
                  <c:v>74</c:v>
                </c:pt>
                <c:pt idx="5421">
                  <c:v>80</c:v>
                </c:pt>
                <c:pt idx="5422">
                  <c:v>80</c:v>
                </c:pt>
                <c:pt idx="5423">
                  <c:v>74</c:v>
                </c:pt>
                <c:pt idx="5424">
                  <c:v>71</c:v>
                </c:pt>
                <c:pt idx="5425">
                  <c:v>72</c:v>
                </c:pt>
                <c:pt idx="5426">
                  <c:v>76</c:v>
                </c:pt>
                <c:pt idx="5427">
                  <c:v>80</c:v>
                </c:pt>
                <c:pt idx="5428">
                  <c:v>77</c:v>
                </c:pt>
                <c:pt idx="5429">
                  <c:v>72</c:v>
                </c:pt>
                <c:pt idx="5430">
                  <c:v>72</c:v>
                </c:pt>
                <c:pt idx="5431">
                  <c:v>76</c:v>
                </c:pt>
                <c:pt idx="5432">
                  <c:v>81</c:v>
                </c:pt>
                <c:pt idx="5433">
                  <c:v>83</c:v>
                </c:pt>
                <c:pt idx="5434">
                  <c:v>80</c:v>
                </c:pt>
                <c:pt idx="5435">
                  <c:v>79</c:v>
                </c:pt>
                <c:pt idx="5436">
                  <c:v>82</c:v>
                </c:pt>
                <c:pt idx="5437">
                  <c:v>87</c:v>
                </c:pt>
                <c:pt idx="5438">
                  <c:v>93</c:v>
                </c:pt>
                <c:pt idx="5439">
                  <c:v>91</c:v>
                </c:pt>
                <c:pt idx="5440">
                  <c:v>85</c:v>
                </c:pt>
                <c:pt idx="5441">
                  <c:v>81</c:v>
                </c:pt>
                <c:pt idx="5442">
                  <c:v>82</c:v>
                </c:pt>
                <c:pt idx="5443">
                  <c:v>83</c:v>
                </c:pt>
                <c:pt idx="5444">
                  <c:v>82</c:v>
                </c:pt>
                <c:pt idx="5445">
                  <c:v>73</c:v>
                </c:pt>
                <c:pt idx="5446">
                  <c:v>67</c:v>
                </c:pt>
                <c:pt idx="5447">
                  <c:v>66</c:v>
                </c:pt>
                <c:pt idx="5448">
                  <c:v>68</c:v>
                </c:pt>
                <c:pt idx="5449">
                  <c:v>74</c:v>
                </c:pt>
                <c:pt idx="5450">
                  <c:v>72</c:v>
                </c:pt>
                <c:pt idx="5451">
                  <c:v>68</c:v>
                </c:pt>
                <c:pt idx="5452">
                  <c:v>68</c:v>
                </c:pt>
                <c:pt idx="5453">
                  <c:v>70</c:v>
                </c:pt>
                <c:pt idx="5454">
                  <c:v>74</c:v>
                </c:pt>
                <c:pt idx="5455">
                  <c:v>78</c:v>
                </c:pt>
                <c:pt idx="5456">
                  <c:v>73</c:v>
                </c:pt>
                <c:pt idx="5457">
                  <c:v>70</c:v>
                </c:pt>
                <c:pt idx="5458">
                  <c:v>71</c:v>
                </c:pt>
                <c:pt idx="5459">
                  <c:v>73</c:v>
                </c:pt>
                <c:pt idx="5460">
                  <c:v>79</c:v>
                </c:pt>
                <c:pt idx="5461">
                  <c:v>79</c:v>
                </c:pt>
                <c:pt idx="5462">
                  <c:v>74</c:v>
                </c:pt>
                <c:pt idx="5463">
                  <c:v>72</c:v>
                </c:pt>
                <c:pt idx="5464">
                  <c:v>73</c:v>
                </c:pt>
                <c:pt idx="5465">
                  <c:v>77</c:v>
                </c:pt>
                <c:pt idx="5466">
                  <c:v>81</c:v>
                </c:pt>
                <c:pt idx="5467">
                  <c:v>77</c:v>
                </c:pt>
                <c:pt idx="5468">
                  <c:v>73</c:v>
                </c:pt>
                <c:pt idx="5469">
                  <c:v>73</c:v>
                </c:pt>
                <c:pt idx="5470">
                  <c:v>74</c:v>
                </c:pt>
                <c:pt idx="5471">
                  <c:v>80</c:v>
                </c:pt>
                <c:pt idx="5472">
                  <c:v>80</c:v>
                </c:pt>
                <c:pt idx="5473">
                  <c:v>74</c:v>
                </c:pt>
                <c:pt idx="5474">
                  <c:v>73</c:v>
                </c:pt>
                <c:pt idx="5475">
                  <c:v>73</c:v>
                </c:pt>
                <c:pt idx="5476">
                  <c:v>78</c:v>
                </c:pt>
                <c:pt idx="5477">
                  <c:v>82</c:v>
                </c:pt>
                <c:pt idx="5478">
                  <c:v>79</c:v>
                </c:pt>
                <c:pt idx="5479">
                  <c:v>74</c:v>
                </c:pt>
                <c:pt idx="5480">
                  <c:v>73</c:v>
                </c:pt>
                <c:pt idx="5481">
                  <c:v>75</c:v>
                </c:pt>
                <c:pt idx="5482">
                  <c:v>80</c:v>
                </c:pt>
                <c:pt idx="5483">
                  <c:v>82</c:v>
                </c:pt>
                <c:pt idx="5484">
                  <c:v>77</c:v>
                </c:pt>
                <c:pt idx="5485">
                  <c:v>74</c:v>
                </c:pt>
                <c:pt idx="5486">
                  <c:v>76</c:v>
                </c:pt>
                <c:pt idx="5487">
                  <c:v>79</c:v>
                </c:pt>
                <c:pt idx="5488">
                  <c:v>84</c:v>
                </c:pt>
                <c:pt idx="5489">
                  <c:v>82</c:v>
                </c:pt>
                <c:pt idx="5490">
                  <c:v>76</c:v>
                </c:pt>
                <c:pt idx="5491">
                  <c:v>76</c:v>
                </c:pt>
                <c:pt idx="5492">
                  <c:v>77</c:v>
                </c:pt>
                <c:pt idx="5493">
                  <c:v>81</c:v>
                </c:pt>
                <c:pt idx="5494">
                  <c:v>84</c:v>
                </c:pt>
                <c:pt idx="5495">
                  <c:v>79</c:v>
                </c:pt>
                <c:pt idx="5496">
                  <c:v>77</c:v>
                </c:pt>
                <c:pt idx="5497">
                  <c:v>78</c:v>
                </c:pt>
                <c:pt idx="5498">
                  <c:v>81</c:v>
                </c:pt>
                <c:pt idx="5499">
                  <c:v>86</c:v>
                </c:pt>
                <c:pt idx="5500">
                  <c:v>86</c:v>
                </c:pt>
                <c:pt idx="5501">
                  <c:v>81</c:v>
                </c:pt>
                <c:pt idx="5502">
                  <c:v>79</c:v>
                </c:pt>
                <c:pt idx="5503">
                  <c:v>81</c:v>
                </c:pt>
                <c:pt idx="5504">
                  <c:v>85</c:v>
                </c:pt>
                <c:pt idx="5505">
                  <c:v>89</c:v>
                </c:pt>
                <c:pt idx="5506">
                  <c:v>84</c:v>
                </c:pt>
                <c:pt idx="5507">
                  <c:v>81</c:v>
                </c:pt>
                <c:pt idx="5508">
                  <c:v>82</c:v>
                </c:pt>
                <c:pt idx="5509">
                  <c:v>85</c:v>
                </c:pt>
                <c:pt idx="5510">
                  <c:v>90</c:v>
                </c:pt>
                <c:pt idx="5511">
                  <c:v>89</c:v>
                </c:pt>
                <c:pt idx="5512">
                  <c:v>83</c:v>
                </c:pt>
                <c:pt idx="5513">
                  <c:v>81</c:v>
                </c:pt>
                <c:pt idx="5514">
                  <c:v>83</c:v>
                </c:pt>
                <c:pt idx="5515">
                  <c:v>87</c:v>
                </c:pt>
                <c:pt idx="5516">
                  <c:v>90</c:v>
                </c:pt>
                <c:pt idx="5517">
                  <c:v>85</c:v>
                </c:pt>
                <c:pt idx="5518">
                  <c:v>81</c:v>
                </c:pt>
                <c:pt idx="5519">
                  <c:v>80</c:v>
                </c:pt>
                <c:pt idx="5520">
                  <c:v>82</c:v>
                </c:pt>
                <c:pt idx="5521">
                  <c:v>85</c:v>
                </c:pt>
                <c:pt idx="5522">
                  <c:v>86</c:v>
                </c:pt>
                <c:pt idx="5523">
                  <c:v>80</c:v>
                </c:pt>
                <c:pt idx="5524">
                  <c:v>77</c:v>
                </c:pt>
                <c:pt idx="5525">
                  <c:v>78</c:v>
                </c:pt>
                <c:pt idx="5526">
                  <c:v>80</c:v>
                </c:pt>
                <c:pt idx="5527">
                  <c:v>83</c:v>
                </c:pt>
                <c:pt idx="5528">
                  <c:v>79</c:v>
                </c:pt>
                <c:pt idx="5529">
                  <c:v>74</c:v>
                </c:pt>
                <c:pt idx="5530">
                  <c:v>73</c:v>
                </c:pt>
                <c:pt idx="5531">
                  <c:v>74</c:v>
                </c:pt>
                <c:pt idx="5532">
                  <c:v>78</c:v>
                </c:pt>
                <c:pt idx="5533">
                  <c:v>79</c:v>
                </c:pt>
                <c:pt idx="5534">
                  <c:v>72</c:v>
                </c:pt>
                <c:pt idx="5535">
                  <c:v>68</c:v>
                </c:pt>
                <c:pt idx="5536">
                  <c:v>69</c:v>
                </c:pt>
                <c:pt idx="5537">
                  <c:v>72</c:v>
                </c:pt>
                <c:pt idx="5538">
                  <c:v>75</c:v>
                </c:pt>
                <c:pt idx="5539">
                  <c:v>72</c:v>
                </c:pt>
                <c:pt idx="5540">
                  <c:v>68</c:v>
                </c:pt>
                <c:pt idx="5541">
                  <c:v>68</c:v>
                </c:pt>
                <c:pt idx="5542">
                  <c:v>70</c:v>
                </c:pt>
                <c:pt idx="5543">
                  <c:v>75</c:v>
                </c:pt>
                <c:pt idx="5544">
                  <c:v>77</c:v>
                </c:pt>
                <c:pt idx="5545">
                  <c:v>70</c:v>
                </c:pt>
                <c:pt idx="5546">
                  <c:v>68</c:v>
                </c:pt>
                <c:pt idx="5547">
                  <c:v>70</c:v>
                </c:pt>
                <c:pt idx="5548">
                  <c:v>72</c:v>
                </c:pt>
                <c:pt idx="5549">
                  <c:v>76</c:v>
                </c:pt>
                <c:pt idx="5550">
                  <c:v>74</c:v>
                </c:pt>
                <c:pt idx="5551">
                  <c:v>69</c:v>
                </c:pt>
                <c:pt idx="5552">
                  <c:v>69</c:v>
                </c:pt>
                <c:pt idx="5553">
                  <c:v>70</c:v>
                </c:pt>
                <c:pt idx="5554">
                  <c:v>74</c:v>
                </c:pt>
                <c:pt idx="5555">
                  <c:v>76</c:v>
                </c:pt>
                <c:pt idx="5556">
                  <c:v>71</c:v>
                </c:pt>
                <c:pt idx="5557">
                  <c:v>69</c:v>
                </c:pt>
                <c:pt idx="5558">
                  <c:v>70</c:v>
                </c:pt>
                <c:pt idx="5559">
                  <c:v>71</c:v>
                </c:pt>
                <c:pt idx="5560">
                  <c:v>76</c:v>
                </c:pt>
                <c:pt idx="5561">
                  <c:v>75</c:v>
                </c:pt>
                <c:pt idx="5562">
                  <c:v>69</c:v>
                </c:pt>
                <c:pt idx="5563">
                  <c:v>68</c:v>
                </c:pt>
                <c:pt idx="5564">
                  <c:v>70</c:v>
                </c:pt>
                <c:pt idx="5565">
                  <c:v>75</c:v>
                </c:pt>
                <c:pt idx="5566">
                  <c:v>78</c:v>
                </c:pt>
                <c:pt idx="5567">
                  <c:v>73</c:v>
                </c:pt>
                <c:pt idx="5568">
                  <c:v>69</c:v>
                </c:pt>
                <c:pt idx="5569">
                  <c:v>70</c:v>
                </c:pt>
                <c:pt idx="5570">
                  <c:v>72</c:v>
                </c:pt>
                <c:pt idx="5571">
                  <c:v>78</c:v>
                </c:pt>
                <c:pt idx="5572">
                  <c:v>76</c:v>
                </c:pt>
                <c:pt idx="5573">
                  <c:v>69</c:v>
                </c:pt>
                <c:pt idx="5574">
                  <c:v>67</c:v>
                </c:pt>
                <c:pt idx="5575">
                  <c:v>68</c:v>
                </c:pt>
                <c:pt idx="5576">
                  <c:v>72</c:v>
                </c:pt>
                <c:pt idx="5577">
                  <c:v>77</c:v>
                </c:pt>
                <c:pt idx="5578">
                  <c:v>73</c:v>
                </c:pt>
                <c:pt idx="5579">
                  <c:v>68</c:v>
                </c:pt>
                <c:pt idx="5580">
                  <c:v>68</c:v>
                </c:pt>
                <c:pt idx="5581">
                  <c:v>70</c:v>
                </c:pt>
                <c:pt idx="5582">
                  <c:v>75</c:v>
                </c:pt>
                <c:pt idx="5583">
                  <c:v>75</c:v>
                </c:pt>
                <c:pt idx="5584">
                  <c:v>70</c:v>
                </c:pt>
                <c:pt idx="5585">
                  <c:v>68</c:v>
                </c:pt>
                <c:pt idx="5586">
                  <c:v>69</c:v>
                </c:pt>
                <c:pt idx="5587">
                  <c:v>73</c:v>
                </c:pt>
                <c:pt idx="5588">
                  <c:v>77</c:v>
                </c:pt>
                <c:pt idx="5589">
                  <c:v>75</c:v>
                </c:pt>
                <c:pt idx="5590">
                  <c:v>70</c:v>
                </c:pt>
                <c:pt idx="5591">
                  <c:v>69</c:v>
                </c:pt>
                <c:pt idx="5592">
                  <c:v>71</c:v>
                </c:pt>
                <c:pt idx="5593">
                  <c:v>76</c:v>
                </c:pt>
                <c:pt idx="5594">
                  <c:v>78</c:v>
                </c:pt>
                <c:pt idx="5595">
                  <c:v>73</c:v>
                </c:pt>
                <c:pt idx="5596">
                  <c:v>70</c:v>
                </c:pt>
                <c:pt idx="5597">
                  <c:v>70</c:v>
                </c:pt>
                <c:pt idx="5598">
                  <c:v>72</c:v>
                </c:pt>
                <c:pt idx="5599">
                  <c:v>76</c:v>
                </c:pt>
                <c:pt idx="5600">
                  <c:v>74</c:v>
                </c:pt>
                <c:pt idx="5601">
                  <c:v>69</c:v>
                </c:pt>
                <c:pt idx="5602">
                  <c:v>67</c:v>
                </c:pt>
                <c:pt idx="5603">
                  <c:v>69</c:v>
                </c:pt>
                <c:pt idx="5604">
                  <c:v>75</c:v>
                </c:pt>
                <c:pt idx="5605">
                  <c:v>76</c:v>
                </c:pt>
                <c:pt idx="5606">
                  <c:v>71</c:v>
                </c:pt>
                <c:pt idx="5607">
                  <c:v>69</c:v>
                </c:pt>
                <c:pt idx="5608">
                  <c:v>70</c:v>
                </c:pt>
                <c:pt idx="5609">
                  <c:v>72</c:v>
                </c:pt>
                <c:pt idx="5610">
                  <c:v>76</c:v>
                </c:pt>
                <c:pt idx="5611">
                  <c:v>74</c:v>
                </c:pt>
                <c:pt idx="5612">
                  <c:v>69</c:v>
                </c:pt>
                <c:pt idx="5613">
                  <c:v>69</c:v>
                </c:pt>
                <c:pt idx="5614">
                  <c:v>71</c:v>
                </c:pt>
                <c:pt idx="5615">
                  <c:v>75</c:v>
                </c:pt>
                <c:pt idx="5616">
                  <c:v>78</c:v>
                </c:pt>
                <c:pt idx="5617">
                  <c:v>72</c:v>
                </c:pt>
                <c:pt idx="5618">
                  <c:v>68</c:v>
                </c:pt>
                <c:pt idx="5619">
                  <c:v>69</c:v>
                </c:pt>
                <c:pt idx="5620">
                  <c:v>71</c:v>
                </c:pt>
                <c:pt idx="5621">
                  <c:v>75</c:v>
                </c:pt>
                <c:pt idx="5622">
                  <c:v>75</c:v>
                </c:pt>
                <c:pt idx="5623">
                  <c:v>69</c:v>
                </c:pt>
                <c:pt idx="5624">
                  <c:v>68</c:v>
                </c:pt>
                <c:pt idx="5625">
                  <c:v>69</c:v>
                </c:pt>
                <c:pt idx="5626">
                  <c:v>73</c:v>
                </c:pt>
                <c:pt idx="5627">
                  <c:v>76</c:v>
                </c:pt>
                <c:pt idx="5628">
                  <c:v>72</c:v>
                </c:pt>
                <c:pt idx="5629">
                  <c:v>69</c:v>
                </c:pt>
                <c:pt idx="5630">
                  <c:v>69</c:v>
                </c:pt>
                <c:pt idx="5631">
                  <c:v>71</c:v>
                </c:pt>
                <c:pt idx="5632">
                  <c:v>76</c:v>
                </c:pt>
                <c:pt idx="5633">
                  <c:v>75</c:v>
                </c:pt>
                <c:pt idx="5634">
                  <c:v>70</c:v>
                </c:pt>
                <c:pt idx="5635">
                  <c:v>68</c:v>
                </c:pt>
                <c:pt idx="5636">
                  <c:v>69</c:v>
                </c:pt>
                <c:pt idx="5637">
                  <c:v>72</c:v>
                </c:pt>
                <c:pt idx="5638">
                  <c:v>76</c:v>
                </c:pt>
                <c:pt idx="5639">
                  <c:v>74</c:v>
                </c:pt>
                <c:pt idx="5640">
                  <c:v>69</c:v>
                </c:pt>
                <c:pt idx="5641">
                  <c:v>68</c:v>
                </c:pt>
                <c:pt idx="5642">
                  <c:v>70</c:v>
                </c:pt>
                <c:pt idx="5643">
                  <c:v>75</c:v>
                </c:pt>
                <c:pt idx="5644">
                  <c:v>76</c:v>
                </c:pt>
                <c:pt idx="5645">
                  <c:v>70</c:v>
                </c:pt>
                <c:pt idx="5646">
                  <c:v>67</c:v>
                </c:pt>
                <c:pt idx="5647">
                  <c:v>69</c:v>
                </c:pt>
                <c:pt idx="5648">
                  <c:v>72</c:v>
                </c:pt>
                <c:pt idx="5649">
                  <c:v>75</c:v>
                </c:pt>
                <c:pt idx="5650">
                  <c:v>73</c:v>
                </c:pt>
                <c:pt idx="5651">
                  <c:v>69</c:v>
                </c:pt>
                <c:pt idx="5652">
                  <c:v>69</c:v>
                </c:pt>
                <c:pt idx="5653">
                  <c:v>71</c:v>
                </c:pt>
                <c:pt idx="5654">
                  <c:v>75</c:v>
                </c:pt>
                <c:pt idx="5655">
                  <c:v>78</c:v>
                </c:pt>
                <c:pt idx="5656">
                  <c:v>73</c:v>
                </c:pt>
                <c:pt idx="5657">
                  <c:v>70</c:v>
                </c:pt>
                <c:pt idx="5658">
                  <c:v>70</c:v>
                </c:pt>
                <c:pt idx="5659">
                  <c:v>73</c:v>
                </c:pt>
                <c:pt idx="5660">
                  <c:v>77</c:v>
                </c:pt>
                <c:pt idx="5661">
                  <c:v>75</c:v>
                </c:pt>
                <c:pt idx="5662">
                  <c:v>69</c:v>
                </c:pt>
                <c:pt idx="5663">
                  <c:v>69</c:v>
                </c:pt>
                <c:pt idx="5664">
                  <c:v>71</c:v>
                </c:pt>
                <c:pt idx="5665">
                  <c:v>76</c:v>
                </c:pt>
                <c:pt idx="5666">
                  <c:v>78</c:v>
                </c:pt>
                <c:pt idx="5667">
                  <c:v>73</c:v>
                </c:pt>
                <c:pt idx="5668">
                  <c:v>69</c:v>
                </c:pt>
                <c:pt idx="5669">
                  <c:v>69</c:v>
                </c:pt>
                <c:pt idx="5670">
                  <c:v>71</c:v>
                </c:pt>
                <c:pt idx="5671">
                  <c:v>75</c:v>
                </c:pt>
                <c:pt idx="5672">
                  <c:v>74</c:v>
                </c:pt>
                <c:pt idx="5673">
                  <c:v>69</c:v>
                </c:pt>
                <c:pt idx="5674">
                  <c:v>69</c:v>
                </c:pt>
                <c:pt idx="5675">
                  <c:v>71</c:v>
                </c:pt>
                <c:pt idx="5676">
                  <c:v>74</c:v>
                </c:pt>
                <c:pt idx="5677">
                  <c:v>77</c:v>
                </c:pt>
                <c:pt idx="5678">
                  <c:v>71</c:v>
                </c:pt>
                <c:pt idx="5679">
                  <c:v>67</c:v>
                </c:pt>
                <c:pt idx="5680">
                  <c:v>68</c:v>
                </c:pt>
                <c:pt idx="5681">
                  <c:v>70</c:v>
                </c:pt>
                <c:pt idx="5682">
                  <c:v>75</c:v>
                </c:pt>
                <c:pt idx="5683">
                  <c:v>75</c:v>
                </c:pt>
                <c:pt idx="5684">
                  <c:v>70</c:v>
                </c:pt>
                <c:pt idx="5685">
                  <c:v>68</c:v>
                </c:pt>
                <c:pt idx="5686">
                  <c:v>69</c:v>
                </c:pt>
                <c:pt idx="5687">
                  <c:v>73</c:v>
                </c:pt>
                <c:pt idx="5688">
                  <c:v>76</c:v>
                </c:pt>
                <c:pt idx="5689">
                  <c:v>73</c:v>
                </c:pt>
                <c:pt idx="5690">
                  <c:v>69</c:v>
                </c:pt>
                <c:pt idx="5691">
                  <c:v>69</c:v>
                </c:pt>
                <c:pt idx="5692">
                  <c:v>70</c:v>
                </c:pt>
                <c:pt idx="5693">
                  <c:v>75</c:v>
                </c:pt>
                <c:pt idx="5694">
                  <c:v>75</c:v>
                </c:pt>
                <c:pt idx="5695">
                  <c:v>70</c:v>
                </c:pt>
                <c:pt idx="5696">
                  <c:v>68</c:v>
                </c:pt>
                <c:pt idx="5697">
                  <c:v>69</c:v>
                </c:pt>
                <c:pt idx="5698">
                  <c:v>73</c:v>
                </c:pt>
                <c:pt idx="5699">
                  <c:v>77</c:v>
                </c:pt>
                <c:pt idx="5700">
                  <c:v>75</c:v>
                </c:pt>
                <c:pt idx="5701">
                  <c:v>71</c:v>
                </c:pt>
                <c:pt idx="5702">
                  <c:v>72</c:v>
                </c:pt>
                <c:pt idx="5703">
                  <c:v>75</c:v>
                </c:pt>
                <c:pt idx="5704">
                  <c:v>81</c:v>
                </c:pt>
                <c:pt idx="5705">
                  <c:v>85</c:v>
                </c:pt>
                <c:pt idx="5706">
                  <c:v>82</c:v>
                </c:pt>
                <c:pt idx="5707">
                  <c:v>81</c:v>
                </c:pt>
                <c:pt idx="5708">
                  <c:v>84</c:v>
                </c:pt>
                <c:pt idx="5709">
                  <c:v>85</c:v>
                </c:pt>
                <c:pt idx="5710">
                  <c:v>88</c:v>
                </c:pt>
                <c:pt idx="5711">
                  <c:v>81</c:v>
                </c:pt>
                <c:pt idx="5712">
                  <c:v>72</c:v>
                </c:pt>
                <c:pt idx="5713">
                  <c:v>68</c:v>
                </c:pt>
                <c:pt idx="5714">
                  <c:v>67</c:v>
                </c:pt>
                <c:pt idx="5715">
                  <c:v>68</c:v>
                </c:pt>
                <c:pt idx="5716">
                  <c:v>69</c:v>
                </c:pt>
                <c:pt idx="5717">
                  <c:v>64</c:v>
                </c:pt>
                <c:pt idx="5718">
                  <c:v>63</c:v>
                </c:pt>
                <c:pt idx="5719">
                  <c:v>65</c:v>
                </c:pt>
                <c:pt idx="5720">
                  <c:v>68</c:v>
                </c:pt>
                <c:pt idx="5721">
                  <c:v>74</c:v>
                </c:pt>
                <c:pt idx="5722">
                  <c:v>73</c:v>
                </c:pt>
                <c:pt idx="5723">
                  <c:v>67</c:v>
                </c:pt>
                <c:pt idx="5724">
                  <c:v>67</c:v>
                </c:pt>
                <c:pt idx="5725">
                  <c:v>70</c:v>
                </c:pt>
                <c:pt idx="5726">
                  <c:v>74</c:v>
                </c:pt>
                <c:pt idx="5727">
                  <c:v>77</c:v>
                </c:pt>
                <c:pt idx="5728">
                  <c:v>72</c:v>
                </c:pt>
                <c:pt idx="5729">
                  <c:v>68</c:v>
                </c:pt>
                <c:pt idx="5730">
                  <c:v>69</c:v>
                </c:pt>
                <c:pt idx="5731">
                  <c:v>71</c:v>
                </c:pt>
                <c:pt idx="5732">
                  <c:v>76</c:v>
                </c:pt>
                <c:pt idx="5733">
                  <c:v>76</c:v>
                </c:pt>
                <c:pt idx="5734">
                  <c:v>69</c:v>
                </c:pt>
                <c:pt idx="5735">
                  <c:v>69</c:v>
                </c:pt>
                <c:pt idx="5736">
                  <c:v>70</c:v>
                </c:pt>
                <c:pt idx="5737">
                  <c:v>74</c:v>
                </c:pt>
                <c:pt idx="5738">
                  <c:v>79</c:v>
                </c:pt>
                <c:pt idx="5739">
                  <c:v>75</c:v>
                </c:pt>
                <c:pt idx="5740">
                  <c:v>69</c:v>
                </c:pt>
                <c:pt idx="5741">
                  <c:v>70</c:v>
                </c:pt>
                <c:pt idx="5742">
                  <c:v>72</c:v>
                </c:pt>
                <c:pt idx="5743">
                  <c:v>77</c:v>
                </c:pt>
                <c:pt idx="5744">
                  <c:v>77</c:v>
                </c:pt>
                <c:pt idx="5745">
                  <c:v>72</c:v>
                </c:pt>
                <c:pt idx="5746">
                  <c:v>70</c:v>
                </c:pt>
                <c:pt idx="5747">
                  <c:v>72</c:v>
                </c:pt>
                <c:pt idx="5748">
                  <c:v>75</c:v>
                </c:pt>
                <c:pt idx="5749">
                  <c:v>80</c:v>
                </c:pt>
                <c:pt idx="5750">
                  <c:v>76</c:v>
                </c:pt>
                <c:pt idx="5751">
                  <c:v>71</c:v>
                </c:pt>
                <c:pt idx="5752">
                  <c:v>72</c:v>
                </c:pt>
                <c:pt idx="5753">
                  <c:v>73</c:v>
                </c:pt>
                <c:pt idx="5754">
                  <c:v>77</c:v>
                </c:pt>
                <c:pt idx="5755">
                  <c:v>79</c:v>
                </c:pt>
                <c:pt idx="5756">
                  <c:v>74</c:v>
                </c:pt>
                <c:pt idx="5757">
                  <c:v>71</c:v>
                </c:pt>
                <c:pt idx="5758">
                  <c:v>73</c:v>
                </c:pt>
                <c:pt idx="5759">
                  <c:v>75</c:v>
                </c:pt>
                <c:pt idx="5760">
                  <c:v>81</c:v>
                </c:pt>
                <c:pt idx="5761">
                  <c:v>79</c:v>
                </c:pt>
                <c:pt idx="5762">
                  <c:v>75</c:v>
                </c:pt>
                <c:pt idx="5763">
                  <c:v>74</c:v>
                </c:pt>
                <c:pt idx="5764">
                  <c:v>76</c:v>
                </c:pt>
                <c:pt idx="5765">
                  <c:v>81</c:v>
                </c:pt>
                <c:pt idx="5766">
                  <c:v>83</c:v>
                </c:pt>
                <c:pt idx="5767">
                  <c:v>77</c:v>
                </c:pt>
                <c:pt idx="5768">
                  <c:v>75</c:v>
                </c:pt>
                <c:pt idx="5769">
                  <c:v>75</c:v>
                </c:pt>
                <c:pt idx="5770">
                  <c:v>79</c:v>
                </c:pt>
                <c:pt idx="5771">
                  <c:v>84</c:v>
                </c:pt>
                <c:pt idx="5772">
                  <c:v>82</c:v>
                </c:pt>
                <c:pt idx="5773">
                  <c:v>78</c:v>
                </c:pt>
                <c:pt idx="5774">
                  <c:v>77</c:v>
                </c:pt>
                <c:pt idx="5775">
                  <c:v>79</c:v>
                </c:pt>
                <c:pt idx="5776">
                  <c:v>84</c:v>
                </c:pt>
                <c:pt idx="5777">
                  <c:v>86</c:v>
                </c:pt>
                <c:pt idx="5778">
                  <c:v>82</c:v>
                </c:pt>
                <c:pt idx="5779">
                  <c:v>78</c:v>
                </c:pt>
                <c:pt idx="5780">
                  <c:v>79</c:v>
                </c:pt>
                <c:pt idx="5781">
                  <c:v>82</c:v>
                </c:pt>
                <c:pt idx="5782">
                  <c:v>86</c:v>
                </c:pt>
                <c:pt idx="5783">
                  <c:v>85</c:v>
                </c:pt>
                <c:pt idx="5784">
                  <c:v>80</c:v>
                </c:pt>
                <c:pt idx="5785">
                  <c:v>78</c:v>
                </c:pt>
                <c:pt idx="5786">
                  <c:v>81</c:v>
                </c:pt>
                <c:pt idx="5787">
                  <c:v>84</c:v>
                </c:pt>
                <c:pt idx="5788">
                  <c:v>87</c:v>
                </c:pt>
                <c:pt idx="5789">
                  <c:v>82</c:v>
                </c:pt>
                <c:pt idx="5790">
                  <c:v>77</c:v>
                </c:pt>
                <c:pt idx="5791">
                  <c:v>77</c:v>
                </c:pt>
                <c:pt idx="5792">
                  <c:v>78</c:v>
                </c:pt>
                <c:pt idx="5793">
                  <c:v>83</c:v>
                </c:pt>
                <c:pt idx="5794">
                  <c:v>82</c:v>
                </c:pt>
                <c:pt idx="5795">
                  <c:v>75</c:v>
                </c:pt>
                <c:pt idx="5796">
                  <c:v>73</c:v>
                </c:pt>
                <c:pt idx="5797">
                  <c:v>75</c:v>
                </c:pt>
                <c:pt idx="5798">
                  <c:v>78</c:v>
                </c:pt>
                <c:pt idx="5799">
                  <c:v>80</c:v>
                </c:pt>
                <c:pt idx="5800">
                  <c:v>76</c:v>
                </c:pt>
                <c:pt idx="5801">
                  <c:v>71</c:v>
                </c:pt>
                <c:pt idx="5802">
                  <c:v>71</c:v>
                </c:pt>
                <c:pt idx="5803">
                  <c:v>72</c:v>
                </c:pt>
                <c:pt idx="5804">
                  <c:v>75</c:v>
                </c:pt>
                <c:pt idx="5805">
                  <c:v>76</c:v>
                </c:pt>
                <c:pt idx="5806">
                  <c:v>70</c:v>
                </c:pt>
                <c:pt idx="5807">
                  <c:v>66</c:v>
                </c:pt>
                <c:pt idx="5808">
                  <c:v>67</c:v>
                </c:pt>
                <c:pt idx="5809">
                  <c:v>70</c:v>
                </c:pt>
                <c:pt idx="5810">
                  <c:v>74</c:v>
                </c:pt>
                <c:pt idx="5811">
                  <c:v>72</c:v>
                </c:pt>
                <c:pt idx="5812">
                  <c:v>68</c:v>
                </c:pt>
                <c:pt idx="5813">
                  <c:v>67</c:v>
                </c:pt>
                <c:pt idx="5814">
                  <c:v>69</c:v>
                </c:pt>
                <c:pt idx="5815">
                  <c:v>73</c:v>
                </c:pt>
                <c:pt idx="5816">
                  <c:v>74</c:v>
                </c:pt>
                <c:pt idx="5817">
                  <c:v>67</c:v>
                </c:pt>
                <c:pt idx="5818">
                  <c:v>64</c:v>
                </c:pt>
                <c:pt idx="5819">
                  <c:v>65</c:v>
                </c:pt>
                <c:pt idx="5820">
                  <c:v>69</c:v>
                </c:pt>
                <c:pt idx="5821">
                  <c:v>74</c:v>
                </c:pt>
                <c:pt idx="5822">
                  <c:v>72</c:v>
                </c:pt>
                <c:pt idx="5823">
                  <c:v>66</c:v>
                </c:pt>
                <c:pt idx="5824">
                  <c:v>66</c:v>
                </c:pt>
                <c:pt idx="5825">
                  <c:v>68</c:v>
                </c:pt>
                <c:pt idx="5826">
                  <c:v>72</c:v>
                </c:pt>
                <c:pt idx="5827">
                  <c:v>74</c:v>
                </c:pt>
                <c:pt idx="5828">
                  <c:v>69</c:v>
                </c:pt>
                <c:pt idx="5829">
                  <c:v>66</c:v>
                </c:pt>
                <c:pt idx="5830">
                  <c:v>67</c:v>
                </c:pt>
                <c:pt idx="5831">
                  <c:v>69</c:v>
                </c:pt>
                <c:pt idx="5832">
                  <c:v>74</c:v>
                </c:pt>
                <c:pt idx="5833">
                  <c:v>73</c:v>
                </c:pt>
                <c:pt idx="5834">
                  <c:v>68</c:v>
                </c:pt>
                <c:pt idx="5835">
                  <c:v>67</c:v>
                </c:pt>
                <c:pt idx="5836">
                  <c:v>69</c:v>
                </c:pt>
                <c:pt idx="5837">
                  <c:v>73</c:v>
                </c:pt>
                <c:pt idx="5838">
                  <c:v>74</c:v>
                </c:pt>
                <c:pt idx="5839">
                  <c:v>69</c:v>
                </c:pt>
                <c:pt idx="5840">
                  <c:v>66</c:v>
                </c:pt>
                <c:pt idx="5841">
                  <c:v>66</c:v>
                </c:pt>
                <c:pt idx="5842">
                  <c:v>69</c:v>
                </c:pt>
                <c:pt idx="5843">
                  <c:v>74</c:v>
                </c:pt>
                <c:pt idx="5844">
                  <c:v>73</c:v>
                </c:pt>
                <c:pt idx="5845">
                  <c:v>66</c:v>
                </c:pt>
                <c:pt idx="5846">
                  <c:v>65</c:v>
                </c:pt>
                <c:pt idx="5847">
                  <c:v>68</c:v>
                </c:pt>
                <c:pt idx="5848">
                  <c:v>73</c:v>
                </c:pt>
                <c:pt idx="5849">
                  <c:v>77</c:v>
                </c:pt>
                <c:pt idx="5850">
                  <c:v>73</c:v>
                </c:pt>
                <c:pt idx="5851">
                  <c:v>68</c:v>
                </c:pt>
                <c:pt idx="5852">
                  <c:v>68</c:v>
                </c:pt>
                <c:pt idx="5853">
                  <c:v>70</c:v>
                </c:pt>
                <c:pt idx="5854">
                  <c:v>75</c:v>
                </c:pt>
                <c:pt idx="5855">
                  <c:v>74</c:v>
                </c:pt>
                <c:pt idx="5856">
                  <c:v>67</c:v>
                </c:pt>
                <c:pt idx="5857">
                  <c:v>66</c:v>
                </c:pt>
                <c:pt idx="5858">
                  <c:v>69</c:v>
                </c:pt>
                <c:pt idx="5859">
                  <c:v>72</c:v>
                </c:pt>
                <c:pt idx="5860">
                  <c:v>75</c:v>
                </c:pt>
                <c:pt idx="5861">
                  <c:v>71</c:v>
                </c:pt>
                <c:pt idx="5862">
                  <c:v>67</c:v>
                </c:pt>
                <c:pt idx="5863">
                  <c:v>67</c:v>
                </c:pt>
                <c:pt idx="5864">
                  <c:v>70</c:v>
                </c:pt>
                <c:pt idx="5865">
                  <c:v>75</c:v>
                </c:pt>
                <c:pt idx="5866">
                  <c:v>76</c:v>
                </c:pt>
                <c:pt idx="5867">
                  <c:v>70</c:v>
                </c:pt>
                <c:pt idx="5868">
                  <c:v>68</c:v>
                </c:pt>
                <c:pt idx="5869">
                  <c:v>69</c:v>
                </c:pt>
                <c:pt idx="5870">
                  <c:v>72</c:v>
                </c:pt>
                <c:pt idx="5871">
                  <c:v>75</c:v>
                </c:pt>
                <c:pt idx="5872">
                  <c:v>72</c:v>
                </c:pt>
                <c:pt idx="5873">
                  <c:v>68</c:v>
                </c:pt>
                <c:pt idx="5874">
                  <c:v>67</c:v>
                </c:pt>
                <c:pt idx="5875">
                  <c:v>69</c:v>
                </c:pt>
                <c:pt idx="5876">
                  <c:v>74</c:v>
                </c:pt>
                <c:pt idx="5877">
                  <c:v>75</c:v>
                </c:pt>
                <c:pt idx="5878">
                  <c:v>71</c:v>
                </c:pt>
                <c:pt idx="5879">
                  <c:v>68</c:v>
                </c:pt>
                <c:pt idx="5880">
                  <c:v>69</c:v>
                </c:pt>
                <c:pt idx="5881">
                  <c:v>72</c:v>
                </c:pt>
                <c:pt idx="5882">
                  <c:v>76</c:v>
                </c:pt>
                <c:pt idx="5883">
                  <c:v>74</c:v>
                </c:pt>
                <c:pt idx="5884">
                  <c:v>68</c:v>
                </c:pt>
                <c:pt idx="5885">
                  <c:v>67</c:v>
                </c:pt>
                <c:pt idx="5886">
                  <c:v>70</c:v>
                </c:pt>
                <c:pt idx="5887">
                  <c:v>74</c:v>
                </c:pt>
                <c:pt idx="5888">
                  <c:v>77</c:v>
                </c:pt>
                <c:pt idx="5889">
                  <c:v>71</c:v>
                </c:pt>
                <c:pt idx="5890">
                  <c:v>68</c:v>
                </c:pt>
                <c:pt idx="5891">
                  <c:v>69</c:v>
                </c:pt>
                <c:pt idx="5892">
                  <c:v>72</c:v>
                </c:pt>
                <c:pt idx="5893">
                  <c:v>76</c:v>
                </c:pt>
                <c:pt idx="5894">
                  <c:v>74</c:v>
                </c:pt>
                <c:pt idx="5895">
                  <c:v>69</c:v>
                </c:pt>
                <c:pt idx="5896">
                  <c:v>68</c:v>
                </c:pt>
                <c:pt idx="5897">
                  <c:v>70</c:v>
                </c:pt>
                <c:pt idx="5898">
                  <c:v>74</c:v>
                </c:pt>
                <c:pt idx="5899">
                  <c:v>76</c:v>
                </c:pt>
                <c:pt idx="5900">
                  <c:v>70</c:v>
                </c:pt>
                <c:pt idx="5901">
                  <c:v>66</c:v>
                </c:pt>
                <c:pt idx="5902">
                  <c:v>68</c:v>
                </c:pt>
                <c:pt idx="5903">
                  <c:v>70</c:v>
                </c:pt>
                <c:pt idx="5904">
                  <c:v>75</c:v>
                </c:pt>
                <c:pt idx="5905">
                  <c:v>74</c:v>
                </c:pt>
                <c:pt idx="5906">
                  <c:v>67</c:v>
                </c:pt>
                <c:pt idx="5907">
                  <c:v>66</c:v>
                </c:pt>
                <c:pt idx="5908">
                  <c:v>69</c:v>
                </c:pt>
                <c:pt idx="5909">
                  <c:v>73</c:v>
                </c:pt>
                <c:pt idx="5910">
                  <c:v>76</c:v>
                </c:pt>
                <c:pt idx="5911">
                  <c:v>72</c:v>
                </c:pt>
                <c:pt idx="5912">
                  <c:v>68</c:v>
                </c:pt>
                <c:pt idx="5913">
                  <c:v>68</c:v>
                </c:pt>
                <c:pt idx="5914">
                  <c:v>70</c:v>
                </c:pt>
                <c:pt idx="5915">
                  <c:v>75</c:v>
                </c:pt>
                <c:pt idx="5916">
                  <c:v>75</c:v>
                </c:pt>
                <c:pt idx="5917">
                  <c:v>70</c:v>
                </c:pt>
                <c:pt idx="5918">
                  <c:v>70</c:v>
                </c:pt>
                <c:pt idx="5919">
                  <c:v>72</c:v>
                </c:pt>
                <c:pt idx="5920">
                  <c:v>75</c:v>
                </c:pt>
                <c:pt idx="5921">
                  <c:v>78</c:v>
                </c:pt>
                <c:pt idx="5922">
                  <c:v>74</c:v>
                </c:pt>
                <c:pt idx="5923">
                  <c:v>69</c:v>
                </c:pt>
                <c:pt idx="5924">
                  <c:v>69</c:v>
                </c:pt>
                <c:pt idx="5925">
                  <c:v>71</c:v>
                </c:pt>
                <c:pt idx="5926">
                  <c:v>76</c:v>
                </c:pt>
                <c:pt idx="5927">
                  <c:v>77</c:v>
                </c:pt>
                <c:pt idx="5928">
                  <c:v>70</c:v>
                </c:pt>
                <c:pt idx="5929">
                  <c:v>69</c:v>
                </c:pt>
                <c:pt idx="5930">
                  <c:v>71</c:v>
                </c:pt>
                <c:pt idx="5931">
                  <c:v>74</c:v>
                </c:pt>
                <c:pt idx="5932">
                  <c:v>78</c:v>
                </c:pt>
                <c:pt idx="5933">
                  <c:v>75</c:v>
                </c:pt>
                <c:pt idx="5934">
                  <c:v>70</c:v>
                </c:pt>
                <c:pt idx="5935">
                  <c:v>69</c:v>
                </c:pt>
                <c:pt idx="5936">
                  <c:v>71</c:v>
                </c:pt>
                <c:pt idx="5937">
                  <c:v>74</c:v>
                </c:pt>
                <c:pt idx="5938">
                  <c:v>75</c:v>
                </c:pt>
                <c:pt idx="5939">
                  <c:v>70</c:v>
                </c:pt>
                <c:pt idx="5940">
                  <c:v>68</c:v>
                </c:pt>
                <c:pt idx="5941">
                  <c:v>70</c:v>
                </c:pt>
                <c:pt idx="5942">
                  <c:v>73</c:v>
                </c:pt>
                <c:pt idx="5943">
                  <c:v>77</c:v>
                </c:pt>
                <c:pt idx="5944">
                  <c:v>74</c:v>
                </c:pt>
                <c:pt idx="5945">
                  <c:v>68</c:v>
                </c:pt>
                <c:pt idx="5946">
                  <c:v>68</c:v>
                </c:pt>
                <c:pt idx="5947">
                  <c:v>70</c:v>
                </c:pt>
                <c:pt idx="5948">
                  <c:v>73</c:v>
                </c:pt>
                <c:pt idx="5949">
                  <c:v>75</c:v>
                </c:pt>
                <c:pt idx="5950">
                  <c:v>71</c:v>
                </c:pt>
                <c:pt idx="5951">
                  <c:v>69</c:v>
                </c:pt>
                <c:pt idx="5952">
                  <c:v>70</c:v>
                </c:pt>
                <c:pt idx="5953">
                  <c:v>72</c:v>
                </c:pt>
                <c:pt idx="5954">
                  <c:v>76</c:v>
                </c:pt>
                <c:pt idx="5955">
                  <c:v>75</c:v>
                </c:pt>
                <c:pt idx="5956">
                  <c:v>69</c:v>
                </c:pt>
                <c:pt idx="5957">
                  <c:v>68</c:v>
                </c:pt>
                <c:pt idx="5958">
                  <c:v>69</c:v>
                </c:pt>
                <c:pt idx="5959">
                  <c:v>73</c:v>
                </c:pt>
                <c:pt idx="5960">
                  <c:v>75</c:v>
                </c:pt>
                <c:pt idx="5961">
                  <c:v>70</c:v>
                </c:pt>
                <c:pt idx="5962">
                  <c:v>67</c:v>
                </c:pt>
                <c:pt idx="5963">
                  <c:v>69</c:v>
                </c:pt>
                <c:pt idx="5964">
                  <c:v>72</c:v>
                </c:pt>
                <c:pt idx="5965">
                  <c:v>77</c:v>
                </c:pt>
                <c:pt idx="5966">
                  <c:v>77</c:v>
                </c:pt>
                <c:pt idx="5967">
                  <c:v>72</c:v>
                </c:pt>
                <c:pt idx="5968">
                  <c:v>73</c:v>
                </c:pt>
                <c:pt idx="5969">
                  <c:v>76</c:v>
                </c:pt>
                <c:pt idx="5970">
                  <c:v>82</c:v>
                </c:pt>
                <c:pt idx="5971">
                  <c:v>87</c:v>
                </c:pt>
                <c:pt idx="5972">
                  <c:v>86</c:v>
                </c:pt>
                <c:pt idx="5973">
                  <c:v>83</c:v>
                </c:pt>
                <c:pt idx="5974">
                  <c:v>83</c:v>
                </c:pt>
                <c:pt idx="5975">
                  <c:v>84</c:v>
                </c:pt>
                <c:pt idx="5976">
                  <c:v>87</c:v>
                </c:pt>
                <c:pt idx="5977">
                  <c:v>84</c:v>
                </c:pt>
                <c:pt idx="5978">
                  <c:v>75</c:v>
                </c:pt>
                <c:pt idx="5979">
                  <c:v>70</c:v>
                </c:pt>
                <c:pt idx="5980">
                  <c:v>67</c:v>
                </c:pt>
                <c:pt idx="5981">
                  <c:v>68</c:v>
                </c:pt>
                <c:pt idx="5982">
                  <c:v>71</c:v>
                </c:pt>
                <c:pt idx="5983">
                  <c:v>68</c:v>
                </c:pt>
                <c:pt idx="5984">
                  <c:v>64</c:v>
                </c:pt>
                <c:pt idx="5985">
                  <c:v>65</c:v>
                </c:pt>
                <c:pt idx="5986">
                  <c:v>68</c:v>
                </c:pt>
                <c:pt idx="5987">
                  <c:v>74</c:v>
                </c:pt>
                <c:pt idx="5988">
                  <c:v>75</c:v>
                </c:pt>
                <c:pt idx="5989">
                  <c:v>69</c:v>
                </c:pt>
                <c:pt idx="5990">
                  <c:v>67</c:v>
                </c:pt>
                <c:pt idx="5991">
                  <c:v>69</c:v>
                </c:pt>
                <c:pt idx="5992">
                  <c:v>72</c:v>
                </c:pt>
                <c:pt idx="5993">
                  <c:v>78</c:v>
                </c:pt>
                <c:pt idx="5994">
                  <c:v>76</c:v>
                </c:pt>
                <c:pt idx="5995">
                  <c:v>71</c:v>
                </c:pt>
                <c:pt idx="5996">
                  <c:v>71</c:v>
                </c:pt>
                <c:pt idx="5997">
                  <c:v>72</c:v>
                </c:pt>
                <c:pt idx="5998">
                  <c:v>76</c:v>
                </c:pt>
                <c:pt idx="5999">
                  <c:v>77</c:v>
                </c:pt>
                <c:pt idx="6000">
                  <c:v>71</c:v>
                </c:pt>
                <c:pt idx="6001">
                  <c:v>69</c:v>
                </c:pt>
                <c:pt idx="6002">
                  <c:v>71</c:v>
                </c:pt>
                <c:pt idx="6003">
                  <c:v>74</c:v>
                </c:pt>
                <c:pt idx="6004">
                  <c:v>79</c:v>
                </c:pt>
                <c:pt idx="6005">
                  <c:v>77</c:v>
                </c:pt>
                <c:pt idx="6006">
                  <c:v>72</c:v>
                </c:pt>
                <c:pt idx="6007">
                  <c:v>71</c:v>
                </c:pt>
                <c:pt idx="6008">
                  <c:v>73</c:v>
                </c:pt>
                <c:pt idx="6009">
                  <c:v>77</c:v>
                </c:pt>
                <c:pt idx="6010">
                  <c:v>80</c:v>
                </c:pt>
                <c:pt idx="6011">
                  <c:v>75</c:v>
                </c:pt>
                <c:pt idx="6012">
                  <c:v>72</c:v>
                </c:pt>
                <c:pt idx="6013">
                  <c:v>72</c:v>
                </c:pt>
                <c:pt idx="6014">
                  <c:v>75</c:v>
                </c:pt>
                <c:pt idx="6015">
                  <c:v>80</c:v>
                </c:pt>
                <c:pt idx="6016">
                  <c:v>79</c:v>
                </c:pt>
                <c:pt idx="6017">
                  <c:v>73</c:v>
                </c:pt>
                <c:pt idx="6018">
                  <c:v>72</c:v>
                </c:pt>
                <c:pt idx="6019">
                  <c:v>74</c:v>
                </c:pt>
                <c:pt idx="6020">
                  <c:v>77</c:v>
                </c:pt>
                <c:pt idx="6021">
                  <c:v>81</c:v>
                </c:pt>
                <c:pt idx="6022">
                  <c:v>76</c:v>
                </c:pt>
                <c:pt idx="6023">
                  <c:v>73</c:v>
                </c:pt>
                <c:pt idx="6024">
                  <c:v>74</c:v>
                </c:pt>
                <c:pt idx="6025">
                  <c:v>77</c:v>
                </c:pt>
                <c:pt idx="6026">
                  <c:v>83</c:v>
                </c:pt>
                <c:pt idx="6027">
                  <c:v>83</c:v>
                </c:pt>
                <c:pt idx="6028">
                  <c:v>78</c:v>
                </c:pt>
                <c:pt idx="6029">
                  <c:v>75</c:v>
                </c:pt>
                <c:pt idx="6030">
                  <c:v>75</c:v>
                </c:pt>
                <c:pt idx="6031">
                  <c:v>79</c:v>
                </c:pt>
                <c:pt idx="6032">
                  <c:v>83</c:v>
                </c:pt>
                <c:pt idx="6033">
                  <c:v>80</c:v>
                </c:pt>
                <c:pt idx="6034">
                  <c:v>76</c:v>
                </c:pt>
                <c:pt idx="6035">
                  <c:v>77</c:v>
                </c:pt>
                <c:pt idx="6036">
                  <c:v>79</c:v>
                </c:pt>
                <c:pt idx="6037">
                  <c:v>85</c:v>
                </c:pt>
                <c:pt idx="6038">
                  <c:v>86</c:v>
                </c:pt>
                <c:pt idx="6039">
                  <c:v>80</c:v>
                </c:pt>
                <c:pt idx="6040">
                  <c:v>78</c:v>
                </c:pt>
                <c:pt idx="6041">
                  <c:v>80</c:v>
                </c:pt>
                <c:pt idx="6042">
                  <c:v>84</c:v>
                </c:pt>
                <c:pt idx="6043">
                  <c:v>88</c:v>
                </c:pt>
                <c:pt idx="6044">
                  <c:v>84</c:v>
                </c:pt>
                <c:pt idx="6045">
                  <c:v>80</c:v>
                </c:pt>
                <c:pt idx="6046">
                  <c:v>80</c:v>
                </c:pt>
                <c:pt idx="6047">
                  <c:v>81</c:v>
                </c:pt>
                <c:pt idx="6048">
                  <c:v>86</c:v>
                </c:pt>
                <c:pt idx="6049">
                  <c:v>88</c:v>
                </c:pt>
                <c:pt idx="6050">
                  <c:v>81</c:v>
                </c:pt>
                <c:pt idx="6051">
                  <c:v>78</c:v>
                </c:pt>
                <c:pt idx="6052">
                  <c:v>81</c:v>
                </c:pt>
                <c:pt idx="6053">
                  <c:v>83</c:v>
                </c:pt>
                <c:pt idx="6054">
                  <c:v>87</c:v>
                </c:pt>
                <c:pt idx="6055">
                  <c:v>84</c:v>
                </c:pt>
                <c:pt idx="6056">
                  <c:v>77</c:v>
                </c:pt>
                <c:pt idx="6057">
                  <c:v>76</c:v>
                </c:pt>
                <c:pt idx="6058">
                  <c:v>77</c:v>
                </c:pt>
                <c:pt idx="6059">
                  <c:v>80</c:v>
                </c:pt>
                <c:pt idx="6060">
                  <c:v>81</c:v>
                </c:pt>
                <c:pt idx="6061">
                  <c:v>76</c:v>
                </c:pt>
                <c:pt idx="6062">
                  <c:v>73</c:v>
                </c:pt>
                <c:pt idx="6063">
                  <c:v>74</c:v>
                </c:pt>
                <c:pt idx="6064">
                  <c:v>76</c:v>
                </c:pt>
                <c:pt idx="6065">
                  <c:v>80</c:v>
                </c:pt>
                <c:pt idx="6066">
                  <c:v>78</c:v>
                </c:pt>
                <c:pt idx="6067">
                  <c:v>71</c:v>
                </c:pt>
                <c:pt idx="6068">
                  <c:v>69</c:v>
                </c:pt>
                <c:pt idx="6069">
                  <c:v>70</c:v>
                </c:pt>
                <c:pt idx="6070">
                  <c:v>75</c:v>
                </c:pt>
                <c:pt idx="6071">
                  <c:v>77</c:v>
                </c:pt>
                <c:pt idx="6072">
                  <c:v>70</c:v>
                </c:pt>
                <c:pt idx="6073">
                  <c:v>67</c:v>
                </c:pt>
                <c:pt idx="6074">
                  <c:v>68</c:v>
                </c:pt>
                <c:pt idx="6075">
                  <c:v>70</c:v>
                </c:pt>
                <c:pt idx="6076">
                  <c:v>74</c:v>
                </c:pt>
                <c:pt idx="6077">
                  <c:v>72</c:v>
                </c:pt>
                <c:pt idx="6078">
                  <c:v>66</c:v>
                </c:pt>
                <c:pt idx="6079">
                  <c:v>65</c:v>
                </c:pt>
                <c:pt idx="6080">
                  <c:v>67</c:v>
                </c:pt>
                <c:pt idx="6081">
                  <c:v>71</c:v>
                </c:pt>
                <c:pt idx="6082">
                  <c:v>75</c:v>
                </c:pt>
                <c:pt idx="6083">
                  <c:v>71</c:v>
                </c:pt>
                <c:pt idx="6084">
                  <c:v>67</c:v>
                </c:pt>
                <c:pt idx="6085">
                  <c:v>68</c:v>
                </c:pt>
                <c:pt idx="6086">
                  <c:v>69</c:v>
                </c:pt>
                <c:pt idx="6087">
                  <c:v>74</c:v>
                </c:pt>
                <c:pt idx="6088">
                  <c:v>74</c:v>
                </c:pt>
                <c:pt idx="6089">
                  <c:v>68</c:v>
                </c:pt>
                <c:pt idx="6090">
                  <c:v>66</c:v>
                </c:pt>
                <c:pt idx="6091">
                  <c:v>68</c:v>
                </c:pt>
                <c:pt idx="6092">
                  <c:v>71</c:v>
                </c:pt>
                <c:pt idx="6093">
                  <c:v>75</c:v>
                </c:pt>
                <c:pt idx="6094">
                  <c:v>72</c:v>
                </c:pt>
                <c:pt idx="6095">
                  <c:v>68</c:v>
                </c:pt>
                <c:pt idx="6096">
                  <c:v>67</c:v>
                </c:pt>
                <c:pt idx="6097">
                  <c:v>68</c:v>
                </c:pt>
                <c:pt idx="6098">
                  <c:v>73</c:v>
                </c:pt>
                <c:pt idx="6099">
                  <c:v>74</c:v>
                </c:pt>
                <c:pt idx="6100">
                  <c:v>68</c:v>
                </c:pt>
                <c:pt idx="6101">
                  <c:v>65</c:v>
                </c:pt>
                <c:pt idx="6102">
                  <c:v>68</c:v>
                </c:pt>
                <c:pt idx="6103">
                  <c:v>72</c:v>
                </c:pt>
                <c:pt idx="6104">
                  <c:v>75</c:v>
                </c:pt>
                <c:pt idx="6105">
                  <c:v>73</c:v>
                </c:pt>
                <c:pt idx="6106">
                  <c:v>67</c:v>
                </c:pt>
                <c:pt idx="6107">
                  <c:v>67</c:v>
                </c:pt>
                <c:pt idx="6108">
                  <c:v>70</c:v>
                </c:pt>
                <c:pt idx="6109">
                  <c:v>74</c:v>
                </c:pt>
                <c:pt idx="6110">
                  <c:v>75</c:v>
                </c:pt>
                <c:pt idx="6111">
                  <c:v>69</c:v>
                </c:pt>
                <c:pt idx="6112">
                  <c:v>66</c:v>
                </c:pt>
                <c:pt idx="6113">
                  <c:v>68</c:v>
                </c:pt>
                <c:pt idx="6114">
                  <c:v>72</c:v>
                </c:pt>
                <c:pt idx="6115">
                  <c:v>76</c:v>
                </c:pt>
                <c:pt idx="6116">
                  <c:v>74</c:v>
                </c:pt>
                <c:pt idx="6117">
                  <c:v>68</c:v>
                </c:pt>
                <c:pt idx="6118">
                  <c:v>68</c:v>
                </c:pt>
                <c:pt idx="6119">
                  <c:v>70</c:v>
                </c:pt>
                <c:pt idx="6120">
                  <c:v>74</c:v>
                </c:pt>
                <c:pt idx="6121">
                  <c:v>76</c:v>
                </c:pt>
                <c:pt idx="6122">
                  <c:v>71</c:v>
                </c:pt>
                <c:pt idx="6123">
                  <c:v>69</c:v>
                </c:pt>
                <c:pt idx="6124">
                  <c:v>69</c:v>
                </c:pt>
                <c:pt idx="6125">
                  <c:v>71</c:v>
                </c:pt>
                <c:pt idx="6126">
                  <c:v>75</c:v>
                </c:pt>
                <c:pt idx="6127">
                  <c:v>73</c:v>
                </c:pt>
                <c:pt idx="6128">
                  <c:v>67</c:v>
                </c:pt>
                <c:pt idx="6129">
                  <c:v>67</c:v>
                </c:pt>
                <c:pt idx="6130">
                  <c:v>69</c:v>
                </c:pt>
                <c:pt idx="6131">
                  <c:v>74</c:v>
                </c:pt>
                <c:pt idx="6132">
                  <c:v>76</c:v>
                </c:pt>
                <c:pt idx="6133">
                  <c:v>71</c:v>
                </c:pt>
                <c:pt idx="6134">
                  <c:v>69</c:v>
                </c:pt>
                <c:pt idx="6135">
                  <c:v>69</c:v>
                </c:pt>
                <c:pt idx="6136">
                  <c:v>71</c:v>
                </c:pt>
                <c:pt idx="6137">
                  <c:v>76</c:v>
                </c:pt>
                <c:pt idx="6138">
                  <c:v>74</c:v>
                </c:pt>
                <c:pt idx="6139">
                  <c:v>69</c:v>
                </c:pt>
                <c:pt idx="6140">
                  <c:v>69</c:v>
                </c:pt>
                <c:pt idx="6141">
                  <c:v>71</c:v>
                </c:pt>
                <c:pt idx="6142">
                  <c:v>75</c:v>
                </c:pt>
                <c:pt idx="6143">
                  <c:v>78</c:v>
                </c:pt>
                <c:pt idx="6144">
                  <c:v>73</c:v>
                </c:pt>
                <c:pt idx="6145">
                  <c:v>68</c:v>
                </c:pt>
                <c:pt idx="6146">
                  <c:v>68</c:v>
                </c:pt>
                <c:pt idx="6147">
                  <c:v>70</c:v>
                </c:pt>
                <c:pt idx="6148">
                  <c:v>74</c:v>
                </c:pt>
                <c:pt idx="6149">
                  <c:v>75</c:v>
                </c:pt>
                <c:pt idx="6150">
                  <c:v>70</c:v>
                </c:pt>
                <c:pt idx="6151">
                  <c:v>68</c:v>
                </c:pt>
                <c:pt idx="6152">
                  <c:v>70</c:v>
                </c:pt>
                <c:pt idx="6153">
                  <c:v>72</c:v>
                </c:pt>
                <c:pt idx="6154">
                  <c:v>77</c:v>
                </c:pt>
                <c:pt idx="6155">
                  <c:v>72</c:v>
                </c:pt>
                <c:pt idx="6156">
                  <c:v>67</c:v>
                </c:pt>
                <c:pt idx="6157">
                  <c:v>68</c:v>
                </c:pt>
                <c:pt idx="6158">
                  <c:v>69</c:v>
                </c:pt>
                <c:pt idx="6159">
                  <c:v>75</c:v>
                </c:pt>
                <c:pt idx="6160">
                  <c:v>76</c:v>
                </c:pt>
                <c:pt idx="6161">
                  <c:v>71</c:v>
                </c:pt>
                <c:pt idx="6162">
                  <c:v>69</c:v>
                </c:pt>
                <c:pt idx="6163">
                  <c:v>70</c:v>
                </c:pt>
                <c:pt idx="6164">
                  <c:v>74</c:v>
                </c:pt>
                <c:pt idx="6165">
                  <c:v>77</c:v>
                </c:pt>
                <c:pt idx="6166">
                  <c:v>74</c:v>
                </c:pt>
                <c:pt idx="6167">
                  <c:v>70</c:v>
                </c:pt>
                <c:pt idx="6168">
                  <c:v>70</c:v>
                </c:pt>
                <c:pt idx="6169">
                  <c:v>72</c:v>
                </c:pt>
                <c:pt idx="6170">
                  <c:v>75</c:v>
                </c:pt>
                <c:pt idx="6171">
                  <c:v>76</c:v>
                </c:pt>
                <c:pt idx="6172">
                  <c:v>70</c:v>
                </c:pt>
                <c:pt idx="6173">
                  <c:v>68</c:v>
                </c:pt>
                <c:pt idx="6174">
                  <c:v>69</c:v>
                </c:pt>
                <c:pt idx="6175">
                  <c:v>72</c:v>
                </c:pt>
                <c:pt idx="6176">
                  <c:v>77</c:v>
                </c:pt>
                <c:pt idx="6177">
                  <c:v>76</c:v>
                </c:pt>
                <c:pt idx="6178">
                  <c:v>71</c:v>
                </c:pt>
                <c:pt idx="6179">
                  <c:v>70</c:v>
                </c:pt>
                <c:pt idx="6180">
                  <c:v>72</c:v>
                </c:pt>
                <c:pt idx="6181">
                  <c:v>75</c:v>
                </c:pt>
                <c:pt idx="6182">
                  <c:v>76</c:v>
                </c:pt>
                <c:pt idx="6183">
                  <c:v>72</c:v>
                </c:pt>
                <c:pt idx="6184">
                  <c:v>69</c:v>
                </c:pt>
                <c:pt idx="6185">
                  <c:v>71</c:v>
                </c:pt>
                <c:pt idx="6186">
                  <c:v>73</c:v>
                </c:pt>
                <c:pt idx="6187">
                  <c:v>78</c:v>
                </c:pt>
                <c:pt idx="6188">
                  <c:v>76</c:v>
                </c:pt>
                <c:pt idx="6189">
                  <c:v>70</c:v>
                </c:pt>
                <c:pt idx="6190">
                  <c:v>70</c:v>
                </c:pt>
                <c:pt idx="6191">
                  <c:v>72</c:v>
                </c:pt>
                <c:pt idx="6192">
                  <c:v>76</c:v>
                </c:pt>
                <c:pt idx="6193">
                  <c:v>78</c:v>
                </c:pt>
                <c:pt idx="6194">
                  <c:v>73</c:v>
                </c:pt>
                <c:pt idx="6195">
                  <c:v>69</c:v>
                </c:pt>
                <c:pt idx="6196">
                  <c:v>70</c:v>
                </c:pt>
                <c:pt idx="6197">
                  <c:v>73</c:v>
                </c:pt>
                <c:pt idx="6198">
                  <c:v>78</c:v>
                </c:pt>
                <c:pt idx="6199">
                  <c:v>77</c:v>
                </c:pt>
                <c:pt idx="6200">
                  <c:v>72</c:v>
                </c:pt>
                <c:pt idx="6201">
                  <c:v>72</c:v>
                </c:pt>
                <c:pt idx="6202">
                  <c:v>75</c:v>
                </c:pt>
                <c:pt idx="6203">
                  <c:v>78</c:v>
                </c:pt>
                <c:pt idx="6204">
                  <c:v>80</c:v>
                </c:pt>
                <c:pt idx="6205">
                  <c:v>75</c:v>
                </c:pt>
                <c:pt idx="6206">
                  <c:v>71</c:v>
                </c:pt>
                <c:pt idx="6207">
                  <c:v>72</c:v>
                </c:pt>
                <c:pt idx="6208">
                  <c:v>74</c:v>
                </c:pt>
                <c:pt idx="6209">
                  <c:v>79</c:v>
                </c:pt>
                <c:pt idx="6210">
                  <c:v>79</c:v>
                </c:pt>
                <c:pt idx="6211">
                  <c:v>72</c:v>
                </c:pt>
                <c:pt idx="6212">
                  <c:v>71</c:v>
                </c:pt>
                <c:pt idx="6213">
                  <c:v>71</c:v>
                </c:pt>
                <c:pt idx="6214">
                  <c:v>74</c:v>
                </c:pt>
                <c:pt idx="6215">
                  <c:v>77</c:v>
                </c:pt>
                <c:pt idx="6216">
                  <c:v>73</c:v>
                </c:pt>
                <c:pt idx="6217">
                  <c:v>69</c:v>
                </c:pt>
                <c:pt idx="6218">
                  <c:v>68</c:v>
                </c:pt>
                <c:pt idx="6219">
                  <c:v>71</c:v>
                </c:pt>
                <c:pt idx="6220">
                  <c:v>76</c:v>
                </c:pt>
                <c:pt idx="6221">
                  <c:v>76</c:v>
                </c:pt>
                <c:pt idx="6222">
                  <c:v>71</c:v>
                </c:pt>
                <c:pt idx="6223">
                  <c:v>69</c:v>
                </c:pt>
                <c:pt idx="6224">
                  <c:v>70</c:v>
                </c:pt>
                <c:pt idx="6225">
                  <c:v>73</c:v>
                </c:pt>
                <c:pt idx="6226">
                  <c:v>77</c:v>
                </c:pt>
                <c:pt idx="6227">
                  <c:v>75</c:v>
                </c:pt>
                <c:pt idx="6228">
                  <c:v>70</c:v>
                </c:pt>
                <c:pt idx="6229">
                  <c:v>70</c:v>
                </c:pt>
                <c:pt idx="6230">
                  <c:v>71</c:v>
                </c:pt>
                <c:pt idx="6231">
                  <c:v>75</c:v>
                </c:pt>
                <c:pt idx="6232">
                  <c:v>76</c:v>
                </c:pt>
                <c:pt idx="6233">
                  <c:v>70</c:v>
                </c:pt>
                <c:pt idx="6234">
                  <c:v>69</c:v>
                </c:pt>
                <c:pt idx="6235">
                  <c:v>71</c:v>
                </c:pt>
                <c:pt idx="6236">
                  <c:v>74</c:v>
                </c:pt>
                <c:pt idx="6237">
                  <c:v>79</c:v>
                </c:pt>
                <c:pt idx="6238">
                  <c:v>76</c:v>
                </c:pt>
                <c:pt idx="6239">
                  <c:v>70</c:v>
                </c:pt>
                <c:pt idx="6240">
                  <c:v>70</c:v>
                </c:pt>
                <c:pt idx="6241">
                  <c:v>74</c:v>
                </c:pt>
                <c:pt idx="6242">
                  <c:v>79</c:v>
                </c:pt>
                <c:pt idx="6243">
                  <c:v>81</c:v>
                </c:pt>
                <c:pt idx="6244">
                  <c:v>77</c:v>
                </c:pt>
                <c:pt idx="6245">
                  <c:v>76</c:v>
                </c:pt>
                <c:pt idx="6246">
                  <c:v>81</c:v>
                </c:pt>
                <c:pt idx="6247">
                  <c:v>85</c:v>
                </c:pt>
                <c:pt idx="6248">
                  <c:v>91</c:v>
                </c:pt>
                <c:pt idx="6249">
                  <c:v>91</c:v>
                </c:pt>
                <c:pt idx="6250">
                  <c:v>86</c:v>
                </c:pt>
                <c:pt idx="6251">
                  <c:v>85</c:v>
                </c:pt>
                <c:pt idx="6252">
                  <c:v>84</c:v>
                </c:pt>
                <c:pt idx="6253">
                  <c:v>84</c:v>
                </c:pt>
                <c:pt idx="6254">
                  <c:v>82</c:v>
                </c:pt>
                <c:pt idx="6255">
                  <c:v>74</c:v>
                </c:pt>
                <c:pt idx="6256">
                  <c:v>67</c:v>
                </c:pt>
                <c:pt idx="6257">
                  <c:v>67</c:v>
                </c:pt>
                <c:pt idx="6258">
                  <c:v>69</c:v>
                </c:pt>
                <c:pt idx="6259">
                  <c:v>72</c:v>
                </c:pt>
                <c:pt idx="6260">
                  <c:v>70</c:v>
                </c:pt>
                <c:pt idx="6261">
                  <c:v>67</c:v>
                </c:pt>
                <c:pt idx="6262">
                  <c:v>69</c:v>
                </c:pt>
                <c:pt idx="6263">
                  <c:v>73</c:v>
                </c:pt>
                <c:pt idx="6264">
                  <c:v>77</c:v>
                </c:pt>
                <c:pt idx="6265">
                  <c:v>78</c:v>
                </c:pt>
                <c:pt idx="6266">
                  <c:v>75</c:v>
                </c:pt>
                <c:pt idx="6267">
                  <c:v>72</c:v>
                </c:pt>
                <c:pt idx="6268">
                  <c:v>73</c:v>
                </c:pt>
                <c:pt idx="6269">
                  <c:v>76</c:v>
                </c:pt>
                <c:pt idx="6270">
                  <c:v>79</c:v>
                </c:pt>
                <c:pt idx="6271">
                  <c:v>79</c:v>
                </c:pt>
                <c:pt idx="6272">
                  <c:v>74</c:v>
                </c:pt>
                <c:pt idx="6273">
                  <c:v>73</c:v>
                </c:pt>
                <c:pt idx="6274">
                  <c:v>75</c:v>
                </c:pt>
                <c:pt idx="6275">
                  <c:v>79</c:v>
                </c:pt>
                <c:pt idx="6276">
                  <c:v>81</c:v>
                </c:pt>
                <c:pt idx="6277">
                  <c:v>77</c:v>
                </c:pt>
                <c:pt idx="6278">
                  <c:v>74</c:v>
                </c:pt>
                <c:pt idx="6279">
                  <c:v>75</c:v>
                </c:pt>
                <c:pt idx="6280">
                  <c:v>78</c:v>
                </c:pt>
                <c:pt idx="6281">
                  <c:v>82</c:v>
                </c:pt>
                <c:pt idx="6282">
                  <c:v>80</c:v>
                </c:pt>
                <c:pt idx="6283">
                  <c:v>75</c:v>
                </c:pt>
                <c:pt idx="6284">
                  <c:v>75</c:v>
                </c:pt>
                <c:pt idx="6285">
                  <c:v>77</c:v>
                </c:pt>
                <c:pt idx="6286">
                  <c:v>81</c:v>
                </c:pt>
                <c:pt idx="6287">
                  <c:v>83</c:v>
                </c:pt>
                <c:pt idx="6288">
                  <c:v>79</c:v>
                </c:pt>
                <c:pt idx="6289">
                  <c:v>74</c:v>
                </c:pt>
                <c:pt idx="6290">
                  <c:v>76</c:v>
                </c:pt>
                <c:pt idx="6291">
                  <c:v>80</c:v>
                </c:pt>
                <c:pt idx="6292">
                  <c:v>84</c:v>
                </c:pt>
                <c:pt idx="6293">
                  <c:v>84</c:v>
                </c:pt>
                <c:pt idx="6294">
                  <c:v>78</c:v>
                </c:pt>
                <c:pt idx="6295">
                  <c:v>77</c:v>
                </c:pt>
                <c:pt idx="6296">
                  <c:v>78</c:v>
                </c:pt>
                <c:pt idx="6297">
                  <c:v>81</c:v>
                </c:pt>
                <c:pt idx="6298">
                  <c:v>84</c:v>
                </c:pt>
                <c:pt idx="6299">
                  <c:v>80</c:v>
                </c:pt>
                <c:pt idx="6300">
                  <c:v>77</c:v>
                </c:pt>
                <c:pt idx="6301">
                  <c:v>79</c:v>
                </c:pt>
                <c:pt idx="6302">
                  <c:v>82</c:v>
                </c:pt>
                <c:pt idx="6303">
                  <c:v>86</c:v>
                </c:pt>
                <c:pt idx="6304">
                  <c:v>86</c:v>
                </c:pt>
                <c:pt idx="6305">
                  <c:v>80</c:v>
                </c:pt>
                <c:pt idx="6306">
                  <c:v>79</c:v>
                </c:pt>
                <c:pt idx="6307">
                  <c:v>82</c:v>
                </c:pt>
                <c:pt idx="6308">
                  <c:v>85</c:v>
                </c:pt>
                <c:pt idx="6309">
                  <c:v>87</c:v>
                </c:pt>
                <c:pt idx="6310">
                  <c:v>85</c:v>
                </c:pt>
                <c:pt idx="6311">
                  <c:v>80</c:v>
                </c:pt>
                <c:pt idx="6312">
                  <c:v>81</c:v>
                </c:pt>
                <c:pt idx="6313">
                  <c:v>84</c:v>
                </c:pt>
                <c:pt idx="6314">
                  <c:v>88</c:v>
                </c:pt>
                <c:pt idx="6315">
                  <c:v>89</c:v>
                </c:pt>
                <c:pt idx="6316">
                  <c:v>84</c:v>
                </c:pt>
                <c:pt idx="6317">
                  <c:v>84</c:v>
                </c:pt>
                <c:pt idx="6318">
                  <c:v>86</c:v>
                </c:pt>
                <c:pt idx="6319">
                  <c:v>89</c:v>
                </c:pt>
                <c:pt idx="6320">
                  <c:v>92</c:v>
                </c:pt>
                <c:pt idx="6321">
                  <c:v>89</c:v>
                </c:pt>
                <c:pt idx="6322">
                  <c:v>84</c:v>
                </c:pt>
                <c:pt idx="6323">
                  <c:v>85</c:v>
                </c:pt>
                <c:pt idx="6324">
                  <c:v>87</c:v>
                </c:pt>
                <c:pt idx="6325">
                  <c:v>90</c:v>
                </c:pt>
                <c:pt idx="6326">
                  <c:v>91</c:v>
                </c:pt>
                <c:pt idx="6327">
                  <c:v>86</c:v>
                </c:pt>
                <c:pt idx="6328">
                  <c:v>85</c:v>
                </c:pt>
                <c:pt idx="6329">
                  <c:v>87</c:v>
                </c:pt>
                <c:pt idx="6330">
                  <c:v>89</c:v>
                </c:pt>
                <c:pt idx="6331">
                  <c:v>90</c:v>
                </c:pt>
                <c:pt idx="6332">
                  <c:v>88</c:v>
                </c:pt>
                <c:pt idx="6333">
                  <c:v>83</c:v>
                </c:pt>
                <c:pt idx="6334">
                  <c:v>82</c:v>
                </c:pt>
                <c:pt idx="6335">
                  <c:v>84</c:v>
                </c:pt>
                <c:pt idx="6336">
                  <c:v>86</c:v>
                </c:pt>
                <c:pt idx="6337">
                  <c:v>87</c:v>
                </c:pt>
                <c:pt idx="6338">
                  <c:v>82</c:v>
                </c:pt>
                <c:pt idx="6339">
                  <c:v>80</c:v>
                </c:pt>
                <c:pt idx="6340">
                  <c:v>82</c:v>
                </c:pt>
                <c:pt idx="6341">
                  <c:v>83</c:v>
                </c:pt>
                <c:pt idx="6342">
                  <c:v>86</c:v>
                </c:pt>
                <c:pt idx="6343">
                  <c:v>83</c:v>
                </c:pt>
                <c:pt idx="6344">
                  <c:v>77</c:v>
                </c:pt>
                <c:pt idx="6345">
                  <c:v>77</c:v>
                </c:pt>
                <c:pt idx="6346">
                  <c:v>79</c:v>
                </c:pt>
                <c:pt idx="6347">
                  <c:v>82</c:v>
                </c:pt>
                <c:pt idx="6348">
                  <c:v>85</c:v>
                </c:pt>
                <c:pt idx="6349">
                  <c:v>80</c:v>
                </c:pt>
                <c:pt idx="6350">
                  <c:v>76</c:v>
                </c:pt>
                <c:pt idx="6351">
                  <c:v>77</c:v>
                </c:pt>
                <c:pt idx="6352">
                  <c:v>79</c:v>
                </c:pt>
                <c:pt idx="6353">
                  <c:v>81</c:v>
                </c:pt>
                <c:pt idx="6354">
                  <c:v>81</c:v>
                </c:pt>
                <c:pt idx="6355">
                  <c:v>76</c:v>
                </c:pt>
                <c:pt idx="6356">
                  <c:v>75</c:v>
                </c:pt>
                <c:pt idx="6357">
                  <c:v>77</c:v>
                </c:pt>
                <c:pt idx="6358">
                  <c:v>80</c:v>
                </c:pt>
                <c:pt idx="6359">
                  <c:v>82</c:v>
                </c:pt>
                <c:pt idx="6360">
                  <c:v>78</c:v>
                </c:pt>
                <c:pt idx="6361">
                  <c:v>73</c:v>
                </c:pt>
                <c:pt idx="6362">
                  <c:v>75</c:v>
                </c:pt>
                <c:pt idx="6363">
                  <c:v>78</c:v>
                </c:pt>
                <c:pt idx="6364">
                  <c:v>82</c:v>
                </c:pt>
                <c:pt idx="6365">
                  <c:v>82</c:v>
                </c:pt>
                <c:pt idx="6366">
                  <c:v>76</c:v>
                </c:pt>
                <c:pt idx="6367">
                  <c:v>76</c:v>
                </c:pt>
                <c:pt idx="6368">
                  <c:v>79</c:v>
                </c:pt>
                <c:pt idx="6369">
                  <c:v>82</c:v>
                </c:pt>
                <c:pt idx="6370">
                  <c:v>84</c:v>
                </c:pt>
                <c:pt idx="6371">
                  <c:v>80</c:v>
                </c:pt>
                <c:pt idx="6372">
                  <c:v>76</c:v>
                </c:pt>
                <c:pt idx="6373">
                  <c:v>77</c:v>
                </c:pt>
                <c:pt idx="6374">
                  <c:v>80</c:v>
                </c:pt>
                <c:pt idx="6375">
                  <c:v>84</c:v>
                </c:pt>
                <c:pt idx="6376">
                  <c:v>84</c:v>
                </c:pt>
                <c:pt idx="6377">
                  <c:v>79</c:v>
                </c:pt>
                <c:pt idx="6378">
                  <c:v>77</c:v>
                </c:pt>
                <c:pt idx="6379">
                  <c:v>79</c:v>
                </c:pt>
                <c:pt idx="6380">
                  <c:v>82</c:v>
                </c:pt>
                <c:pt idx="6381">
                  <c:v>84</c:v>
                </c:pt>
                <c:pt idx="6382">
                  <c:v>82</c:v>
                </c:pt>
                <c:pt idx="6383">
                  <c:v>76</c:v>
                </c:pt>
                <c:pt idx="6384">
                  <c:v>77</c:v>
                </c:pt>
                <c:pt idx="6385">
                  <c:v>80</c:v>
                </c:pt>
                <c:pt idx="6386">
                  <c:v>83</c:v>
                </c:pt>
                <c:pt idx="6387">
                  <c:v>84</c:v>
                </c:pt>
                <c:pt idx="6388">
                  <c:v>80</c:v>
                </c:pt>
                <c:pt idx="6389">
                  <c:v>76</c:v>
                </c:pt>
                <c:pt idx="6390">
                  <c:v>79</c:v>
                </c:pt>
                <c:pt idx="6391">
                  <c:v>82</c:v>
                </c:pt>
                <c:pt idx="6392">
                  <c:v>86</c:v>
                </c:pt>
                <c:pt idx="6393">
                  <c:v>84</c:v>
                </c:pt>
                <c:pt idx="6394">
                  <c:v>80</c:v>
                </c:pt>
                <c:pt idx="6395">
                  <c:v>80</c:v>
                </c:pt>
                <c:pt idx="6396">
                  <c:v>81</c:v>
                </c:pt>
                <c:pt idx="6397">
                  <c:v>84</c:v>
                </c:pt>
                <c:pt idx="6398">
                  <c:v>85</c:v>
                </c:pt>
                <c:pt idx="6399">
                  <c:v>79</c:v>
                </c:pt>
                <c:pt idx="6400">
                  <c:v>77</c:v>
                </c:pt>
                <c:pt idx="6401">
                  <c:v>79</c:v>
                </c:pt>
                <c:pt idx="6402">
                  <c:v>82</c:v>
                </c:pt>
                <c:pt idx="6403">
                  <c:v>88</c:v>
                </c:pt>
                <c:pt idx="6404">
                  <c:v>87</c:v>
                </c:pt>
                <c:pt idx="6405">
                  <c:v>80</c:v>
                </c:pt>
                <c:pt idx="6406">
                  <c:v>79</c:v>
                </c:pt>
                <c:pt idx="6407">
                  <c:v>80</c:v>
                </c:pt>
                <c:pt idx="6408">
                  <c:v>83</c:v>
                </c:pt>
                <c:pt idx="6409">
                  <c:v>86</c:v>
                </c:pt>
                <c:pt idx="6410">
                  <c:v>81</c:v>
                </c:pt>
                <c:pt idx="6411">
                  <c:v>78</c:v>
                </c:pt>
                <c:pt idx="6412">
                  <c:v>80</c:v>
                </c:pt>
                <c:pt idx="6413">
                  <c:v>82</c:v>
                </c:pt>
                <c:pt idx="6414">
                  <c:v>85</c:v>
                </c:pt>
                <c:pt idx="6415">
                  <c:v>84</c:v>
                </c:pt>
                <c:pt idx="6416">
                  <c:v>79</c:v>
                </c:pt>
                <c:pt idx="6417">
                  <c:v>79</c:v>
                </c:pt>
                <c:pt idx="6418">
                  <c:v>82</c:v>
                </c:pt>
                <c:pt idx="6419">
                  <c:v>85</c:v>
                </c:pt>
                <c:pt idx="6420">
                  <c:v>86</c:v>
                </c:pt>
                <c:pt idx="6421">
                  <c:v>82</c:v>
                </c:pt>
                <c:pt idx="6422">
                  <c:v>78</c:v>
                </c:pt>
                <c:pt idx="6423">
                  <c:v>80</c:v>
                </c:pt>
                <c:pt idx="6424">
                  <c:v>83</c:v>
                </c:pt>
                <c:pt idx="6425">
                  <c:v>86</c:v>
                </c:pt>
                <c:pt idx="6426">
                  <c:v>86</c:v>
                </c:pt>
                <c:pt idx="6427">
                  <c:v>80</c:v>
                </c:pt>
                <c:pt idx="6428">
                  <c:v>79</c:v>
                </c:pt>
                <c:pt idx="6429">
                  <c:v>82</c:v>
                </c:pt>
                <c:pt idx="6430">
                  <c:v>84</c:v>
                </c:pt>
                <c:pt idx="6431">
                  <c:v>87</c:v>
                </c:pt>
                <c:pt idx="6432">
                  <c:v>83</c:v>
                </c:pt>
                <c:pt idx="6433">
                  <c:v>79</c:v>
                </c:pt>
                <c:pt idx="6434">
                  <c:v>80</c:v>
                </c:pt>
                <c:pt idx="6435">
                  <c:v>82</c:v>
                </c:pt>
                <c:pt idx="6436">
                  <c:v>85</c:v>
                </c:pt>
                <c:pt idx="6437">
                  <c:v>86</c:v>
                </c:pt>
                <c:pt idx="6438">
                  <c:v>81</c:v>
                </c:pt>
                <c:pt idx="6439">
                  <c:v>79</c:v>
                </c:pt>
                <c:pt idx="6440">
                  <c:v>81</c:v>
                </c:pt>
                <c:pt idx="6441">
                  <c:v>83</c:v>
                </c:pt>
                <c:pt idx="6442">
                  <c:v>85</c:v>
                </c:pt>
                <c:pt idx="6443">
                  <c:v>84</c:v>
                </c:pt>
                <c:pt idx="6444">
                  <c:v>79</c:v>
                </c:pt>
                <c:pt idx="6445">
                  <c:v>79</c:v>
                </c:pt>
                <c:pt idx="6446">
                  <c:v>82</c:v>
                </c:pt>
                <c:pt idx="6447">
                  <c:v>86</c:v>
                </c:pt>
                <c:pt idx="6448">
                  <c:v>85</c:v>
                </c:pt>
                <c:pt idx="6449">
                  <c:v>81</c:v>
                </c:pt>
                <c:pt idx="6450">
                  <c:v>78</c:v>
                </c:pt>
                <c:pt idx="6451">
                  <c:v>81</c:v>
                </c:pt>
                <c:pt idx="6452">
                  <c:v>83</c:v>
                </c:pt>
                <c:pt idx="6453">
                  <c:v>86</c:v>
                </c:pt>
                <c:pt idx="6454">
                  <c:v>85</c:v>
                </c:pt>
                <c:pt idx="6455">
                  <c:v>79</c:v>
                </c:pt>
                <c:pt idx="6456">
                  <c:v>79</c:v>
                </c:pt>
                <c:pt idx="6457">
                  <c:v>82</c:v>
                </c:pt>
                <c:pt idx="6458">
                  <c:v>85</c:v>
                </c:pt>
                <c:pt idx="6459">
                  <c:v>86</c:v>
                </c:pt>
                <c:pt idx="6460">
                  <c:v>82</c:v>
                </c:pt>
                <c:pt idx="6461">
                  <c:v>79</c:v>
                </c:pt>
                <c:pt idx="6462">
                  <c:v>82</c:v>
                </c:pt>
                <c:pt idx="6463">
                  <c:v>83</c:v>
                </c:pt>
                <c:pt idx="6464">
                  <c:v>88</c:v>
                </c:pt>
                <c:pt idx="6465">
                  <c:v>87</c:v>
                </c:pt>
                <c:pt idx="6466">
                  <c:v>81</c:v>
                </c:pt>
                <c:pt idx="6467">
                  <c:v>81</c:v>
                </c:pt>
                <c:pt idx="6468">
                  <c:v>84</c:v>
                </c:pt>
                <c:pt idx="6469">
                  <c:v>87</c:v>
                </c:pt>
                <c:pt idx="6470">
                  <c:v>88</c:v>
                </c:pt>
                <c:pt idx="6471">
                  <c:v>83</c:v>
                </c:pt>
                <c:pt idx="6472">
                  <c:v>79</c:v>
                </c:pt>
                <c:pt idx="6473">
                  <c:v>80</c:v>
                </c:pt>
                <c:pt idx="6474">
                  <c:v>83</c:v>
                </c:pt>
                <c:pt idx="6475">
                  <c:v>87</c:v>
                </c:pt>
                <c:pt idx="6476">
                  <c:v>86</c:v>
                </c:pt>
                <c:pt idx="6477">
                  <c:v>80</c:v>
                </c:pt>
                <c:pt idx="6478">
                  <c:v>80</c:v>
                </c:pt>
                <c:pt idx="6479">
                  <c:v>82</c:v>
                </c:pt>
                <c:pt idx="6480">
                  <c:v>85</c:v>
                </c:pt>
                <c:pt idx="6481">
                  <c:v>87</c:v>
                </c:pt>
                <c:pt idx="6482">
                  <c:v>84</c:v>
                </c:pt>
                <c:pt idx="6483">
                  <c:v>79</c:v>
                </c:pt>
                <c:pt idx="6484">
                  <c:v>82</c:v>
                </c:pt>
                <c:pt idx="6485">
                  <c:v>85</c:v>
                </c:pt>
                <c:pt idx="6486">
                  <c:v>89</c:v>
                </c:pt>
                <c:pt idx="6487">
                  <c:v>89</c:v>
                </c:pt>
                <c:pt idx="6488">
                  <c:v>83</c:v>
                </c:pt>
                <c:pt idx="6489">
                  <c:v>82</c:v>
                </c:pt>
                <c:pt idx="6490">
                  <c:v>84</c:v>
                </c:pt>
                <c:pt idx="6491">
                  <c:v>86</c:v>
                </c:pt>
                <c:pt idx="6492">
                  <c:v>88</c:v>
                </c:pt>
                <c:pt idx="6493">
                  <c:v>85</c:v>
                </c:pt>
                <c:pt idx="6494">
                  <c:v>80</c:v>
                </c:pt>
                <c:pt idx="6495">
                  <c:v>81</c:v>
                </c:pt>
                <c:pt idx="6496">
                  <c:v>83</c:v>
                </c:pt>
                <c:pt idx="6497">
                  <c:v>86</c:v>
                </c:pt>
                <c:pt idx="6498">
                  <c:v>87</c:v>
                </c:pt>
                <c:pt idx="6499">
                  <c:v>82</c:v>
                </c:pt>
                <c:pt idx="6500">
                  <c:v>78</c:v>
                </c:pt>
                <c:pt idx="6501">
                  <c:v>80</c:v>
                </c:pt>
                <c:pt idx="6502">
                  <c:v>84</c:v>
                </c:pt>
                <c:pt idx="6503">
                  <c:v>87</c:v>
                </c:pt>
                <c:pt idx="6504">
                  <c:v>84</c:v>
                </c:pt>
                <c:pt idx="6505">
                  <c:v>78</c:v>
                </c:pt>
                <c:pt idx="6506">
                  <c:v>79</c:v>
                </c:pt>
                <c:pt idx="6507">
                  <c:v>82</c:v>
                </c:pt>
                <c:pt idx="6508">
                  <c:v>86</c:v>
                </c:pt>
                <c:pt idx="6509">
                  <c:v>88</c:v>
                </c:pt>
                <c:pt idx="6510">
                  <c:v>82</c:v>
                </c:pt>
                <c:pt idx="6511">
                  <c:v>78</c:v>
                </c:pt>
                <c:pt idx="6512">
                  <c:v>80</c:v>
                </c:pt>
                <c:pt idx="6513">
                  <c:v>83</c:v>
                </c:pt>
                <c:pt idx="6514">
                  <c:v>86</c:v>
                </c:pt>
                <c:pt idx="6515">
                  <c:v>84</c:v>
                </c:pt>
                <c:pt idx="6516">
                  <c:v>79</c:v>
                </c:pt>
                <c:pt idx="6517">
                  <c:v>79</c:v>
                </c:pt>
                <c:pt idx="6518">
                  <c:v>82</c:v>
                </c:pt>
                <c:pt idx="6519">
                  <c:v>85</c:v>
                </c:pt>
                <c:pt idx="6520">
                  <c:v>87</c:v>
                </c:pt>
                <c:pt idx="6521">
                  <c:v>83</c:v>
                </c:pt>
                <c:pt idx="6522">
                  <c:v>80</c:v>
                </c:pt>
                <c:pt idx="6523">
                  <c:v>82</c:v>
                </c:pt>
                <c:pt idx="6524">
                  <c:v>87</c:v>
                </c:pt>
                <c:pt idx="6525">
                  <c:v>90</c:v>
                </c:pt>
                <c:pt idx="6526">
                  <c:v>89</c:v>
                </c:pt>
                <c:pt idx="6527">
                  <c:v>84</c:v>
                </c:pt>
                <c:pt idx="6528">
                  <c:v>85</c:v>
                </c:pt>
                <c:pt idx="6529">
                  <c:v>90</c:v>
                </c:pt>
                <c:pt idx="6530">
                  <c:v>97</c:v>
                </c:pt>
                <c:pt idx="6531">
                  <c:v>102</c:v>
                </c:pt>
                <c:pt idx="6532">
                  <c:v>99</c:v>
                </c:pt>
                <c:pt idx="6533">
                  <c:v>94</c:v>
                </c:pt>
                <c:pt idx="6534">
                  <c:v>94</c:v>
                </c:pt>
                <c:pt idx="6535">
                  <c:v>94</c:v>
                </c:pt>
                <c:pt idx="6536">
                  <c:v>95</c:v>
                </c:pt>
                <c:pt idx="6537">
                  <c:v>90</c:v>
                </c:pt>
                <c:pt idx="6538">
                  <c:v>82</c:v>
                </c:pt>
                <c:pt idx="6539">
                  <c:v>77</c:v>
                </c:pt>
                <c:pt idx="6540">
                  <c:v>77</c:v>
                </c:pt>
                <c:pt idx="6541">
                  <c:v>80</c:v>
                </c:pt>
                <c:pt idx="6542">
                  <c:v>83</c:v>
                </c:pt>
                <c:pt idx="6543">
                  <c:v>81</c:v>
                </c:pt>
                <c:pt idx="6544">
                  <c:v>77</c:v>
                </c:pt>
                <c:pt idx="6545">
                  <c:v>80</c:v>
                </c:pt>
                <c:pt idx="6546">
                  <c:v>83</c:v>
                </c:pt>
                <c:pt idx="6547">
                  <c:v>88</c:v>
                </c:pt>
                <c:pt idx="6548">
                  <c:v>88</c:v>
                </c:pt>
                <c:pt idx="6549">
                  <c:v>82</c:v>
                </c:pt>
                <c:pt idx="6550">
                  <c:v>82</c:v>
                </c:pt>
                <c:pt idx="6551">
                  <c:v>85</c:v>
                </c:pt>
                <c:pt idx="6552">
                  <c:v>88</c:v>
                </c:pt>
                <c:pt idx="6553">
                  <c:v>91</c:v>
                </c:pt>
                <c:pt idx="6554">
                  <c:v>89</c:v>
                </c:pt>
                <c:pt idx="6555">
                  <c:v>83</c:v>
                </c:pt>
                <c:pt idx="6556">
                  <c:v>84</c:v>
                </c:pt>
                <c:pt idx="6557">
                  <c:v>86</c:v>
                </c:pt>
                <c:pt idx="6558">
                  <c:v>90</c:v>
                </c:pt>
                <c:pt idx="6559">
                  <c:v>91</c:v>
                </c:pt>
                <c:pt idx="6560">
                  <c:v>85</c:v>
                </c:pt>
                <c:pt idx="6561">
                  <c:v>83</c:v>
                </c:pt>
                <c:pt idx="6562">
                  <c:v>86</c:v>
                </c:pt>
                <c:pt idx="6563">
                  <c:v>89</c:v>
                </c:pt>
                <c:pt idx="6564">
                  <c:v>93</c:v>
                </c:pt>
                <c:pt idx="6565">
                  <c:v>90</c:v>
                </c:pt>
                <c:pt idx="6566">
                  <c:v>85</c:v>
                </c:pt>
                <c:pt idx="6567">
                  <c:v>86</c:v>
                </c:pt>
                <c:pt idx="6568">
                  <c:v>90</c:v>
                </c:pt>
                <c:pt idx="6569">
                  <c:v>92</c:v>
                </c:pt>
                <c:pt idx="6570">
                  <c:v>92</c:v>
                </c:pt>
                <c:pt idx="6571">
                  <c:v>88</c:v>
                </c:pt>
                <c:pt idx="6572">
                  <c:v>85</c:v>
                </c:pt>
                <c:pt idx="6573">
                  <c:v>85</c:v>
                </c:pt>
                <c:pt idx="6574">
                  <c:v>87</c:v>
                </c:pt>
                <c:pt idx="6575">
                  <c:v>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94-4F5F-93F9-945CD1ADEF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6600255"/>
        <c:axId val="36606911"/>
      </c:lineChart>
      <c:catAx>
        <c:axId val="36600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606911"/>
        <c:crosses val="autoZero"/>
        <c:auto val="1"/>
        <c:lblAlgn val="ctr"/>
        <c:lblOffset val="100"/>
        <c:noMultiLvlLbl val="0"/>
      </c:catAx>
      <c:valAx>
        <c:axId val="366069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accent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6600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1BC41-16F0-4B0C-86DA-669A34BD3C20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B57DFB-CC9A-4854-A9B1-586C95C7CB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2202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B57DFB-CC9A-4854-A9B1-586C95C7CB1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618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95C-C2DE-4320-B23F-25BA57AEA35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86A-A9C8-4187-98B7-A73B6C70F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5089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95C-C2DE-4320-B23F-25BA57AEA35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86A-A9C8-4187-98B7-A73B6C70F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96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95C-C2DE-4320-B23F-25BA57AEA35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86A-A9C8-4187-98B7-A73B6C70F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2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95C-C2DE-4320-B23F-25BA57AEA35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86A-A9C8-4187-98B7-A73B6C70F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78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95C-C2DE-4320-B23F-25BA57AEA35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86A-A9C8-4187-98B7-A73B6C70F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907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95C-C2DE-4320-B23F-25BA57AEA35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86A-A9C8-4187-98B7-A73B6C70F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97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95C-C2DE-4320-B23F-25BA57AEA35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86A-A9C8-4187-98B7-A73B6C70F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572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95C-C2DE-4320-B23F-25BA57AEA35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86A-A9C8-4187-98B7-A73B6C70F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51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95C-C2DE-4320-B23F-25BA57AEA35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86A-A9C8-4187-98B7-A73B6C70F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804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95C-C2DE-4320-B23F-25BA57AEA35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86A-A9C8-4187-98B7-A73B6C70F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85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F95C-C2DE-4320-B23F-25BA57AEA35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EA86A-A9C8-4187-98B7-A73B6C70F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91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5F95C-C2DE-4320-B23F-25BA57AEA353}" type="datetimeFigureOut">
              <a:rPr lang="zh-TW" altLang="en-US" smtClean="0"/>
              <a:t>2025/3/5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EA86A-A9C8-4187-98B7-A73B6C70F85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752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549977" y="324465"/>
            <a:ext cx="2569635" cy="974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將電腦與</a:t>
            </a:r>
            <a:r>
              <a:rPr lang="en-US" altLang="zh-TW" dirty="0" err="1" smtClean="0"/>
              <a:t>TriBLE</a:t>
            </a:r>
            <a:r>
              <a:rPr lang="zh-TW" altLang="en-US" dirty="0" smtClean="0"/>
              <a:t>利用</a:t>
            </a:r>
            <a:r>
              <a:rPr lang="en-US" altLang="zh-TW" dirty="0" smtClean="0"/>
              <a:t>USB</a:t>
            </a:r>
            <a:r>
              <a:rPr lang="zh-TW" altLang="en-US" dirty="0" smtClean="0"/>
              <a:t>連起來實施燒錄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4658936" y="222957"/>
            <a:ext cx="2569635" cy="974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在手機或者</a:t>
            </a:r>
            <a:r>
              <a:rPr lang="en-US" altLang="zh-TW" dirty="0" smtClean="0"/>
              <a:t>PC</a:t>
            </a:r>
            <a:r>
              <a:rPr lang="zh-TW" altLang="en-US" dirty="0" smtClean="0"/>
              <a:t>上面</a:t>
            </a:r>
            <a:endParaRPr lang="en-US" altLang="zh-TW" dirty="0" smtClean="0"/>
          </a:p>
          <a:p>
            <a:pPr algn="ctr"/>
            <a:r>
              <a:rPr lang="zh-TW" altLang="en-US" dirty="0" smtClean="0"/>
              <a:t>下載</a:t>
            </a:r>
            <a:r>
              <a:rPr lang="en-US" altLang="zh-TW" dirty="0" err="1" smtClean="0"/>
              <a:t>TriAnswer</a:t>
            </a:r>
            <a:r>
              <a:rPr lang="zh-TW" altLang="en-US" dirty="0" smtClean="0"/>
              <a:t>所提供的</a:t>
            </a:r>
            <a:r>
              <a:rPr lang="en-US" altLang="zh-TW" dirty="0" smtClean="0"/>
              <a:t>APP</a:t>
            </a:r>
            <a:endParaRPr lang="zh-TW" altLang="en-US" dirty="0"/>
          </a:p>
        </p:txBody>
      </p:sp>
      <p:sp>
        <p:nvSpPr>
          <p:cNvPr id="6" name="圓角矩形 5"/>
          <p:cNvSpPr/>
          <p:nvPr/>
        </p:nvSpPr>
        <p:spPr>
          <a:xfrm>
            <a:off x="3010839" y="3145743"/>
            <a:ext cx="2569635" cy="974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確保</a:t>
            </a:r>
            <a:r>
              <a:rPr lang="zh-TW" altLang="en-US" dirty="0"/>
              <a:t>設備</a:t>
            </a:r>
            <a:r>
              <a:rPr lang="zh-TW" altLang="en-US" dirty="0" smtClean="0"/>
              <a:t>可以與電腦連線之後 將</a:t>
            </a:r>
            <a:r>
              <a:rPr lang="en-US" altLang="zh-TW" dirty="0" smtClean="0"/>
              <a:t>USB</a:t>
            </a:r>
            <a:r>
              <a:rPr lang="zh-TW" altLang="en-US" dirty="0" smtClean="0"/>
              <a:t>供電改成</a:t>
            </a:r>
            <a:r>
              <a:rPr lang="zh-TW" altLang="en-US" dirty="0"/>
              <a:t>電池</a:t>
            </a:r>
            <a:r>
              <a:rPr lang="zh-TW" altLang="en-US" dirty="0" smtClean="0"/>
              <a:t>供電  成右圖貌</a:t>
            </a:r>
            <a:endParaRPr lang="zh-TW" altLang="en-US" b="1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689" r="24258"/>
          <a:stretch/>
        </p:blipFill>
        <p:spPr>
          <a:xfrm>
            <a:off x="5943754" y="2886036"/>
            <a:ext cx="1105344" cy="1270535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2859317" y="4922866"/>
            <a:ext cx="2872678" cy="83217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在實施觀測期間 </a:t>
            </a:r>
            <a:r>
              <a:rPr lang="en-US" altLang="zh-TW" dirty="0" err="1" smtClean="0"/>
              <a:t>TriBLE</a:t>
            </a:r>
            <a:r>
              <a:rPr lang="zh-TW" altLang="en-US" dirty="0" smtClean="0"/>
              <a:t>的顯示器會有波形輸出</a:t>
            </a:r>
            <a:endParaRPr lang="en-US" altLang="zh-TW" dirty="0" smtClean="0"/>
          </a:p>
          <a:p>
            <a:pPr algn="ctr"/>
            <a:r>
              <a:rPr lang="zh-TW" altLang="en-US" dirty="0"/>
              <a:t>右</a:t>
            </a:r>
            <a:r>
              <a:rPr lang="zh-TW" altLang="en-US" dirty="0" smtClean="0"/>
              <a:t>圖</a:t>
            </a:r>
            <a:r>
              <a:rPr lang="en-US" altLang="zh-TW" dirty="0" smtClean="0"/>
              <a:t>CH1</a:t>
            </a:r>
            <a:r>
              <a:rPr lang="zh-TW" altLang="en-US" dirty="0" smtClean="0"/>
              <a:t>為</a:t>
            </a:r>
            <a:r>
              <a:rPr lang="en-US" altLang="zh-TW" dirty="0" smtClean="0"/>
              <a:t>ECG</a:t>
            </a:r>
            <a:r>
              <a:rPr lang="zh-TW" altLang="en-US" dirty="0" smtClean="0"/>
              <a:t> </a:t>
            </a:r>
            <a:r>
              <a:rPr lang="en-US" altLang="zh-TW" dirty="0" smtClean="0"/>
              <a:t>CH2</a:t>
            </a:r>
            <a:r>
              <a:rPr lang="zh-TW" altLang="en-US" dirty="0" smtClean="0"/>
              <a:t>為</a:t>
            </a:r>
            <a:r>
              <a:rPr lang="en-US" altLang="zh-TW" dirty="0" smtClean="0"/>
              <a:t>PPG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16" y="4265283"/>
            <a:ext cx="922420" cy="2050181"/>
          </a:xfrm>
          <a:prstGeom prst="rect">
            <a:avLst/>
          </a:prstGeom>
        </p:spPr>
      </p:pic>
      <p:sp>
        <p:nvSpPr>
          <p:cNvPr id="10" name="圓角矩形 9"/>
          <p:cNvSpPr/>
          <p:nvPr/>
        </p:nvSpPr>
        <p:spPr>
          <a:xfrm>
            <a:off x="3010841" y="1698082"/>
            <a:ext cx="2569635" cy="974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將電腦或手機藍芽開啟</a:t>
            </a:r>
            <a:endParaRPr lang="en-US" altLang="zh-TW" dirty="0" smtClean="0"/>
          </a:p>
          <a:p>
            <a:pPr algn="ctr"/>
            <a:r>
              <a:rPr lang="zh-TW" altLang="en-US" dirty="0"/>
              <a:t>檢查</a:t>
            </a:r>
            <a:r>
              <a:rPr lang="zh-TW" altLang="en-US" dirty="0" smtClean="0"/>
              <a:t>是否有裝置名稱在上面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TriBLE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Oficial</a:t>
            </a:r>
            <a:r>
              <a:rPr lang="en-US" altLang="zh-TW" dirty="0" smtClean="0"/>
              <a:t> 1)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7192"/>
          <a:stretch/>
        </p:blipFill>
        <p:spPr>
          <a:xfrm>
            <a:off x="5731998" y="1467998"/>
            <a:ext cx="1944696" cy="1418038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3010839" y="7517402"/>
            <a:ext cx="2569635" cy="974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該</a:t>
            </a:r>
            <a:r>
              <a:rPr lang="en-US" altLang="zh-TW" dirty="0" smtClean="0"/>
              <a:t>APP</a:t>
            </a:r>
            <a:r>
              <a:rPr lang="zh-TW" altLang="en-US" dirty="0" smtClean="0"/>
              <a:t>附有紀錄功能可以存成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cxnSp>
        <p:nvCxnSpPr>
          <p:cNvPr id="14" name="肘形接點 13"/>
          <p:cNvCxnSpPr>
            <a:stCxn id="2" idx="2"/>
            <a:endCxn id="10" idx="0"/>
          </p:cNvCxnSpPr>
          <p:nvPr/>
        </p:nvCxnSpPr>
        <p:spPr>
          <a:xfrm rot="16200000" flipH="1">
            <a:off x="3365892" y="768314"/>
            <a:ext cx="398671" cy="14608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接點 15"/>
          <p:cNvCxnSpPr>
            <a:stCxn id="3" idx="2"/>
            <a:endCxn id="10" idx="0"/>
          </p:cNvCxnSpPr>
          <p:nvPr/>
        </p:nvCxnSpPr>
        <p:spPr>
          <a:xfrm rot="5400000">
            <a:off x="4869618" y="623945"/>
            <a:ext cx="500179" cy="1648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0" idx="2"/>
            <a:endCxn id="6" idx="0"/>
          </p:cNvCxnSpPr>
          <p:nvPr/>
        </p:nvCxnSpPr>
        <p:spPr>
          <a:xfrm flipH="1">
            <a:off x="4295657" y="2673028"/>
            <a:ext cx="2" cy="472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stCxn id="6" idx="2"/>
            <a:endCxn id="8" idx="0"/>
          </p:cNvCxnSpPr>
          <p:nvPr/>
        </p:nvCxnSpPr>
        <p:spPr>
          <a:xfrm flipH="1">
            <a:off x="4295656" y="4120689"/>
            <a:ext cx="1" cy="802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8" idx="2"/>
            <a:endCxn id="12" idx="0"/>
          </p:cNvCxnSpPr>
          <p:nvPr/>
        </p:nvCxnSpPr>
        <p:spPr>
          <a:xfrm>
            <a:off x="4295656" y="5755037"/>
            <a:ext cx="1" cy="176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圖片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215" y="6557214"/>
            <a:ext cx="1054421" cy="2343566"/>
          </a:xfrm>
          <a:prstGeom prst="rect">
            <a:avLst/>
          </a:prstGeom>
        </p:spPr>
      </p:pic>
      <p:sp>
        <p:nvSpPr>
          <p:cNvPr id="35" name="圓角矩形 34"/>
          <p:cNvSpPr/>
          <p:nvPr/>
        </p:nvSpPr>
        <p:spPr>
          <a:xfrm>
            <a:off x="-2327758" y="12025902"/>
            <a:ext cx="2569635" cy="974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該</a:t>
            </a:r>
            <a:r>
              <a:rPr lang="en-US" altLang="zh-TW" dirty="0" smtClean="0"/>
              <a:t>APP</a:t>
            </a:r>
            <a:r>
              <a:rPr lang="zh-TW" altLang="en-US" dirty="0" smtClean="0"/>
              <a:t>附有紀錄功能可以存成</a:t>
            </a:r>
            <a:r>
              <a:rPr lang="en-US" altLang="zh-TW" dirty="0" smtClean="0"/>
              <a:t>txt</a:t>
            </a:r>
            <a:r>
              <a:rPr lang="zh-TW" altLang="en-US" dirty="0" smtClean="0"/>
              <a:t>檔</a:t>
            </a:r>
            <a:endParaRPr lang="zh-TW" altLang="en-US" dirty="0"/>
          </a:p>
        </p:txBody>
      </p:sp>
      <p:sp>
        <p:nvSpPr>
          <p:cNvPr id="36" name="圓角矩形 35"/>
          <p:cNvSpPr/>
          <p:nvPr/>
        </p:nvSpPr>
        <p:spPr>
          <a:xfrm>
            <a:off x="2935078" y="9346712"/>
            <a:ext cx="2721156" cy="9534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txt</a:t>
            </a:r>
            <a:r>
              <a:rPr lang="zh-TW" altLang="en-US" dirty="0" smtClean="0"/>
              <a:t>檔內容僅有值而無時間 但有提供頻率 故可以知道每個值的相對時間</a:t>
            </a:r>
            <a:endParaRPr lang="zh-TW" altLang="en-US" dirty="0"/>
          </a:p>
        </p:txBody>
      </p:sp>
      <p:sp>
        <p:nvSpPr>
          <p:cNvPr id="37" name="圓角矩形 36"/>
          <p:cNvSpPr/>
          <p:nvPr/>
        </p:nvSpPr>
        <p:spPr>
          <a:xfrm>
            <a:off x="3010838" y="10621604"/>
            <a:ext cx="2569635" cy="97494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 smtClean="0"/>
              <a:t>將值與時間附於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 可得到波形圖以及對其實施其餘數據分析</a:t>
            </a:r>
            <a:endParaRPr lang="en-US" altLang="zh-TW" dirty="0" smtClean="0"/>
          </a:p>
        </p:txBody>
      </p:sp>
      <p:graphicFrame>
        <p:nvGraphicFramePr>
          <p:cNvPr id="38" name="圖表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6868427"/>
              </p:ext>
            </p:extLst>
          </p:nvPr>
        </p:nvGraphicFramePr>
        <p:xfrm>
          <a:off x="5731995" y="10300210"/>
          <a:ext cx="2010806" cy="165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40" name="直線單箭頭接點 39"/>
          <p:cNvCxnSpPr>
            <a:stCxn id="12" idx="2"/>
            <a:endCxn id="36" idx="0"/>
          </p:cNvCxnSpPr>
          <p:nvPr/>
        </p:nvCxnSpPr>
        <p:spPr>
          <a:xfrm flipH="1">
            <a:off x="4295656" y="8492348"/>
            <a:ext cx="1" cy="85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>
            <a:stCxn id="36" idx="2"/>
            <a:endCxn id="37" idx="0"/>
          </p:cNvCxnSpPr>
          <p:nvPr/>
        </p:nvCxnSpPr>
        <p:spPr>
          <a:xfrm>
            <a:off x="4295656" y="10300210"/>
            <a:ext cx="0" cy="321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78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136</Words>
  <Application>Microsoft Office PowerPoint</Application>
  <PresentationFormat>寬螢幕</PresentationFormat>
  <Paragraphs>14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葉一</dc:creator>
  <cp:lastModifiedBy>葉一</cp:lastModifiedBy>
  <cp:revision>4</cp:revision>
  <dcterms:created xsi:type="dcterms:W3CDTF">2025-03-05T04:37:31Z</dcterms:created>
  <dcterms:modified xsi:type="dcterms:W3CDTF">2025-03-05T05:15:28Z</dcterms:modified>
</cp:coreProperties>
</file>