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342" r:id="rId4"/>
    <p:sldId id="343" r:id="rId5"/>
    <p:sldId id="344" r:id="rId6"/>
    <p:sldId id="34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2604" autoAdjust="0"/>
  </p:normalViewPr>
  <p:slideViewPr>
    <p:cSldViewPr snapToGrid="0">
      <p:cViewPr varScale="1">
        <p:scale>
          <a:sx n="114" d="100"/>
          <a:sy n="114" d="100"/>
        </p:scale>
        <p:origin x="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亮佑 郭" userId="0ac4c1b3aead664f" providerId="LiveId" clId="{6D0249C2-CDB6-4B5A-AD3A-51DACC1CBF54}"/>
    <pc:docChg chg="undo redo custSel addSld modSld">
      <pc:chgData name="亮佑 郭" userId="0ac4c1b3aead664f" providerId="LiveId" clId="{6D0249C2-CDB6-4B5A-AD3A-51DACC1CBF54}" dt="2025-03-02T13:07:28.303" v="1492" actId="20577"/>
      <pc:docMkLst>
        <pc:docMk/>
      </pc:docMkLst>
      <pc:sldChg chg="addSp delSp modSp mod">
        <pc:chgData name="亮佑 郭" userId="0ac4c1b3aead664f" providerId="LiveId" clId="{6D0249C2-CDB6-4B5A-AD3A-51DACC1CBF54}" dt="2025-03-02T04:26:21.232" v="1085" actId="21"/>
        <pc:sldMkLst>
          <pc:docMk/>
          <pc:sldMk cId="3472544154" sldId="256"/>
        </pc:sldMkLst>
        <pc:spChg chg="del mod">
          <ac:chgData name="亮佑 郭" userId="0ac4c1b3aead664f" providerId="LiveId" clId="{6D0249C2-CDB6-4B5A-AD3A-51DACC1CBF54}" dt="2025-03-02T04:26:21.232" v="1085" actId="21"/>
          <ac:spMkLst>
            <pc:docMk/>
            <pc:sldMk cId="3472544154" sldId="256"/>
            <ac:spMk id="3" creationId="{00000000-0000-0000-0000-000000000000}"/>
          </ac:spMkLst>
        </pc:spChg>
        <pc:picChg chg="add mod">
          <ac:chgData name="亮佑 郭" userId="0ac4c1b3aead664f" providerId="LiveId" clId="{6D0249C2-CDB6-4B5A-AD3A-51DACC1CBF54}" dt="2025-03-02T04:26:15.826" v="1084" actId="1076"/>
          <ac:picMkLst>
            <pc:docMk/>
            <pc:sldMk cId="3472544154" sldId="256"/>
            <ac:picMk id="5" creationId="{9196E4C0-5E3D-B757-7AC4-4B4BEFDDBF51}"/>
          </ac:picMkLst>
        </pc:picChg>
      </pc:sldChg>
      <pc:sldChg chg="addSp modSp mod">
        <pc:chgData name="亮佑 郭" userId="0ac4c1b3aead664f" providerId="LiveId" clId="{6D0249C2-CDB6-4B5A-AD3A-51DACC1CBF54}" dt="2025-03-01T14:44:49.924" v="1037" actId="1076"/>
        <pc:sldMkLst>
          <pc:docMk/>
          <pc:sldMk cId="1791802273" sldId="281"/>
        </pc:sldMkLst>
        <pc:spChg chg="add mod">
          <ac:chgData name="亮佑 郭" userId="0ac4c1b3aead664f" providerId="LiveId" clId="{6D0249C2-CDB6-4B5A-AD3A-51DACC1CBF54}" dt="2025-03-01T14:44:47.444" v="1036" actId="1076"/>
          <ac:spMkLst>
            <pc:docMk/>
            <pc:sldMk cId="1791802273" sldId="281"/>
            <ac:spMk id="4" creationId="{8097CCF3-78C5-4A6F-26DD-27D59587E832}"/>
          </ac:spMkLst>
        </pc:spChg>
        <pc:spChg chg="add mod">
          <ac:chgData name="亮佑 郭" userId="0ac4c1b3aead664f" providerId="LiveId" clId="{6D0249C2-CDB6-4B5A-AD3A-51DACC1CBF54}" dt="2025-03-01T14:41:30.366" v="1010" actId="1076"/>
          <ac:spMkLst>
            <pc:docMk/>
            <pc:sldMk cId="1791802273" sldId="281"/>
            <ac:spMk id="6" creationId="{F71DA522-15EA-8E8C-BACE-A90A0F8C967E}"/>
          </ac:spMkLst>
        </pc:spChg>
        <pc:spChg chg="add mod">
          <ac:chgData name="亮佑 郭" userId="0ac4c1b3aead664f" providerId="LiveId" clId="{6D0249C2-CDB6-4B5A-AD3A-51DACC1CBF54}" dt="2025-03-01T14:44:49.924" v="1037" actId="1076"/>
          <ac:spMkLst>
            <pc:docMk/>
            <pc:sldMk cId="1791802273" sldId="281"/>
            <ac:spMk id="7" creationId="{2C941493-C624-8C48-27EB-C0F503973BB5}"/>
          </ac:spMkLst>
        </pc:spChg>
      </pc:sldChg>
      <pc:sldChg chg="addSp modSp mod">
        <pc:chgData name="亮佑 郭" userId="0ac4c1b3aead664f" providerId="LiveId" clId="{6D0249C2-CDB6-4B5A-AD3A-51DACC1CBF54}" dt="2025-03-01T13:22:29.785" v="637" actId="1076"/>
        <pc:sldMkLst>
          <pc:docMk/>
          <pc:sldMk cId="2918753784" sldId="282"/>
        </pc:sldMkLst>
        <pc:spChg chg="add mod">
          <ac:chgData name="亮佑 郭" userId="0ac4c1b3aead664f" providerId="LiveId" clId="{6D0249C2-CDB6-4B5A-AD3A-51DACC1CBF54}" dt="2025-03-01T13:22:27.665" v="636" actId="1076"/>
          <ac:spMkLst>
            <pc:docMk/>
            <pc:sldMk cId="2918753784" sldId="282"/>
            <ac:spMk id="6" creationId="{DB53811A-7063-5697-427B-B64DFB7568FD}"/>
          </ac:spMkLst>
        </pc:spChg>
        <pc:picChg chg="mod">
          <ac:chgData name="亮佑 郭" userId="0ac4c1b3aead664f" providerId="LiveId" clId="{6D0249C2-CDB6-4B5A-AD3A-51DACC1CBF54}" dt="2025-03-01T13:22:29.785" v="637" actId="1076"/>
          <ac:picMkLst>
            <pc:docMk/>
            <pc:sldMk cId="2918753784" sldId="282"/>
            <ac:picMk id="3" creationId="{00000000-0000-0000-0000-000000000000}"/>
          </ac:picMkLst>
        </pc:picChg>
        <pc:picChg chg="add mod">
          <ac:chgData name="亮佑 郭" userId="0ac4c1b3aead664f" providerId="LiveId" clId="{6D0249C2-CDB6-4B5A-AD3A-51DACC1CBF54}" dt="2025-03-01T13:22:25.505" v="635" actId="1076"/>
          <ac:picMkLst>
            <pc:docMk/>
            <pc:sldMk cId="2918753784" sldId="282"/>
            <ac:picMk id="5" creationId="{94E6D5E5-C5E8-FF5D-0A3A-D19B5BE6E68B}"/>
          </ac:picMkLst>
        </pc:picChg>
      </pc:sldChg>
      <pc:sldChg chg="addSp delSp modSp mod">
        <pc:chgData name="亮佑 郭" userId="0ac4c1b3aead664f" providerId="LiveId" clId="{6D0249C2-CDB6-4B5A-AD3A-51DACC1CBF54}" dt="2025-03-01T12:25:09.212" v="155" actId="1076"/>
        <pc:sldMkLst>
          <pc:docMk/>
          <pc:sldMk cId="1961476027" sldId="284"/>
        </pc:sldMkLst>
        <pc:picChg chg="add mod">
          <ac:chgData name="亮佑 郭" userId="0ac4c1b3aead664f" providerId="LiveId" clId="{6D0249C2-CDB6-4B5A-AD3A-51DACC1CBF54}" dt="2025-03-01T12:23:24.962" v="129" actId="14100"/>
          <ac:picMkLst>
            <pc:docMk/>
            <pc:sldMk cId="1961476027" sldId="284"/>
            <ac:picMk id="3" creationId="{04446FD3-72FC-2FB2-D9D0-3434673BB43B}"/>
          </ac:picMkLst>
        </pc:picChg>
        <pc:picChg chg="add del mod">
          <ac:chgData name="亮佑 郭" userId="0ac4c1b3aead664f" providerId="LiveId" clId="{6D0249C2-CDB6-4B5A-AD3A-51DACC1CBF54}" dt="2025-03-01T12:23:42.535" v="133" actId="478"/>
          <ac:picMkLst>
            <pc:docMk/>
            <pc:sldMk cId="1961476027" sldId="284"/>
            <ac:picMk id="6" creationId="{48718938-DA83-AFF4-B8E4-B5A4E3167AB2}"/>
          </ac:picMkLst>
        </pc:picChg>
        <pc:picChg chg="mod">
          <ac:chgData name="亮佑 郭" userId="0ac4c1b3aead664f" providerId="LiveId" clId="{6D0249C2-CDB6-4B5A-AD3A-51DACC1CBF54}" dt="2025-03-01T12:25:09.212" v="155" actId="1076"/>
          <ac:picMkLst>
            <pc:docMk/>
            <pc:sldMk cId="1961476027" sldId="284"/>
            <ac:picMk id="9" creationId="{00000000-0000-0000-0000-000000000000}"/>
          </ac:picMkLst>
        </pc:picChg>
        <pc:picChg chg="del mod">
          <ac:chgData name="亮佑 郭" userId="0ac4c1b3aead664f" providerId="LiveId" clId="{6D0249C2-CDB6-4B5A-AD3A-51DACC1CBF54}" dt="2025-03-01T12:22:43.472" v="116" actId="478"/>
          <ac:picMkLst>
            <pc:docMk/>
            <pc:sldMk cId="1961476027" sldId="284"/>
            <ac:picMk id="10" creationId="{00000000-0000-0000-0000-000000000000}"/>
          </ac:picMkLst>
        </pc:picChg>
        <pc:picChg chg="del mod">
          <ac:chgData name="亮佑 郭" userId="0ac4c1b3aead664f" providerId="LiveId" clId="{6D0249C2-CDB6-4B5A-AD3A-51DACC1CBF54}" dt="2025-03-01T12:22:59.411" v="122" actId="21"/>
          <ac:picMkLst>
            <pc:docMk/>
            <pc:sldMk cId="1961476027" sldId="284"/>
            <ac:picMk id="11" creationId="{00000000-0000-0000-0000-000000000000}"/>
          </ac:picMkLst>
        </pc:picChg>
        <pc:picChg chg="add mod">
          <ac:chgData name="亮佑 郭" userId="0ac4c1b3aead664f" providerId="LiveId" clId="{6D0249C2-CDB6-4B5A-AD3A-51DACC1CBF54}" dt="2025-03-01T12:24:08.192" v="136" actId="1076"/>
          <ac:picMkLst>
            <pc:docMk/>
            <pc:sldMk cId="1961476027" sldId="284"/>
            <ac:picMk id="12" creationId="{E87E09B1-C1C6-99A5-5ABA-DDD842AF361A}"/>
          </ac:picMkLst>
        </pc:picChg>
        <pc:picChg chg="add mod">
          <ac:chgData name="亮佑 郭" userId="0ac4c1b3aead664f" providerId="LiveId" clId="{6D0249C2-CDB6-4B5A-AD3A-51DACC1CBF54}" dt="2025-03-01T12:24:29.989" v="143" actId="1076"/>
          <ac:picMkLst>
            <pc:docMk/>
            <pc:sldMk cId="1961476027" sldId="284"/>
            <ac:picMk id="14" creationId="{3FD878A2-2B05-28B7-4839-3F3C71FE1F22}"/>
          </ac:picMkLst>
        </pc:picChg>
      </pc:sldChg>
      <pc:sldChg chg="addSp delSp modSp new mod">
        <pc:chgData name="亮佑 郭" userId="0ac4c1b3aead664f" providerId="LiveId" clId="{6D0249C2-CDB6-4B5A-AD3A-51DACC1CBF54}" dt="2025-03-02T04:20:23.311" v="1069" actId="20577"/>
        <pc:sldMkLst>
          <pc:docMk/>
          <pc:sldMk cId="3609315435" sldId="288"/>
        </pc:sldMkLst>
        <pc:spChg chg="mod">
          <ac:chgData name="亮佑 郭" userId="0ac4c1b3aead664f" providerId="LiveId" clId="{6D0249C2-CDB6-4B5A-AD3A-51DACC1CBF54}" dt="2025-03-01T12:24:36.822" v="144"/>
          <ac:spMkLst>
            <pc:docMk/>
            <pc:sldMk cId="3609315435" sldId="288"/>
            <ac:spMk id="2" creationId="{93DBDA2A-9D5F-65B2-42E1-FFC85E5716A9}"/>
          </ac:spMkLst>
        </pc:spChg>
        <pc:spChg chg="mod">
          <ac:chgData name="亮佑 郭" userId="0ac4c1b3aead664f" providerId="LiveId" clId="{6D0249C2-CDB6-4B5A-AD3A-51DACC1CBF54}" dt="2025-03-02T04:20:23.311" v="1069" actId="20577"/>
          <ac:spMkLst>
            <pc:docMk/>
            <pc:sldMk cId="3609315435" sldId="288"/>
            <ac:spMk id="3" creationId="{3D391326-D7A3-972A-DAD0-9B2FDFC06F41}"/>
          </ac:spMkLst>
        </pc:spChg>
        <pc:picChg chg="add mod">
          <ac:chgData name="亮佑 郭" userId="0ac4c1b3aead664f" providerId="LiveId" clId="{6D0249C2-CDB6-4B5A-AD3A-51DACC1CBF54}" dt="2025-03-01T12:25:18.123" v="159" actId="1076"/>
          <ac:picMkLst>
            <pc:docMk/>
            <pc:sldMk cId="3609315435" sldId="288"/>
            <ac:picMk id="4" creationId="{5741FEA9-4F29-FF06-659D-3FB934F207A9}"/>
          </ac:picMkLst>
        </pc:picChg>
        <pc:picChg chg="add del mod">
          <ac:chgData name="亮佑 郭" userId="0ac4c1b3aead664f" providerId="LiveId" clId="{6D0249C2-CDB6-4B5A-AD3A-51DACC1CBF54}" dt="2025-03-01T12:23:16.055" v="127" actId="478"/>
          <ac:picMkLst>
            <pc:docMk/>
            <pc:sldMk cId="3609315435" sldId="288"/>
            <ac:picMk id="11" creationId="{00000000-0000-0000-0000-000000000000}"/>
          </ac:picMkLst>
        </pc:picChg>
      </pc:sldChg>
      <pc:sldChg chg="addSp delSp modSp new mod">
        <pc:chgData name="亮佑 郭" userId="0ac4c1b3aead664f" providerId="LiveId" clId="{6D0249C2-CDB6-4B5A-AD3A-51DACC1CBF54}" dt="2025-03-02T13:07:04.964" v="1468" actId="1076"/>
        <pc:sldMkLst>
          <pc:docMk/>
          <pc:sldMk cId="607302404" sldId="289"/>
        </pc:sldMkLst>
        <pc:spChg chg="mod">
          <ac:chgData name="亮佑 郭" userId="0ac4c1b3aead664f" providerId="LiveId" clId="{6D0249C2-CDB6-4B5A-AD3A-51DACC1CBF54}" dt="2025-03-01T12:24:38.041" v="145"/>
          <ac:spMkLst>
            <pc:docMk/>
            <pc:sldMk cId="607302404" sldId="289"/>
            <ac:spMk id="2" creationId="{C7F71CDE-D6F8-DDBA-1DF9-46AD1F74E039}"/>
          </ac:spMkLst>
        </pc:spChg>
        <pc:spChg chg="del">
          <ac:chgData name="亮佑 郭" userId="0ac4c1b3aead664f" providerId="LiveId" clId="{6D0249C2-CDB6-4B5A-AD3A-51DACC1CBF54}" dt="2025-03-01T12:25:28.516" v="161"/>
          <ac:spMkLst>
            <pc:docMk/>
            <pc:sldMk cId="607302404" sldId="289"/>
            <ac:spMk id="3" creationId="{1E7291FA-C8A8-1A79-C2DD-50875A81219A}"/>
          </ac:spMkLst>
        </pc:spChg>
        <pc:spChg chg="add del mod">
          <ac:chgData name="亮佑 郭" userId="0ac4c1b3aead664f" providerId="LiveId" clId="{6D0249C2-CDB6-4B5A-AD3A-51DACC1CBF54}" dt="2025-03-01T12:30:34.958" v="173"/>
          <ac:spMkLst>
            <pc:docMk/>
            <pc:sldMk cId="607302404" sldId="289"/>
            <ac:spMk id="5" creationId="{5F77B2ED-A6E9-D096-C89D-203BBD1309D2}"/>
          </ac:spMkLst>
        </pc:spChg>
        <pc:spChg chg="add mod">
          <ac:chgData name="亮佑 郭" userId="0ac4c1b3aead664f" providerId="LiveId" clId="{6D0249C2-CDB6-4B5A-AD3A-51DACC1CBF54}" dt="2025-03-02T13:07:04.964" v="1468" actId="1076"/>
          <ac:spMkLst>
            <pc:docMk/>
            <pc:sldMk cId="607302404" sldId="289"/>
            <ac:spMk id="6" creationId="{F1B6DDEF-642D-29AB-F060-2C8869EAA1F4}"/>
          </ac:spMkLst>
        </pc:spChg>
        <pc:picChg chg="add mod">
          <ac:chgData name="亮佑 郭" userId="0ac4c1b3aead664f" providerId="LiveId" clId="{6D0249C2-CDB6-4B5A-AD3A-51DACC1CBF54}" dt="2025-03-01T12:25:32.743" v="163" actId="14100"/>
          <ac:picMkLst>
            <pc:docMk/>
            <pc:sldMk cId="607302404" sldId="289"/>
            <ac:picMk id="4" creationId="{A1D057D6-DC39-1357-E773-EBAFE63EACD8}"/>
          </ac:picMkLst>
        </pc:picChg>
      </pc:sldChg>
      <pc:sldChg chg="addSp delSp modSp new mod">
        <pc:chgData name="亮佑 郭" userId="0ac4c1b3aead664f" providerId="LiveId" clId="{6D0249C2-CDB6-4B5A-AD3A-51DACC1CBF54}" dt="2025-03-02T13:07:28.303" v="1492" actId="20577"/>
        <pc:sldMkLst>
          <pc:docMk/>
          <pc:sldMk cId="1302444796" sldId="290"/>
        </pc:sldMkLst>
        <pc:spChg chg="mod">
          <ac:chgData name="亮佑 郭" userId="0ac4c1b3aead664f" providerId="LiveId" clId="{6D0249C2-CDB6-4B5A-AD3A-51DACC1CBF54}" dt="2025-03-01T12:25:55.427" v="169" actId="1076"/>
          <ac:spMkLst>
            <pc:docMk/>
            <pc:sldMk cId="1302444796" sldId="290"/>
            <ac:spMk id="2" creationId="{D8126450-EBC4-B91D-77A2-4D350FE905B7}"/>
          </ac:spMkLst>
        </pc:spChg>
        <pc:spChg chg="del">
          <ac:chgData name="亮佑 郭" userId="0ac4c1b3aead664f" providerId="LiveId" clId="{6D0249C2-CDB6-4B5A-AD3A-51DACC1CBF54}" dt="2025-03-01T12:25:46.805" v="164" actId="22"/>
          <ac:spMkLst>
            <pc:docMk/>
            <pc:sldMk cId="1302444796" sldId="290"/>
            <ac:spMk id="3" creationId="{B9209836-6949-F366-13C8-F77C783DE049}"/>
          </ac:spMkLst>
        </pc:spChg>
        <pc:spChg chg="add mod">
          <ac:chgData name="亮佑 郭" userId="0ac4c1b3aead664f" providerId="LiveId" clId="{6D0249C2-CDB6-4B5A-AD3A-51DACC1CBF54}" dt="2025-03-02T13:07:28.303" v="1492" actId="20577"/>
          <ac:spMkLst>
            <pc:docMk/>
            <pc:sldMk cId="1302444796" sldId="290"/>
            <ac:spMk id="6" creationId="{1ACC9EE2-1A1B-F64C-037C-37D79C10F091}"/>
          </ac:spMkLst>
        </pc:spChg>
        <pc:picChg chg="add mod ord">
          <ac:chgData name="亮佑 郭" userId="0ac4c1b3aead664f" providerId="LiveId" clId="{6D0249C2-CDB6-4B5A-AD3A-51DACC1CBF54}" dt="2025-03-01T12:30:53.152" v="174" actId="1076"/>
          <ac:picMkLst>
            <pc:docMk/>
            <pc:sldMk cId="1302444796" sldId="290"/>
            <ac:picMk id="5" creationId="{30575999-B37B-04FD-0D20-820268306B9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05ABF-D590-45D6-9362-AC05D4E152AF}" type="datetimeFigureOut">
              <a:rPr lang="zh-TW" altLang="en-US" smtClean="0"/>
              <a:t>2025/4/3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014AC-05A3-4B18-9167-9264044A3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8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D8E6-602D-E82C-0849-77A972311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1B2DB4-5FBF-9AF5-C9C5-969FE1611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9083A4-9994-767E-4C54-939A4AEE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6DF6FA-9549-89B3-626C-2EAF4846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10666E-CBC8-6AC3-BEE4-9C836296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52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C185D8-DEE5-0AAA-3422-FA3A0615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12F11B-FA05-BA2A-1773-2B257F076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1F1807-D99E-907E-6EEB-D73318DC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DA372F-CE43-FF24-3DCD-09BDB667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431300-2B67-7B24-BAAE-EBC802BD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38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806F093-B9F7-2F42-E871-1EF217638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38EFC7-EE7C-ECC3-8101-72E306E21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157B67-E511-5835-E5DF-CC3623BB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3F6589-966F-2B40-3926-7C9E8611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827CC0-23C1-88CD-2E7B-DBE2D2D7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50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53919F-EB4A-7824-1E27-E8FA9F82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16C6A-1A5B-D89C-9EBF-6C3B3E81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C8D74-20F9-4DB6-0825-42B6B315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36A5CD-BFB3-7496-BDF7-2E25A469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2C8299-EDCA-E830-C49F-27EA4745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41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C52343-E151-29E5-6209-6C03A288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7BDE0B-4928-6482-22EC-B9E2120FE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A2AA86-C58B-AB35-4CA9-09DF5D30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978246-10BD-2E87-98B8-06BFD3C5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1E4E1A-CBC0-8C1A-79F8-E5194318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4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C962B-6C74-1D6E-A3A1-30450B57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686E65-F4FC-52E0-0C69-316845860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9536B4-4122-D40F-53B4-8553F1BC2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9AA7F4-9480-10E4-565E-B9D1F3C3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1F79C3-F38F-D4AD-970F-FF4A8AFA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18E3A9-0BFD-BC68-6445-8B4F88ED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54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9A50A-269B-42D0-6559-2D72FA3D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6B8FBE-F904-EF51-9474-E050B04D8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669CE0-0111-8A1D-C35E-02C2865B7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89A0C6-9FC6-01F4-3A22-C053C5259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5A995D0-FB65-B035-5CF2-ADE1C0B10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73BE670-6610-67B4-A7C4-06A70F12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029BB8-77A1-65C0-F72C-48294EC2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83D0BAE-5EF6-AA46-4761-A822BFB4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64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0378D-9E3E-2B81-8ACC-503E9070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E5E8ED-93AE-1ED5-EB44-62B2D5F8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473E80-F619-59CE-57C5-14B9896A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AEFA52-3E20-DE13-635F-D7CE23FE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81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A5B9B8-68C2-3633-7B05-5EC428AB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C5FF2A-09D4-C2DE-742D-CB383A2A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54513D-7A31-FF1C-72E5-961AABA2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86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19B5-7A4F-5A6C-B309-952108FAA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442BFB-FE82-0584-FCA3-462CDF1A1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98D8D0-481D-8A4C-F3D0-EA1F12F06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E1B834-D925-70D2-D2ED-FCA3BF0B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8CC5F2-93C3-5A17-8A7D-ACC625A4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30BB92-9595-C2D6-18AB-6E265AB4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98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B67AB-7A2B-EEF1-626A-E689D908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E6C3513-EC5A-5798-0CEB-B034724E7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CC24AA-AFED-61E9-5800-87510A655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A97290-DDD0-84F3-0CBF-37AA7A77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220089-85C6-CB6A-8211-97B63903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355C4A-C216-1C31-E2FB-FB1E411F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83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E606C1-629E-6627-1243-832368C5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3A7355-6851-FEC1-F244-A2B21A848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7BBA54-D61A-5EA9-7A55-41DDE7764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AA258-0090-479D-81AE-6C5E423E63D8}" type="datetimeFigureOut">
              <a:rPr lang="zh-TW" altLang="en-US" smtClean="0"/>
              <a:t>2025/4/3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B2F16A-7DFB-3EE6-F4B0-AEBE3665A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4DC97C-4284-C82D-57B3-6E7BF48DC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38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實驗五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96E4C0-5E3D-B757-7AC4-4B4BEFDD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695" y="3744875"/>
            <a:ext cx="2318610" cy="13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4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788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-3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83" y="1300109"/>
            <a:ext cx="8223394" cy="69303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615" y="2193724"/>
            <a:ext cx="8459359" cy="417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8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-3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04" y="1393503"/>
            <a:ext cx="7107507" cy="43657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62050" y="2176701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>
                <a:latin typeface="Cascadia Code" panose="020B0609020000020004" pitchFamily="49" charset="0"/>
              </a:rPr>
              <a:t>s = </a:t>
            </a:r>
            <a:r>
              <a:rPr lang="en-US" altLang="zh-TW" sz="2000" dirty="0" err="1">
                <a:latin typeface="Cascadia Code" panose="020B0609020000020004" pitchFamily="49" charset="0"/>
              </a:rPr>
              <a:t>tf</a:t>
            </a:r>
            <a:r>
              <a:rPr lang="en-US" altLang="zh-TW" sz="2000" dirty="0">
                <a:latin typeface="Cascadia Code" panose="020B0609020000020004" pitchFamily="49" charset="0"/>
              </a:rPr>
              <a:t>(</a:t>
            </a:r>
            <a:r>
              <a:rPr lang="en-US" altLang="zh-TW" sz="2000" dirty="0">
                <a:solidFill>
                  <a:srgbClr val="A709F5"/>
                </a:solidFill>
                <a:latin typeface="Cascadia Code" panose="020B0609020000020004" pitchFamily="49" charset="0"/>
              </a:rPr>
              <a:t>'s'</a:t>
            </a:r>
            <a:r>
              <a:rPr lang="en-US" altLang="zh-TW" sz="2000" dirty="0">
                <a:latin typeface="Cascadia Code" panose="020B0609020000020004" pitchFamily="49" charset="0"/>
              </a:rPr>
              <a:t>);</a:t>
            </a:r>
          </a:p>
          <a:p>
            <a:r>
              <a:rPr lang="en-US" altLang="zh-TW" sz="2000" dirty="0">
                <a:latin typeface="Cascadia Code" panose="020B0609020000020004" pitchFamily="49" charset="0"/>
              </a:rPr>
              <a:t>tau = 0.51;</a:t>
            </a:r>
          </a:p>
          <a:p>
            <a:r>
              <a:rPr lang="en-US" altLang="zh-TW" sz="2000" dirty="0" err="1">
                <a:latin typeface="Cascadia Code" panose="020B0609020000020004" pitchFamily="49" charset="0"/>
              </a:rPr>
              <a:t>K_m</a:t>
            </a:r>
            <a:r>
              <a:rPr lang="en-US" altLang="zh-TW" sz="2000" dirty="0">
                <a:latin typeface="Cascadia Code" panose="020B0609020000020004" pitchFamily="49" charset="0"/>
              </a:rPr>
              <a:t> = 307;</a:t>
            </a:r>
          </a:p>
          <a:p>
            <a:r>
              <a:rPr lang="en-US" altLang="zh-TW" sz="2000" dirty="0">
                <a:latin typeface="Cascadia Code" panose="020B0609020000020004" pitchFamily="49" charset="0"/>
              </a:rPr>
              <a:t>D = 3;</a:t>
            </a:r>
          </a:p>
          <a:p>
            <a:endParaRPr lang="en-US" altLang="zh-TW" sz="2000" dirty="0">
              <a:latin typeface="Cascadia Code" panose="020B0609020000020004" pitchFamily="49" charset="0"/>
            </a:endParaRPr>
          </a:p>
          <a:p>
            <a:r>
              <a:rPr lang="en-US" altLang="zh-TW" sz="2000" dirty="0">
                <a:latin typeface="Cascadia Code" panose="020B0609020000020004" pitchFamily="49" charset="0"/>
              </a:rPr>
              <a:t>sys = (s + D) / (s * (tau *s + 1));</a:t>
            </a:r>
          </a:p>
          <a:p>
            <a:endParaRPr lang="en-US" altLang="zh-TW" sz="2000" dirty="0">
              <a:latin typeface="Cascadia Code" panose="020B0609020000020004" pitchFamily="49" charset="0"/>
            </a:endParaRPr>
          </a:p>
          <a:p>
            <a:r>
              <a:rPr lang="en-US" altLang="zh-TW" sz="2000" dirty="0">
                <a:latin typeface="Cascadia Code" panose="020B0609020000020004" pitchFamily="49" charset="0"/>
              </a:rPr>
              <a:t>figure(1)</a:t>
            </a:r>
          </a:p>
          <a:p>
            <a:r>
              <a:rPr lang="en-US" altLang="zh-TW" sz="2000" dirty="0" err="1">
                <a:latin typeface="Cascadia Code" panose="020B0609020000020004" pitchFamily="49" charset="0"/>
              </a:rPr>
              <a:t>rlocus</a:t>
            </a:r>
            <a:r>
              <a:rPr lang="en-US" altLang="zh-TW" sz="2000" dirty="0">
                <a:latin typeface="Cascadia Code" panose="020B0609020000020004" pitchFamily="49" charset="0"/>
              </a:rPr>
              <a:t>(sys)</a:t>
            </a:r>
          </a:p>
          <a:p>
            <a:r>
              <a:rPr lang="en-US" altLang="zh-TW" sz="2000" dirty="0" smtClean="0">
                <a:latin typeface="Cascadia Code" panose="020B0609020000020004" pitchFamily="49" charset="0"/>
              </a:rPr>
              <a:t/>
            </a:r>
            <a:br>
              <a:rPr lang="en-US" altLang="zh-TW" sz="2000" dirty="0" smtClean="0">
                <a:latin typeface="Cascadia Code" panose="020B0609020000020004" pitchFamily="49" charset="0"/>
              </a:rPr>
            </a:br>
            <a:endParaRPr lang="en-US" altLang="zh-TW" sz="2000" dirty="0">
              <a:latin typeface="Cascadia Code" panose="020B0609020000020004" pitchFamily="49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667" y="2272017"/>
            <a:ext cx="5621793" cy="338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-3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65" y="1515650"/>
            <a:ext cx="11709069" cy="96549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34" y="2763575"/>
            <a:ext cx="3815720" cy="31393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8200" y="2763574"/>
            <a:ext cx="45143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ascadia Code" panose="020B0609020000020004" pitchFamily="49" charset="0"/>
              </a:rPr>
              <a:t>s = </a:t>
            </a:r>
            <a:r>
              <a:rPr lang="en-US" altLang="zh-TW" dirty="0" err="1">
                <a:latin typeface="Cascadia Code" panose="020B0609020000020004" pitchFamily="49" charset="0"/>
              </a:rPr>
              <a:t>tf</a:t>
            </a:r>
            <a:r>
              <a:rPr lang="en-US" altLang="zh-TW" dirty="0">
                <a:latin typeface="Cascadia Code" panose="020B0609020000020004" pitchFamily="49" charset="0"/>
              </a:rPr>
              <a:t>(</a:t>
            </a:r>
            <a:r>
              <a:rPr lang="en-US" altLang="zh-TW" dirty="0">
                <a:solidFill>
                  <a:srgbClr val="A709F5"/>
                </a:solidFill>
                <a:latin typeface="Cascadia Code" panose="020B0609020000020004" pitchFamily="49" charset="0"/>
              </a:rPr>
              <a:t>'s'</a:t>
            </a:r>
            <a:r>
              <a:rPr lang="en-US" altLang="zh-TW" dirty="0">
                <a:latin typeface="Cascadia Code" panose="020B0609020000020004" pitchFamily="49" charset="0"/>
              </a:rPr>
              <a:t>);</a:t>
            </a:r>
          </a:p>
          <a:p>
            <a:r>
              <a:rPr lang="en-US" altLang="zh-TW" dirty="0">
                <a:latin typeface="Cascadia Code" panose="020B0609020000020004" pitchFamily="49" charset="0"/>
              </a:rPr>
              <a:t>tau = 0.51;</a:t>
            </a:r>
          </a:p>
          <a:p>
            <a:r>
              <a:rPr lang="en-US" altLang="zh-TW" dirty="0" err="1">
                <a:latin typeface="Cascadia Code" panose="020B0609020000020004" pitchFamily="49" charset="0"/>
              </a:rPr>
              <a:t>K_m</a:t>
            </a:r>
            <a:r>
              <a:rPr lang="en-US" altLang="zh-TW" dirty="0">
                <a:latin typeface="Cascadia Code" panose="020B0609020000020004" pitchFamily="49" charset="0"/>
              </a:rPr>
              <a:t> = 307;</a:t>
            </a:r>
          </a:p>
          <a:p>
            <a:r>
              <a:rPr lang="en-US" altLang="zh-TW" dirty="0">
                <a:latin typeface="Cascadia Code" panose="020B0609020000020004" pitchFamily="49" charset="0"/>
              </a:rPr>
              <a:t>D = 3;</a:t>
            </a:r>
          </a:p>
          <a:p>
            <a:r>
              <a:rPr lang="en-US" altLang="zh-TW" dirty="0" smtClean="0">
                <a:latin typeface="Cascadia Code" panose="020B0609020000020004" pitchFamily="49" charset="0"/>
              </a:rPr>
              <a:t>sys </a:t>
            </a:r>
            <a:r>
              <a:rPr lang="en-US" altLang="zh-TW" dirty="0">
                <a:latin typeface="Cascadia Code" panose="020B0609020000020004" pitchFamily="49" charset="0"/>
              </a:rPr>
              <a:t>= (s + D) / (s * (tau *s + 1));</a:t>
            </a:r>
          </a:p>
          <a:p>
            <a:endParaRPr lang="en-US" altLang="zh-TW" dirty="0">
              <a:latin typeface="Cascadia Code" panose="020B0609020000020004" pitchFamily="49" charset="0"/>
            </a:endParaRPr>
          </a:p>
          <a:p>
            <a:r>
              <a:rPr lang="en-US" altLang="zh-TW" dirty="0">
                <a:latin typeface="Cascadia Code" panose="020B0609020000020004" pitchFamily="49" charset="0"/>
              </a:rPr>
              <a:t>figure(2)</a:t>
            </a:r>
          </a:p>
          <a:p>
            <a:r>
              <a:rPr lang="en-US" altLang="zh-TW" dirty="0">
                <a:latin typeface="Cascadia Code" panose="020B0609020000020004" pitchFamily="49" charset="0"/>
              </a:rPr>
              <a:t>K = 3.86;</a:t>
            </a:r>
          </a:p>
          <a:p>
            <a:r>
              <a:rPr lang="en-US" altLang="zh-TW" dirty="0" err="1">
                <a:latin typeface="Cascadia Code" panose="020B0609020000020004" pitchFamily="49" charset="0"/>
              </a:rPr>
              <a:t>sys_cl</a:t>
            </a:r>
            <a:r>
              <a:rPr lang="en-US" altLang="zh-TW" dirty="0">
                <a:latin typeface="Cascadia Code" panose="020B0609020000020004" pitchFamily="49" charset="0"/>
              </a:rPr>
              <a:t> = feedback(K * sys, 1);</a:t>
            </a:r>
          </a:p>
          <a:p>
            <a:r>
              <a:rPr lang="en-US" altLang="zh-TW" dirty="0">
                <a:latin typeface="Cascadia Code" panose="020B0609020000020004" pitchFamily="49" charset="0"/>
              </a:rPr>
              <a:t>step(</a:t>
            </a:r>
            <a:r>
              <a:rPr lang="en-US" altLang="zh-TW" dirty="0" err="1">
                <a:latin typeface="Cascadia Code" panose="020B0609020000020004" pitchFamily="49" charset="0"/>
              </a:rPr>
              <a:t>sys_cl</a:t>
            </a:r>
            <a:r>
              <a:rPr lang="en-US" altLang="zh-TW" dirty="0">
                <a:latin typeface="Cascadia Code" panose="020B060902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046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F0F24871-7E6E-6347-BF59-1F8F0DD9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問題討論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1055"/>
            <a:ext cx="5729847" cy="36690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D9396F10-E3DA-88D7-E96E-B1FF66971B3E}"/>
              </a:ext>
            </a:extLst>
          </p:cNvPr>
          <p:cNvSpPr txBox="1"/>
          <p:nvPr/>
        </p:nvSpPr>
        <p:spPr>
          <a:xfrm>
            <a:off x="1254034" y="2083365"/>
            <a:ext cx="6644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優點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能消除穩態誤差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缺點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控制慢，系統穩定性會變差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064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1326</TotalTime>
  <Words>121</Words>
  <Application>Microsoft Office PowerPoint</Application>
  <PresentationFormat>寬螢幕</PresentationFormat>
  <Paragraphs>28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Aptos</vt:lpstr>
      <vt:lpstr>Aptos Display</vt:lpstr>
      <vt:lpstr>新細明體</vt:lpstr>
      <vt:lpstr>標楷體</vt:lpstr>
      <vt:lpstr>Arial</vt:lpstr>
      <vt:lpstr>Calibri</vt:lpstr>
      <vt:lpstr>Cascadia Code</vt:lpstr>
      <vt:lpstr>Office 佈景主題</vt:lpstr>
      <vt:lpstr>實驗五</vt:lpstr>
      <vt:lpstr>實驗6-1</vt:lpstr>
      <vt:lpstr>實驗6-3</vt:lpstr>
      <vt:lpstr>實驗6-3</vt:lpstr>
      <vt:lpstr>實驗6-3</vt:lpstr>
      <vt:lpstr>問題討論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實驗一</dc:title>
  <dc:creator>葉一</dc:creator>
  <cp:lastModifiedBy>葉一</cp:lastModifiedBy>
  <cp:revision>108</cp:revision>
  <dcterms:created xsi:type="dcterms:W3CDTF">2025-02-27T08:29:16Z</dcterms:created>
  <dcterms:modified xsi:type="dcterms:W3CDTF">2025-04-03T08:33:08Z</dcterms:modified>
</cp:coreProperties>
</file>