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45" r:id="rId4"/>
    <p:sldId id="342" r:id="rId5"/>
    <p:sldId id="343" r:id="rId6"/>
    <p:sldId id="346" r:id="rId7"/>
    <p:sldId id="347" r:id="rId8"/>
    <p:sldId id="34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114" d="100"/>
          <a:sy n="114" d="100"/>
        </p:scale>
        <p:origin x="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</pc:sldChg>
    </pc:docChg>
  </pc:docChgLst>
  <pc:docChgLst>
    <pc:chgData name="亮佑 郭" userId="0ac4c1b3aead664f" providerId="LiveId" clId="{69C52A65-8E28-4CC2-9C97-070222943FBD}"/>
    <pc:docChg chg="undo custSel modSld">
      <pc:chgData name="亮佑 郭" userId="0ac4c1b3aead664f" providerId="LiveId" clId="{69C52A65-8E28-4CC2-9C97-070222943FBD}" dt="2025-04-06T13:49:39.372" v="118" actId="14734"/>
      <pc:docMkLst>
        <pc:docMk/>
      </pc:docMkLst>
      <pc:sldChg chg="addSp delSp modSp mod">
        <pc:chgData name="亮佑 郭" userId="0ac4c1b3aead664f" providerId="LiveId" clId="{69C52A65-8E28-4CC2-9C97-070222943FBD}" dt="2025-04-06T13:46:32.226" v="77" actId="1076"/>
        <pc:sldMkLst>
          <pc:docMk/>
          <pc:sldMk cId="161310738" sldId="346"/>
        </pc:sldMkLst>
        <pc:spChg chg="add del">
          <ac:chgData name="亮佑 郭" userId="0ac4c1b3aead664f" providerId="LiveId" clId="{69C52A65-8E28-4CC2-9C97-070222943FBD}" dt="2025-04-06T13:46:16.382" v="58" actId="22"/>
          <ac:spMkLst>
            <pc:docMk/>
            <pc:sldMk cId="161310738" sldId="346"/>
            <ac:spMk id="8" creationId="{4206B9A0-21CD-B924-735C-0DFA672DB5F0}"/>
          </ac:spMkLst>
        </pc:spChg>
        <pc:spChg chg="add mod">
          <ac:chgData name="亮佑 郭" userId="0ac4c1b3aead664f" providerId="LiveId" clId="{69C52A65-8E28-4CC2-9C97-070222943FBD}" dt="2025-04-06T13:46:32.226" v="77" actId="1076"/>
          <ac:spMkLst>
            <pc:docMk/>
            <pc:sldMk cId="161310738" sldId="346"/>
            <ac:spMk id="9" creationId="{50219755-1860-A3EF-BFC5-28081B909F11}"/>
          </ac:spMkLst>
        </pc:spChg>
        <pc:graphicFrameChg chg="add mod modGraphic">
          <ac:chgData name="亮佑 郭" userId="0ac4c1b3aead664f" providerId="LiveId" clId="{69C52A65-8E28-4CC2-9C97-070222943FBD}" dt="2025-04-06T13:46:04.118" v="52" actId="207"/>
          <ac:graphicFrameMkLst>
            <pc:docMk/>
            <pc:sldMk cId="161310738" sldId="346"/>
            <ac:graphicFrameMk id="6" creationId="{ECA25411-23B2-0600-1DD9-F48AC735A0CA}"/>
          </ac:graphicFrameMkLst>
        </pc:graphicFrameChg>
        <pc:picChg chg="add del mod">
          <ac:chgData name="亮佑 郭" userId="0ac4c1b3aead664f" providerId="LiveId" clId="{69C52A65-8E28-4CC2-9C97-070222943FBD}" dt="2025-04-06T13:44:03.872" v="34" actId="478"/>
          <ac:picMkLst>
            <pc:docMk/>
            <pc:sldMk cId="161310738" sldId="346"/>
            <ac:picMk id="5" creationId="{3297DE3C-977A-A645-183A-7FC3BA40E4A7}"/>
          </ac:picMkLst>
        </pc:picChg>
      </pc:sldChg>
      <pc:sldChg chg="addSp delSp modSp mod">
        <pc:chgData name="亮佑 郭" userId="0ac4c1b3aead664f" providerId="LiveId" clId="{69C52A65-8E28-4CC2-9C97-070222943FBD}" dt="2025-04-06T13:49:39.372" v="118" actId="14734"/>
        <pc:sldMkLst>
          <pc:docMk/>
          <pc:sldMk cId="3487155211" sldId="349"/>
        </pc:sldMkLst>
        <pc:spChg chg="add mod">
          <ac:chgData name="亮佑 郭" userId="0ac4c1b3aead664f" providerId="LiveId" clId="{69C52A65-8E28-4CC2-9C97-070222943FBD}" dt="2025-04-06T13:46:11.509" v="55" actId="1076"/>
          <ac:spMkLst>
            <pc:docMk/>
            <pc:sldMk cId="3487155211" sldId="349"/>
            <ac:spMk id="6" creationId="{60862FFA-239A-2037-1478-C659C560B798}"/>
          </ac:spMkLst>
        </pc:spChg>
        <pc:graphicFrameChg chg="add del mod modGraphic">
          <ac:chgData name="亮佑 郭" userId="0ac4c1b3aead664f" providerId="LiveId" clId="{69C52A65-8E28-4CC2-9C97-070222943FBD}" dt="2025-04-06T13:48:38.216" v="99" actId="478"/>
          <ac:graphicFrameMkLst>
            <pc:docMk/>
            <pc:sldMk cId="3487155211" sldId="349"/>
            <ac:graphicFrameMk id="7" creationId="{FD5BB32B-C784-E7E6-1C92-85E362DBFD1D}"/>
          </ac:graphicFrameMkLst>
        </pc:graphicFrameChg>
        <pc:graphicFrameChg chg="add mod modGraphic">
          <ac:chgData name="亮佑 郭" userId="0ac4c1b3aead664f" providerId="LiveId" clId="{69C52A65-8E28-4CC2-9C97-070222943FBD}" dt="2025-04-06T13:49:39.372" v="118" actId="14734"/>
          <ac:graphicFrameMkLst>
            <pc:docMk/>
            <pc:sldMk cId="3487155211" sldId="349"/>
            <ac:graphicFrameMk id="8" creationId="{770B0403-EE8E-C8E2-8FA1-98AE4BB8ABF6}"/>
          </ac:graphicFrameMkLst>
        </pc:graphicFrameChg>
        <pc:picChg chg="add del mod">
          <ac:chgData name="亮佑 郭" userId="0ac4c1b3aead664f" providerId="LiveId" clId="{69C52A65-8E28-4CC2-9C97-070222943FBD}" dt="2025-04-06T13:46:09.087" v="53" actId="478"/>
          <ac:picMkLst>
            <pc:docMk/>
            <pc:sldMk cId="3487155211" sldId="349"/>
            <ac:picMk id="5" creationId="{F9639515-E698-2B3B-06F9-A4920F54E9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實驗九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1498297"/>
            <a:ext cx="8335758" cy="70792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4F68DD-F8F4-2326-EF24-86CCFF5F5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21513"/>
              </p:ext>
            </p:extLst>
          </p:nvPr>
        </p:nvGraphicFramePr>
        <p:xfrm>
          <a:off x="992777" y="2721746"/>
          <a:ext cx="9709877" cy="252412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40823">
                  <a:extLst>
                    <a:ext uri="{9D8B030D-6E8A-4147-A177-3AD203B41FA5}">
                      <a16:colId xmlns:a16="http://schemas.microsoft.com/office/drawing/2014/main" val="538816457"/>
                    </a:ext>
                  </a:extLst>
                </a:gridCol>
                <a:gridCol w="772627">
                  <a:extLst>
                    <a:ext uri="{9D8B030D-6E8A-4147-A177-3AD203B41FA5}">
                      <a16:colId xmlns:a16="http://schemas.microsoft.com/office/drawing/2014/main" val="2741041100"/>
                    </a:ext>
                  </a:extLst>
                </a:gridCol>
                <a:gridCol w="951557">
                  <a:extLst>
                    <a:ext uri="{9D8B030D-6E8A-4147-A177-3AD203B41FA5}">
                      <a16:colId xmlns:a16="http://schemas.microsoft.com/office/drawing/2014/main" val="416037968"/>
                    </a:ext>
                  </a:extLst>
                </a:gridCol>
                <a:gridCol w="837370">
                  <a:extLst>
                    <a:ext uri="{9D8B030D-6E8A-4147-A177-3AD203B41FA5}">
                      <a16:colId xmlns:a16="http://schemas.microsoft.com/office/drawing/2014/main" val="1442924179"/>
                    </a:ext>
                  </a:extLst>
                </a:gridCol>
                <a:gridCol w="964245">
                  <a:extLst>
                    <a:ext uri="{9D8B030D-6E8A-4147-A177-3AD203B41FA5}">
                      <a16:colId xmlns:a16="http://schemas.microsoft.com/office/drawing/2014/main" val="2677420474"/>
                    </a:ext>
                  </a:extLst>
                </a:gridCol>
                <a:gridCol w="865917">
                  <a:extLst>
                    <a:ext uri="{9D8B030D-6E8A-4147-A177-3AD203B41FA5}">
                      <a16:colId xmlns:a16="http://schemas.microsoft.com/office/drawing/2014/main" val="1268523235"/>
                    </a:ext>
                  </a:extLst>
                </a:gridCol>
                <a:gridCol w="751730">
                  <a:extLst>
                    <a:ext uri="{9D8B030D-6E8A-4147-A177-3AD203B41FA5}">
                      <a16:colId xmlns:a16="http://schemas.microsoft.com/office/drawing/2014/main" val="427030173"/>
                    </a:ext>
                  </a:extLst>
                </a:gridCol>
                <a:gridCol w="811996">
                  <a:extLst>
                    <a:ext uri="{9D8B030D-6E8A-4147-A177-3AD203B41FA5}">
                      <a16:colId xmlns:a16="http://schemas.microsoft.com/office/drawing/2014/main" val="354625330"/>
                    </a:ext>
                  </a:extLst>
                </a:gridCol>
                <a:gridCol w="786621">
                  <a:extLst>
                    <a:ext uri="{9D8B030D-6E8A-4147-A177-3AD203B41FA5}">
                      <a16:colId xmlns:a16="http://schemas.microsoft.com/office/drawing/2014/main" val="3803417188"/>
                    </a:ext>
                  </a:extLst>
                </a:gridCol>
                <a:gridCol w="608997">
                  <a:extLst>
                    <a:ext uri="{9D8B030D-6E8A-4147-A177-3AD203B41FA5}">
                      <a16:colId xmlns:a16="http://schemas.microsoft.com/office/drawing/2014/main" val="4065287843"/>
                    </a:ext>
                  </a:extLst>
                </a:gridCol>
                <a:gridCol w="608997">
                  <a:extLst>
                    <a:ext uri="{9D8B030D-6E8A-4147-A177-3AD203B41FA5}">
                      <a16:colId xmlns:a16="http://schemas.microsoft.com/office/drawing/2014/main" val="3453666275"/>
                    </a:ext>
                  </a:extLst>
                </a:gridCol>
                <a:gridCol w="608997">
                  <a:extLst>
                    <a:ext uri="{9D8B030D-6E8A-4147-A177-3AD203B41FA5}">
                      <a16:colId xmlns:a16="http://schemas.microsoft.com/office/drawing/2014/main" val="630049333"/>
                    </a:ext>
                  </a:extLst>
                </a:gridCol>
              </a:tblGrid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頻率</a:t>
                      </a:r>
                      <a:r>
                        <a:rPr lang="en-US" altLang="zh-TW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hz</a:t>
                      </a:r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75453"/>
                  </a:ext>
                </a:extLst>
              </a:tr>
              <a:tr h="213455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  <a:ea typeface="標楷體" panose="03000509000000000000" pitchFamily="65" charset="-120"/>
                        </a:rPr>
                        <a:t>ω = 2π</a:t>
                      </a:r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f[rad/s]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2.51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3.77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6.28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12.57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25.1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37.7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62.8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473676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 [V]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5.25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800664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 [V]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4.95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3.05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1.85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023610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𝑇1 [sec]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0.462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0.083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0.063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0.047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05726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𝑇2 [sec]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0.278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0.061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0.039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517933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增益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0.076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0.119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79916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增益</a:t>
                      </a:r>
                      <a:r>
                        <a:rPr lang="en-US" altLang="zh-TW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db)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-0.09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-4.7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-6.9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-8.9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-17.9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-22.4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-18.5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-18.4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3821328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相位</a:t>
                      </a:r>
                      <a:r>
                        <a:rPr lang="en-US" altLang="zh-TW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-13.95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-19.86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-55.6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-67.14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-108.3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-84.5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-94.28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-91.91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658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B02A0-01F2-5253-7B48-638574231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A00C0A7-6A53-C0ED-74FC-C380EC10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28" y="2448560"/>
            <a:ext cx="5896944" cy="42428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E02F8F-EFCB-133E-348F-EB547F2F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A2612A-ADEE-66A5-C51F-F234BB788CCB}"/>
              </a:ext>
            </a:extLst>
          </p:cNvPr>
          <p:cNvSpPr txBox="1"/>
          <p:nvPr/>
        </p:nvSpPr>
        <p:spPr>
          <a:xfrm rot="16200000">
            <a:off x="2685465" y="5467577"/>
            <a:ext cx="91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7CCB2-1825-0AB5-A0B3-360744FEF594}"/>
              </a:ext>
            </a:extLst>
          </p:cNvPr>
          <p:cNvSpPr txBox="1"/>
          <p:nvPr/>
        </p:nvSpPr>
        <p:spPr>
          <a:xfrm rot="16200000">
            <a:off x="2672841" y="3925276"/>
            <a:ext cx="106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5562509-2020-2010-6BE7-9F35E7C1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" y="1498297"/>
            <a:ext cx="8335758" cy="7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474"/>
            <a:ext cx="7452360" cy="3180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65668E9-E39B-2416-CC58-58572BA0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79" y="2317182"/>
            <a:ext cx="5194242" cy="38956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A11A38-F428-B2B9-862B-6F4AFC4ACEDE}"/>
              </a:ext>
            </a:extLst>
          </p:cNvPr>
          <p:cNvSpPr txBox="1"/>
          <p:nvPr/>
        </p:nvSpPr>
        <p:spPr>
          <a:xfrm rot="16200000">
            <a:off x="8107680" y="3098800"/>
            <a:ext cx="9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Phase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4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A3BB8-3A80-2645-2AE2-EA9262D3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37BBCDD-9A57-99C4-8BD8-BA84564A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2769"/>
            <a:ext cx="10852532" cy="395366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8772D7-BA57-EBC3-0A9C-90B495A47598}"/>
              </a:ext>
            </a:extLst>
          </p:cNvPr>
          <p:cNvSpPr txBox="1"/>
          <p:nvPr/>
        </p:nvSpPr>
        <p:spPr>
          <a:xfrm>
            <a:off x="8900160" y="195485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979FDF-88C1-5D3C-D5EC-3C794388CB95}"/>
              </a:ext>
            </a:extLst>
          </p:cNvPr>
          <p:cNvSpPr txBox="1"/>
          <p:nvPr/>
        </p:nvSpPr>
        <p:spPr>
          <a:xfrm>
            <a:off x="10067608" y="494189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98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93009-B6CF-F866-77A9-DD5474B5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2.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38350" y="20193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虛線為漸進線方法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64" y="1690688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221633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965D5-F0BF-C040-5B10-D2AEE3E2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412227"/>
            <a:ext cx="10515600" cy="1325563"/>
          </a:xfrm>
        </p:spPr>
        <p:txBody>
          <a:bodyPr/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6FAD726-BFA8-51E0-7763-88154901A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350"/>
                <a:ext cx="6019800" cy="464661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TW" b="0" i="0" u="none" strike="noStrike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Ans:</a:t>
                </a:r>
                <a:r>
                  <a:rPr lang="zh-TW" altLang="en-US" b="0" i="0" u="none" strike="noStrike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除了</a:t>
                </a:r>
                <a:r>
                  <a:rPr lang="en-US" altLang="zh-TW" b="0" i="0" u="none" strike="noStrike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Gain</a:t>
                </a:r>
                <a:r>
                  <a:rPr lang="zh-TW" altLang="en-US" b="0" i="0" u="none" strike="noStrike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下降的起始點不同之外，</a:t>
                </a:r>
                <a:endParaRPr lang="en-US" altLang="zh-TW" b="0" i="0" u="none" strike="noStrike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因為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</m:den>
                        </m:f>
                      </m:num>
                      <m:den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</m:den>
                        </m:f>
                      </m:den>
                    </m:f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的關係。</m:t>
                    </m:r>
                  </m:oMath>
                </a14:m>
                <a:endParaRPr lang="en-US" altLang="zh-TW" b="0" i="0" u="none" strike="noStrike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Phase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那邊雖然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10^-1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以前和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10^3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之後差不多，但中間過程有差異，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越低越陡急。</a:t>
                </a:r>
                <a:endParaRPr lang="en-US" altLang="zh-TW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6FAD726-BFA8-51E0-7763-88154901A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350"/>
                <a:ext cx="6019800" cy="4646613"/>
              </a:xfrm>
              <a:blipFill>
                <a:blip r:embed="rId2"/>
                <a:stretch>
                  <a:fillRect l="-1621" t="-2625" r="-38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33" y="200129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9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E0000-7709-CA38-99FA-0BA1C735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45"/>
            <a:ext cx="10515600" cy="1325563"/>
          </a:xfrm>
        </p:spPr>
        <p:txBody>
          <a:bodyPr/>
          <a:lstStyle/>
          <a:p>
            <a:r>
              <a:rPr lang="en-US" altLang="zh-TW" dirty="0"/>
              <a:t>4.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1D255-F322-5810-35BC-B6B1B3B0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625"/>
            <a:ext cx="10515600" cy="1405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Ans: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幾個週期後所量到的較準，系統會慢慢穩定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55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</TotalTime>
  <Words>215</Words>
  <Application>Microsoft Office PowerPoint</Application>
  <PresentationFormat>寬螢幕</PresentationFormat>
  <Paragraphs>126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實驗九</vt:lpstr>
      <vt:lpstr>實驗7-1</vt:lpstr>
      <vt:lpstr>實驗7-1實驗</vt:lpstr>
      <vt:lpstr>實驗7-1模擬</vt:lpstr>
      <vt:lpstr>問題與討論</vt:lpstr>
      <vt:lpstr>2.</vt:lpstr>
      <vt:lpstr>3.</vt:lpstr>
      <vt:lpstr>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163</cp:revision>
  <dcterms:created xsi:type="dcterms:W3CDTF">2025-02-27T08:29:16Z</dcterms:created>
  <dcterms:modified xsi:type="dcterms:W3CDTF">2025-05-02T05:55:34Z</dcterms:modified>
</cp:coreProperties>
</file>