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345" r:id="rId4"/>
    <p:sldId id="342" r:id="rId5"/>
    <p:sldId id="343" r:id="rId6"/>
    <p:sldId id="346" r:id="rId7"/>
    <p:sldId id="347" r:id="rId8"/>
    <p:sldId id="348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2604" autoAdjust="0"/>
  </p:normalViewPr>
  <p:slideViewPr>
    <p:cSldViewPr snapToGrid="0">
      <p:cViewPr>
        <p:scale>
          <a:sx n="75" d="100"/>
          <a:sy n="75" d="100"/>
        </p:scale>
        <p:origin x="112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亮佑 郭" userId="0ac4c1b3aead664f" providerId="LiveId" clId="{6D0249C2-CDB6-4B5A-AD3A-51DACC1CBF54}"/>
    <pc:docChg chg="undo redo custSel addSld modSld">
      <pc:chgData name="亮佑 郭" userId="0ac4c1b3aead664f" providerId="LiveId" clId="{6D0249C2-CDB6-4B5A-AD3A-51DACC1CBF54}" dt="2025-03-02T13:07:28.303" v="1492" actId="20577"/>
      <pc:docMkLst>
        <pc:docMk/>
      </pc:docMkLst>
      <pc:sldChg chg="addSp delSp modSp mod">
        <pc:chgData name="亮佑 郭" userId="0ac4c1b3aead664f" providerId="LiveId" clId="{6D0249C2-CDB6-4B5A-AD3A-51DACC1CBF54}" dt="2025-03-02T04:26:21.232" v="1085" actId="21"/>
        <pc:sldMkLst>
          <pc:docMk/>
          <pc:sldMk cId="3472544154" sldId="256"/>
        </pc:sldMkLst>
        <pc:picChg chg="add mod">
          <ac:chgData name="亮佑 郭" userId="0ac4c1b3aead664f" providerId="LiveId" clId="{6D0249C2-CDB6-4B5A-AD3A-51DACC1CBF54}" dt="2025-03-02T04:26:15.826" v="1084" actId="1076"/>
          <ac:picMkLst>
            <pc:docMk/>
            <pc:sldMk cId="3472544154" sldId="256"/>
            <ac:picMk id="5" creationId="{9196E4C0-5E3D-B757-7AC4-4B4BEFDDBF51}"/>
          </ac:picMkLst>
        </pc:picChg>
      </pc:sldChg>
      <pc:sldChg chg="addSp modSp mod">
        <pc:chgData name="亮佑 郭" userId="0ac4c1b3aead664f" providerId="LiveId" clId="{6D0249C2-CDB6-4B5A-AD3A-51DACC1CBF54}" dt="2025-03-01T14:44:49.924" v="1037" actId="1076"/>
        <pc:sldMkLst>
          <pc:docMk/>
          <pc:sldMk cId="1791802273" sldId="281"/>
        </pc:sldMkLst>
      </pc:sldChg>
      <pc:sldChg chg="addSp modSp mod">
        <pc:chgData name="亮佑 郭" userId="0ac4c1b3aead664f" providerId="LiveId" clId="{6D0249C2-CDB6-4B5A-AD3A-51DACC1CBF54}" dt="2025-03-01T13:22:29.785" v="637" actId="1076"/>
        <pc:sldMkLst>
          <pc:docMk/>
          <pc:sldMk cId="2918753784" sldId="282"/>
        </pc:sldMkLst>
      </pc:sldChg>
      <pc:sldChg chg="addSp delSp modSp mod">
        <pc:chgData name="亮佑 郭" userId="0ac4c1b3aead664f" providerId="LiveId" clId="{6D0249C2-CDB6-4B5A-AD3A-51DACC1CBF54}" dt="2025-03-01T12:25:09.212" v="155" actId="1076"/>
        <pc:sldMkLst>
          <pc:docMk/>
          <pc:sldMk cId="1961476027" sldId="284"/>
        </pc:sldMkLst>
      </pc:sldChg>
      <pc:sldChg chg="addSp delSp modSp new mod">
        <pc:chgData name="亮佑 郭" userId="0ac4c1b3aead664f" providerId="LiveId" clId="{6D0249C2-CDB6-4B5A-AD3A-51DACC1CBF54}" dt="2025-03-02T04:20:23.311" v="1069" actId="20577"/>
        <pc:sldMkLst>
          <pc:docMk/>
          <pc:sldMk cId="3609315435" sldId="288"/>
        </pc:sldMkLst>
      </pc:sldChg>
      <pc:sldChg chg="addSp delSp modSp new mod">
        <pc:chgData name="亮佑 郭" userId="0ac4c1b3aead664f" providerId="LiveId" clId="{6D0249C2-CDB6-4B5A-AD3A-51DACC1CBF54}" dt="2025-03-02T13:07:04.964" v="1468" actId="1076"/>
        <pc:sldMkLst>
          <pc:docMk/>
          <pc:sldMk cId="607302404" sldId="289"/>
        </pc:sldMkLst>
      </pc:sldChg>
      <pc:sldChg chg="addSp delSp modSp new mod">
        <pc:chgData name="亮佑 郭" userId="0ac4c1b3aead664f" providerId="LiveId" clId="{6D0249C2-CDB6-4B5A-AD3A-51DACC1CBF54}" dt="2025-03-02T13:07:28.303" v="1492" actId="20577"/>
        <pc:sldMkLst>
          <pc:docMk/>
          <pc:sldMk cId="1302444796" sldId="290"/>
        </pc:sldMkLst>
      </pc:sldChg>
    </pc:docChg>
  </pc:docChgLst>
  <pc:docChgLst>
    <pc:chgData name="亮佑 郭" userId="0ac4c1b3aead664f" providerId="LiveId" clId="{69C52A65-8E28-4CC2-9C97-070222943FBD}"/>
    <pc:docChg chg="undo custSel modSld">
      <pc:chgData name="亮佑 郭" userId="0ac4c1b3aead664f" providerId="LiveId" clId="{69C52A65-8E28-4CC2-9C97-070222943FBD}" dt="2025-04-06T13:49:39.372" v="118" actId="14734"/>
      <pc:docMkLst>
        <pc:docMk/>
      </pc:docMkLst>
      <pc:sldChg chg="addSp delSp modSp mod">
        <pc:chgData name="亮佑 郭" userId="0ac4c1b3aead664f" providerId="LiveId" clId="{69C52A65-8E28-4CC2-9C97-070222943FBD}" dt="2025-04-06T13:46:32.226" v="77" actId="1076"/>
        <pc:sldMkLst>
          <pc:docMk/>
          <pc:sldMk cId="161310738" sldId="346"/>
        </pc:sldMkLst>
        <pc:spChg chg="add del">
          <ac:chgData name="亮佑 郭" userId="0ac4c1b3aead664f" providerId="LiveId" clId="{69C52A65-8E28-4CC2-9C97-070222943FBD}" dt="2025-04-06T13:46:16.382" v="58" actId="22"/>
          <ac:spMkLst>
            <pc:docMk/>
            <pc:sldMk cId="161310738" sldId="346"/>
            <ac:spMk id="8" creationId="{4206B9A0-21CD-B924-735C-0DFA672DB5F0}"/>
          </ac:spMkLst>
        </pc:spChg>
        <pc:spChg chg="add mod">
          <ac:chgData name="亮佑 郭" userId="0ac4c1b3aead664f" providerId="LiveId" clId="{69C52A65-8E28-4CC2-9C97-070222943FBD}" dt="2025-04-06T13:46:32.226" v="77" actId="1076"/>
          <ac:spMkLst>
            <pc:docMk/>
            <pc:sldMk cId="161310738" sldId="346"/>
            <ac:spMk id="9" creationId="{50219755-1860-A3EF-BFC5-28081B909F11}"/>
          </ac:spMkLst>
        </pc:spChg>
        <pc:graphicFrameChg chg="add mod modGraphic">
          <ac:chgData name="亮佑 郭" userId="0ac4c1b3aead664f" providerId="LiveId" clId="{69C52A65-8E28-4CC2-9C97-070222943FBD}" dt="2025-04-06T13:46:04.118" v="52" actId="207"/>
          <ac:graphicFrameMkLst>
            <pc:docMk/>
            <pc:sldMk cId="161310738" sldId="346"/>
            <ac:graphicFrameMk id="6" creationId="{ECA25411-23B2-0600-1DD9-F48AC735A0CA}"/>
          </ac:graphicFrameMkLst>
        </pc:graphicFrameChg>
        <pc:picChg chg="add del mod">
          <ac:chgData name="亮佑 郭" userId="0ac4c1b3aead664f" providerId="LiveId" clId="{69C52A65-8E28-4CC2-9C97-070222943FBD}" dt="2025-04-06T13:44:03.872" v="34" actId="478"/>
          <ac:picMkLst>
            <pc:docMk/>
            <pc:sldMk cId="161310738" sldId="346"/>
            <ac:picMk id="5" creationId="{3297DE3C-977A-A645-183A-7FC3BA40E4A7}"/>
          </ac:picMkLst>
        </pc:picChg>
      </pc:sldChg>
      <pc:sldChg chg="addSp delSp modSp mod">
        <pc:chgData name="亮佑 郭" userId="0ac4c1b3aead664f" providerId="LiveId" clId="{69C52A65-8E28-4CC2-9C97-070222943FBD}" dt="2025-04-06T13:49:39.372" v="118" actId="14734"/>
        <pc:sldMkLst>
          <pc:docMk/>
          <pc:sldMk cId="3487155211" sldId="349"/>
        </pc:sldMkLst>
        <pc:spChg chg="add mod">
          <ac:chgData name="亮佑 郭" userId="0ac4c1b3aead664f" providerId="LiveId" clId="{69C52A65-8E28-4CC2-9C97-070222943FBD}" dt="2025-04-06T13:46:11.509" v="55" actId="1076"/>
          <ac:spMkLst>
            <pc:docMk/>
            <pc:sldMk cId="3487155211" sldId="349"/>
            <ac:spMk id="6" creationId="{60862FFA-239A-2037-1478-C659C560B798}"/>
          </ac:spMkLst>
        </pc:spChg>
        <pc:graphicFrameChg chg="add del mod modGraphic">
          <ac:chgData name="亮佑 郭" userId="0ac4c1b3aead664f" providerId="LiveId" clId="{69C52A65-8E28-4CC2-9C97-070222943FBD}" dt="2025-04-06T13:48:38.216" v="99" actId="478"/>
          <ac:graphicFrameMkLst>
            <pc:docMk/>
            <pc:sldMk cId="3487155211" sldId="349"/>
            <ac:graphicFrameMk id="7" creationId="{FD5BB32B-C784-E7E6-1C92-85E362DBFD1D}"/>
          </ac:graphicFrameMkLst>
        </pc:graphicFrameChg>
        <pc:graphicFrameChg chg="add mod modGraphic">
          <ac:chgData name="亮佑 郭" userId="0ac4c1b3aead664f" providerId="LiveId" clId="{69C52A65-8E28-4CC2-9C97-070222943FBD}" dt="2025-04-06T13:49:39.372" v="118" actId="14734"/>
          <ac:graphicFrameMkLst>
            <pc:docMk/>
            <pc:sldMk cId="3487155211" sldId="349"/>
            <ac:graphicFrameMk id="8" creationId="{770B0403-EE8E-C8E2-8FA1-98AE4BB8ABF6}"/>
          </ac:graphicFrameMkLst>
        </pc:graphicFrameChg>
        <pc:picChg chg="add del mod">
          <ac:chgData name="亮佑 郭" userId="0ac4c1b3aead664f" providerId="LiveId" clId="{69C52A65-8E28-4CC2-9C97-070222943FBD}" dt="2025-04-06T13:46:09.087" v="53" actId="478"/>
          <ac:picMkLst>
            <pc:docMk/>
            <pc:sldMk cId="3487155211" sldId="349"/>
            <ac:picMk id="5" creationId="{F9639515-E698-2B3B-06F9-A4920F54E9C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D05ABF-D590-45D6-9362-AC05D4E152AF}" type="datetimeFigureOut">
              <a:rPr lang="zh-TW" altLang="en-US" smtClean="0"/>
              <a:t>2025/4/13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014AC-05A3-4B18-9167-9264044A34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08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D8E6-602D-E82C-0849-77A972311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01B2DB4-5FBF-9AF5-C9C5-969FE1611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9083A4-9994-767E-4C54-939A4AEE9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2025/4/13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6DF6FA-9549-89B3-626C-2EAF4846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10666E-CBC8-6AC3-BEE4-9C836296F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3526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C185D8-DEE5-0AAA-3422-FA3A06150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912F11B-FA05-BA2A-1773-2B257F076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1F1807-D99E-907E-6EEB-D73318DC8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2025/4/13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DA372F-CE43-FF24-3DCD-09BDB6675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431300-2B67-7B24-BAAE-EBC802BDE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8380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806F093-B9F7-2F42-E871-1EF2176383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838EFC7-EE7C-ECC3-8101-72E306E21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157B67-E511-5835-E5DF-CC3623BB6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2025/4/13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43F6589-966F-2B40-3926-7C9E86111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827CC0-23C1-88CD-2E7B-DBE2D2D77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4507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53919F-EB4A-7824-1E27-E8FA9F826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716C6A-1A5B-D89C-9EBF-6C3B3E819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4C8D74-20F9-4DB6-0825-42B6B3150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2025/4/13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C36A5CD-BFB3-7496-BDF7-2E25A4695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2C8299-EDCA-E830-C49F-27EA47458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441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C52343-E151-29E5-6209-6C03A288D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37BDE0B-4928-6482-22EC-B9E2120FE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A2AA86-C58B-AB35-4CA9-09DF5D30D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2025/4/13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978246-10BD-2E87-98B8-06BFD3C54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1E4E1A-CBC0-8C1A-79F8-E5194318D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1472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9C962B-6C74-1D6E-A3A1-30450B570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686E65-F4FC-52E0-0C69-3168458608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F9536B4-4122-D40F-53B4-8553F1BC2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99AA7F4-9480-10E4-565E-B9D1F3C3A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2025/4/13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B1F79C3-F38F-D4AD-970F-FF4A8AFA2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718E3A9-0BFD-BC68-6445-8B4F88EDB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5543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99A50A-269B-42D0-6559-2D72FA3D5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6B8FBE-F904-EF51-9474-E050B04D8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4669CE0-0111-8A1D-C35E-02C2865B7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089A0C6-9FC6-01F4-3A22-C053C52597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5A995D0-FB65-B035-5CF2-ADE1C0B10C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73BE670-6610-67B4-A7C4-06A70F127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2025/4/13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2029BB8-77A1-65C0-F72C-48294EC25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83D0BAE-5EF6-AA46-4761-A822BFB4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5645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60378D-9E3E-2B81-8ACC-503E9070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5E5E8ED-93AE-1ED5-EB44-62B2D5F86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2025/4/13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E473E80-F619-59CE-57C5-14B9896A0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5AEFA52-3E20-DE13-635F-D7CE23FE6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5816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BA5B9B8-68C2-3633-7B05-5EC428AB7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2025/4/13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7C5FF2A-09D4-C2DE-742D-CB383A2A2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354513D-7A31-FF1C-72E5-961AABA2D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5865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E619B5-7A4F-5A6C-B309-952108FAA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442BFB-FE82-0584-FCA3-462CDF1A1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598D8D0-481D-8A4C-F3D0-EA1F12F06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8E1B834-D925-70D2-D2ED-FCA3BF0B8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2025/4/13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58CC5F2-93C3-5A17-8A7D-ACC625A45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930BB92-9595-C2D6-18AB-6E265AB4F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0987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9B67AB-7A2B-EEF1-626A-E689D9082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E6C3513-EC5A-5798-0CEB-B034724E76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2CC24AA-AFED-61E9-5800-87510A655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3A97290-DDD0-84F3-0CBF-37AA7A773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2025/4/13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5220089-85C6-CB6A-8211-97B639031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B355C4A-C216-1C31-E2FB-FB1E411F8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8831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0E606C1-629E-6627-1243-832368C5F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73A7355-6851-FEC1-F244-A2B21A848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7BBA54-D61A-5EA9-7A55-41DDE77645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CAA258-0090-479D-81AE-6C5E423E63D8}" type="datetimeFigureOut">
              <a:rPr lang="zh-TW" altLang="en-US" smtClean="0"/>
              <a:t>2025/4/13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B2F16A-7DFB-3EE6-F4B0-AEBE3665AE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4DC97C-4284-C82D-57B3-6E7BF48DC4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0388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實驗七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196E4C0-5E3D-B757-7AC4-4B4BEFDDB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695" y="3744875"/>
            <a:ext cx="2318610" cy="137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544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7-1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777" y="1498297"/>
            <a:ext cx="8335758" cy="707920"/>
          </a:xfrm>
          <a:prstGeom prst="rect">
            <a:avLst/>
          </a:prstGeom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1A4F68DD-F8F4-2326-EF24-86CCFF5F58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421513"/>
              </p:ext>
            </p:extLst>
          </p:nvPr>
        </p:nvGraphicFramePr>
        <p:xfrm>
          <a:off x="992777" y="2721746"/>
          <a:ext cx="9709877" cy="2524125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140823">
                  <a:extLst>
                    <a:ext uri="{9D8B030D-6E8A-4147-A177-3AD203B41FA5}">
                      <a16:colId xmlns:a16="http://schemas.microsoft.com/office/drawing/2014/main" val="538816457"/>
                    </a:ext>
                  </a:extLst>
                </a:gridCol>
                <a:gridCol w="772627">
                  <a:extLst>
                    <a:ext uri="{9D8B030D-6E8A-4147-A177-3AD203B41FA5}">
                      <a16:colId xmlns:a16="http://schemas.microsoft.com/office/drawing/2014/main" val="2741041100"/>
                    </a:ext>
                  </a:extLst>
                </a:gridCol>
                <a:gridCol w="951557">
                  <a:extLst>
                    <a:ext uri="{9D8B030D-6E8A-4147-A177-3AD203B41FA5}">
                      <a16:colId xmlns:a16="http://schemas.microsoft.com/office/drawing/2014/main" val="416037968"/>
                    </a:ext>
                  </a:extLst>
                </a:gridCol>
                <a:gridCol w="837370">
                  <a:extLst>
                    <a:ext uri="{9D8B030D-6E8A-4147-A177-3AD203B41FA5}">
                      <a16:colId xmlns:a16="http://schemas.microsoft.com/office/drawing/2014/main" val="1442924179"/>
                    </a:ext>
                  </a:extLst>
                </a:gridCol>
                <a:gridCol w="964245">
                  <a:extLst>
                    <a:ext uri="{9D8B030D-6E8A-4147-A177-3AD203B41FA5}">
                      <a16:colId xmlns:a16="http://schemas.microsoft.com/office/drawing/2014/main" val="2677420474"/>
                    </a:ext>
                  </a:extLst>
                </a:gridCol>
                <a:gridCol w="865917">
                  <a:extLst>
                    <a:ext uri="{9D8B030D-6E8A-4147-A177-3AD203B41FA5}">
                      <a16:colId xmlns:a16="http://schemas.microsoft.com/office/drawing/2014/main" val="1268523235"/>
                    </a:ext>
                  </a:extLst>
                </a:gridCol>
                <a:gridCol w="751730">
                  <a:extLst>
                    <a:ext uri="{9D8B030D-6E8A-4147-A177-3AD203B41FA5}">
                      <a16:colId xmlns:a16="http://schemas.microsoft.com/office/drawing/2014/main" val="427030173"/>
                    </a:ext>
                  </a:extLst>
                </a:gridCol>
                <a:gridCol w="811996">
                  <a:extLst>
                    <a:ext uri="{9D8B030D-6E8A-4147-A177-3AD203B41FA5}">
                      <a16:colId xmlns:a16="http://schemas.microsoft.com/office/drawing/2014/main" val="354625330"/>
                    </a:ext>
                  </a:extLst>
                </a:gridCol>
                <a:gridCol w="786621">
                  <a:extLst>
                    <a:ext uri="{9D8B030D-6E8A-4147-A177-3AD203B41FA5}">
                      <a16:colId xmlns:a16="http://schemas.microsoft.com/office/drawing/2014/main" val="3803417188"/>
                    </a:ext>
                  </a:extLst>
                </a:gridCol>
                <a:gridCol w="608997">
                  <a:extLst>
                    <a:ext uri="{9D8B030D-6E8A-4147-A177-3AD203B41FA5}">
                      <a16:colId xmlns:a16="http://schemas.microsoft.com/office/drawing/2014/main" val="4065287843"/>
                    </a:ext>
                  </a:extLst>
                </a:gridCol>
                <a:gridCol w="608997">
                  <a:extLst>
                    <a:ext uri="{9D8B030D-6E8A-4147-A177-3AD203B41FA5}">
                      <a16:colId xmlns:a16="http://schemas.microsoft.com/office/drawing/2014/main" val="3453666275"/>
                    </a:ext>
                  </a:extLst>
                </a:gridCol>
                <a:gridCol w="608997">
                  <a:extLst>
                    <a:ext uri="{9D8B030D-6E8A-4147-A177-3AD203B41FA5}">
                      <a16:colId xmlns:a16="http://schemas.microsoft.com/office/drawing/2014/main" val="630049333"/>
                    </a:ext>
                  </a:extLst>
                </a:gridCol>
              </a:tblGrid>
              <a:tr h="245886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6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頻率</a:t>
                      </a:r>
                      <a:r>
                        <a:rPr lang="en-US" altLang="zh-TW" sz="16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sz="1600" u="none" strike="noStrike" dirty="0" err="1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hz</a:t>
                      </a:r>
                      <a:r>
                        <a:rPr lang="en-US" sz="16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0.1</a:t>
                      </a:r>
                      <a:endParaRPr lang="en-US" altLang="zh-TW" sz="1400" b="1" i="0" u="none" strike="noStrike" dirty="0">
                        <a:solidFill>
                          <a:srgbClr val="FFFFFF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0.2</a:t>
                      </a:r>
                      <a:endParaRPr lang="en-US" altLang="zh-TW" sz="1400" b="1" i="0" u="none" strike="noStrike" dirty="0">
                        <a:solidFill>
                          <a:srgbClr val="FFFFFF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0.4</a:t>
                      </a:r>
                      <a:endParaRPr lang="en-US" altLang="zh-TW" sz="1400" b="1" i="0" u="none" strike="noStrike" dirty="0">
                        <a:solidFill>
                          <a:srgbClr val="FFFFFF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0.6</a:t>
                      </a:r>
                      <a:endParaRPr lang="en-US" altLang="zh-TW" sz="1400" b="1" i="0" u="none" strike="noStrike" dirty="0">
                        <a:solidFill>
                          <a:srgbClr val="FFFFFF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0.8</a:t>
                      </a:r>
                      <a:endParaRPr lang="en-US" altLang="zh-TW" sz="1400" b="1" i="0" u="none" strike="noStrike" dirty="0">
                        <a:solidFill>
                          <a:srgbClr val="FFFFFF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en-US" altLang="zh-TW" sz="1400" b="1" i="0" u="none" strike="noStrike" dirty="0">
                        <a:solidFill>
                          <a:srgbClr val="FFFFFF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en-US" altLang="zh-TW" sz="1400" b="1" i="0" u="none" strike="noStrike">
                        <a:solidFill>
                          <a:srgbClr val="FFFFFF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4</a:t>
                      </a:r>
                      <a:endParaRPr lang="en-US" altLang="zh-TW" sz="1400" b="1" i="0" u="none" strike="noStrike">
                        <a:solidFill>
                          <a:srgbClr val="FFFFFF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6</a:t>
                      </a:r>
                      <a:endParaRPr lang="en-US" altLang="zh-TW" sz="1400" b="1" i="0" u="none" strike="noStrike">
                        <a:solidFill>
                          <a:srgbClr val="FFFFFF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8</a:t>
                      </a:r>
                      <a:endParaRPr lang="en-US" altLang="zh-TW" sz="1400" b="1" i="0" u="none" strike="noStrike">
                        <a:solidFill>
                          <a:srgbClr val="FFFFFF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10</a:t>
                      </a:r>
                      <a:endParaRPr lang="en-US" altLang="zh-TW" sz="1400" b="1" i="0" u="none" strike="noStrike" dirty="0">
                        <a:solidFill>
                          <a:srgbClr val="FFFFFF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1175453"/>
                  </a:ext>
                </a:extLst>
              </a:tr>
              <a:tr h="213455">
                <a:tc>
                  <a:txBody>
                    <a:bodyPr/>
                    <a:lstStyle/>
                    <a:p>
                      <a:pPr algn="l" fontAlgn="b"/>
                      <a:r>
                        <a:rPr lang="el-GR" sz="1600" u="none" strike="noStrike" dirty="0">
                          <a:effectLst/>
                          <a:ea typeface="標楷體" panose="03000509000000000000" pitchFamily="65" charset="-120"/>
                        </a:rPr>
                        <a:t>ω = 2π</a:t>
                      </a:r>
                      <a:r>
                        <a:rPr lang="en-US" sz="16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f[rad/s]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0.63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1.26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2.51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3.77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5.03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6.28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12.57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25.1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37.7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50.3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62.8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6473676"/>
                  </a:ext>
                </a:extLst>
              </a:tr>
              <a:tr h="24588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 [V]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5.15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5.15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5.3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5.3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5.15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5.15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5.15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5.25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5.03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9800664"/>
                  </a:ext>
                </a:extLst>
              </a:tr>
              <a:tr h="24588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B [V]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4.95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5.1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4.2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3.05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2.4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1.85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1.05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0.65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0.4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9023610"/>
                  </a:ext>
                </a:extLst>
              </a:tr>
              <a:tr h="24588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𝑇1 [sec]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4.9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2.9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1.2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0.81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0.63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0.462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0.24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0.122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0.083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0.063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0.047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89605726"/>
                  </a:ext>
                </a:extLst>
              </a:tr>
              <a:tr h="24588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𝑇2 [sec]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0.38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0.32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0.22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0.25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0.235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0.278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0.12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0.061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0.039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0.033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0.024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8517933"/>
                  </a:ext>
                </a:extLst>
              </a:tr>
              <a:tr h="245886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6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增益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0.96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0.99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0.84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0.58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0.45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0.36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0.21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0.126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0.076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0.119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0.12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979916"/>
                  </a:ext>
                </a:extLst>
              </a:tr>
              <a:tr h="245886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6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增益</a:t>
                      </a:r>
                      <a:r>
                        <a:rPr lang="en-US" altLang="zh-TW" sz="16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sz="16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db)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-0.35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-0.09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-1.5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-4.7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-6.9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-8.9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-13.5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-17.9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-22.4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-18.5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-18.4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3821328"/>
                  </a:ext>
                </a:extLst>
              </a:tr>
              <a:tr h="245886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6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相位</a:t>
                      </a:r>
                      <a:r>
                        <a:rPr lang="en-US" altLang="zh-TW" sz="16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sz="16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deg)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-13.95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-19.86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-33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-55.6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-67.14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-108.3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-90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-90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-84.5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-94.28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-91.91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36589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7887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B02A0-01F2-5253-7B48-638574231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6A00C0A7-6A53-C0ED-74FC-C380EC101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128" y="2448560"/>
            <a:ext cx="5896944" cy="424284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4E02F8F-EFCB-133E-348F-EB547F2F2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7-1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FA2612A-ADEE-66A5-C51F-F234BB788CCB}"/>
              </a:ext>
            </a:extLst>
          </p:cNvPr>
          <p:cNvSpPr txBox="1"/>
          <p:nvPr/>
        </p:nvSpPr>
        <p:spPr>
          <a:xfrm rot="16200000">
            <a:off x="2685465" y="5467577"/>
            <a:ext cx="919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E47CCB2-1825-0AB5-A0B3-360744FEF594}"/>
              </a:ext>
            </a:extLst>
          </p:cNvPr>
          <p:cNvSpPr txBox="1"/>
          <p:nvPr/>
        </p:nvSpPr>
        <p:spPr>
          <a:xfrm rot="16200000">
            <a:off x="2672841" y="3925276"/>
            <a:ext cx="1066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Magnitude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15562509-2020-2010-6BE7-9F35E7C1B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777" y="1498297"/>
            <a:ext cx="8335758" cy="70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5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7-1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模擬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45474"/>
            <a:ext cx="7452360" cy="318089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565668E9-E39B-2416-CC58-58572BA0F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4079" y="2317182"/>
            <a:ext cx="5194242" cy="389568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F7A11A38-F428-B2B9-862B-6F4AFC4ACEDE}"/>
              </a:ext>
            </a:extLst>
          </p:cNvPr>
          <p:cNvSpPr txBox="1"/>
          <p:nvPr/>
        </p:nvSpPr>
        <p:spPr>
          <a:xfrm rot="16200000">
            <a:off x="8107680" y="3098800"/>
            <a:ext cx="919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Phase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42482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EA3BB8-3A80-2645-2AE2-EA9262D3E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問題與討論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637BBCDD-9A57-99C4-8BD8-BA84564A4E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5512" y="1822769"/>
            <a:ext cx="10852532" cy="3953668"/>
          </a:xfr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6B8772D7-BA57-EBC3-0A9C-90B495A47598}"/>
              </a:ext>
            </a:extLst>
          </p:cNvPr>
          <p:cNvSpPr txBox="1"/>
          <p:nvPr/>
        </p:nvSpPr>
        <p:spPr>
          <a:xfrm>
            <a:off x="8900160" y="1954850"/>
            <a:ext cx="119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yes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B979FDF-88C1-5D3C-D5EC-3C794388CB95}"/>
              </a:ext>
            </a:extLst>
          </p:cNvPr>
          <p:cNvSpPr txBox="1"/>
          <p:nvPr/>
        </p:nvSpPr>
        <p:spPr>
          <a:xfrm>
            <a:off x="10067608" y="4941890"/>
            <a:ext cx="119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yes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84984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793009-B6CF-F866-77A9-DD5474B56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81F87EB-BBC3-CFCD-B4FA-8677C88509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3134" y="1266830"/>
            <a:ext cx="6377826" cy="4971093"/>
          </a:xfrm>
        </p:spPr>
      </p:pic>
    </p:spTree>
    <p:extLst>
      <p:ext uri="{BB962C8B-B14F-4D97-AF65-F5344CB8AC3E}">
        <p14:creationId xmlns:p14="http://schemas.microsoft.com/office/powerpoint/2010/main" val="2216336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4965D5-F0BF-C040-5B10-D2AEE3E23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FAD726-BFA8-51E0-7763-88154901A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Ans:</a:t>
            </a:r>
            <a:r>
              <a:rPr lang="zh-TW" alt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altLang="zh-TW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P5</a:t>
            </a:r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增大時</a:t>
            </a:r>
            <a:r>
              <a:rPr lang="zh-TW" alt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，角頻率會增加。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5792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7E0000-7709-CA38-99FA-0BA1C735E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5445"/>
            <a:ext cx="10515600" cy="1325563"/>
          </a:xfrm>
        </p:spPr>
        <p:txBody>
          <a:bodyPr/>
          <a:lstStyle/>
          <a:p>
            <a:r>
              <a:rPr lang="en-US" altLang="zh-TW" dirty="0"/>
              <a:t>4.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21D255-F322-5810-35BC-B6B1B3B0C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7625"/>
            <a:ext cx="10515600" cy="14052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Ans:</a:t>
            </a:r>
            <a:r>
              <a:rPr lang="zh-TW" alt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幾個週期後所量到的較準，系統會慢慢穩定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4550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1902</TotalTime>
  <Words>212</Words>
  <Application>Microsoft Office PowerPoint</Application>
  <PresentationFormat>寬螢幕</PresentationFormat>
  <Paragraphs>123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標楷體</vt:lpstr>
      <vt:lpstr>Aptos</vt:lpstr>
      <vt:lpstr>Aptos Display</vt:lpstr>
      <vt:lpstr>Arial</vt:lpstr>
      <vt:lpstr>Calibri</vt:lpstr>
      <vt:lpstr>Times New Roman</vt:lpstr>
      <vt:lpstr>Office 佈景主題</vt:lpstr>
      <vt:lpstr>實驗七</vt:lpstr>
      <vt:lpstr>實驗7-1</vt:lpstr>
      <vt:lpstr>實驗7-1實驗</vt:lpstr>
      <vt:lpstr>實驗7-1模擬</vt:lpstr>
      <vt:lpstr>問題與討論</vt:lpstr>
      <vt:lpstr>2.</vt:lpstr>
      <vt:lpstr>3.</vt:lpstr>
      <vt:lpstr>4.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實驗一</dc:title>
  <dc:creator>葉一</dc:creator>
  <cp:lastModifiedBy>蘇昱嘉</cp:lastModifiedBy>
  <cp:revision>160</cp:revision>
  <dcterms:created xsi:type="dcterms:W3CDTF">2025-02-27T08:29:16Z</dcterms:created>
  <dcterms:modified xsi:type="dcterms:W3CDTF">2025-04-13T17:50:11Z</dcterms:modified>
</cp:coreProperties>
</file>