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346" r:id="rId4"/>
    <p:sldId id="347" r:id="rId5"/>
    <p:sldId id="351" r:id="rId6"/>
    <p:sldId id="348" r:id="rId7"/>
    <p:sldId id="349" r:id="rId8"/>
    <p:sldId id="350" r:id="rId9"/>
    <p:sldId id="342" r:id="rId10"/>
    <p:sldId id="343" r:id="rId11"/>
    <p:sldId id="344" r:id="rId12"/>
    <p:sldId id="345" r:id="rId13"/>
    <p:sldId id="341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0A15C55-8517-42AA-B614-E9B94910E393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2604" autoAdjust="0"/>
  </p:normalViewPr>
  <p:slideViewPr>
    <p:cSldViewPr snapToGrid="0">
      <p:cViewPr varScale="1">
        <p:scale>
          <a:sx n="83" d="100"/>
          <a:sy n="83" d="100"/>
        </p:scale>
        <p:origin x="84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亮佑 郭" userId="0ac4c1b3aead664f" providerId="LiveId" clId="{6D0249C2-CDB6-4B5A-AD3A-51DACC1CBF54}"/>
    <pc:docChg chg="undo redo custSel addSld modSld">
      <pc:chgData name="亮佑 郭" userId="0ac4c1b3aead664f" providerId="LiveId" clId="{6D0249C2-CDB6-4B5A-AD3A-51DACC1CBF54}" dt="2025-03-02T13:07:28.303" v="1492" actId="20577"/>
      <pc:docMkLst>
        <pc:docMk/>
      </pc:docMkLst>
      <pc:sldChg chg="addSp delSp modSp mod">
        <pc:chgData name="亮佑 郭" userId="0ac4c1b3aead664f" providerId="LiveId" clId="{6D0249C2-CDB6-4B5A-AD3A-51DACC1CBF54}" dt="2025-03-02T04:26:21.232" v="1085" actId="21"/>
        <pc:sldMkLst>
          <pc:docMk/>
          <pc:sldMk cId="3472544154" sldId="256"/>
        </pc:sldMkLst>
        <pc:spChg chg="del mod">
          <ac:chgData name="亮佑 郭" userId="0ac4c1b3aead664f" providerId="LiveId" clId="{6D0249C2-CDB6-4B5A-AD3A-51DACC1CBF54}" dt="2025-03-02T04:26:21.232" v="1085" actId="21"/>
          <ac:spMkLst>
            <pc:docMk/>
            <pc:sldMk cId="3472544154" sldId="256"/>
            <ac:spMk id="3" creationId="{00000000-0000-0000-0000-000000000000}"/>
          </ac:spMkLst>
        </pc:spChg>
        <pc:picChg chg="add mod">
          <ac:chgData name="亮佑 郭" userId="0ac4c1b3aead664f" providerId="LiveId" clId="{6D0249C2-CDB6-4B5A-AD3A-51DACC1CBF54}" dt="2025-03-02T04:26:15.826" v="1084" actId="1076"/>
          <ac:picMkLst>
            <pc:docMk/>
            <pc:sldMk cId="3472544154" sldId="256"/>
            <ac:picMk id="5" creationId="{9196E4C0-5E3D-B757-7AC4-4B4BEFDDBF51}"/>
          </ac:picMkLst>
        </pc:picChg>
      </pc:sldChg>
      <pc:sldChg chg="addSp modSp mod">
        <pc:chgData name="亮佑 郭" userId="0ac4c1b3aead664f" providerId="LiveId" clId="{6D0249C2-CDB6-4B5A-AD3A-51DACC1CBF54}" dt="2025-03-01T14:44:49.924" v="1037" actId="1076"/>
        <pc:sldMkLst>
          <pc:docMk/>
          <pc:sldMk cId="1791802273" sldId="281"/>
        </pc:sldMkLst>
        <pc:spChg chg="add mod">
          <ac:chgData name="亮佑 郭" userId="0ac4c1b3aead664f" providerId="LiveId" clId="{6D0249C2-CDB6-4B5A-AD3A-51DACC1CBF54}" dt="2025-03-01T14:44:47.444" v="1036" actId="1076"/>
          <ac:spMkLst>
            <pc:docMk/>
            <pc:sldMk cId="1791802273" sldId="281"/>
            <ac:spMk id="4" creationId="{8097CCF3-78C5-4A6F-26DD-27D59587E832}"/>
          </ac:spMkLst>
        </pc:spChg>
        <pc:spChg chg="add mod">
          <ac:chgData name="亮佑 郭" userId="0ac4c1b3aead664f" providerId="LiveId" clId="{6D0249C2-CDB6-4B5A-AD3A-51DACC1CBF54}" dt="2025-03-01T14:41:30.366" v="1010" actId="1076"/>
          <ac:spMkLst>
            <pc:docMk/>
            <pc:sldMk cId="1791802273" sldId="281"/>
            <ac:spMk id="6" creationId="{F71DA522-15EA-8E8C-BACE-A90A0F8C967E}"/>
          </ac:spMkLst>
        </pc:spChg>
        <pc:spChg chg="add mod">
          <ac:chgData name="亮佑 郭" userId="0ac4c1b3aead664f" providerId="LiveId" clId="{6D0249C2-CDB6-4B5A-AD3A-51DACC1CBF54}" dt="2025-03-01T14:44:49.924" v="1037" actId="1076"/>
          <ac:spMkLst>
            <pc:docMk/>
            <pc:sldMk cId="1791802273" sldId="281"/>
            <ac:spMk id="7" creationId="{2C941493-C624-8C48-27EB-C0F503973BB5}"/>
          </ac:spMkLst>
        </pc:spChg>
      </pc:sldChg>
      <pc:sldChg chg="addSp modSp mod">
        <pc:chgData name="亮佑 郭" userId="0ac4c1b3aead664f" providerId="LiveId" clId="{6D0249C2-CDB6-4B5A-AD3A-51DACC1CBF54}" dt="2025-03-01T13:22:29.785" v="637" actId="1076"/>
        <pc:sldMkLst>
          <pc:docMk/>
          <pc:sldMk cId="2918753784" sldId="282"/>
        </pc:sldMkLst>
        <pc:spChg chg="add mod">
          <ac:chgData name="亮佑 郭" userId="0ac4c1b3aead664f" providerId="LiveId" clId="{6D0249C2-CDB6-4B5A-AD3A-51DACC1CBF54}" dt="2025-03-01T13:22:27.665" v="636" actId="1076"/>
          <ac:spMkLst>
            <pc:docMk/>
            <pc:sldMk cId="2918753784" sldId="282"/>
            <ac:spMk id="6" creationId="{DB53811A-7063-5697-427B-B64DFB7568FD}"/>
          </ac:spMkLst>
        </pc:spChg>
        <pc:picChg chg="mod">
          <ac:chgData name="亮佑 郭" userId="0ac4c1b3aead664f" providerId="LiveId" clId="{6D0249C2-CDB6-4B5A-AD3A-51DACC1CBF54}" dt="2025-03-01T13:22:29.785" v="637" actId="1076"/>
          <ac:picMkLst>
            <pc:docMk/>
            <pc:sldMk cId="2918753784" sldId="282"/>
            <ac:picMk id="3" creationId="{00000000-0000-0000-0000-000000000000}"/>
          </ac:picMkLst>
        </pc:picChg>
        <pc:picChg chg="add mod">
          <ac:chgData name="亮佑 郭" userId="0ac4c1b3aead664f" providerId="LiveId" clId="{6D0249C2-CDB6-4B5A-AD3A-51DACC1CBF54}" dt="2025-03-01T13:22:25.505" v="635" actId="1076"/>
          <ac:picMkLst>
            <pc:docMk/>
            <pc:sldMk cId="2918753784" sldId="282"/>
            <ac:picMk id="5" creationId="{94E6D5E5-C5E8-FF5D-0A3A-D19B5BE6E68B}"/>
          </ac:picMkLst>
        </pc:picChg>
      </pc:sldChg>
      <pc:sldChg chg="addSp delSp modSp mod">
        <pc:chgData name="亮佑 郭" userId="0ac4c1b3aead664f" providerId="LiveId" clId="{6D0249C2-CDB6-4B5A-AD3A-51DACC1CBF54}" dt="2025-03-01T12:25:09.212" v="155" actId="1076"/>
        <pc:sldMkLst>
          <pc:docMk/>
          <pc:sldMk cId="1961476027" sldId="284"/>
        </pc:sldMkLst>
        <pc:picChg chg="add mod">
          <ac:chgData name="亮佑 郭" userId="0ac4c1b3aead664f" providerId="LiveId" clId="{6D0249C2-CDB6-4B5A-AD3A-51DACC1CBF54}" dt="2025-03-01T12:23:24.962" v="129" actId="14100"/>
          <ac:picMkLst>
            <pc:docMk/>
            <pc:sldMk cId="1961476027" sldId="284"/>
            <ac:picMk id="3" creationId="{04446FD3-72FC-2FB2-D9D0-3434673BB43B}"/>
          </ac:picMkLst>
        </pc:picChg>
        <pc:picChg chg="add del mod">
          <ac:chgData name="亮佑 郭" userId="0ac4c1b3aead664f" providerId="LiveId" clId="{6D0249C2-CDB6-4B5A-AD3A-51DACC1CBF54}" dt="2025-03-01T12:23:42.535" v="133" actId="478"/>
          <ac:picMkLst>
            <pc:docMk/>
            <pc:sldMk cId="1961476027" sldId="284"/>
            <ac:picMk id="6" creationId="{48718938-DA83-AFF4-B8E4-B5A4E3167AB2}"/>
          </ac:picMkLst>
        </pc:picChg>
        <pc:picChg chg="mod">
          <ac:chgData name="亮佑 郭" userId="0ac4c1b3aead664f" providerId="LiveId" clId="{6D0249C2-CDB6-4B5A-AD3A-51DACC1CBF54}" dt="2025-03-01T12:25:09.212" v="155" actId="1076"/>
          <ac:picMkLst>
            <pc:docMk/>
            <pc:sldMk cId="1961476027" sldId="284"/>
            <ac:picMk id="9" creationId="{00000000-0000-0000-0000-000000000000}"/>
          </ac:picMkLst>
        </pc:picChg>
        <pc:picChg chg="del mod">
          <ac:chgData name="亮佑 郭" userId="0ac4c1b3aead664f" providerId="LiveId" clId="{6D0249C2-CDB6-4B5A-AD3A-51DACC1CBF54}" dt="2025-03-01T12:22:43.472" v="116" actId="478"/>
          <ac:picMkLst>
            <pc:docMk/>
            <pc:sldMk cId="1961476027" sldId="284"/>
            <ac:picMk id="10" creationId="{00000000-0000-0000-0000-000000000000}"/>
          </ac:picMkLst>
        </pc:picChg>
        <pc:picChg chg="del mod">
          <ac:chgData name="亮佑 郭" userId="0ac4c1b3aead664f" providerId="LiveId" clId="{6D0249C2-CDB6-4B5A-AD3A-51DACC1CBF54}" dt="2025-03-01T12:22:59.411" v="122" actId="21"/>
          <ac:picMkLst>
            <pc:docMk/>
            <pc:sldMk cId="1961476027" sldId="284"/>
            <ac:picMk id="11" creationId="{00000000-0000-0000-0000-000000000000}"/>
          </ac:picMkLst>
        </pc:picChg>
        <pc:picChg chg="add mod">
          <ac:chgData name="亮佑 郭" userId="0ac4c1b3aead664f" providerId="LiveId" clId="{6D0249C2-CDB6-4B5A-AD3A-51DACC1CBF54}" dt="2025-03-01T12:24:08.192" v="136" actId="1076"/>
          <ac:picMkLst>
            <pc:docMk/>
            <pc:sldMk cId="1961476027" sldId="284"/>
            <ac:picMk id="12" creationId="{E87E09B1-C1C6-99A5-5ABA-DDD842AF361A}"/>
          </ac:picMkLst>
        </pc:picChg>
        <pc:picChg chg="add mod">
          <ac:chgData name="亮佑 郭" userId="0ac4c1b3aead664f" providerId="LiveId" clId="{6D0249C2-CDB6-4B5A-AD3A-51DACC1CBF54}" dt="2025-03-01T12:24:29.989" v="143" actId="1076"/>
          <ac:picMkLst>
            <pc:docMk/>
            <pc:sldMk cId="1961476027" sldId="284"/>
            <ac:picMk id="14" creationId="{3FD878A2-2B05-28B7-4839-3F3C71FE1F22}"/>
          </ac:picMkLst>
        </pc:picChg>
      </pc:sldChg>
      <pc:sldChg chg="addSp delSp modSp new mod">
        <pc:chgData name="亮佑 郭" userId="0ac4c1b3aead664f" providerId="LiveId" clId="{6D0249C2-CDB6-4B5A-AD3A-51DACC1CBF54}" dt="2025-03-02T04:20:23.311" v="1069" actId="20577"/>
        <pc:sldMkLst>
          <pc:docMk/>
          <pc:sldMk cId="3609315435" sldId="288"/>
        </pc:sldMkLst>
        <pc:spChg chg="mod">
          <ac:chgData name="亮佑 郭" userId="0ac4c1b3aead664f" providerId="LiveId" clId="{6D0249C2-CDB6-4B5A-AD3A-51DACC1CBF54}" dt="2025-03-01T12:24:36.822" v="144"/>
          <ac:spMkLst>
            <pc:docMk/>
            <pc:sldMk cId="3609315435" sldId="288"/>
            <ac:spMk id="2" creationId="{93DBDA2A-9D5F-65B2-42E1-FFC85E5716A9}"/>
          </ac:spMkLst>
        </pc:spChg>
        <pc:spChg chg="mod">
          <ac:chgData name="亮佑 郭" userId="0ac4c1b3aead664f" providerId="LiveId" clId="{6D0249C2-CDB6-4B5A-AD3A-51DACC1CBF54}" dt="2025-03-02T04:20:23.311" v="1069" actId="20577"/>
          <ac:spMkLst>
            <pc:docMk/>
            <pc:sldMk cId="3609315435" sldId="288"/>
            <ac:spMk id="3" creationId="{3D391326-D7A3-972A-DAD0-9B2FDFC06F41}"/>
          </ac:spMkLst>
        </pc:spChg>
        <pc:picChg chg="add mod">
          <ac:chgData name="亮佑 郭" userId="0ac4c1b3aead664f" providerId="LiveId" clId="{6D0249C2-CDB6-4B5A-AD3A-51DACC1CBF54}" dt="2025-03-01T12:25:18.123" v="159" actId="1076"/>
          <ac:picMkLst>
            <pc:docMk/>
            <pc:sldMk cId="3609315435" sldId="288"/>
            <ac:picMk id="4" creationId="{5741FEA9-4F29-FF06-659D-3FB934F207A9}"/>
          </ac:picMkLst>
        </pc:picChg>
        <pc:picChg chg="add del mod">
          <ac:chgData name="亮佑 郭" userId="0ac4c1b3aead664f" providerId="LiveId" clId="{6D0249C2-CDB6-4B5A-AD3A-51DACC1CBF54}" dt="2025-03-01T12:23:16.055" v="127" actId="478"/>
          <ac:picMkLst>
            <pc:docMk/>
            <pc:sldMk cId="3609315435" sldId="288"/>
            <ac:picMk id="11" creationId="{00000000-0000-0000-0000-000000000000}"/>
          </ac:picMkLst>
        </pc:picChg>
      </pc:sldChg>
      <pc:sldChg chg="addSp delSp modSp new mod">
        <pc:chgData name="亮佑 郭" userId="0ac4c1b3aead664f" providerId="LiveId" clId="{6D0249C2-CDB6-4B5A-AD3A-51DACC1CBF54}" dt="2025-03-02T13:07:04.964" v="1468" actId="1076"/>
        <pc:sldMkLst>
          <pc:docMk/>
          <pc:sldMk cId="607302404" sldId="289"/>
        </pc:sldMkLst>
        <pc:spChg chg="mod">
          <ac:chgData name="亮佑 郭" userId="0ac4c1b3aead664f" providerId="LiveId" clId="{6D0249C2-CDB6-4B5A-AD3A-51DACC1CBF54}" dt="2025-03-01T12:24:38.041" v="145"/>
          <ac:spMkLst>
            <pc:docMk/>
            <pc:sldMk cId="607302404" sldId="289"/>
            <ac:spMk id="2" creationId="{C7F71CDE-D6F8-DDBA-1DF9-46AD1F74E039}"/>
          </ac:spMkLst>
        </pc:spChg>
        <pc:spChg chg="del">
          <ac:chgData name="亮佑 郭" userId="0ac4c1b3aead664f" providerId="LiveId" clId="{6D0249C2-CDB6-4B5A-AD3A-51DACC1CBF54}" dt="2025-03-01T12:25:28.516" v="161"/>
          <ac:spMkLst>
            <pc:docMk/>
            <pc:sldMk cId="607302404" sldId="289"/>
            <ac:spMk id="3" creationId="{1E7291FA-C8A8-1A79-C2DD-50875A81219A}"/>
          </ac:spMkLst>
        </pc:spChg>
        <pc:spChg chg="add del mod">
          <ac:chgData name="亮佑 郭" userId="0ac4c1b3aead664f" providerId="LiveId" clId="{6D0249C2-CDB6-4B5A-AD3A-51DACC1CBF54}" dt="2025-03-01T12:30:34.958" v="173"/>
          <ac:spMkLst>
            <pc:docMk/>
            <pc:sldMk cId="607302404" sldId="289"/>
            <ac:spMk id="5" creationId="{5F77B2ED-A6E9-D096-C89D-203BBD1309D2}"/>
          </ac:spMkLst>
        </pc:spChg>
        <pc:spChg chg="add mod">
          <ac:chgData name="亮佑 郭" userId="0ac4c1b3aead664f" providerId="LiveId" clId="{6D0249C2-CDB6-4B5A-AD3A-51DACC1CBF54}" dt="2025-03-02T13:07:04.964" v="1468" actId="1076"/>
          <ac:spMkLst>
            <pc:docMk/>
            <pc:sldMk cId="607302404" sldId="289"/>
            <ac:spMk id="6" creationId="{F1B6DDEF-642D-29AB-F060-2C8869EAA1F4}"/>
          </ac:spMkLst>
        </pc:spChg>
        <pc:picChg chg="add mod">
          <ac:chgData name="亮佑 郭" userId="0ac4c1b3aead664f" providerId="LiveId" clId="{6D0249C2-CDB6-4B5A-AD3A-51DACC1CBF54}" dt="2025-03-01T12:25:32.743" v="163" actId="14100"/>
          <ac:picMkLst>
            <pc:docMk/>
            <pc:sldMk cId="607302404" sldId="289"/>
            <ac:picMk id="4" creationId="{A1D057D6-DC39-1357-E773-EBAFE63EACD8}"/>
          </ac:picMkLst>
        </pc:picChg>
      </pc:sldChg>
      <pc:sldChg chg="addSp delSp modSp new mod">
        <pc:chgData name="亮佑 郭" userId="0ac4c1b3aead664f" providerId="LiveId" clId="{6D0249C2-CDB6-4B5A-AD3A-51DACC1CBF54}" dt="2025-03-02T13:07:28.303" v="1492" actId="20577"/>
        <pc:sldMkLst>
          <pc:docMk/>
          <pc:sldMk cId="1302444796" sldId="290"/>
        </pc:sldMkLst>
        <pc:spChg chg="mod">
          <ac:chgData name="亮佑 郭" userId="0ac4c1b3aead664f" providerId="LiveId" clId="{6D0249C2-CDB6-4B5A-AD3A-51DACC1CBF54}" dt="2025-03-01T12:25:55.427" v="169" actId="1076"/>
          <ac:spMkLst>
            <pc:docMk/>
            <pc:sldMk cId="1302444796" sldId="290"/>
            <ac:spMk id="2" creationId="{D8126450-EBC4-B91D-77A2-4D350FE905B7}"/>
          </ac:spMkLst>
        </pc:spChg>
        <pc:spChg chg="del">
          <ac:chgData name="亮佑 郭" userId="0ac4c1b3aead664f" providerId="LiveId" clId="{6D0249C2-CDB6-4B5A-AD3A-51DACC1CBF54}" dt="2025-03-01T12:25:46.805" v="164" actId="22"/>
          <ac:spMkLst>
            <pc:docMk/>
            <pc:sldMk cId="1302444796" sldId="290"/>
            <ac:spMk id="3" creationId="{B9209836-6949-F366-13C8-F77C783DE049}"/>
          </ac:spMkLst>
        </pc:spChg>
        <pc:spChg chg="add mod">
          <ac:chgData name="亮佑 郭" userId="0ac4c1b3aead664f" providerId="LiveId" clId="{6D0249C2-CDB6-4B5A-AD3A-51DACC1CBF54}" dt="2025-03-02T13:07:28.303" v="1492" actId="20577"/>
          <ac:spMkLst>
            <pc:docMk/>
            <pc:sldMk cId="1302444796" sldId="290"/>
            <ac:spMk id="6" creationId="{1ACC9EE2-1A1B-F64C-037C-37D79C10F091}"/>
          </ac:spMkLst>
        </pc:spChg>
        <pc:picChg chg="add mod ord">
          <ac:chgData name="亮佑 郭" userId="0ac4c1b3aead664f" providerId="LiveId" clId="{6D0249C2-CDB6-4B5A-AD3A-51DACC1CBF54}" dt="2025-03-01T12:30:53.152" v="174" actId="1076"/>
          <ac:picMkLst>
            <pc:docMk/>
            <pc:sldMk cId="1302444796" sldId="290"/>
            <ac:picMk id="5" creationId="{30575999-B37B-04FD-0D20-820268306B9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D05ABF-D590-45D6-9362-AC05D4E152AF}" type="datetimeFigureOut">
              <a:rPr lang="zh-TW" altLang="en-US" smtClean="0"/>
              <a:t>2025/4/6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E014AC-05A3-4B18-9167-9264044A34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080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AD8E6-602D-E82C-0849-77A972311C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01B2DB4-5FBF-9AF5-C9C5-969FE16115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69083A4-9994-767E-4C54-939A4AEE9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A258-0090-479D-81AE-6C5E423E63D8}" type="datetimeFigureOut">
              <a:rPr lang="zh-TW" altLang="en-US" smtClean="0"/>
              <a:t>2025/4/6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56DF6FA-9549-89B3-626C-2EAF4846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B10666E-CBC8-6AC3-BEE4-9C836296F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D2D6-8EB8-414D-8E8E-8D2B26DE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3526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C185D8-DEE5-0AAA-3422-FA3A06150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912F11B-FA05-BA2A-1773-2B257F076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41F1807-D99E-907E-6EEB-D73318DC8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A258-0090-479D-81AE-6C5E423E63D8}" type="datetimeFigureOut">
              <a:rPr lang="zh-TW" altLang="en-US" smtClean="0"/>
              <a:t>2025/4/6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2DA372F-CE43-FF24-3DCD-09BDB6675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1431300-2B67-7B24-BAAE-EBC802BDE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D2D6-8EB8-414D-8E8E-8D2B26DE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8380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806F093-B9F7-2F42-E871-1EF2176383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838EFC7-EE7C-ECC3-8101-72E306E210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6157B67-E511-5835-E5DF-CC3623BB6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A258-0090-479D-81AE-6C5E423E63D8}" type="datetimeFigureOut">
              <a:rPr lang="zh-TW" altLang="en-US" smtClean="0"/>
              <a:t>2025/4/6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43F6589-966F-2B40-3926-7C9E86111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1827CC0-23C1-88CD-2E7B-DBE2D2D77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D2D6-8EB8-414D-8E8E-8D2B26DE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4507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53919F-EB4A-7824-1E27-E8FA9F826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716C6A-1A5B-D89C-9EBF-6C3B3E819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A4C8D74-20F9-4DB6-0825-42B6B3150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A258-0090-479D-81AE-6C5E423E63D8}" type="datetimeFigureOut">
              <a:rPr lang="zh-TW" altLang="en-US" smtClean="0"/>
              <a:t>2025/4/6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C36A5CD-BFB3-7496-BDF7-2E25A4695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B2C8299-EDCA-E830-C49F-27EA47458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D2D6-8EB8-414D-8E8E-8D2B26DE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4412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C52343-E151-29E5-6209-6C03A288D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37BDE0B-4928-6482-22EC-B9E2120FEE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AA2AA86-C58B-AB35-4CA9-09DF5D30D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A258-0090-479D-81AE-6C5E423E63D8}" type="datetimeFigureOut">
              <a:rPr lang="zh-TW" altLang="en-US" smtClean="0"/>
              <a:t>2025/4/6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1978246-10BD-2E87-98B8-06BFD3C54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01E4E1A-CBC0-8C1A-79F8-E5194318D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D2D6-8EB8-414D-8E8E-8D2B26DE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1472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9C962B-6C74-1D6E-A3A1-30450B570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686E65-F4FC-52E0-0C69-3168458608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F9536B4-4122-D40F-53B4-8553F1BC28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99AA7F4-9480-10E4-565E-B9D1F3C3A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A258-0090-479D-81AE-6C5E423E63D8}" type="datetimeFigureOut">
              <a:rPr lang="zh-TW" altLang="en-US" smtClean="0"/>
              <a:t>2025/4/6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B1F79C3-F38F-D4AD-970F-FF4A8AFA2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718E3A9-0BFD-BC68-6445-8B4F88EDB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D2D6-8EB8-414D-8E8E-8D2B26DE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5543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99A50A-269B-42D0-6559-2D72FA3D5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6B8FBE-F904-EF51-9474-E050B04D89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4669CE0-0111-8A1D-C35E-02C2865B70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089A0C6-9FC6-01F4-3A22-C053C52597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5A995D0-FB65-B035-5CF2-ADE1C0B10C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73BE670-6610-67B4-A7C4-06A70F127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A258-0090-479D-81AE-6C5E423E63D8}" type="datetimeFigureOut">
              <a:rPr lang="zh-TW" altLang="en-US" smtClean="0"/>
              <a:t>2025/4/6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2029BB8-77A1-65C0-F72C-48294EC25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83D0BAE-5EF6-AA46-4761-A822BFB49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D2D6-8EB8-414D-8E8E-8D2B26DE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5645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60378D-9E3E-2B81-8ACC-503E9070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5E5E8ED-93AE-1ED5-EB44-62B2D5F86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A258-0090-479D-81AE-6C5E423E63D8}" type="datetimeFigureOut">
              <a:rPr lang="zh-TW" altLang="en-US" smtClean="0"/>
              <a:t>2025/4/6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E473E80-F619-59CE-57C5-14B9896A0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5AEFA52-3E20-DE13-635F-D7CE23FE6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D2D6-8EB8-414D-8E8E-8D2B26DE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5816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BA5B9B8-68C2-3633-7B05-5EC428AB7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A258-0090-479D-81AE-6C5E423E63D8}" type="datetimeFigureOut">
              <a:rPr lang="zh-TW" altLang="en-US" smtClean="0"/>
              <a:t>2025/4/6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7C5FF2A-09D4-C2DE-742D-CB383A2A2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354513D-7A31-FF1C-72E5-961AABA2D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D2D6-8EB8-414D-8E8E-8D2B26DE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5865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E619B5-7A4F-5A6C-B309-952108FAA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442BFB-FE82-0584-FCA3-462CDF1A1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598D8D0-481D-8A4C-F3D0-EA1F12F062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8E1B834-D925-70D2-D2ED-FCA3BF0B8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A258-0090-479D-81AE-6C5E423E63D8}" type="datetimeFigureOut">
              <a:rPr lang="zh-TW" altLang="en-US" smtClean="0"/>
              <a:t>2025/4/6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58CC5F2-93C3-5A17-8A7D-ACC625A45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930BB92-9595-C2D6-18AB-6E265AB4F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D2D6-8EB8-414D-8E8E-8D2B26DE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0987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9B67AB-7A2B-EEF1-626A-E689D9082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E6C3513-EC5A-5798-0CEB-B034724E76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2CC24AA-AFED-61E9-5800-87510A6555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3A97290-DDD0-84F3-0CBF-37AA7A773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A258-0090-479D-81AE-6C5E423E63D8}" type="datetimeFigureOut">
              <a:rPr lang="zh-TW" altLang="en-US" smtClean="0"/>
              <a:t>2025/4/6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5220089-85C6-CB6A-8211-97B639031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B355C4A-C216-1C31-E2FB-FB1E411F8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D2D6-8EB8-414D-8E8E-8D2B26DE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8831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0E606C1-629E-6627-1243-832368C5F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73A7355-6851-FEC1-F244-A2B21A8480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47BBA54-D61A-5EA9-7A55-41DDE77645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CAA258-0090-479D-81AE-6C5E423E63D8}" type="datetimeFigureOut">
              <a:rPr lang="zh-TW" altLang="en-US" smtClean="0"/>
              <a:t>2025/4/6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1B2F16A-7DFB-3EE6-F4B0-AEBE3665AE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64DC97C-4284-C82D-57B3-6E7BF48DC4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56D2D6-8EB8-414D-8E8E-8D2B26DE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0388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實驗六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196E4C0-5E3D-B757-7AC4-4B4BEFDDB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6695" y="3744875"/>
            <a:ext cx="2318610" cy="1370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544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實驗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6-3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404" y="1393503"/>
            <a:ext cx="7107507" cy="436579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162050" y="2176701"/>
            <a:ext cx="6096000" cy="34778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2000" dirty="0">
                <a:latin typeface="Cascadia Code" panose="020B0609020000020004" pitchFamily="49" charset="0"/>
              </a:rPr>
              <a:t>s = </a:t>
            </a:r>
            <a:r>
              <a:rPr lang="en-US" altLang="zh-TW" sz="2000" dirty="0" err="1">
                <a:latin typeface="Cascadia Code" panose="020B0609020000020004" pitchFamily="49" charset="0"/>
              </a:rPr>
              <a:t>tf</a:t>
            </a:r>
            <a:r>
              <a:rPr lang="en-US" altLang="zh-TW" sz="2000" dirty="0">
                <a:latin typeface="Cascadia Code" panose="020B0609020000020004" pitchFamily="49" charset="0"/>
              </a:rPr>
              <a:t>(</a:t>
            </a:r>
            <a:r>
              <a:rPr lang="en-US" altLang="zh-TW" sz="2000" dirty="0">
                <a:solidFill>
                  <a:srgbClr val="A709F5"/>
                </a:solidFill>
                <a:latin typeface="Cascadia Code" panose="020B0609020000020004" pitchFamily="49" charset="0"/>
              </a:rPr>
              <a:t>'s'</a:t>
            </a:r>
            <a:r>
              <a:rPr lang="en-US" altLang="zh-TW" sz="2000" dirty="0">
                <a:latin typeface="Cascadia Code" panose="020B0609020000020004" pitchFamily="49" charset="0"/>
              </a:rPr>
              <a:t>);</a:t>
            </a:r>
          </a:p>
          <a:p>
            <a:r>
              <a:rPr lang="en-US" altLang="zh-TW" sz="2000" dirty="0">
                <a:latin typeface="Cascadia Code" panose="020B0609020000020004" pitchFamily="49" charset="0"/>
              </a:rPr>
              <a:t>tau = 0.51;</a:t>
            </a:r>
          </a:p>
          <a:p>
            <a:r>
              <a:rPr lang="en-US" altLang="zh-TW" sz="2000" dirty="0" err="1">
                <a:latin typeface="Cascadia Code" panose="020B0609020000020004" pitchFamily="49" charset="0"/>
              </a:rPr>
              <a:t>K_m</a:t>
            </a:r>
            <a:r>
              <a:rPr lang="en-US" altLang="zh-TW" sz="2000" dirty="0">
                <a:latin typeface="Cascadia Code" panose="020B0609020000020004" pitchFamily="49" charset="0"/>
              </a:rPr>
              <a:t> = 307;</a:t>
            </a:r>
          </a:p>
          <a:p>
            <a:r>
              <a:rPr lang="en-US" altLang="zh-TW" sz="2000" dirty="0">
                <a:latin typeface="Cascadia Code" panose="020B0609020000020004" pitchFamily="49" charset="0"/>
              </a:rPr>
              <a:t>D = 3;</a:t>
            </a:r>
          </a:p>
          <a:p>
            <a:endParaRPr lang="en-US" altLang="zh-TW" sz="2000" dirty="0">
              <a:latin typeface="Cascadia Code" panose="020B0609020000020004" pitchFamily="49" charset="0"/>
            </a:endParaRPr>
          </a:p>
          <a:p>
            <a:r>
              <a:rPr lang="en-US" altLang="zh-TW" sz="2000" dirty="0">
                <a:latin typeface="Cascadia Code" panose="020B0609020000020004" pitchFamily="49" charset="0"/>
              </a:rPr>
              <a:t>sys = (s + D) / (s * (tau *s + 1));</a:t>
            </a:r>
          </a:p>
          <a:p>
            <a:endParaRPr lang="en-US" altLang="zh-TW" sz="2000" dirty="0">
              <a:latin typeface="Cascadia Code" panose="020B0609020000020004" pitchFamily="49" charset="0"/>
            </a:endParaRPr>
          </a:p>
          <a:p>
            <a:r>
              <a:rPr lang="en-US" altLang="zh-TW" sz="2000" dirty="0">
                <a:latin typeface="Cascadia Code" panose="020B0609020000020004" pitchFamily="49" charset="0"/>
              </a:rPr>
              <a:t>figure(1)</a:t>
            </a:r>
          </a:p>
          <a:p>
            <a:r>
              <a:rPr lang="en-US" altLang="zh-TW" sz="2000" dirty="0" err="1">
                <a:latin typeface="Cascadia Code" panose="020B0609020000020004" pitchFamily="49" charset="0"/>
              </a:rPr>
              <a:t>rlocus</a:t>
            </a:r>
            <a:r>
              <a:rPr lang="en-US" altLang="zh-TW" sz="2000" dirty="0">
                <a:latin typeface="Cascadia Code" panose="020B0609020000020004" pitchFamily="49" charset="0"/>
              </a:rPr>
              <a:t>(sys)</a:t>
            </a:r>
          </a:p>
          <a:p>
            <a:br>
              <a:rPr lang="en-US" altLang="zh-TW" sz="2000" dirty="0">
                <a:latin typeface="Cascadia Code" panose="020B0609020000020004" pitchFamily="49" charset="0"/>
              </a:rPr>
            </a:br>
            <a:endParaRPr lang="en-US" altLang="zh-TW" sz="2000" dirty="0">
              <a:latin typeface="Cascadia Code" panose="020B0609020000020004" pitchFamily="49" charset="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9667" y="2272017"/>
            <a:ext cx="5621793" cy="3382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89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實驗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6-3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65" y="1515650"/>
            <a:ext cx="11709069" cy="965496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134" y="2763575"/>
            <a:ext cx="3815720" cy="313932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38200" y="2763574"/>
            <a:ext cx="451438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Cascadia Code" panose="020B0609020000020004" pitchFamily="49" charset="0"/>
              </a:rPr>
              <a:t>s = </a:t>
            </a:r>
            <a:r>
              <a:rPr lang="en-US" altLang="zh-TW" dirty="0" err="1">
                <a:latin typeface="Cascadia Code" panose="020B0609020000020004" pitchFamily="49" charset="0"/>
              </a:rPr>
              <a:t>tf</a:t>
            </a:r>
            <a:r>
              <a:rPr lang="en-US" altLang="zh-TW" dirty="0">
                <a:latin typeface="Cascadia Code" panose="020B0609020000020004" pitchFamily="49" charset="0"/>
              </a:rPr>
              <a:t>(</a:t>
            </a:r>
            <a:r>
              <a:rPr lang="en-US" altLang="zh-TW" dirty="0">
                <a:solidFill>
                  <a:srgbClr val="A709F5"/>
                </a:solidFill>
                <a:latin typeface="Cascadia Code" panose="020B0609020000020004" pitchFamily="49" charset="0"/>
              </a:rPr>
              <a:t>'s'</a:t>
            </a:r>
            <a:r>
              <a:rPr lang="en-US" altLang="zh-TW" dirty="0">
                <a:latin typeface="Cascadia Code" panose="020B0609020000020004" pitchFamily="49" charset="0"/>
              </a:rPr>
              <a:t>);</a:t>
            </a:r>
          </a:p>
          <a:p>
            <a:r>
              <a:rPr lang="en-US" altLang="zh-TW" dirty="0">
                <a:latin typeface="Cascadia Code" panose="020B0609020000020004" pitchFamily="49" charset="0"/>
              </a:rPr>
              <a:t>tau = 0.51;</a:t>
            </a:r>
          </a:p>
          <a:p>
            <a:r>
              <a:rPr lang="en-US" altLang="zh-TW" dirty="0" err="1">
                <a:latin typeface="Cascadia Code" panose="020B0609020000020004" pitchFamily="49" charset="0"/>
              </a:rPr>
              <a:t>K_m</a:t>
            </a:r>
            <a:r>
              <a:rPr lang="en-US" altLang="zh-TW" dirty="0">
                <a:latin typeface="Cascadia Code" panose="020B0609020000020004" pitchFamily="49" charset="0"/>
              </a:rPr>
              <a:t> = 307;</a:t>
            </a:r>
          </a:p>
          <a:p>
            <a:r>
              <a:rPr lang="en-US" altLang="zh-TW" dirty="0">
                <a:latin typeface="Cascadia Code" panose="020B0609020000020004" pitchFamily="49" charset="0"/>
              </a:rPr>
              <a:t>D = 3;</a:t>
            </a:r>
          </a:p>
          <a:p>
            <a:r>
              <a:rPr lang="en-US" altLang="zh-TW" dirty="0">
                <a:latin typeface="Cascadia Code" panose="020B0609020000020004" pitchFamily="49" charset="0"/>
              </a:rPr>
              <a:t>sys = (s + D) / (s * (tau *s + 1));</a:t>
            </a:r>
          </a:p>
          <a:p>
            <a:endParaRPr lang="en-US" altLang="zh-TW" dirty="0">
              <a:latin typeface="Cascadia Code" panose="020B0609020000020004" pitchFamily="49" charset="0"/>
            </a:endParaRPr>
          </a:p>
          <a:p>
            <a:r>
              <a:rPr lang="en-US" altLang="zh-TW" dirty="0">
                <a:latin typeface="Cascadia Code" panose="020B0609020000020004" pitchFamily="49" charset="0"/>
              </a:rPr>
              <a:t>figure(2)</a:t>
            </a:r>
          </a:p>
          <a:p>
            <a:r>
              <a:rPr lang="en-US" altLang="zh-TW" dirty="0">
                <a:latin typeface="Cascadia Code" panose="020B0609020000020004" pitchFamily="49" charset="0"/>
              </a:rPr>
              <a:t>K = 3.86;</a:t>
            </a:r>
          </a:p>
          <a:p>
            <a:r>
              <a:rPr lang="en-US" altLang="zh-TW" dirty="0" err="1">
                <a:latin typeface="Cascadia Code" panose="020B0609020000020004" pitchFamily="49" charset="0"/>
              </a:rPr>
              <a:t>sys_cl</a:t>
            </a:r>
            <a:r>
              <a:rPr lang="en-US" altLang="zh-TW" dirty="0">
                <a:latin typeface="Cascadia Code" panose="020B0609020000020004" pitchFamily="49" charset="0"/>
              </a:rPr>
              <a:t> = feedback(K * sys, 1);</a:t>
            </a:r>
          </a:p>
          <a:p>
            <a:r>
              <a:rPr lang="en-US" altLang="zh-TW" dirty="0">
                <a:latin typeface="Cascadia Code" panose="020B0609020000020004" pitchFamily="49" charset="0"/>
              </a:rPr>
              <a:t>step(</a:t>
            </a:r>
            <a:r>
              <a:rPr lang="en-US" altLang="zh-TW" dirty="0" err="1">
                <a:latin typeface="Cascadia Code" panose="020B0609020000020004" pitchFamily="49" charset="0"/>
              </a:rPr>
              <a:t>sys_cl</a:t>
            </a:r>
            <a:r>
              <a:rPr lang="en-US" altLang="zh-TW" dirty="0">
                <a:latin typeface="Cascadia Code" panose="020B06090200000200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70467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實驗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6-3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65" y="1515650"/>
            <a:ext cx="11709069" cy="96549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95300" y="2656547"/>
            <a:ext cx="90830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Cascadia Code" panose="020B0609020000020004" pitchFamily="49" charset="0"/>
              </a:rPr>
              <a:t>k = 3.86 -&gt; </a:t>
            </a:r>
            <a:r>
              <a:rPr lang="en-US" altLang="zh-TW" dirty="0" err="1">
                <a:latin typeface="Cascadia Code" panose="020B0609020000020004" pitchFamily="49" charset="0"/>
              </a:rPr>
              <a:t>k_p</a:t>
            </a:r>
            <a:r>
              <a:rPr lang="en-US" altLang="zh-TW" dirty="0">
                <a:latin typeface="Cascadia Code" panose="020B0609020000020004" pitchFamily="49" charset="0"/>
              </a:rPr>
              <a:t> = k / </a:t>
            </a:r>
            <a:r>
              <a:rPr lang="en-US" altLang="zh-TW" dirty="0" err="1">
                <a:latin typeface="Cascadia Code" panose="020B0609020000020004" pitchFamily="49" charset="0"/>
              </a:rPr>
              <a:t>k_m</a:t>
            </a:r>
            <a:r>
              <a:rPr lang="en-US" altLang="zh-TW" dirty="0">
                <a:latin typeface="Cascadia Code" panose="020B0609020000020004" pitchFamily="49" charset="0"/>
              </a:rPr>
              <a:t> = 3.86 / 307  =</a:t>
            </a:r>
            <a:r>
              <a:rPr lang="en-US" altLang="zh-TW" b="1" dirty="0"/>
              <a:t>0.01257328990228013</a:t>
            </a:r>
            <a:r>
              <a:rPr lang="en-US" altLang="zh-TW" dirty="0">
                <a:latin typeface="Cascadia Code" panose="020B0609020000020004" pitchFamily="49" charset="0"/>
              </a:rPr>
              <a:t> </a:t>
            </a:r>
          </a:p>
          <a:p>
            <a:r>
              <a:rPr lang="en-US" altLang="zh-TW" dirty="0">
                <a:latin typeface="Cascadia Code" panose="020B0609020000020004" pitchFamily="49" charset="0"/>
              </a:rPr>
              <a:t> -&gt; </a:t>
            </a:r>
            <a:r>
              <a:rPr lang="en-US" altLang="zh-TW" dirty="0" err="1">
                <a:latin typeface="Cascadia Code" panose="020B0609020000020004" pitchFamily="49" charset="0"/>
              </a:rPr>
              <a:t>k_i</a:t>
            </a:r>
            <a:r>
              <a:rPr lang="en-US" altLang="zh-TW" dirty="0">
                <a:latin typeface="Cascadia Code" panose="020B0609020000020004" pitchFamily="49" charset="0"/>
              </a:rPr>
              <a:t> = </a:t>
            </a:r>
            <a:r>
              <a:rPr lang="en-US" altLang="zh-TW" dirty="0" err="1">
                <a:latin typeface="Cascadia Code" panose="020B0609020000020004" pitchFamily="49" charset="0"/>
              </a:rPr>
              <a:t>k_p</a:t>
            </a:r>
            <a:r>
              <a:rPr lang="en-US" altLang="zh-TW" dirty="0">
                <a:latin typeface="Cascadia Code" panose="020B0609020000020004" pitchFamily="49" charset="0"/>
              </a:rPr>
              <a:t> * D = 0.03771986970684039</a:t>
            </a:r>
          </a:p>
        </p:txBody>
      </p:sp>
    </p:spTree>
    <p:extLst>
      <p:ext uri="{BB962C8B-B14F-4D97-AF65-F5344CB8AC3E}">
        <p14:creationId xmlns:p14="http://schemas.microsoft.com/office/powerpoint/2010/main" val="578369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F0F24871-7E6E-6347-BF59-1F8F0DD95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問題討論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982A2E51-34D5-E916-A511-4B6C9FD64EEC}"/>
              </a:ext>
            </a:extLst>
          </p:cNvPr>
          <p:cNvSpPr txBox="1">
            <a:spLocks/>
          </p:cNvSpPr>
          <p:nvPr/>
        </p:nvSpPr>
        <p:spPr>
          <a:xfrm>
            <a:off x="925945" y="145963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(2)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根據實驗的設計，請討論參數改變對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PI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與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PID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控制器，在輸入相同步階訊號的情況下，與輸出訊號的差異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4EDB8AD8-B909-2413-AF5E-A907E5128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918643"/>
            <a:ext cx="10270837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TW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Ans: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TW" altLang="zh-TW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PI控制器適用於對穩態誤差要求高、但對超越量要求不高的系統。</a:t>
            </a:r>
            <a:endParaRPr kumimoji="0" lang="en-US" altLang="zh-TW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zh-TW" altLang="zh-TW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TW" altLang="zh-TW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PID控制器適用於對反應速度與穩定性要求高的情境。</a:t>
            </a:r>
            <a:endParaRPr kumimoji="0" lang="en-US" altLang="zh-TW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zh-TW" altLang="zh-TW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TW" altLang="zh-TW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實驗中可以透過調整比例、積分與微分增益來觀察波形變化，如：上升時間、尖峰時間、超越量、穩態誤差等指標。</a:t>
            </a:r>
          </a:p>
        </p:txBody>
      </p:sp>
    </p:spTree>
    <p:extLst>
      <p:ext uri="{BB962C8B-B14F-4D97-AF65-F5344CB8AC3E}">
        <p14:creationId xmlns:p14="http://schemas.microsoft.com/office/powerpoint/2010/main" val="460641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實驗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6-1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C2D8107A-BA0F-3B73-B0B8-10E5EFE91BA8}"/>
              </a:ext>
            </a:extLst>
          </p:cNvPr>
          <p:cNvSpPr txBox="1">
            <a:spLocks/>
          </p:cNvSpPr>
          <p:nvPr/>
        </p:nvSpPr>
        <p:spPr>
          <a:xfrm>
            <a:off x="838200" y="118254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(1)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請繪出圖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6-7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之實際系統方塊圖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5CA0DC0-8D9D-8C8C-9BB6-39F5817E4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691" y="2710603"/>
            <a:ext cx="8746836" cy="327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887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E7B129-0454-B07A-D7CB-E3CDD708ED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0DA86A-B59E-338A-ED0D-9B563FB93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實驗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6-1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47E346BA-F4F9-67CF-ABDF-E32520D4B4DC}"/>
              </a:ext>
            </a:extLst>
          </p:cNvPr>
          <p:cNvSpPr txBox="1">
            <a:spLocks/>
          </p:cNvSpPr>
          <p:nvPr/>
        </p:nvSpPr>
        <p:spPr>
          <a:xfrm>
            <a:off x="838200" y="118254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(2)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完成表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6-1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1310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C10D08-650A-9D1E-CD20-1963359201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BCCB7A-013C-4487-0064-83857C3E5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實驗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6-1-1(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軟體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5AB579FE-8C61-920F-AD04-60AD021C7552}"/>
              </a:ext>
            </a:extLst>
          </p:cNvPr>
          <p:cNvSpPr txBox="1">
            <a:spLocks/>
          </p:cNvSpPr>
          <p:nvPr/>
        </p:nvSpPr>
        <p:spPr>
          <a:xfrm>
            <a:off x="838200" y="118254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(3)10%-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觀察室示波器顯示之響應波形，並以軟體模擬。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F70D21E-1A0B-75DB-A53C-28239E9293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75" y="3325524"/>
            <a:ext cx="3260098" cy="3002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3F749C62-318E-D819-5DE2-62E801E83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476" y="3325523"/>
            <a:ext cx="3825958" cy="316735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FE0DF33-D495-82D0-6B38-5472B3026B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9759" y="3325524"/>
            <a:ext cx="3719466" cy="3093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825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7F8A4C-43C0-1012-9474-74349EE0B0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A44515-629D-E367-BE89-F2C0BB636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實驗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6-1-2(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軟體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379E0CFE-F66D-51D5-0BFA-B9DC6FD98124}"/>
              </a:ext>
            </a:extLst>
          </p:cNvPr>
          <p:cNvSpPr txBox="1">
            <a:spLocks/>
          </p:cNvSpPr>
          <p:nvPr/>
        </p:nvSpPr>
        <p:spPr>
          <a:xfrm>
            <a:off x="838200" y="118254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(3)50%-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觀察室示波器顯示之響應波形，並以軟體模擬。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0D4B9F0-8D88-3051-44E3-82D56FE53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36911"/>
            <a:ext cx="3762740" cy="25200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19012455-CD7B-6B76-59BA-B7ACCF458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6000" y="3636911"/>
            <a:ext cx="3740816" cy="252000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CF099F74-2CA1-AB4B-4254-3C2E188563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4472" y="3636911"/>
            <a:ext cx="382822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453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2789E3-E9F1-314D-762E-A193E9488C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4A95B3-215B-4AEB-7E15-56109E392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實驗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6-2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FED37D13-2721-A7CE-ACAF-02D8113392CB}"/>
              </a:ext>
            </a:extLst>
          </p:cNvPr>
          <p:cNvSpPr txBox="1">
            <a:spLocks/>
          </p:cNvSpPr>
          <p:nvPr/>
        </p:nvSpPr>
        <p:spPr>
          <a:xfrm>
            <a:off x="838200" y="118254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(1)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請繪出圖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6-8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之實際系統方塊圖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56F4038-13D0-8653-FB6F-BA7C58845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0761" y="2623127"/>
            <a:ext cx="9373390" cy="362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980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1F2BC7-F1D0-EF15-9F72-9A24222E53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C5F6F1-AD6E-C215-A2B3-F37616B5B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實驗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6-2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8A0FFC2A-66AE-F2F9-B41D-2AEDEC16D3A4}"/>
              </a:ext>
            </a:extLst>
          </p:cNvPr>
          <p:cNvSpPr txBox="1">
            <a:spLocks/>
          </p:cNvSpPr>
          <p:nvPr/>
        </p:nvSpPr>
        <p:spPr>
          <a:xfrm>
            <a:off x="838200" y="118254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(2)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完成表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6-2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87155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FE20E1-9E00-FE25-B06A-5A953ED148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743DB8-3FA5-B843-FB2B-C9D6331F0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實驗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6-2(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模擬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8695CE10-5717-44BB-1B04-8BDD8EDE1302}"/>
              </a:ext>
            </a:extLst>
          </p:cNvPr>
          <p:cNvSpPr txBox="1">
            <a:spLocks/>
          </p:cNvSpPr>
          <p:nvPr/>
        </p:nvSpPr>
        <p:spPr>
          <a:xfrm>
            <a:off x="838200" y="118254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(3)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觀察室示波器顯示之響應波形，並以軟體模擬與驗證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896633D-06E2-2C86-9D20-19CCEA5F1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363" y="3239606"/>
            <a:ext cx="3927764" cy="314221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B561BBF-A9AB-1839-40DE-6115A68BE8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8471" y="3239606"/>
            <a:ext cx="4059454" cy="3247563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2475AD7B-9B54-152A-6480-B4523BBEB6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7924" y="3325524"/>
            <a:ext cx="3959189" cy="3167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697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實驗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6-3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583" y="1300109"/>
            <a:ext cx="8223394" cy="69303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615" y="2193724"/>
            <a:ext cx="8459359" cy="417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880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1418</TotalTime>
  <Words>370</Words>
  <Application>Microsoft Office PowerPoint</Application>
  <PresentationFormat>寬螢幕</PresentationFormat>
  <Paragraphs>49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0" baseType="lpstr">
      <vt:lpstr>標楷體</vt:lpstr>
      <vt:lpstr>Aptos</vt:lpstr>
      <vt:lpstr>Aptos Display</vt:lpstr>
      <vt:lpstr>Arial</vt:lpstr>
      <vt:lpstr>Calibri</vt:lpstr>
      <vt:lpstr>Cascadia Code</vt:lpstr>
      <vt:lpstr>Office 佈景主題</vt:lpstr>
      <vt:lpstr>實驗六</vt:lpstr>
      <vt:lpstr>實驗6-1</vt:lpstr>
      <vt:lpstr>實驗6-1</vt:lpstr>
      <vt:lpstr>實驗6-1-1(軟體)</vt:lpstr>
      <vt:lpstr>實驗6-1-2(軟體)</vt:lpstr>
      <vt:lpstr>實驗6-2</vt:lpstr>
      <vt:lpstr>實驗6-2</vt:lpstr>
      <vt:lpstr>實驗6-2(模擬)</vt:lpstr>
      <vt:lpstr>實驗6-3</vt:lpstr>
      <vt:lpstr>實驗6-3</vt:lpstr>
      <vt:lpstr>實驗6-3</vt:lpstr>
      <vt:lpstr>實驗6-3</vt:lpstr>
      <vt:lpstr>問題討論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實驗一</dc:title>
  <dc:creator>葉一</dc:creator>
  <cp:lastModifiedBy>蘇昱嘉</cp:lastModifiedBy>
  <cp:revision>132</cp:revision>
  <dcterms:created xsi:type="dcterms:W3CDTF">2025-02-27T08:29:16Z</dcterms:created>
  <dcterms:modified xsi:type="dcterms:W3CDTF">2025-04-06T13:40:49Z</dcterms:modified>
</cp:coreProperties>
</file>