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342" r:id="rId4"/>
    <p:sldId id="343" r:id="rId5"/>
    <p:sldId id="344" r:id="rId6"/>
    <p:sldId id="345" r:id="rId7"/>
    <p:sldId id="34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2604" autoAdjust="0"/>
  </p:normalViewPr>
  <p:slideViewPr>
    <p:cSldViewPr snapToGrid="0">
      <p:cViewPr varScale="1">
        <p:scale>
          <a:sx n="114" d="100"/>
          <a:sy n="114" d="100"/>
        </p:scale>
        <p:origin x="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spChg chg="del mod">
          <ac:chgData name="亮佑 郭" userId="0ac4c1b3aead664f" providerId="LiveId" clId="{6D0249C2-CDB6-4B5A-AD3A-51DACC1CBF54}" dt="2025-03-02T04:26:21.232" v="1085" actId="21"/>
          <ac:spMkLst>
            <pc:docMk/>
            <pc:sldMk cId="3472544154" sldId="256"/>
            <ac:spMk id="3" creationId="{00000000-0000-0000-0000-000000000000}"/>
          </ac:spMkLst>
        </pc:spChg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  <pc:spChg chg="add mod">
          <ac:chgData name="亮佑 郭" userId="0ac4c1b3aead664f" providerId="LiveId" clId="{6D0249C2-CDB6-4B5A-AD3A-51DACC1CBF54}" dt="2025-03-01T14:44:47.444" v="1036" actId="1076"/>
          <ac:spMkLst>
            <pc:docMk/>
            <pc:sldMk cId="1791802273" sldId="281"/>
            <ac:spMk id="4" creationId="{8097CCF3-78C5-4A6F-26DD-27D59587E832}"/>
          </ac:spMkLst>
        </pc:spChg>
        <pc:spChg chg="add mod">
          <ac:chgData name="亮佑 郭" userId="0ac4c1b3aead664f" providerId="LiveId" clId="{6D0249C2-CDB6-4B5A-AD3A-51DACC1CBF54}" dt="2025-03-01T14:41:30.366" v="1010" actId="1076"/>
          <ac:spMkLst>
            <pc:docMk/>
            <pc:sldMk cId="1791802273" sldId="281"/>
            <ac:spMk id="6" creationId="{F71DA522-15EA-8E8C-BACE-A90A0F8C967E}"/>
          </ac:spMkLst>
        </pc:spChg>
        <pc:spChg chg="add mod">
          <ac:chgData name="亮佑 郭" userId="0ac4c1b3aead664f" providerId="LiveId" clId="{6D0249C2-CDB6-4B5A-AD3A-51DACC1CBF54}" dt="2025-03-01T14:44:49.924" v="1037" actId="1076"/>
          <ac:spMkLst>
            <pc:docMk/>
            <pc:sldMk cId="1791802273" sldId="281"/>
            <ac:spMk id="7" creationId="{2C941493-C624-8C48-27EB-C0F503973BB5}"/>
          </ac:spMkLst>
        </pc:spChg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  <pc:spChg chg="add mod">
          <ac:chgData name="亮佑 郭" userId="0ac4c1b3aead664f" providerId="LiveId" clId="{6D0249C2-CDB6-4B5A-AD3A-51DACC1CBF54}" dt="2025-03-01T13:22:27.665" v="636" actId="1076"/>
          <ac:spMkLst>
            <pc:docMk/>
            <pc:sldMk cId="2918753784" sldId="282"/>
            <ac:spMk id="6" creationId="{DB53811A-7063-5697-427B-B64DFB7568FD}"/>
          </ac:spMkLst>
        </pc:spChg>
        <pc:picChg chg="mod">
          <ac:chgData name="亮佑 郭" userId="0ac4c1b3aead664f" providerId="LiveId" clId="{6D0249C2-CDB6-4B5A-AD3A-51DACC1CBF54}" dt="2025-03-01T13:22:29.785" v="637" actId="1076"/>
          <ac:picMkLst>
            <pc:docMk/>
            <pc:sldMk cId="2918753784" sldId="282"/>
            <ac:picMk id="3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3:22:25.505" v="635" actId="1076"/>
          <ac:picMkLst>
            <pc:docMk/>
            <pc:sldMk cId="2918753784" sldId="282"/>
            <ac:picMk id="5" creationId="{94E6D5E5-C5E8-FF5D-0A3A-D19B5BE6E68B}"/>
          </ac:picMkLst>
        </pc:picChg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  <pc:picChg chg="add mod">
          <ac:chgData name="亮佑 郭" userId="0ac4c1b3aead664f" providerId="LiveId" clId="{6D0249C2-CDB6-4B5A-AD3A-51DACC1CBF54}" dt="2025-03-01T12:23:24.962" v="129" actId="14100"/>
          <ac:picMkLst>
            <pc:docMk/>
            <pc:sldMk cId="1961476027" sldId="284"/>
            <ac:picMk id="3" creationId="{04446FD3-72FC-2FB2-D9D0-3434673BB43B}"/>
          </ac:picMkLst>
        </pc:picChg>
        <pc:picChg chg="add del mod">
          <ac:chgData name="亮佑 郭" userId="0ac4c1b3aead664f" providerId="LiveId" clId="{6D0249C2-CDB6-4B5A-AD3A-51DACC1CBF54}" dt="2025-03-01T12:23:42.535" v="133" actId="478"/>
          <ac:picMkLst>
            <pc:docMk/>
            <pc:sldMk cId="1961476027" sldId="284"/>
            <ac:picMk id="6" creationId="{48718938-DA83-AFF4-B8E4-B5A4E3167AB2}"/>
          </ac:picMkLst>
        </pc:picChg>
        <pc:picChg chg="mod">
          <ac:chgData name="亮佑 郭" userId="0ac4c1b3aead664f" providerId="LiveId" clId="{6D0249C2-CDB6-4B5A-AD3A-51DACC1CBF54}" dt="2025-03-01T12:25:09.212" v="155" actId="1076"/>
          <ac:picMkLst>
            <pc:docMk/>
            <pc:sldMk cId="1961476027" sldId="284"/>
            <ac:picMk id="9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43.472" v="116" actId="478"/>
          <ac:picMkLst>
            <pc:docMk/>
            <pc:sldMk cId="1961476027" sldId="284"/>
            <ac:picMk id="10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59.411" v="122" actId="21"/>
          <ac:picMkLst>
            <pc:docMk/>
            <pc:sldMk cId="1961476027" sldId="284"/>
            <ac:picMk id="11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2:24:08.192" v="136" actId="1076"/>
          <ac:picMkLst>
            <pc:docMk/>
            <pc:sldMk cId="1961476027" sldId="284"/>
            <ac:picMk id="12" creationId="{E87E09B1-C1C6-99A5-5ABA-DDD842AF361A}"/>
          </ac:picMkLst>
        </pc:picChg>
        <pc:picChg chg="add mod">
          <ac:chgData name="亮佑 郭" userId="0ac4c1b3aead664f" providerId="LiveId" clId="{6D0249C2-CDB6-4B5A-AD3A-51DACC1CBF54}" dt="2025-03-01T12:24:29.989" v="143" actId="1076"/>
          <ac:picMkLst>
            <pc:docMk/>
            <pc:sldMk cId="1961476027" sldId="284"/>
            <ac:picMk id="14" creationId="{3FD878A2-2B05-28B7-4839-3F3C71FE1F22}"/>
          </ac:picMkLst>
        </pc:picChg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  <pc:spChg chg="mod">
          <ac:chgData name="亮佑 郭" userId="0ac4c1b3aead664f" providerId="LiveId" clId="{6D0249C2-CDB6-4B5A-AD3A-51DACC1CBF54}" dt="2025-03-01T12:24:36.822" v="144"/>
          <ac:spMkLst>
            <pc:docMk/>
            <pc:sldMk cId="3609315435" sldId="288"/>
            <ac:spMk id="2" creationId="{93DBDA2A-9D5F-65B2-42E1-FFC85E5716A9}"/>
          </ac:spMkLst>
        </pc:spChg>
        <pc:spChg chg="mod">
          <ac:chgData name="亮佑 郭" userId="0ac4c1b3aead664f" providerId="LiveId" clId="{6D0249C2-CDB6-4B5A-AD3A-51DACC1CBF54}" dt="2025-03-02T04:20:23.311" v="1069" actId="20577"/>
          <ac:spMkLst>
            <pc:docMk/>
            <pc:sldMk cId="3609315435" sldId="288"/>
            <ac:spMk id="3" creationId="{3D391326-D7A3-972A-DAD0-9B2FDFC06F41}"/>
          </ac:spMkLst>
        </pc:spChg>
        <pc:picChg chg="add mod">
          <ac:chgData name="亮佑 郭" userId="0ac4c1b3aead664f" providerId="LiveId" clId="{6D0249C2-CDB6-4B5A-AD3A-51DACC1CBF54}" dt="2025-03-01T12:25:18.123" v="159" actId="1076"/>
          <ac:picMkLst>
            <pc:docMk/>
            <pc:sldMk cId="3609315435" sldId="288"/>
            <ac:picMk id="4" creationId="{5741FEA9-4F29-FF06-659D-3FB934F207A9}"/>
          </ac:picMkLst>
        </pc:picChg>
        <pc:picChg chg="add del mod">
          <ac:chgData name="亮佑 郭" userId="0ac4c1b3aead664f" providerId="LiveId" clId="{6D0249C2-CDB6-4B5A-AD3A-51DACC1CBF54}" dt="2025-03-01T12:23:16.055" v="127" actId="478"/>
          <ac:picMkLst>
            <pc:docMk/>
            <pc:sldMk cId="3609315435" sldId="288"/>
            <ac:picMk id="11" creationId="{00000000-0000-0000-0000-000000000000}"/>
          </ac:picMkLst>
        </pc:picChg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  <pc:spChg chg="mod">
          <ac:chgData name="亮佑 郭" userId="0ac4c1b3aead664f" providerId="LiveId" clId="{6D0249C2-CDB6-4B5A-AD3A-51DACC1CBF54}" dt="2025-03-01T12:24:38.041" v="145"/>
          <ac:spMkLst>
            <pc:docMk/>
            <pc:sldMk cId="607302404" sldId="289"/>
            <ac:spMk id="2" creationId="{C7F71CDE-D6F8-DDBA-1DF9-46AD1F74E039}"/>
          </ac:spMkLst>
        </pc:spChg>
        <pc:spChg chg="del">
          <ac:chgData name="亮佑 郭" userId="0ac4c1b3aead664f" providerId="LiveId" clId="{6D0249C2-CDB6-4B5A-AD3A-51DACC1CBF54}" dt="2025-03-01T12:25:28.516" v="161"/>
          <ac:spMkLst>
            <pc:docMk/>
            <pc:sldMk cId="607302404" sldId="289"/>
            <ac:spMk id="3" creationId="{1E7291FA-C8A8-1A79-C2DD-50875A81219A}"/>
          </ac:spMkLst>
        </pc:spChg>
        <pc:spChg chg="add del mod">
          <ac:chgData name="亮佑 郭" userId="0ac4c1b3aead664f" providerId="LiveId" clId="{6D0249C2-CDB6-4B5A-AD3A-51DACC1CBF54}" dt="2025-03-01T12:30:34.958" v="173"/>
          <ac:spMkLst>
            <pc:docMk/>
            <pc:sldMk cId="607302404" sldId="289"/>
            <ac:spMk id="5" creationId="{5F77B2ED-A6E9-D096-C89D-203BBD1309D2}"/>
          </ac:spMkLst>
        </pc:spChg>
        <pc:spChg chg="add mod">
          <ac:chgData name="亮佑 郭" userId="0ac4c1b3aead664f" providerId="LiveId" clId="{6D0249C2-CDB6-4B5A-AD3A-51DACC1CBF54}" dt="2025-03-02T13:07:04.964" v="1468" actId="1076"/>
          <ac:spMkLst>
            <pc:docMk/>
            <pc:sldMk cId="607302404" sldId="289"/>
            <ac:spMk id="6" creationId="{F1B6DDEF-642D-29AB-F060-2C8869EAA1F4}"/>
          </ac:spMkLst>
        </pc:spChg>
        <pc:picChg chg="add mod">
          <ac:chgData name="亮佑 郭" userId="0ac4c1b3aead664f" providerId="LiveId" clId="{6D0249C2-CDB6-4B5A-AD3A-51DACC1CBF54}" dt="2025-03-01T12:25:32.743" v="163" actId="14100"/>
          <ac:picMkLst>
            <pc:docMk/>
            <pc:sldMk cId="607302404" sldId="289"/>
            <ac:picMk id="4" creationId="{A1D057D6-DC39-1357-E773-EBAFE63EACD8}"/>
          </ac:picMkLst>
        </pc:picChg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  <pc:spChg chg="mod">
          <ac:chgData name="亮佑 郭" userId="0ac4c1b3aead664f" providerId="LiveId" clId="{6D0249C2-CDB6-4B5A-AD3A-51DACC1CBF54}" dt="2025-03-01T12:25:55.427" v="169" actId="1076"/>
          <ac:spMkLst>
            <pc:docMk/>
            <pc:sldMk cId="1302444796" sldId="290"/>
            <ac:spMk id="2" creationId="{D8126450-EBC4-B91D-77A2-4D350FE905B7}"/>
          </ac:spMkLst>
        </pc:spChg>
        <pc:spChg chg="del">
          <ac:chgData name="亮佑 郭" userId="0ac4c1b3aead664f" providerId="LiveId" clId="{6D0249C2-CDB6-4B5A-AD3A-51DACC1CBF54}" dt="2025-03-01T12:25:46.805" v="164" actId="22"/>
          <ac:spMkLst>
            <pc:docMk/>
            <pc:sldMk cId="1302444796" sldId="290"/>
            <ac:spMk id="3" creationId="{B9209836-6949-F366-13C8-F77C783DE049}"/>
          </ac:spMkLst>
        </pc:spChg>
        <pc:spChg chg="add mod">
          <ac:chgData name="亮佑 郭" userId="0ac4c1b3aead664f" providerId="LiveId" clId="{6D0249C2-CDB6-4B5A-AD3A-51DACC1CBF54}" dt="2025-03-02T13:07:28.303" v="1492" actId="20577"/>
          <ac:spMkLst>
            <pc:docMk/>
            <pc:sldMk cId="1302444796" sldId="290"/>
            <ac:spMk id="6" creationId="{1ACC9EE2-1A1B-F64C-037C-37D79C10F091}"/>
          </ac:spMkLst>
        </pc:spChg>
        <pc:picChg chg="add mod ord">
          <ac:chgData name="亮佑 郭" userId="0ac4c1b3aead664f" providerId="LiveId" clId="{6D0249C2-CDB6-4B5A-AD3A-51DACC1CBF54}" dt="2025-03-01T12:30:53.152" v="174" actId="1076"/>
          <ac:picMkLst>
            <pc:docMk/>
            <pc:sldMk cId="1302444796" sldId="290"/>
            <ac:picMk id="5" creationId="{30575999-B37B-04FD-0D20-820268306B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實驗六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3" y="1300109"/>
            <a:ext cx="8223394" cy="6930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15" y="2193724"/>
            <a:ext cx="8459359" cy="41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8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04" y="1393503"/>
            <a:ext cx="7107507" cy="43657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62050" y="217670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latin typeface="Cascadia Code" panose="020B0609020000020004" pitchFamily="49" charset="0"/>
              </a:rPr>
              <a:t>s = </a:t>
            </a:r>
            <a:r>
              <a:rPr lang="en-US" altLang="zh-TW" sz="2000" dirty="0" err="1">
                <a:latin typeface="Cascadia Code" panose="020B0609020000020004" pitchFamily="49" charset="0"/>
              </a:rPr>
              <a:t>tf</a:t>
            </a:r>
            <a:r>
              <a:rPr lang="en-US" altLang="zh-TW" sz="2000" dirty="0">
                <a:latin typeface="Cascadia Code" panose="020B0609020000020004" pitchFamily="49" charset="0"/>
              </a:rPr>
              <a:t>(</a:t>
            </a:r>
            <a:r>
              <a:rPr lang="en-US" altLang="zh-TW" sz="2000" dirty="0">
                <a:solidFill>
                  <a:srgbClr val="A709F5"/>
                </a:solidFill>
                <a:latin typeface="Cascadia Code" panose="020B0609020000020004" pitchFamily="49" charset="0"/>
              </a:rPr>
              <a:t>'s'</a:t>
            </a:r>
            <a:r>
              <a:rPr lang="en-US" altLang="zh-TW" sz="2000" dirty="0">
                <a:latin typeface="Cascadia Code" panose="020B0609020000020004" pitchFamily="49" charset="0"/>
              </a:rPr>
              <a:t>);</a:t>
            </a:r>
          </a:p>
          <a:p>
            <a:r>
              <a:rPr lang="en-US" altLang="zh-TW" sz="2000" dirty="0">
                <a:latin typeface="Cascadia Code" panose="020B0609020000020004" pitchFamily="49" charset="0"/>
              </a:rPr>
              <a:t>tau = 0.51;</a:t>
            </a:r>
          </a:p>
          <a:p>
            <a:r>
              <a:rPr lang="en-US" altLang="zh-TW" sz="2000" dirty="0" err="1">
                <a:latin typeface="Cascadia Code" panose="020B0609020000020004" pitchFamily="49" charset="0"/>
              </a:rPr>
              <a:t>K_m</a:t>
            </a:r>
            <a:r>
              <a:rPr lang="en-US" altLang="zh-TW" sz="2000" dirty="0">
                <a:latin typeface="Cascadia Code" panose="020B0609020000020004" pitchFamily="49" charset="0"/>
              </a:rPr>
              <a:t> = 307;</a:t>
            </a:r>
          </a:p>
          <a:p>
            <a:r>
              <a:rPr lang="en-US" altLang="zh-TW" sz="2000" dirty="0">
                <a:latin typeface="Cascadia Code" panose="020B0609020000020004" pitchFamily="49" charset="0"/>
              </a:rPr>
              <a:t>D = 3;</a:t>
            </a:r>
          </a:p>
          <a:p>
            <a:endParaRPr lang="en-US" altLang="zh-TW" sz="2000" dirty="0">
              <a:latin typeface="Cascadia Code" panose="020B0609020000020004" pitchFamily="49" charset="0"/>
            </a:endParaRPr>
          </a:p>
          <a:p>
            <a:r>
              <a:rPr lang="en-US" altLang="zh-TW" sz="2000" dirty="0">
                <a:latin typeface="Cascadia Code" panose="020B0609020000020004" pitchFamily="49" charset="0"/>
              </a:rPr>
              <a:t>sys = (s + D) / (s * (tau *s + 1));</a:t>
            </a:r>
          </a:p>
          <a:p>
            <a:endParaRPr lang="en-US" altLang="zh-TW" sz="2000" dirty="0">
              <a:latin typeface="Cascadia Code" panose="020B0609020000020004" pitchFamily="49" charset="0"/>
            </a:endParaRPr>
          </a:p>
          <a:p>
            <a:r>
              <a:rPr lang="en-US" altLang="zh-TW" sz="2000" dirty="0">
                <a:latin typeface="Cascadia Code" panose="020B0609020000020004" pitchFamily="49" charset="0"/>
              </a:rPr>
              <a:t>figure(1)</a:t>
            </a:r>
          </a:p>
          <a:p>
            <a:r>
              <a:rPr lang="en-US" altLang="zh-TW" sz="2000" dirty="0" err="1">
                <a:latin typeface="Cascadia Code" panose="020B0609020000020004" pitchFamily="49" charset="0"/>
              </a:rPr>
              <a:t>rlocus</a:t>
            </a:r>
            <a:r>
              <a:rPr lang="en-US" altLang="zh-TW" sz="2000" dirty="0">
                <a:latin typeface="Cascadia Code" panose="020B0609020000020004" pitchFamily="49" charset="0"/>
              </a:rPr>
              <a:t>(sys)</a:t>
            </a:r>
          </a:p>
          <a:p>
            <a:r>
              <a:rPr lang="en-US" altLang="zh-TW" sz="2000" dirty="0" smtClean="0">
                <a:latin typeface="Cascadia Code" panose="020B0609020000020004" pitchFamily="49" charset="0"/>
              </a:rPr>
              <a:t/>
            </a:r>
            <a:br>
              <a:rPr lang="en-US" altLang="zh-TW" sz="2000" dirty="0" smtClean="0">
                <a:latin typeface="Cascadia Code" panose="020B0609020000020004" pitchFamily="49" charset="0"/>
              </a:rPr>
            </a:br>
            <a:endParaRPr lang="en-US" altLang="zh-TW" sz="2000" dirty="0">
              <a:latin typeface="Cascadia Code" panose="020B0609020000020004" pitchFamily="49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667" y="2272017"/>
            <a:ext cx="5621793" cy="338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5" y="1515650"/>
            <a:ext cx="11709069" cy="96549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34" y="2763575"/>
            <a:ext cx="3815720" cy="3139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200" y="2763574"/>
            <a:ext cx="45143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Cascadia Code" panose="020B0609020000020004" pitchFamily="49" charset="0"/>
              </a:rPr>
              <a:t>s = </a:t>
            </a:r>
            <a:r>
              <a:rPr lang="en-US" altLang="zh-TW" dirty="0" err="1">
                <a:latin typeface="Cascadia Code" panose="020B0609020000020004" pitchFamily="49" charset="0"/>
              </a:rPr>
              <a:t>tf</a:t>
            </a:r>
            <a:r>
              <a:rPr lang="en-US" altLang="zh-TW" dirty="0">
                <a:latin typeface="Cascadia Code" panose="020B0609020000020004" pitchFamily="49" charset="0"/>
              </a:rPr>
              <a:t>(</a:t>
            </a:r>
            <a:r>
              <a:rPr lang="en-US" altLang="zh-TW" dirty="0">
                <a:solidFill>
                  <a:srgbClr val="A709F5"/>
                </a:solidFill>
                <a:latin typeface="Cascadia Code" panose="020B0609020000020004" pitchFamily="49" charset="0"/>
              </a:rPr>
              <a:t>'s'</a:t>
            </a:r>
            <a:r>
              <a:rPr lang="en-US" altLang="zh-TW" dirty="0">
                <a:latin typeface="Cascadia Code" panose="020B0609020000020004" pitchFamily="49" charset="0"/>
              </a:rPr>
              <a:t>);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tau = 0.51;</a:t>
            </a:r>
          </a:p>
          <a:p>
            <a:r>
              <a:rPr lang="en-US" altLang="zh-TW" dirty="0" err="1">
                <a:latin typeface="Cascadia Code" panose="020B0609020000020004" pitchFamily="49" charset="0"/>
              </a:rPr>
              <a:t>K_m</a:t>
            </a:r>
            <a:r>
              <a:rPr lang="en-US" altLang="zh-TW" dirty="0">
                <a:latin typeface="Cascadia Code" panose="020B0609020000020004" pitchFamily="49" charset="0"/>
              </a:rPr>
              <a:t> = 307;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D = 3;</a:t>
            </a:r>
          </a:p>
          <a:p>
            <a:r>
              <a:rPr lang="en-US" altLang="zh-TW" dirty="0" smtClean="0">
                <a:latin typeface="Cascadia Code" panose="020B0609020000020004" pitchFamily="49" charset="0"/>
              </a:rPr>
              <a:t>sys </a:t>
            </a:r>
            <a:r>
              <a:rPr lang="en-US" altLang="zh-TW" dirty="0">
                <a:latin typeface="Cascadia Code" panose="020B0609020000020004" pitchFamily="49" charset="0"/>
              </a:rPr>
              <a:t>= (s + D) / (s * (tau *s + 1));</a:t>
            </a:r>
          </a:p>
          <a:p>
            <a:endParaRPr lang="en-US" altLang="zh-TW" dirty="0">
              <a:latin typeface="Cascadia Code" panose="020B0609020000020004" pitchFamily="49" charset="0"/>
            </a:endParaRPr>
          </a:p>
          <a:p>
            <a:r>
              <a:rPr lang="en-US" altLang="zh-TW" dirty="0">
                <a:latin typeface="Cascadia Code" panose="020B0609020000020004" pitchFamily="49" charset="0"/>
              </a:rPr>
              <a:t>figure(2)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K = 3.86;</a:t>
            </a:r>
          </a:p>
          <a:p>
            <a:r>
              <a:rPr lang="en-US" altLang="zh-TW" dirty="0" err="1">
                <a:latin typeface="Cascadia Code" panose="020B0609020000020004" pitchFamily="49" charset="0"/>
              </a:rPr>
              <a:t>sys_cl</a:t>
            </a:r>
            <a:r>
              <a:rPr lang="en-US" altLang="zh-TW" dirty="0">
                <a:latin typeface="Cascadia Code" panose="020B0609020000020004" pitchFamily="49" charset="0"/>
              </a:rPr>
              <a:t> = feedback(K * sys, 1);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step(</a:t>
            </a:r>
            <a:r>
              <a:rPr lang="en-US" altLang="zh-TW" dirty="0" err="1">
                <a:latin typeface="Cascadia Code" panose="020B0609020000020004" pitchFamily="49" charset="0"/>
              </a:rPr>
              <a:t>sys_cl</a:t>
            </a:r>
            <a:r>
              <a:rPr lang="en-US" altLang="zh-TW" dirty="0">
                <a:latin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046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6-3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5" y="1515650"/>
            <a:ext cx="11709069" cy="96549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5300" y="2656547"/>
            <a:ext cx="9083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ascadia Code" panose="020B0609020000020004" pitchFamily="49" charset="0"/>
              </a:rPr>
              <a:t>k = 3.86 -&gt; </a:t>
            </a:r>
            <a:r>
              <a:rPr lang="en-US" altLang="zh-TW" dirty="0" err="1" smtClean="0">
                <a:latin typeface="Cascadia Code" panose="020B0609020000020004" pitchFamily="49" charset="0"/>
              </a:rPr>
              <a:t>k_p</a:t>
            </a:r>
            <a:r>
              <a:rPr lang="en-US" altLang="zh-TW" dirty="0" smtClean="0">
                <a:latin typeface="Cascadia Code" panose="020B0609020000020004" pitchFamily="49" charset="0"/>
              </a:rPr>
              <a:t> = k / </a:t>
            </a:r>
            <a:r>
              <a:rPr lang="en-US" altLang="zh-TW" dirty="0" err="1" smtClean="0">
                <a:latin typeface="Cascadia Code" panose="020B0609020000020004" pitchFamily="49" charset="0"/>
              </a:rPr>
              <a:t>k_m</a:t>
            </a:r>
            <a:r>
              <a:rPr lang="en-US" altLang="zh-TW" dirty="0" smtClean="0">
                <a:latin typeface="Cascadia Code" panose="020B0609020000020004" pitchFamily="49" charset="0"/>
              </a:rPr>
              <a:t> = 3.86 / 307  =</a:t>
            </a:r>
            <a:r>
              <a:rPr lang="en-US" altLang="zh-TW" b="1" dirty="0"/>
              <a:t>0.01257328990228013</a:t>
            </a:r>
            <a:r>
              <a:rPr lang="en-US" altLang="zh-TW" dirty="0" smtClean="0">
                <a:latin typeface="Cascadia Code" panose="020B0609020000020004" pitchFamily="49" charset="0"/>
              </a:rPr>
              <a:t> </a:t>
            </a:r>
          </a:p>
          <a:p>
            <a:r>
              <a:rPr lang="en-US" altLang="zh-TW" dirty="0">
                <a:latin typeface="Cascadia Code" panose="020B0609020000020004" pitchFamily="49" charset="0"/>
              </a:rPr>
              <a:t> </a:t>
            </a:r>
            <a:r>
              <a:rPr lang="en-US" altLang="zh-TW" dirty="0" smtClean="0">
                <a:latin typeface="Cascadia Code" panose="020B0609020000020004" pitchFamily="49" charset="0"/>
              </a:rPr>
              <a:t>-&gt; </a:t>
            </a:r>
            <a:r>
              <a:rPr lang="en-US" altLang="zh-TW" dirty="0" err="1" smtClean="0">
                <a:latin typeface="Cascadia Code" panose="020B0609020000020004" pitchFamily="49" charset="0"/>
              </a:rPr>
              <a:t>k_i</a:t>
            </a:r>
            <a:r>
              <a:rPr lang="en-US" altLang="zh-TW" dirty="0" smtClean="0">
                <a:latin typeface="Cascadia Code" panose="020B0609020000020004" pitchFamily="49" charset="0"/>
              </a:rPr>
              <a:t> = </a:t>
            </a:r>
            <a:r>
              <a:rPr lang="en-US" altLang="zh-TW" dirty="0" err="1" smtClean="0">
                <a:latin typeface="Cascadia Code" panose="020B0609020000020004" pitchFamily="49" charset="0"/>
              </a:rPr>
              <a:t>k_p</a:t>
            </a:r>
            <a:r>
              <a:rPr lang="en-US" altLang="zh-TW" dirty="0" smtClean="0">
                <a:latin typeface="Cascadia Code" panose="020B0609020000020004" pitchFamily="49" charset="0"/>
              </a:rPr>
              <a:t> </a:t>
            </a:r>
            <a:r>
              <a:rPr lang="en-US" altLang="zh-TW" dirty="0">
                <a:latin typeface="Cascadia Code" panose="020B0609020000020004" pitchFamily="49" charset="0"/>
              </a:rPr>
              <a:t>* D = 0.03771986970684039</a:t>
            </a:r>
          </a:p>
        </p:txBody>
      </p:sp>
    </p:spTree>
    <p:extLst>
      <p:ext uri="{BB962C8B-B14F-4D97-AF65-F5344CB8AC3E}">
        <p14:creationId xmlns:p14="http://schemas.microsoft.com/office/powerpoint/2010/main" val="57836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</p:spTree>
    <p:extLst>
      <p:ext uri="{BB962C8B-B14F-4D97-AF65-F5344CB8AC3E}">
        <p14:creationId xmlns:p14="http://schemas.microsoft.com/office/powerpoint/2010/main" val="46064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130</Words>
  <Application>Microsoft Office PowerPoint</Application>
  <PresentationFormat>寬螢幕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新細明體</vt:lpstr>
      <vt:lpstr>標楷體</vt:lpstr>
      <vt:lpstr>Arial</vt:lpstr>
      <vt:lpstr>Calibri</vt:lpstr>
      <vt:lpstr>Cascadia Code</vt:lpstr>
      <vt:lpstr>Office 佈景主題</vt:lpstr>
      <vt:lpstr>實驗六</vt:lpstr>
      <vt:lpstr>實驗6-1</vt:lpstr>
      <vt:lpstr>實驗6-3</vt:lpstr>
      <vt:lpstr>實驗6-3</vt:lpstr>
      <vt:lpstr>實驗6-3</vt:lpstr>
      <vt:lpstr>實驗6-3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111</cp:revision>
  <dcterms:created xsi:type="dcterms:W3CDTF">2025-02-27T08:29:16Z</dcterms:created>
  <dcterms:modified xsi:type="dcterms:W3CDTF">2025-04-04T07:37:32Z</dcterms:modified>
</cp:coreProperties>
</file>