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56" r:id="rId3"/>
    <p:sldId id="257" r:id="rId4"/>
    <p:sldId id="345" r:id="rId5"/>
    <p:sldId id="352" r:id="rId6"/>
    <p:sldId id="353" r:id="rId7"/>
    <p:sldId id="349" r:id="rId8"/>
    <p:sldId id="354" r:id="rId9"/>
    <p:sldId id="351" r:id="rId10"/>
    <p:sldId id="35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2604" autoAdjust="0"/>
  </p:normalViewPr>
  <p:slideViewPr>
    <p:cSldViewPr snapToGrid="0">
      <p:cViewPr varScale="1">
        <p:scale>
          <a:sx n="114" d="100"/>
          <a:sy n="114" d="100"/>
        </p:scale>
        <p:origin x="6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亮佑 郭" userId="0ac4c1b3aead664f" providerId="LiveId" clId="{69C52A65-8E28-4CC2-9C97-070222943FBD}"/>
    <pc:docChg chg="undo custSel modSld">
      <pc:chgData name="亮佑 郭" userId="0ac4c1b3aead664f" providerId="LiveId" clId="{69C52A65-8E28-4CC2-9C97-070222943FBD}" dt="2025-04-06T13:49:39.372" v="118" actId="14734"/>
      <pc:docMkLst>
        <pc:docMk/>
      </pc:docMkLst>
      <pc:sldChg chg="addSp delSp modSp mod">
        <pc:chgData name="亮佑 郭" userId="0ac4c1b3aead664f" providerId="LiveId" clId="{69C52A65-8E28-4CC2-9C97-070222943FBD}" dt="2025-04-06T13:46:32.226" v="77" actId="1076"/>
        <pc:sldMkLst>
          <pc:docMk/>
          <pc:sldMk cId="161310738" sldId="346"/>
        </pc:sldMkLst>
      </pc:sldChg>
      <pc:sldChg chg="addSp delSp modSp mod">
        <pc:chgData name="亮佑 郭" userId="0ac4c1b3aead664f" providerId="LiveId" clId="{69C52A65-8E28-4CC2-9C97-070222943FBD}" dt="2025-04-06T13:49:39.372" v="118" actId="14734"/>
        <pc:sldMkLst>
          <pc:docMk/>
          <pc:sldMk cId="3487155211" sldId="349"/>
        </pc:sldMkLst>
      </pc:sldChg>
    </pc:docChg>
  </pc:docChgLst>
  <pc:docChgLst>
    <pc:chgData name="亮佑 郭" userId="0ac4c1b3aead664f" providerId="LiveId" clId="{5A27C9ED-BBD2-4D61-8A22-BDE7C1AB191E}"/>
    <pc:docChg chg="addSld modSld">
      <pc:chgData name="亮佑 郭" userId="0ac4c1b3aead664f" providerId="LiveId" clId="{5A27C9ED-BBD2-4D61-8A22-BDE7C1AB191E}" dt="2025-05-04T11:40:34.511" v="2"/>
      <pc:docMkLst>
        <pc:docMk/>
      </pc:docMkLst>
      <pc:sldChg chg="addSp delSp modSp new mod">
        <pc:chgData name="亮佑 郭" userId="0ac4c1b3aead664f" providerId="LiveId" clId="{5A27C9ED-BBD2-4D61-8A22-BDE7C1AB191E}" dt="2025-05-04T11:40:34.511" v="2"/>
        <pc:sldMkLst>
          <pc:docMk/>
          <pc:sldMk cId="2914345683" sldId="356"/>
        </pc:sldMkLst>
        <pc:spChg chg="mod">
          <ac:chgData name="亮佑 郭" userId="0ac4c1b3aead664f" providerId="LiveId" clId="{5A27C9ED-BBD2-4D61-8A22-BDE7C1AB191E}" dt="2025-05-04T11:40:34.511" v="2"/>
          <ac:spMkLst>
            <pc:docMk/>
            <pc:sldMk cId="2914345683" sldId="356"/>
            <ac:spMk id="2" creationId="{ABE026DF-D3F7-1814-03DE-6805F74DA62D}"/>
          </ac:spMkLst>
        </pc:spChg>
        <pc:spChg chg="del">
          <ac:chgData name="亮佑 郭" userId="0ac4c1b3aead664f" providerId="LiveId" clId="{5A27C9ED-BBD2-4D61-8A22-BDE7C1AB191E}" dt="2025-05-04T11:40:10.885" v="1" actId="22"/>
          <ac:spMkLst>
            <pc:docMk/>
            <pc:sldMk cId="2914345683" sldId="356"/>
            <ac:spMk id="3" creationId="{0E36116D-A28C-EF75-E36F-83B499A85E07}"/>
          </ac:spMkLst>
        </pc:spChg>
        <pc:picChg chg="add mod ord">
          <ac:chgData name="亮佑 郭" userId="0ac4c1b3aead664f" providerId="LiveId" clId="{5A27C9ED-BBD2-4D61-8A22-BDE7C1AB191E}" dt="2025-05-04T11:40:10.885" v="1" actId="22"/>
          <ac:picMkLst>
            <pc:docMk/>
            <pc:sldMk cId="2914345683" sldId="356"/>
            <ac:picMk id="5" creationId="{8256AC34-5324-E743-8E1A-901E9389FCB4}"/>
          </ac:picMkLst>
        </pc:picChg>
      </pc:sldChg>
    </pc:docChg>
  </pc:docChgLst>
  <pc:docChgLst>
    <pc:chgData name="亮佑 郭" userId="0ac4c1b3aead664f" providerId="LiveId" clId="{6D0249C2-CDB6-4B5A-AD3A-51DACC1CBF54}"/>
    <pc:docChg chg="undo redo custSel addSld modSld">
      <pc:chgData name="亮佑 郭" userId="0ac4c1b3aead664f" providerId="LiveId" clId="{6D0249C2-CDB6-4B5A-AD3A-51DACC1CBF54}" dt="2025-03-02T13:07:28.303" v="1492" actId="20577"/>
      <pc:docMkLst>
        <pc:docMk/>
      </pc:docMkLst>
      <pc:sldChg chg="addSp delSp modSp mod">
        <pc:chgData name="亮佑 郭" userId="0ac4c1b3aead664f" providerId="LiveId" clId="{6D0249C2-CDB6-4B5A-AD3A-51DACC1CBF54}" dt="2025-03-02T04:26:21.232" v="1085" actId="21"/>
        <pc:sldMkLst>
          <pc:docMk/>
          <pc:sldMk cId="3472544154" sldId="256"/>
        </pc:sldMkLst>
        <pc:picChg chg="add mod">
          <ac:chgData name="亮佑 郭" userId="0ac4c1b3aead664f" providerId="LiveId" clId="{6D0249C2-CDB6-4B5A-AD3A-51DACC1CBF54}" dt="2025-03-02T04:26:15.826" v="1084" actId="1076"/>
          <ac:picMkLst>
            <pc:docMk/>
            <pc:sldMk cId="3472544154" sldId="256"/>
            <ac:picMk id="5" creationId="{9196E4C0-5E3D-B757-7AC4-4B4BEFDDBF51}"/>
          </ac:picMkLst>
        </pc:picChg>
      </pc:sldChg>
      <pc:sldChg chg="addSp modSp mod">
        <pc:chgData name="亮佑 郭" userId="0ac4c1b3aead664f" providerId="LiveId" clId="{6D0249C2-CDB6-4B5A-AD3A-51DACC1CBF54}" dt="2025-03-01T14:44:49.924" v="1037" actId="1076"/>
        <pc:sldMkLst>
          <pc:docMk/>
          <pc:sldMk cId="1791802273" sldId="281"/>
        </pc:sldMkLst>
      </pc:sldChg>
      <pc:sldChg chg="addSp modSp mod">
        <pc:chgData name="亮佑 郭" userId="0ac4c1b3aead664f" providerId="LiveId" clId="{6D0249C2-CDB6-4B5A-AD3A-51DACC1CBF54}" dt="2025-03-01T13:22:29.785" v="637" actId="1076"/>
        <pc:sldMkLst>
          <pc:docMk/>
          <pc:sldMk cId="2918753784" sldId="282"/>
        </pc:sldMkLst>
      </pc:sldChg>
      <pc:sldChg chg="addSp delSp modSp mod">
        <pc:chgData name="亮佑 郭" userId="0ac4c1b3aead664f" providerId="LiveId" clId="{6D0249C2-CDB6-4B5A-AD3A-51DACC1CBF54}" dt="2025-03-01T12:25:09.212" v="155" actId="1076"/>
        <pc:sldMkLst>
          <pc:docMk/>
          <pc:sldMk cId="1961476027" sldId="284"/>
        </pc:sldMkLst>
      </pc:sldChg>
      <pc:sldChg chg="addSp delSp modSp new mod">
        <pc:chgData name="亮佑 郭" userId="0ac4c1b3aead664f" providerId="LiveId" clId="{6D0249C2-CDB6-4B5A-AD3A-51DACC1CBF54}" dt="2025-03-02T04:20:23.311" v="1069" actId="20577"/>
        <pc:sldMkLst>
          <pc:docMk/>
          <pc:sldMk cId="3609315435" sldId="288"/>
        </pc:sldMkLst>
      </pc:sldChg>
      <pc:sldChg chg="addSp delSp modSp new mod">
        <pc:chgData name="亮佑 郭" userId="0ac4c1b3aead664f" providerId="LiveId" clId="{6D0249C2-CDB6-4B5A-AD3A-51DACC1CBF54}" dt="2025-03-02T13:07:04.964" v="1468" actId="1076"/>
        <pc:sldMkLst>
          <pc:docMk/>
          <pc:sldMk cId="607302404" sldId="289"/>
        </pc:sldMkLst>
      </pc:sldChg>
      <pc:sldChg chg="addSp delSp modSp new mod">
        <pc:chgData name="亮佑 郭" userId="0ac4c1b3aead664f" providerId="LiveId" clId="{6D0249C2-CDB6-4B5A-AD3A-51DACC1CBF54}" dt="2025-03-02T13:07:28.303" v="1492" actId="20577"/>
        <pc:sldMkLst>
          <pc:docMk/>
          <pc:sldMk cId="1302444796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05ABF-D590-45D6-9362-AC05D4E152AF}" type="datetimeFigureOut">
              <a:rPr lang="zh-TW" altLang="en-US" smtClean="0"/>
              <a:t>2025/5/7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014AC-05A3-4B18-9167-9264044A3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8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D8E6-602D-E82C-0849-77A972311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1B2DB4-5FBF-9AF5-C9C5-969FE1611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9083A4-9994-767E-4C54-939A4AEE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6DF6FA-9549-89B3-626C-2EAF4846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10666E-CBC8-6AC3-BEE4-9C836296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52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C185D8-DEE5-0AAA-3422-FA3A0615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12F11B-FA05-BA2A-1773-2B257F076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1F1807-D99E-907E-6EEB-D73318DC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DA372F-CE43-FF24-3DCD-09BDB667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431300-2B67-7B24-BAAE-EBC802BD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38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806F093-B9F7-2F42-E871-1EF217638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38EFC7-EE7C-ECC3-8101-72E306E21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157B67-E511-5835-E5DF-CC3623BB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3F6589-966F-2B40-3926-7C9E8611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827CC0-23C1-88CD-2E7B-DBE2D2D7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50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53919F-EB4A-7824-1E27-E8FA9F82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16C6A-1A5B-D89C-9EBF-6C3B3E81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C8D74-20F9-4DB6-0825-42B6B315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36A5CD-BFB3-7496-BDF7-2E25A469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2C8299-EDCA-E830-C49F-27EA4745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41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C52343-E151-29E5-6209-6C03A288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7BDE0B-4928-6482-22EC-B9E2120FE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A2AA86-C58B-AB35-4CA9-09DF5D30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978246-10BD-2E87-98B8-06BFD3C5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1E4E1A-CBC0-8C1A-79F8-E5194318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4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C962B-6C74-1D6E-A3A1-30450B57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686E65-F4FC-52E0-0C69-316845860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9536B4-4122-D40F-53B4-8553F1BC2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9AA7F4-9480-10E4-565E-B9D1F3C3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1F79C3-F38F-D4AD-970F-FF4A8AFA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18E3A9-0BFD-BC68-6445-8B4F88ED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54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9A50A-269B-42D0-6559-2D72FA3D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6B8FBE-F904-EF51-9474-E050B04D8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669CE0-0111-8A1D-C35E-02C2865B7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089A0C6-9FC6-01F4-3A22-C053C5259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5A995D0-FB65-B035-5CF2-ADE1C0B10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73BE670-6610-67B4-A7C4-06A70F12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2025/5/7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029BB8-77A1-65C0-F72C-48294EC2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83D0BAE-5EF6-AA46-4761-A822BFB4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64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0378D-9E3E-2B81-8ACC-503E9070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E5E8ED-93AE-1ED5-EB44-62B2D5F8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2025/5/7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473E80-F619-59CE-57C5-14B9896A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AEFA52-3E20-DE13-635F-D7CE23FE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81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A5B9B8-68C2-3633-7B05-5EC428AB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2025/5/7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C5FF2A-09D4-C2DE-742D-CB383A2A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54513D-7A31-FF1C-72E5-961AABA2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86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19B5-7A4F-5A6C-B309-952108FAA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442BFB-FE82-0584-FCA3-462CDF1A1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98D8D0-481D-8A4C-F3D0-EA1F12F06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E1B834-D925-70D2-D2ED-FCA3BF0B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8CC5F2-93C3-5A17-8A7D-ACC625A4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30BB92-9595-C2D6-18AB-6E265AB4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98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B67AB-7A2B-EEF1-626A-E689D908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E6C3513-EC5A-5798-0CEB-B034724E7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CC24AA-AFED-61E9-5800-87510A655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A97290-DDD0-84F3-0CBF-37AA7A77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220089-85C6-CB6A-8211-97B63903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355C4A-C216-1C31-E2FB-FB1E411F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83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0E606C1-629E-6627-1243-832368C5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3A7355-6851-FEC1-F244-A2B21A848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7BBA54-D61A-5EA9-7A55-41DDE7764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AA258-0090-479D-81AE-6C5E423E63D8}" type="datetimeFigureOut">
              <a:rPr lang="zh-TW" altLang="en-US" smtClean="0"/>
              <a:t>2025/5/7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B2F16A-7DFB-3EE6-F4B0-AEBE3665A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4DC97C-4284-C82D-57B3-6E7BF48DC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38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實驗九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96E4C0-5E3D-B757-7AC4-4B4BEFDDB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615" y="3858087"/>
            <a:ext cx="2318610" cy="137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44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391275-AE3A-D7D6-30B9-6FE66E57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問題討論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14A22D-657E-1DCD-D00A-B2FD064B5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381240" cy="808053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0E06F35E-F153-35E4-93C3-7EAABC576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309" y="3279140"/>
            <a:ext cx="736611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零點會向左移動（頻率降低）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系統變得較穩定，超量減少，安定時間縮短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111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E026DF-D3F7-1814-03DE-6805F74DA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9-1</a:t>
            </a:r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256AC34-5324-E743-8E1A-901E9389F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1580" y="1825625"/>
            <a:ext cx="3668840" cy="4351338"/>
          </a:xfrm>
        </p:spPr>
      </p:pic>
    </p:spTree>
    <p:extLst>
      <p:ext uri="{BB962C8B-B14F-4D97-AF65-F5344CB8AC3E}">
        <p14:creationId xmlns:p14="http://schemas.microsoft.com/office/powerpoint/2010/main" val="291434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9-1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3844729" y="2211647"/>
            <a:ext cx="3901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dirty="0"/>
              <a:t>表 9-1</a:t>
            </a:r>
            <a:r>
              <a:rPr lang="zh-TW" altLang="en-US" dirty="0"/>
              <a:t>、</a:t>
            </a:r>
            <a:r>
              <a:rPr dirty="0" err="1"/>
              <a:t>零點對於暫態響應的影響</a:t>
            </a:r>
            <a:endParaRPr dirty="0"/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933335"/>
              </p:ext>
            </p:extLst>
          </p:nvPr>
        </p:nvGraphicFramePr>
        <p:xfrm>
          <a:off x="2165928" y="2798618"/>
          <a:ext cx="8585201" cy="35658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34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5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0495"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endParaRPr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endParaRPr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rPr sz="1600" b="0" dirty="0" err="1">
                          <a:solidFill>
                            <a:schemeClr val="tx1"/>
                          </a:solidFill>
                        </a:rPr>
                        <a:t>零點</a:t>
                      </a:r>
                      <a:endParaRPr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rPr sz="1600" b="0" dirty="0" err="1">
                          <a:solidFill>
                            <a:schemeClr val="tx1"/>
                          </a:solidFill>
                        </a:rPr>
                        <a:t>最大超量</a:t>
                      </a:r>
                      <a:r>
                        <a:rPr sz="1600" b="0" dirty="0">
                          <a:solidFill>
                            <a:schemeClr val="tx1"/>
                          </a:solidFill>
                        </a:rPr>
                        <a:t>[%]</a:t>
                      </a:r>
                      <a:endParaRPr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rPr sz="1600" b="0" dirty="0" err="1">
                          <a:solidFill>
                            <a:schemeClr val="tx1"/>
                          </a:solidFill>
                        </a:rPr>
                        <a:t>安定時間</a:t>
                      </a:r>
                      <a:r>
                        <a:rPr sz="16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sz="1600" b="0" dirty="0" err="1">
                          <a:solidFill>
                            <a:schemeClr val="tx1"/>
                          </a:solidFill>
                        </a:rPr>
                        <a:t>ms</a:t>
                      </a:r>
                      <a:r>
                        <a:rPr sz="1600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rPr sz="1600" b="0">
                          <a:solidFill>
                            <a:schemeClr val="tx1"/>
                          </a:solidFill>
                        </a:rPr>
                        <a:t>上升時間[ms]</a:t>
                      </a:r>
                      <a:endParaRPr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566">
                <a:tc rowSpan="3"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 b="0" dirty="0">
                          <a:solidFill>
                            <a:schemeClr val="tx1"/>
                          </a:solidFill>
                        </a:rPr>
                        <a:t>實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 sz="1200"/>
                      </a:pPr>
                      <a:r>
                        <a:rPr sz="1600" b="0" dirty="0">
                          <a:solidFill>
                            <a:schemeClr val="tx1"/>
                          </a:solidFill>
                        </a:rPr>
                        <a:t>驗</a:t>
                      </a:r>
                      <a:endParaRPr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 b="0" dirty="0" err="1">
                          <a:solidFill>
                            <a:schemeClr val="tx1"/>
                          </a:solidFill>
                        </a:rPr>
                        <a:t>未加入零點</a:t>
                      </a:r>
                      <a:endParaRPr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 b="0">
                          <a:solidFill>
                            <a:schemeClr val="tx1"/>
                          </a:solidFill>
                        </a:rPr>
                        <a:t>25%</a:t>
                      </a:r>
                      <a:endParaRPr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 b="0">
                          <a:solidFill>
                            <a:schemeClr val="tx1"/>
                          </a:solidFill>
                        </a:rPr>
                        <a:t>3320</a:t>
                      </a:r>
                      <a:endParaRPr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 b="0">
                          <a:solidFill>
                            <a:schemeClr val="tx1"/>
                          </a:solidFill>
                        </a:rPr>
                        <a:t>820</a:t>
                      </a:r>
                      <a:endParaRPr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566">
                <a:tc vMerge="1"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 b="0" dirty="0">
                          <a:solidFill>
                            <a:schemeClr val="tx1"/>
                          </a:solidFill>
                        </a:rPr>
                        <a:t>Ri = 100K，Ci = 0.1μ</a:t>
                      </a:r>
                      <a:endParaRPr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 b="0" dirty="0">
                          <a:solidFill>
                            <a:schemeClr val="tx1"/>
                          </a:solidFill>
                        </a:rPr>
                        <a:t>-100</a:t>
                      </a:r>
                      <a:endParaRPr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 b="0" dirty="0">
                          <a:solidFill>
                            <a:schemeClr val="tx1"/>
                          </a:solidFill>
                        </a:rPr>
                        <a:t>26%</a:t>
                      </a:r>
                      <a:endParaRPr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 b="0" dirty="0">
                          <a:solidFill>
                            <a:schemeClr val="tx1"/>
                          </a:solidFill>
                        </a:rPr>
                        <a:t>6000</a:t>
                      </a:r>
                      <a:endParaRPr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 b="0">
                          <a:solidFill>
                            <a:schemeClr val="tx1"/>
                          </a:solidFill>
                        </a:rPr>
                        <a:t>580</a:t>
                      </a:r>
                      <a:endParaRPr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566">
                <a:tc vMerge="1"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 b="0" dirty="0">
                          <a:solidFill>
                            <a:schemeClr val="tx1"/>
                          </a:solidFill>
                        </a:rPr>
                        <a:t>Ri = 100K，Ci = 1μ</a:t>
                      </a:r>
                      <a:endParaRPr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 b="0">
                          <a:solidFill>
                            <a:schemeClr val="tx1"/>
                          </a:solidFill>
                        </a:rPr>
                        <a:t>-10</a:t>
                      </a:r>
                      <a:endParaRPr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 b="0" dirty="0">
                          <a:solidFill>
                            <a:schemeClr val="tx1"/>
                          </a:solidFill>
                        </a:rPr>
                        <a:t>25%</a:t>
                      </a:r>
                      <a:endParaRPr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 b="0" dirty="0">
                          <a:solidFill>
                            <a:schemeClr val="tx1"/>
                          </a:solidFill>
                        </a:rPr>
                        <a:t>4680</a:t>
                      </a:r>
                      <a:endParaRPr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 b="0">
                          <a:solidFill>
                            <a:schemeClr val="tx1"/>
                          </a:solidFill>
                        </a:rPr>
                        <a:t>460</a:t>
                      </a:r>
                      <a:endParaRPr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566">
                <a:tc rowSpan="3"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 b="0" dirty="0">
                          <a:solidFill>
                            <a:schemeClr val="tx1"/>
                          </a:solidFill>
                        </a:rPr>
                        <a:t>模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 sz="1200"/>
                      </a:pPr>
                      <a:r>
                        <a:rPr sz="1600" b="0" dirty="0">
                          <a:solidFill>
                            <a:schemeClr val="tx1"/>
                          </a:solidFill>
                        </a:rPr>
                        <a:t>擬</a:t>
                      </a:r>
                      <a:endParaRPr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 b="0">
                          <a:solidFill>
                            <a:schemeClr val="tx1"/>
                          </a:solidFill>
                        </a:rPr>
                        <a:t>未加入零點</a:t>
                      </a:r>
                      <a:endParaRPr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 b="0">
                          <a:solidFill>
                            <a:schemeClr val="tx1"/>
                          </a:solidFill>
                        </a:rPr>
                        <a:t>62%</a:t>
                      </a:r>
                      <a:endParaRPr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 b="0" dirty="0">
                          <a:solidFill>
                            <a:schemeClr val="tx1"/>
                          </a:solidFill>
                        </a:rPr>
                        <a:t>5000</a:t>
                      </a:r>
                      <a:endParaRPr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 b="0">
                          <a:solidFill>
                            <a:schemeClr val="tx1"/>
                          </a:solidFill>
                        </a:rPr>
                        <a:t>666</a:t>
                      </a:r>
                      <a:endParaRPr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566">
                <a:tc vMerge="1"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 b="0">
                          <a:solidFill>
                            <a:schemeClr val="tx1"/>
                          </a:solidFill>
                        </a:rPr>
                        <a:t>Ri = 100K，Ci = 0.1μ</a:t>
                      </a:r>
                      <a:endParaRPr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 b="0">
                          <a:solidFill>
                            <a:schemeClr val="tx1"/>
                          </a:solidFill>
                        </a:rPr>
                        <a:t>-10</a:t>
                      </a:r>
                      <a:endParaRPr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 b="0">
                          <a:solidFill>
                            <a:schemeClr val="tx1"/>
                          </a:solidFill>
                        </a:rPr>
                        <a:t>63%</a:t>
                      </a:r>
                      <a:endParaRPr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 b="0" dirty="0">
                          <a:solidFill>
                            <a:schemeClr val="tx1"/>
                          </a:solidFill>
                        </a:rPr>
                        <a:t>5200</a:t>
                      </a:r>
                      <a:endParaRPr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 b="0" dirty="0">
                          <a:solidFill>
                            <a:schemeClr val="tx1"/>
                          </a:solidFill>
                        </a:rPr>
                        <a:t>640</a:t>
                      </a:r>
                      <a:endParaRPr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572">
                <a:tc vMerge="1"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 b="0">
                          <a:solidFill>
                            <a:schemeClr val="tx1"/>
                          </a:solidFill>
                        </a:rPr>
                        <a:t>Ri = 100K，Ci = 1μ</a:t>
                      </a:r>
                      <a:endParaRPr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 b="0">
                          <a:solidFill>
                            <a:schemeClr val="tx1"/>
                          </a:solidFill>
                        </a:rPr>
                        <a:t>-10</a:t>
                      </a:r>
                      <a:endParaRPr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 b="0" dirty="0">
                          <a:solidFill>
                            <a:schemeClr val="tx1"/>
                          </a:solidFill>
                        </a:rPr>
                        <a:t>40%</a:t>
                      </a:r>
                      <a:endParaRPr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 b="0">
                          <a:solidFill>
                            <a:schemeClr val="tx1"/>
                          </a:solidFill>
                        </a:rPr>
                        <a:t>4100</a:t>
                      </a:r>
                      <a:endParaRPr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 b="0" dirty="0">
                          <a:solidFill>
                            <a:schemeClr val="tx1"/>
                          </a:solidFill>
                        </a:rPr>
                        <a:t>650</a:t>
                      </a:r>
                      <a:endParaRPr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88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B02A0-01F2-5253-7B48-638574231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E02F8F-EFCB-133E-348F-EB547F2F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9-1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217C7E-3D5C-3C4B-C9B2-7D47ED9A2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944" y="1564399"/>
            <a:ext cx="1400312" cy="27311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CF7C93D-1D05-D8A4-42CD-C7DDBDDC1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56439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4A3A39-52F0-F61C-407A-77ECA9F2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9-1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784A38E-4AB7-8435-6CEC-394A23875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095" y="2574562"/>
            <a:ext cx="3363899" cy="309798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36C4F74-64AC-139B-DE1A-33BEBE771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972" y="2574562"/>
            <a:ext cx="3363899" cy="309798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3341665-1323-395B-E35E-B7E60D83B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615" y="2576961"/>
            <a:ext cx="3361294" cy="309558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519BE68-470F-FFBE-8975-3016187E9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095" y="1690688"/>
            <a:ext cx="1717603" cy="33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6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5AAA06-345F-951E-2D97-D2D41293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9-1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DC7981B-624E-21F9-D963-7609495B9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51" y="1720884"/>
            <a:ext cx="2420322" cy="310923"/>
          </a:xfrm>
          <a:prstGeom prst="rect">
            <a:avLst/>
          </a:prstGeom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AC3348BC-0EB4-43E0-64EF-A2E7FAAEA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29000" y="2062003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9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FE6527-9AD3-1965-8ACF-D51DFB28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9-1</a:t>
            </a:r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F9C7E59A-D81D-A2B1-CA8C-49D48840E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709" y="2548791"/>
            <a:ext cx="3595791" cy="318021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0755F79-CEC7-FF7D-251C-BE6075D9D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49573"/>
            <a:ext cx="2422747" cy="30902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39F0357-FCE3-4092-EE94-B13C2A1A7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330" y="2539745"/>
            <a:ext cx="3463007" cy="318926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FB3F934-94C1-FD5C-D2F1-794FAA0CC9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0651" y="2539745"/>
            <a:ext cx="3463007" cy="318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85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515031-E312-D895-4AD7-961F32D45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9-1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0DD16AF-6C22-54B5-DFBF-907968739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8769" y="1998584"/>
            <a:ext cx="5334462" cy="4005419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034FA5A-DCC5-2DAE-F76B-8AA3CBCD9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12" y="1724153"/>
            <a:ext cx="1980101" cy="24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8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632FF3-34E0-6035-5FBF-69DC87D02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9-1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13F8CBE-27F6-FD26-46CC-C5F93393C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2644"/>
            <a:ext cx="1980101" cy="240965"/>
          </a:xfr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087B7C3-31A0-AA3B-77E6-FD4C7B3A4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93" y="2412274"/>
            <a:ext cx="3636236" cy="334879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F205437-D1AA-40F9-0CEC-614418B5B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941" y="2412273"/>
            <a:ext cx="3636236" cy="334879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A202B32-00B6-D452-4898-1696DB8083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7089" y="2412273"/>
            <a:ext cx="3636236" cy="334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62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2220</TotalTime>
  <Words>121</Words>
  <Application>Microsoft Office PowerPoint</Application>
  <PresentationFormat>寬螢幕</PresentationFormat>
  <Paragraphs>52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新細明體</vt:lpstr>
      <vt:lpstr>標楷體</vt:lpstr>
      <vt:lpstr>Arial</vt:lpstr>
      <vt:lpstr>Calibri</vt:lpstr>
      <vt:lpstr>Times New Roman</vt:lpstr>
      <vt:lpstr>Office 佈景主題</vt:lpstr>
      <vt:lpstr>實驗九</vt:lpstr>
      <vt:lpstr>實驗9-1</vt:lpstr>
      <vt:lpstr>實驗9-1</vt:lpstr>
      <vt:lpstr>實驗9-1</vt:lpstr>
      <vt:lpstr>模擬9-1</vt:lpstr>
      <vt:lpstr>實驗9-1</vt:lpstr>
      <vt:lpstr>模擬9-1</vt:lpstr>
      <vt:lpstr>實驗9-1</vt:lpstr>
      <vt:lpstr>模擬9-1</vt:lpstr>
      <vt:lpstr>問題討論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實驗一</dc:title>
  <dc:creator>葉一</dc:creator>
  <cp:lastModifiedBy>葉一</cp:lastModifiedBy>
  <cp:revision>170</cp:revision>
  <dcterms:created xsi:type="dcterms:W3CDTF">2025-02-27T08:29:16Z</dcterms:created>
  <dcterms:modified xsi:type="dcterms:W3CDTF">2025-05-07T04:04:10Z</dcterms:modified>
</cp:coreProperties>
</file>