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342" r:id="rId4"/>
    <p:sldId id="34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2604" autoAdjust="0"/>
  </p:normalViewPr>
  <p:slideViewPr>
    <p:cSldViewPr snapToGrid="0">
      <p:cViewPr varScale="1">
        <p:scale>
          <a:sx n="10" d="100"/>
          <a:sy n="10" d="100"/>
        </p:scale>
        <p:origin x="7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亮佑 郭" userId="0ac4c1b3aead664f" providerId="LiveId" clId="{69C52A65-8E28-4CC2-9C97-070222943FBD}"/>
    <pc:docChg chg="undo custSel modSld">
      <pc:chgData name="亮佑 郭" userId="0ac4c1b3aead664f" providerId="LiveId" clId="{69C52A65-8E28-4CC2-9C97-070222943FBD}" dt="2025-04-06T13:49:39.372" v="118" actId="14734"/>
      <pc:docMkLst>
        <pc:docMk/>
      </pc:docMkLst>
      <pc:sldChg chg="addSp delSp modSp mod">
        <pc:chgData name="亮佑 郭" userId="0ac4c1b3aead664f" providerId="LiveId" clId="{69C52A65-8E28-4CC2-9C97-070222943FBD}" dt="2025-04-06T13:46:32.226" v="77" actId="1076"/>
        <pc:sldMkLst>
          <pc:docMk/>
          <pc:sldMk cId="161310738" sldId="346"/>
        </pc:sldMkLst>
        <pc:spChg chg="add del">
          <ac:chgData name="亮佑 郭" userId="0ac4c1b3aead664f" providerId="LiveId" clId="{69C52A65-8E28-4CC2-9C97-070222943FBD}" dt="2025-04-06T13:46:16.382" v="58" actId="22"/>
          <ac:spMkLst>
            <pc:docMk/>
            <pc:sldMk cId="161310738" sldId="346"/>
            <ac:spMk id="8" creationId="{4206B9A0-21CD-B924-735C-0DFA672DB5F0}"/>
          </ac:spMkLst>
        </pc:spChg>
        <pc:spChg chg="add mod">
          <ac:chgData name="亮佑 郭" userId="0ac4c1b3aead664f" providerId="LiveId" clId="{69C52A65-8E28-4CC2-9C97-070222943FBD}" dt="2025-04-06T13:46:32.226" v="77" actId="1076"/>
          <ac:spMkLst>
            <pc:docMk/>
            <pc:sldMk cId="161310738" sldId="346"/>
            <ac:spMk id="9" creationId="{50219755-1860-A3EF-BFC5-28081B909F11}"/>
          </ac:spMkLst>
        </pc:spChg>
        <pc:graphicFrameChg chg="add mod modGraphic">
          <ac:chgData name="亮佑 郭" userId="0ac4c1b3aead664f" providerId="LiveId" clId="{69C52A65-8E28-4CC2-9C97-070222943FBD}" dt="2025-04-06T13:46:04.118" v="52" actId="207"/>
          <ac:graphicFrameMkLst>
            <pc:docMk/>
            <pc:sldMk cId="161310738" sldId="346"/>
            <ac:graphicFrameMk id="6" creationId="{ECA25411-23B2-0600-1DD9-F48AC735A0CA}"/>
          </ac:graphicFrameMkLst>
        </pc:graphicFrameChg>
        <pc:picChg chg="add del mod">
          <ac:chgData name="亮佑 郭" userId="0ac4c1b3aead664f" providerId="LiveId" clId="{69C52A65-8E28-4CC2-9C97-070222943FBD}" dt="2025-04-06T13:44:03.872" v="34" actId="478"/>
          <ac:picMkLst>
            <pc:docMk/>
            <pc:sldMk cId="161310738" sldId="346"/>
            <ac:picMk id="5" creationId="{3297DE3C-977A-A645-183A-7FC3BA40E4A7}"/>
          </ac:picMkLst>
        </pc:picChg>
      </pc:sldChg>
      <pc:sldChg chg="addSp delSp modSp mod">
        <pc:chgData name="亮佑 郭" userId="0ac4c1b3aead664f" providerId="LiveId" clId="{69C52A65-8E28-4CC2-9C97-070222943FBD}" dt="2025-04-06T13:49:39.372" v="118" actId="14734"/>
        <pc:sldMkLst>
          <pc:docMk/>
          <pc:sldMk cId="3487155211" sldId="349"/>
        </pc:sldMkLst>
        <pc:spChg chg="add mod">
          <ac:chgData name="亮佑 郭" userId="0ac4c1b3aead664f" providerId="LiveId" clId="{69C52A65-8E28-4CC2-9C97-070222943FBD}" dt="2025-04-06T13:46:11.509" v="55" actId="1076"/>
          <ac:spMkLst>
            <pc:docMk/>
            <pc:sldMk cId="3487155211" sldId="349"/>
            <ac:spMk id="6" creationId="{60862FFA-239A-2037-1478-C659C560B798}"/>
          </ac:spMkLst>
        </pc:spChg>
        <pc:graphicFrameChg chg="add del mod modGraphic">
          <ac:chgData name="亮佑 郭" userId="0ac4c1b3aead664f" providerId="LiveId" clId="{69C52A65-8E28-4CC2-9C97-070222943FBD}" dt="2025-04-06T13:48:38.216" v="99" actId="478"/>
          <ac:graphicFrameMkLst>
            <pc:docMk/>
            <pc:sldMk cId="3487155211" sldId="349"/>
            <ac:graphicFrameMk id="7" creationId="{FD5BB32B-C784-E7E6-1C92-85E362DBFD1D}"/>
          </ac:graphicFrameMkLst>
        </pc:graphicFrameChg>
        <pc:graphicFrameChg chg="add mod modGraphic">
          <ac:chgData name="亮佑 郭" userId="0ac4c1b3aead664f" providerId="LiveId" clId="{69C52A65-8E28-4CC2-9C97-070222943FBD}" dt="2025-04-06T13:49:39.372" v="118" actId="14734"/>
          <ac:graphicFrameMkLst>
            <pc:docMk/>
            <pc:sldMk cId="3487155211" sldId="349"/>
            <ac:graphicFrameMk id="8" creationId="{770B0403-EE8E-C8E2-8FA1-98AE4BB8ABF6}"/>
          </ac:graphicFrameMkLst>
        </pc:graphicFrameChg>
        <pc:picChg chg="add del mod">
          <ac:chgData name="亮佑 郭" userId="0ac4c1b3aead664f" providerId="LiveId" clId="{69C52A65-8E28-4CC2-9C97-070222943FBD}" dt="2025-04-06T13:46:09.087" v="53" actId="478"/>
          <ac:picMkLst>
            <pc:docMk/>
            <pc:sldMk cId="3487155211" sldId="349"/>
            <ac:picMk id="5" creationId="{F9639515-E698-2B3B-06F9-A4920F54E9C9}"/>
          </ac:picMkLst>
        </pc:picChg>
      </pc:sldChg>
    </pc:docChg>
  </pc:docChgLst>
  <pc:docChgLst>
    <pc:chgData name="亮佑 郭" userId="0ac4c1b3aead664f" providerId="LiveId" clId="{6D0249C2-CDB6-4B5A-AD3A-51DACC1CBF54}"/>
    <pc:docChg chg="undo redo custSel addSld modSld">
      <pc:chgData name="亮佑 郭" userId="0ac4c1b3aead664f" providerId="LiveId" clId="{6D0249C2-CDB6-4B5A-AD3A-51DACC1CBF54}" dt="2025-03-02T13:07:28.303" v="1492" actId="20577"/>
      <pc:docMkLst>
        <pc:docMk/>
      </pc:docMkLst>
      <pc:sldChg chg="addSp delSp modSp mod">
        <pc:chgData name="亮佑 郭" userId="0ac4c1b3aead664f" providerId="LiveId" clId="{6D0249C2-CDB6-4B5A-AD3A-51DACC1CBF54}" dt="2025-03-02T04:26:21.232" v="1085" actId="21"/>
        <pc:sldMkLst>
          <pc:docMk/>
          <pc:sldMk cId="3472544154" sldId="256"/>
        </pc:sldMkLst>
        <pc:picChg chg="add mod">
          <ac:chgData name="亮佑 郭" userId="0ac4c1b3aead664f" providerId="LiveId" clId="{6D0249C2-CDB6-4B5A-AD3A-51DACC1CBF54}" dt="2025-03-02T04:26:15.826" v="1084" actId="1076"/>
          <ac:picMkLst>
            <pc:docMk/>
            <pc:sldMk cId="3472544154" sldId="256"/>
            <ac:picMk id="5" creationId="{9196E4C0-5E3D-B757-7AC4-4B4BEFDDBF51}"/>
          </ac:picMkLst>
        </pc:picChg>
      </pc:sldChg>
      <pc:sldChg chg="addSp modSp mod">
        <pc:chgData name="亮佑 郭" userId="0ac4c1b3aead664f" providerId="LiveId" clId="{6D0249C2-CDB6-4B5A-AD3A-51DACC1CBF54}" dt="2025-03-01T14:44:49.924" v="1037" actId="1076"/>
        <pc:sldMkLst>
          <pc:docMk/>
          <pc:sldMk cId="1791802273" sldId="281"/>
        </pc:sldMkLst>
      </pc:sldChg>
      <pc:sldChg chg="addSp modSp mod">
        <pc:chgData name="亮佑 郭" userId="0ac4c1b3aead664f" providerId="LiveId" clId="{6D0249C2-CDB6-4B5A-AD3A-51DACC1CBF54}" dt="2025-03-01T13:22:29.785" v="637" actId="1076"/>
        <pc:sldMkLst>
          <pc:docMk/>
          <pc:sldMk cId="2918753784" sldId="282"/>
        </pc:sldMkLst>
      </pc:sldChg>
      <pc:sldChg chg="addSp delSp modSp mod">
        <pc:chgData name="亮佑 郭" userId="0ac4c1b3aead664f" providerId="LiveId" clId="{6D0249C2-CDB6-4B5A-AD3A-51DACC1CBF54}" dt="2025-03-01T12:25:09.212" v="155" actId="1076"/>
        <pc:sldMkLst>
          <pc:docMk/>
          <pc:sldMk cId="1961476027" sldId="284"/>
        </pc:sldMkLst>
      </pc:sldChg>
      <pc:sldChg chg="addSp delSp modSp new mod">
        <pc:chgData name="亮佑 郭" userId="0ac4c1b3aead664f" providerId="LiveId" clId="{6D0249C2-CDB6-4B5A-AD3A-51DACC1CBF54}" dt="2025-03-02T04:20:23.311" v="1069" actId="20577"/>
        <pc:sldMkLst>
          <pc:docMk/>
          <pc:sldMk cId="3609315435" sldId="288"/>
        </pc:sldMkLst>
      </pc:sldChg>
      <pc:sldChg chg="addSp delSp modSp new mod">
        <pc:chgData name="亮佑 郭" userId="0ac4c1b3aead664f" providerId="LiveId" clId="{6D0249C2-CDB6-4B5A-AD3A-51DACC1CBF54}" dt="2025-03-02T13:07:04.964" v="1468" actId="1076"/>
        <pc:sldMkLst>
          <pc:docMk/>
          <pc:sldMk cId="607302404" sldId="289"/>
        </pc:sldMkLst>
      </pc:sldChg>
      <pc:sldChg chg="addSp delSp modSp new mod">
        <pc:chgData name="亮佑 郭" userId="0ac4c1b3aead664f" providerId="LiveId" clId="{6D0249C2-CDB6-4B5A-AD3A-51DACC1CBF54}" dt="2025-03-02T13:07:28.303" v="1492" actId="20577"/>
        <pc:sldMkLst>
          <pc:docMk/>
          <pc:sldMk cId="1302444796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05ABF-D590-45D6-9362-AC05D4E152AF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014AC-05A3-4B18-9167-9264044A3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8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D8E6-602D-E82C-0849-77A972311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1B2DB4-5FBF-9AF5-C9C5-969FE1611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9083A4-9994-767E-4C54-939A4AEE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6DF6FA-9549-89B3-626C-2EAF4846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10666E-CBC8-6AC3-BEE4-9C836296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52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185D8-DEE5-0AAA-3422-FA3A0615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12F11B-FA05-BA2A-1773-2B257F076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1F1807-D99E-907E-6EEB-D73318DC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A372F-CE43-FF24-3DCD-09BDB667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31300-2B67-7B24-BAAE-EBC802BD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8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06F093-B9F7-2F42-E871-1EF217638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38EFC7-EE7C-ECC3-8101-72E306E2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157B67-E511-5835-E5DF-CC3623BB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3F6589-966F-2B40-3926-7C9E8611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827CC0-23C1-88CD-2E7B-DBE2D2D7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50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53919F-EB4A-7824-1E27-E8FA9F82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16C6A-1A5B-D89C-9EBF-6C3B3E81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C8D74-20F9-4DB6-0825-42B6B315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36A5CD-BFB3-7496-BDF7-2E25A469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2C8299-EDCA-E830-C49F-27EA4745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41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52343-E151-29E5-6209-6C03A288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BDE0B-4928-6482-22EC-B9E2120FE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A2AA86-C58B-AB35-4CA9-09DF5D30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978246-10BD-2E87-98B8-06BFD3C5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1E4E1A-CBC0-8C1A-79F8-E5194318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4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C962B-6C74-1D6E-A3A1-30450B57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686E65-F4FC-52E0-0C69-316845860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9536B4-4122-D40F-53B4-8553F1BC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9AA7F4-9480-10E4-565E-B9D1F3C3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1F79C3-F38F-D4AD-970F-FF4A8AFA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18E3A9-0BFD-BC68-6445-8B4F88ED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54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9A50A-269B-42D0-6559-2D72FA3D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6B8FBE-F904-EF51-9474-E050B04D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669CE0-0111-8A1D-C35E-02C2865B7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89A0C6-9FC6-01F4-3A22-C053C5259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5A995D0-FB65-B035-5CF2-ADE1C0B10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3BE670-6610-67B4-A7C4-06A70F12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029BB8-77A1-65C0-F72C-48294EC2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83D0BAE-5EF6-AA46-4761-A822BFB4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64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0378D-9E3E-2B81-8ACC-503E9070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E5E8ED-93AE-1ED5-EB44-62B2D5F8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473E80-F619-59CE-57C5-14B9896A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AEFA52-3E20-DE13-635F-D7CE23FE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81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A5B9B8-68C2-3633-7B05-5EC428AB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C5FF2A-09D4-C2DE-742D-CB383A2A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54513D-7A31-FF1C-72E5-961AABA2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86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19B5-7A4F-5A6C-B309-952108FA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42BFB-FE82-0584-FCA3-462CDF1A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98D8D0-481D-8A4C-F3D0-EA1F12F06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E1B834-D925-70D2-D2ED-FCA3BF0B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8CC5F2-93C3-5A17-8A7D-ACC625A4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30BB92-9595-C2D6-18AB-6E265AB4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8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B67AB-7A2B-EEF1-626A-E689D908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6C3513-EC5A-5798-0CEB-B034724E7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CC24AA-AFED-61E9-5800-87510A655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A97290-DDD0-84F3-0CBF-37AA7A77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220089-85C6-CB6A-8211-97B63903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355C4A-C216-1C31-E2FB-FB1E411F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83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E606C1-629E-6627-1243-832368C5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3A7355-6851-FEC1-F244-A2B21A84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7BBA54-D61A-5EA9-7A55-41DDE7764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AA258-0090-479D-81AE-6C5E423E63D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B2F16A-7DFB-3EE6-F4B0-AEBE3665A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4DC97C-4284-C82D-57B3-6E7BF48DC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實驗七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96E4C0-5E3D-B757-7AC4-4B4BEFDD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695" y="3744875"/>
            <a:ext cx="2318610" cy="13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4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25" y="1690688"/>
            <a:ext cx="8335758" cy="7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8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5474"/>
            <a:ext cx="9373908" cy="40010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77" y="2170307"/>
            <a:ext cx="5707995" cy="428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8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F0F24871-7E6E-6347-BF59-1F8F0DD9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問題討論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82A2E51-34D5-E916-A511-4B6C9FD64EEC}"/>
              </a:ext>
            </a:extLst>
          </p:cNvPr>
          <p:cNvSpPr txBox="1">
            <a:spLocks/>
          </p:cNvSpPr>
          <p:nvPr/>
        </p:nvSpPr>
        <p:spPr>
          <a:xfrm>
            <a:off x="925945" y="14596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根據實驗的設計，請討論參數改變對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PID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控制器，在輸入相同步階訊號的情況下，與輸出訊號的差異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EDB8AD8-B909-2413-AF5E-A907E5128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18643"/>
            <a:ext cx="102708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PI控制器適用於對穩態誤差要求高、但對超越量要求不高的系統。</a:t>
            </a:r>
            <a:endParaRPr kumimoji="0" lang="en-US" altLang="zh-TW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PID控制器適用於對反應速度與穩定性要求高的情境。</a:t>
            </a:r>
            <a:endParaRPr kumimoji="0" lang="en-US" altLang="zh-TW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實驗中可以透過調整比例、積分與微分增益來觀察波形變化，如：上升時間、尖峰時間、超越量、穩態誤差等指標。</a:t>
            </a:r>
          </a:p>
        </p:txBody>
      </p:sp>
    </p:spTree>
    <p:extLst>
      <p:ext uri="{BB962C8B-B14F-4D97-AF65-F5344CB8AC3E}">
        <p14:creationId xmlns:p14="http://schemas.microsoft.com/office/powerpoint/2010/main" val="46064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</TotalTime>
  <Words>113</Words>
  <Application>Microsoft Office PowerPoint</Application>
  <PresentationFormat>寬螢幕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新細明體</vt:lpstr>
      <vt:lpstr>標楷體</vt:lpstr>
      <vt:lpstr>Arial</vt:lpstr>
      <vt:lpstr>Calibri</vt:lpstr>
      <vt:lpstr>Office 佈景主題</vt:lpstr>
      <vt:lpstr>實驗七</vt:lpstr>
      <vt:lpstr>實驗7-1</vt:lpstr>
      <vt:lpstr>實驗7-1</vt:lpstr>
      <vt:lpstr>問題討論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實驗一</dc:title>
  <dc:creator>葉一</dc:creator>
  <cp:lastModifiedBy>葉一</cp:lastModifiedBy>
  <cp:revision>137</cp:revision>
  <dcterms:created xsi:type="dcterms:W3CDTF">2025-02-27T08:29:16Z</dcterms:created>
  <dcterms:modified xsi:type="dcterms:W3CDTF">2025-04-11T05:58:07Z</dcterms:modified>
</cp:coreProperties>
</file>