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318" r:id="rId4"/>
    <p:sldId id="342" r:id="rId5"/>
    <p:sldId id="302" r:id="rId6"/>
    <p:sldId id="340" r:id="rId7"/>
    <p:sldId id="34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2604" autoAdjust="0"/>
  </p:normalViewPr>
  <p:slideViewPr>
    <p:cSldViewPr snapToGrid="0">
      <p:cViewPr>
        <p:scale>
          <a:sx n="66" d="100"/>
          <a:sy n="66" d="100"/>
        </p:scale>
        <p:origin x="7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109"/>
            <a:ext cx="5229955" cy="4191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1988"/>
            <a:ext cx="9620575" cy="2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1484881"/>
            <a:ext cx="11318409" cy="8467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75" y="2738061"/>
            <a:ext cx="4535049" cy="37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1484881"/>
            <a:ext cx="11318409" cy="8467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4" y="2723947"/>
            <a:ext cx="3653333" cy="33645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39" y="2723948"/>
            <a:ext cx="3653333" cy="3364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33" y="2723948"/>
            <a:ext cx="3653333" cy="33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3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2" y="1690688"/>
            <a:ext cx="7735472" cy="4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E86190-50BB-E894-DD90-B6EC7656C957}"/>
                  </a:ext>
                </a:extLst>
              </p:cNvPr>
              <p:cNvSpPr txBox="1"/>
              <p:nvPr/>
            </p:nvSpPr>
            <p:spPr>
              <a:xfrm>
                <a:off x="931816" y="2508069"/>
                <a:ext cx="7045235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比例器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，降低時間常數，讓系統快速達到穩態響應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積分器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控制步階訊號，消除穩態誤差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微分器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，使時間常數變大，暫態響應變慢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E86190-50BB-E894-DD90-B6EC7656C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6" y="2508069"/>
                <a:ext cx="7045235" cy="1967526"/>
              </a:xfrm>
              <a:prstGeom prst="rect">
                <a:avLst/>
              </a:prstGeom>
              <a:blipFill>
                <a:blip r:embed="rId3"/>
                <a:stretch>
                  <a:fillRect l="-1384" t="-2477" b="-6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37439" cy="6019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8362B95-4C66-CCA1-911D-6BF699E7E155}"/>
              </a:ext>
            </a:extLst>
          </p:cNvPr>
          <p:cNvSpPr txBox="1"/>
          <p:nvPr/>
        </p:nvSpPr>
        <p:spPr>
          <a:xfrm>
            <a:off x="1293358" y="2619035"/>
            <a:ext cx="635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響應快，誤差值小，能增加系統穩定性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容易產生穩態誤差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39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055"/>
            <a:ext cx="5729847" cy="3669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9396F10-E3DA-88D7-E96E-B1FF66971B3E}"/>
              </a:ext>
            </a:extLst>
          </p:cNvPr>
          <p:cNvSpPr txBox="1"/>
          <p:nvPr/>
        </p:nvSpPr>
        <p:spPr>
          <a:xfrm>
            <a:off x="1254034" y="2083365"/>
            <a:ext cx="664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能消除穩態誤差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控制慢，系統穩定性會變差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61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Office 佈景主題</vt:lpstr>
      <vt:lpstr>實驗五</vt:lpstr>
      <vt:lpstr>實驗5-1</vt:lpstr>
      <vt:lpstr>實驗5-1(實體)</vt:lpstr>
      <vt:lpstr>實驗5-1(軟體)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104</cp:revision>
  <dcterms:created xsi:type="dcterms:W3CDTF">2025-02-27T08:29:16Z</dcterms:created>
  <dcterms:modified xsi:type="dcterms:W3CDTF">2025-03-28T13:20:51Z</dcterms:modified>
</cp:coreProperties>
</file>