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318" r:id="rId4"/>
    <p:sldId id="319" r:id="rId5"/>
    <p:sldId id="320" r:id="rId6"/>
    <p:sldId id="326" r:id="rId7"/>
    <p:sldId id="325" r:id="rId8"/>
    <p:sldId id="321" r:id="rId9"/>
    <p:sldId id="322" r:id="rId10"/>
    <p:sldId id="323" r:id="rId11"/>
    <p:sldId id="324" r:id="rId12"/>
    <p:sldId id="327" r:id="rId13"/>
    <p:sldId id="329" r:id="rId14"/>
    <p:sldId id="328" r:id="rId15"/>
    <p:sldId id="330" r:id="rId16"/>
    <p:sldId id="331" r:id="rId17"/>
    <p:sldId id="332" r:id="rId18"/>
    <p:sldId id="335" r:id="rId19"/>
    <p:sldId id="334" r:id="rId20"/>
    <p:sldId id="333" r:id="rId21"/>
    <p:sldId id="336" r:id="rId22"/>
    <p:sldId id="337" r:id="rId23"/>
    <p:sldId id="338" r:id="rId24"/>
    <p:sldId id="339" r:id="rId25"/>
    <p:sldId id="302" r:id="rId26"/>
    <p:sldId id="340" r:id="rId27"/>
    <p:sldId id="341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2604" autoAdjust="0"/>
  </p:normalViewPr>
  <p:slideViewPr>
    <p:cSldViewPr snapToGrid="0">
      <p:cViewPr varScale="1">
        <p:scale>
          <a:sx n="114" d="100"/>
          <a:sy n="114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spChg chg="del mod">
          <ac:chgData name="亮佑 郭" userId="0ac4c1b3aead664f" providerId="LiveId" clId="{6D0249C2-CDB6-4B5A-AD3A-51DACC1CBF54}" dt="2025-03-02T04:26:21.232" v="1085" actId="21"/>
          <ac:spMkLst>
            <pc:docMk/>
            <pc:sldMk cId="3472544154" sldId="256"/>
            <ac:spMk id="3" creationId="{00000000-0000-0000-0000-000000000000}"/>
          </ac:spMkLst>
        </pc:spChg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  <pc:spChg chg="add mod">
          <ac:chgData name="亮佑 郭" userId="0ac4c1b3aead664f" providerId="LiveId" clId="{6D0249C2-CDB6-4B5A-AD3A-51DACC1CBF54}" dt="2025-03-01T14:44:47.444" v="1036" actId="1076"/>
          <ac:spMkLst>
            <pc:docMk/>
            <pc:sldMk cId="1791802273" sldId="281"/>
            <ac:spMk id="4" creationId="{8097CCF3-78C5-4A6F-26DD-27D59587E832}"/>
          </ac:spMkLst>
        </pc:spChg>
        <pc:spChg chg="add mod">
          <ac:chgData name="亮佑 郭" userId="0ac4c1b3aead664f" providerId="LiveId" clId="{6D0249C2-CDB6-4B5A-AD3A-51DACC1CBF54}" dt="2025-03-01T14:41:30.366" v="1010" actId="1076"/>
          <ac:spMkLst>
            <pc:docMk/>
            <pc:sldMk cId="1791802273" sldId="281"/>
            <ac:spMk id="6" creationId="{F71DA522-15EA-8E8C-BACE-A90A0F8C967E}"/>
          </ac:spMkLst>
        </pc:spChg>
        <pc:spChg chg="add mod">
          <ac:chgData name="亮佑 郭" userId="0ac4c1b3aead664f" providerId="LiveId" clId="{6D0249C2-CDB6-4B5A-AD3A-51DACC1CBF54}" dt="2025-03-01T14:44:49.924" v="1037" actId="1076"/>
          <ac:spMkLst>
            <pc:docMk/>
            <pc:sldMk cId="1791802273" sldId="281"/>
            <ac:spMk id="7" creationId="{2C941493-C624-8C48-27EB-C0F503973BB5}"/>
          </ac:spMkLst>
        </pc:spChg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  <pc:spChg chg="add mod">
          <ac:chgData name="亮佑 郭" userId="0ac4c1b3aead664f" providerId="LiveId" clId="{6D0249C2-CDB6-4B5A-AD3A-51DACC1CBF54}" dt="2025-03-01T13:22:27.665" v="636" actId="1076"/>
          <ac:spMkLst>
            <pc:docMk/>
            <pc:sldMk cId="2918753784" sldId="282"/>
            <ac:spMk id="6" creationId="{DB53811A-7063-5697-427B-B64DFB7568FD}"/>
          </ac:spMkLst>
        </pc:spChg>
        <pc:picChg chg="mod">
          <ac:chgData name="亮佑 郭" userId="0ac4c1b3aead664f" providerId="LiveId" clId="{6D0249C2-CDB6-4B5A-AD3A-51DACC1CBF54}" dt="2025-03-01T13:22:29.785" v="637" actId="1076"/>
          <ac:picMkLst>
            <pc:docMk/>
            <pc:sldMk cId="2918753784" sldId="282"/>
            <ac:picMk id="3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3:22:25.505" v="635" actId="1076"/>
          <ac:picMkLst>
            <pc:docMk/>
            <pc:sldMk cId="2918753784" sldId="282"/>
            <ac:picMk id="5" creationId="{94E6D5E5-C5E8-FF5D-0A3A-D19B5BE6E68B}"/>
          </ac:picMkLst>
        </pc:picChg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  <pc:picChg chg="add mod">
          <ac:chgData name="亮佑 郭" userId="0ac4c1b3aead664f" providerId="LiveId" clId="{6D0249C2-CDB6-4B5A-AD3A-51DACC1CBF54}" dt="2025-03-01T12:23:24.962" v="129" actId="14100"/>
          <ac:picMkLst>
            <pc:docMk/>
            <pc:sldMk cId="1961476027" sldId="284"/>
            <ac:picMk id="3" creationId="{04446FD3-72FC-2FB2-D9D0-3434673BB43B}"/>
          </ac:picMkLst>
        </pc:picChg>
        <pc:picChg chg="add del mod">
          <ac:chgData name="亮佑 郭" userId="0ac4c1b3aead664f" providerId="LiveId" clId="{6D0249C2-CDB6-4B5A-AD3A-51DACC1CBF54}" dt="2025-03-01T12:23:42.535" v="133" actId="478"/>
          <ac:picMkLst>
            <pc:docMk/>
            <pc:sldMk cId="1961476027" sldId="284"/>
            <ac:picMk id="6" creationId="{48718938-DA83-AFF4-B8E4-B5A4E3167AB2}"/>
          </ac:picMkLst>
        </pc:picChg>
        <pc:picChg chg="mod">
          <ac:chgData name="亮佑 郭" userId="0ac4c1b3aead664f" providerId="LiveId" clId="{6D0249C2-CDB6-4B5A-AD3A-51DACC1CBF54}" dt="2025-03-01T12:25:09.212" v="155" actId="1076"/>
          <ac:picMkLst>
            <pc:docMk/>
            <pc:sldMk cId="1961476027" sldId="284"/>
            <ac:picMk id="9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43.472" v="116" actId="478"/>
          <ac:picMkLst>
            <pc:docMk/>
            <pc:sldMk cId="1961476027" sldId="284"/>
            <ac:picMk id="10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59.411" v="122" actId="21"/>
          <ac:picMkLst>
            <pc:docMk/>
            <pc:sldMk cId="1961476027" sldId="284"/>
            <ac:picMk id="11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2:24:08.192" v="136" actId="1076"/>
          <ac:picMkLst>
            <pc:docMk/>
            <pc:sldMk cId="1961476027" sldId="284"/>
            <ac:picMk id="12" creationId="{E87E09B1-C1C6-99A5-5ABA-DDD842AF361A}"/>
          </ac:picMkLst>
        </pc:picChg>
        <pc:picChg chg="add mod">
          <ac:chgData name="亮佑 郭" userId="0ac4c1b3aead664f" providerId="LiveId" clId="{6D0249C2-CDB6-4B5A-AD3A-51DACC1CBF54}" dt="2025-03-01T12:24:29.989" v="143" actId="1076"/>
          <ac:picMkLst>
            <pc:docMk/>
            <pc:sldMk cId="1961476027" sldId="284"/>
            <ac:picMk id="14" creationId="{3FD878A2-2B05-28B7-4839-3F3C71FE1F22}"/>
          </ac:picMkLst>
        </pc:picChg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  <pc:spChg chg="mod">
          <ac:chgData name="亮佑 郭" userId="0ac4c1b3aead664f" providerId="LiveId" clId="{6D0249C2-CDB6-4B5A-AD3A-51DACC1CBF54}" dt="2025-03-01T12:24:36.822" v="144"/>
          <ac:spMkLst>
            <pc:docMk/>
            <pc:sldMk cId="3609315435" sldId="288"/>
            <ac:spMk id="2" creationId="{93DBDA2A-9D5F-65B2-42E1-FFC85E5716A9}"/>
          </ac:spMkLst>
        </pc:spChg>
        <pc:spChg chg="mod">
          <ac:chgData name="亮佑 郭" userId="0ac4c1b3aead664f" providerId="LiveId" clId="{6D0249C2-CDB6-4B5A-AD3A-51DACC1CBF54}" dt="2025-03-02T04:20:23.311" v="1069" actId="20577"/>
          <ac:spMkLst>
            <pc:docMk/>
            <pc:sldMk cId="3609315435" sldId="288"/>
            <ac:spMk id="3" creationId="{3D391326-D7A3-972A-DAD0-9B2FDFC06F41}"/>
          </ac:spMkLst>
        </pc:spChg>
        <pc:picChg chg="add mod">
          <ac:chgData name="亮佑 郭" userId="0ac4c1b3aead664f" providerId="LiveId" clId="{6D0249C2-CDB6-4B5A-AD3A-51DACC1CBF54}" dt="2025-03-01T12:25:18.123" v="159" actId="1076"/>
          <ac:picMkLst>
            <pc:docMk/>
            <pc:sldMk cId="3609315435" sldId="288"/>
            <ac:picMk id="4" creationId="{5741FEA9-4F29-FF06-659D-3FB934F207A9}"/>
          </ac:picMkLst>
        </pc:picChg>
        <pc:picChg chg="add del mod">
          <ac:chgData name="亮佑 郭" userId="0ac4c1b3aead664f" providerId="LiveId" clId="{6D0249C2-CDB6-4B5A-AD3A-51DACC1CBF54}" dt="2025-03-01T12:23:16.055" v="127" actId="478"/>
          <ac:picMkLst>
            <pc:docMk/>
            <pc:sldMk cId="3609315435" sldId="288"/>
            <ac:picMk id="11" creationId="{00000000-0000-0000-0000-000000000000}"/>
          </ac:picMkLst>
        </pc:picChg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  <pc:spChg chg="mod">
          <ac:chgData name="亮佑 郭" userId="0ac4c1b3aead664f" providerId="LiveId" clId="{6D0249C2-CDB6-4B5A-AD3A-51DACC1CBF54}" dt="2025-03-01T12:24:38.041" v="145"/>
          <ac:spMkLst>
            <pc:docMk/>
            <pc:sldMk cId="607302404" sldId="289"/>
            <ac:spMk id="2" creationId="{C7F71CDE-D6F8-DDBA-1DF9-46AD1F74E039}"/>
          </ac:spMkLst>
        </pc:spChg>
        <pc:spChg chg="del">
          <ac:chgData name="亮佑 郭" userId="0ac4c1b3aead664f" providerId="LiveId" clId="{6D0249C2-CDB6-4B5A-AD3A-51DACC1CBF54}" dt="2025-03-01T12:25:28.516" v="161"/>
          <ac:spMkLst>
            <pc:docMk/>
            <pc:sldMk cId="607302404" sldId="289"/>
            <ac:spMk id="3" creationId="{1E7291FA-C8A8-1A79-C2DD-50875A81219A}"/>
          </ac:spMkLst>
        </pc:spChg>
        <pc:spChg chg="add del mod">
          <ac:chgData name="亮佑 郭" userId="0ac4c1b3aead664f" providerId="LiveId" clId="{6D0249C2-CDB6-4B5A-AD3A-51DACC1CBF54}" dt="2025-03-01T12:30:34.958" v="173"/>
          <ac:spMkLst>
            <pc:docMk/>
            <pc:sldMk cId="607302404" sldId="289"/>
            <ac:spMk id="5" creationId="{5F77B2ED-A6E9-D096-C89D-203BBD1309D2}"/>
          </ac:spMkLst>
        </pc:spChg>
        <pc:spChg chg="add mod">
          <ac:chgData name="亮佑 郭" userId="0ac4c1b3aead664f" providerId="LiveId" clId="{6D0249C2-CDB6-4B5A-AD3A-51DACC1CBF54}" dt="2025-03-02T13:07:04.964" v="1468" actId="1076"/>
          <ac:spMkLst>
            <pc:docMk/>
            <pc:sldMk cId="607302404" sldId="289"/>
            <ac:spMk id="6" creationId="{F1B6DDEF-642D-29AB-F060-2C8869EAA1F4}"/>
          </ac:spMkLst>
        </pc:spChg>
        <pc:picChg chg="add mod">
          <ac:chgData name="亮佑 郭" userId="0ac4c1b3aead664f" providerId="LiveId" clId="{6D0249C2-CDB6-4B5A-AD3A-51DACC1CBF54}" dt="2025-03-01T12:25:32.743" v="163" actId="14100"/>
          <ac:picMkLst>
            <pc:docMk/>
            <pc:sldMk cId="607302404" sldId="289"/>
            <ac:picMk id="4" creationId="{A1D057D6-DC39-1357-E773-EBAFE63EACD8}"/>
          </ac:picMkLst>
        </pc:picChg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  <pc:spChg chg="mod">
          <ac:chgData name="亮佑 郭" userId="0ac4c1b3aead664f" providerId="LiveId" clId="{6D0249C2-CDB6-4B5A-AD3A-51DACC1CBF54}" dt="2025-03-01T12:25:55.427" v="169" actId="1076"/>
          <ac:spMkLst>
            <pc:docMk/>
            <pc:sldMk cId="1302444796" sldId="290"/>
            <ac:spMk id="2" creationId="{D8126450-EBC4-B91D-77A2-4D350FE905B7}"/>
          </ac:spMkLst>
        </pc:spChg>
        <pc:spChg chg="del">
          <ac:chgData name="亮佑 郭" userId="0ac4c1b3aead664f" providerId="LiveId" clId="{6D0249C2-CDB6-4B5A-AD3A-51DACC1CBF54}" dt="2025-03-01T12:25:46.805" v="164" actId="22"/>
          <ac:spMkLst>
            <pc:docMk/>
            <pc:sldMk cId="1302444796" sldId="290"/>
            <ac:spMk id="3" creationId="{B9209836-6949-F366-13C8-F77C783DE049}"/>
          </ac:spMkLst>
        </pc:spChg>
        <pc:spChg chg="add mod">
          <ac:chgData name="亮佑 郭" userId="0ac4c1b3aead664f" providerId="LiveId" clId="{6D0249C2-CDB6-4B5A-AD3A-51DACC1CBF54}" dt="2025-03-02T13:07:28.303" v="1492" actId="20577"/>
          <ac:spMkLst>
            <pc:docMk/>
            <pc:sldMk cId="1302444796" sldId="290"/>
            <ac:spMk id="6" creationId="{1ACC9EE2-1A1B-F64C-037C-37D79C10F091}"/>
          </ac:spMkLst>
        </pc:spChg>
        <pc:picChg chg="add mod ord">
          <ac:chgData name="亮佑 郭" userId="0ac4c1b3aead664f" providerId="LiveId" clId="{6D0249C2-CDB6-4B5A-AD3A-51DACC1CBF54}" dt="2025-03-01T12:30:53.152" v="174" actId="1076"/>
          <ac:picMkLst>
            <pc:docMk/>
            <pc:sldMk cId="1302444796" sldId="290"/>
            <ac:picMk id="5" creationId="{30575999-B37B-04FD-0D20-820268306B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實驗四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4-2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7506"/>
            <a:ext cx="2532521" cy="53841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11963" y="278692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4-2 PI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控制對速度控制系統之影響</a:t>
            </a:r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06207"/>
              </p:ext>
            </p:extLst>
          </p:nvPr>
        </p:nvGraphicFramePr>
        <p:xfrm>
          <a:off x="2470727" y="3625273"/>
          <a:ext cx="822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b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衰減器</a:t>
                      </a:r>
                      <a:endParaRPr lang="en-US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P5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輸入信號</a:t>
                      </a:r>
                      <a:endParaRPr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Eₐ(v)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穩態響應值</a:t>
                      </a:r>
                      <a:endParaRPr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ωₜ,ₛₛ(v)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時間常數</a:t>
                      </a:r>
                    </a:p>
                    <a:p>
                      <a:pPr algn="ctr"/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τc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穩態誤差</a:t>
                      </a:r>
                    </a:p>
                    <a:p>
                      <a:pPr algn="ctr"/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eₛₛ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44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(50%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502"/>
            <a:ext cx="4823999" cy="5563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" y="2369233"/>
            <a:ext cx="3630272" cy="33433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19" y="2369237"/>
            <a:ext cx="3630272" cy="33433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99" y="2369235"/>
            <a:ext cx="3630272" cy="33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6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(50%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驗證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502"/>
            <a:ext cx="4823999" cy="5563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9" y="1968874"/>
            <a:ext cx="5441277" cy="45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4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(100%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502"/>
            <a:ext cx="4823999" cy="5563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0" y="2438065"/>
            <a:ext cx="3891472" cy="358385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791" y="2438065"/>
            <a:ext cx="3891472" cy="358385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94" y="2438065"/>
            <a:ext cx="3891472" cy="35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1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(100%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驗證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502"/>
            <a:ext cx="4823999" cy="5563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16" y="2118519"/>
            <a:ext cx="5224967" cy="43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1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01543" cy="55642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2678"/>
            <a:ext cx="9719037" cy="281980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20645" y="2367872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/>
              <a:t>，</a:t>
            </a:r>
            <a:r>
              <a:rPr lang="en-US" altLang="zh-TW" dirty="0"/>
              <a:t>D = P5 * 0.2(</a:t>
            </a:r>
            <a:r>
              <a:rPr lang="zh-TW" altLang="en-US" dirty="0"/>
              <a:t>不含</a:t>
            </a:r>
            <a:r>
              <a:rPr lang="en-US" altLang="zh-TW" dirty="0"/>
              <a:t>A5</a:t>
            </a:r>
            <a:r>
              <a:rPr lang="zh-TW" altLang="en-US" dirty="0"/>
              <a:t>的五倍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10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83" y="1386860"/>
            <a:ext cx="2947128" cy="60765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475019" y="314382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4-3 PD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控制對速度控制系統之影響</a:t>
            </a:r>
          </a:p>
        </p:txBody>
      </p:sp>
      <p:graphicFrame>
        <p:nvGraphicFramePr>
          <p:cNvPr id="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444376"/>
              </p:ext>
            </p:extLst>
          </p:nvPr>
        </p:nvGraphicFramePr>
        <p:xfrm>
          <a:off x="2424546" y="3954462"/>
          <a:ext cx="822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b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衰減器</a:t>
                      </a:r>
                      <a:endParaRPr lang="en-US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輸入信號</a:t>
                      </a:r>
                    </a:p>
                    <a:p>
                      <a:pPr algn="ctr"/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Eₐ(v)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穩態響應值</a:t>
                      </a:r>
                      <a:endParaRPr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ωₜ,ₛₛ(v)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時間常數</a:t>
                      </a:r>
                    </a:p>
                    <a:p>
                      <a:pPr algn="ctr"/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τc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穩態誤差</a:t>
                      </a:r>
                    </a:p>
                    <a:p>
                      <a:pPr algn="ctr"/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eₛₛ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37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690688"/>
            <a:ext cx="7295535" cy="4362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64" y="3091249"/>
            <a:ext cx="3990001" cy="288811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62" y="3091249"/>
            <a:ext cx="3990001" cy="288811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99" y="3091250"/>
            <a:ext cx="3990001" cy="288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94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驗證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690688"/>
            <a:ext cx="7295535" cy="4362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97" y="2324996"/>
            <a:ext cx="4589908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0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690688"/>
            <a:ext cx="7295535" cy="4362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9" y="2872441"/>
            <a:ext cx="3973136" cy="287451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864" y="2872441"/>
            <a:ext cx="3973136" cy="287451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476" y="2872441"/>
            <a:ext cx="3973136" cy="287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65" y="1411641"/>
            <a:ext cx="7144747" cy="8097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16" y="2737204"/>
            <a:ext cx="9874384" cy="28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驗證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690688"/>
            <a:ext cx="7295535" cy="4362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46" y="2354493"/>
            <a:ext cx="4589908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02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4-4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753465" cy="3274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07" y="3025344"/>
            <a:ext cx="9823970" cy="25815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4014" y="2337092"/>
            <a:ext cx="7039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/>
              <a:t>，</a:t>
            </a:r>
            <a:r>
              <a:rPr lang="en-US" altLang="zh-TW" dirty="0"/>
              <a:t>D = 0.2 * P4</a:t>
            </a:r>
            <a:r>
              <a:rPr lang="zh-TW" altLang="en-US" dirty="0"/>
              <a:t>，</a:t>
            </a:r>
            <a:r>
              <a:rPr lang="en-US" altLang="zh-TW" dirty="0"/>
              <a:t> I = P5 * 1/0.4 (</a:t>
            </a:r>
            <a:r>
              <a:rPr lang="zh-TW" altLang="en-US" dirty="0"/>
              <a:t>不含</a:t>
            </a:r>
            <a:r>
              <a:rPr lang="en-US" altLang="zh-TW" dirty="0"/>
              <a:t>A5</a:t>
            </a:r>
            <a:r>
              <a:rPr lang="zh-TW" altLang="en-US" dirty="0"/>
              <a:t>的五倍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94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4-4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67" y="1690688"/>
            <a:ext cx="10023852" cy="6092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F5C7D9-6DA7-B7D4-9DE0-E5D58FCC3915}"/>
              </a:ext>
            </a:extLst>
          </p:cNvPr>
          <p:cNvSpPr txBox="1">
            <a:spLocks/>
          </p:cNvSpPr>
          <p:nvPr/>
        </p:nvSpPr>
        <p:spPr>
          <a:xfrm>
            <a:off x="4045527" y="3140363"/>
            <a:ext cx="5948218" cy="1173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4-4 PID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控制對速度控制系統之影響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263063BD-54BF-E0D2-00FB-1DD084705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484899"/>
              </p:ext>
            </p:extLst>
          </p:nvPr>
        </p:nvGraphicFramePr>
        <p:xfrm>
          <a:off x="1981200" y="4013201"/>
          <a:ext cx="8229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8536">
                <a:tc>
                  <a:txBody>
                    <a:bodyPr/>
                    <a:lstStyle/>
                    <a:p>
                      <a:pPr algn="ctr"/>
                      <a:r>
                        <a:rPr b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衰減器</a:t>
                      </a:r>
                      <a:endParaRPr lang="en-US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P4, P5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輸入信號</a:t>
                      </a:r>
                    </a:p>
                    <a:p>
                      <a:pPr algn="ctr"/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Eₐ(v)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穩態響應值</a:t>
                      </a:r>
                    </a:p>
                    <a:p>
                      <a:pPr algn="ctr"/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ωₜ,ₛₛ(v)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時間常數</a:t>
                      </a:r>
                      <a:endParaRPr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b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τc</a:t>
                      </a:r>
                      <a:endParaRPr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穩態誤差</a:t>
                      </a:r>
                      <a:endParaRPr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eₛₛ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穩態轉速</a:t>
                      </a:r>
                      <a:endParaRPr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ωₛₛ(rpm)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10%,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+5V</a:t>
                      </a:r>
                    </a:p>
                    <a:p>
                      <a:pPr algn="ctr"/>
                      <a:endParaRPr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4.66</a:t>
                      </a:r>
                    </a:p>
                    <a:p>
                      <a:pPr algn="ctr"/>
                      <a:endParaRPr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0.182</a:t>
                      </a:r>
                    </a:p>
                    <a:p>
                      <a:pPr algn="ctr"/>
                      <a:endParaRPr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0.34</a:t>
                      </a:r>
                    </a:p>
                    <a:p>
                      <a:pPr algn="ctr"/>
                      <a:endParaRPr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296</a:t>
                      </a:r>
                      <a:endParaRPr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90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03544" cy="5052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8" y="2743199"/>
            <a:ext cx="3789056" cy="24089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8" y="2743199"/>
            <a:ext cx="3789056" cy="24089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268" y="2743199"/>
            <a:ext cx="3789056" cy="240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84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03544" cy="50520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53" y="2442983"/>
            <a:ext cx="4474094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03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2" y="1690688"/>
            <a:ext cx="7735472" cy="402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DE86190-50BB-E894-DD90-B6EC7656C957}"/>
                  </a:ext>
                </a:extLst>
              </p:cNvPr>
              <p:cNvSpPr txBox="1"/>
              <p:nvPr/>
            </p:nvSpPr>
            <p:spPr>
              <a:xfrm>
                <a:off x="931816" y="2508069"/>
                <a:ext cx="7045235" cy="196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比例器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提高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TW" altLang="en-US" sz="2400" i="1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，降低時間常數，讓系統快速達到穩態響應</a:t>
                </a: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積分器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控制步階訊號，消除穩態誤差</a:t>
                </a: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微分器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提高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TW" altLang="en-US" sz="2400" i="1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，使時間常數變大，暫態響應變慢</a:t>
                </a: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DE86190-50BB-E894-DD90-B6EC7656C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16" y="2508069"/>
                <a:ext cx="7045235" cy="1967526"/>
              </a:xfrm>
              <a:prstGeom prst="rect">
                <a:avLst/>
              </a:prstGeom>
              <a:blipFill>
                <a:blip r:embed="rId3"/>
                <a:stretch>
                  <a:fillRect l="-1384" t="-2477" b="-61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54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37439" cy="60198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8362B95-4C66-CCA1-911D-6BF699E7E155}"/>
              </a:ext>
            </a:extLst>
          </p:cNvPr>
          <p:cNvSpPr txBox="1"/>
          <p:nvPr/>
        </p:nvSpPr>
        <p:spPr>
          <a:xfrm>
            <a:off x="1293358" y="2619035"/>
            <a:ext cx="635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響應快，誤差值小，能增加系統穩定性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容易產生穩態誤差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3399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055"/>
            <a:ext cx="5729847" cy="36690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9396F10-E3DA-88D7-E96E-B1FF66971B3E}"/>
              </a:ext>
            </a:extLst>
          </p:cNvPr>
          <p:cNvSpPr txBox="1"/>
          <p:nvPr/>
        </p:nvSpPr>
        <p:spPr>
          <a:xfrm>
            <a:off x="1254034" y="2083365"/>
            <a:ext cx="664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能消除穩態誤差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控制慢，系統穩定性會變差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064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65" y="1411641"/>
            <a:ext cx="7144747" cy="8097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16" y="2737204"/>
            <a:ext cx="9874384" cy="288684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20645" y="2367872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P1 (</a:t>
            </a:r>
            <a:r>
              <a:rPr lang="zh-TW" altLang="en-US" dirty="0"/>
              <a:t>不含</a:t>
            </a:r>
            <a:r>
              <a:rPr lang="en-US" altLang="zh-TW" dirty="0"/>
              <a:t>A5</a:t>
            </a:r>
            <a:r>
              <a:rPr lang="zh-TW" altLang="en-US" dirty="0"/>
              <a:t>的五倍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69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898715" cy="54557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5EA8941-590E-1A01-58FA-D71366E5E71C}"/>
              </a:ext>
            </a:extLst>
          </p:cNvPr>
          <p:cNvSpPr txBox="1">
            <a:spLocks/>
          </p:cNvSpPr>
          <p:nvPr/>
        </p:nvSpPr>
        <p:spPr>
          <a:xfrm>
            <a:off x="4062614" y="2821713"/>
            <a:ext cx="5821680" cy="222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4-1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控制對速度控制系統之影響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B6CE7320-A1A9-F3B9-44A2-70BF0F429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92757"/>
              </p:ext>
            </p:extLst>
          </p:nvPr>
        </p:nvGraphicFramePr>
        <p:xfrm>
          <a:off x="2286000" y="3193035"/>
          <a:ext cx="822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b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衰減器</a:t>
                      </a:r>
                      <a:endParaRPr lang="en-US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輸入信號</a:t>
                      </a:r>
                      <a:endParaRPr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Eₐ(v)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穩態響應值</a:t>
                      </a:r>
                      <a:endParaRPr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ωₜ,ₛₛ(v)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時間常數</a:t>
                      </a:r>
                      <a:endParaRPr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b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sz="1600" b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endParaRPr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穩態誤差</a:t>
                      </a:r>
                      <a:endParaRPr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eₛₛ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96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4-1(P1=50%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86" y="1598221"/>
            <a:ext cx="10402924" cy="5198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86" y="2440584"/>
            <a:ext cx="3480167" cy="32050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39" y="2440584"/>
            <a:ext cx="3480167" cy="320506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16" y="2440584"/>
            <a:ext cx="3480167" cy="32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0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4-1(P1=50%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驗證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86" y="1598221"/>
            <a:ext cx="10402924" cy="51984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685" y="2408904"/>
            <a:ext cx="6228630" cy="38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7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4-1(P1=100%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86" y="1598221"/>
            <a:ext cx="10402924" cy="5198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" y="2810126"/>
            <a:ext cx="3715061" cy="342139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1599" b="196"/>
          <a:stretch/>
        </p:blipFill>
        <p:spPr>
          <a:xfrm>
            <a:off x="7590504" y="2810126"/>
            <a:ext cx="4218038" cy="341369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052" y="2810126"/>
            <a:ext cx="3713992" cy="34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5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4-1(P1=100%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驗證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86" y="1598221"/>
            <a:ext cx="10402924" cy="5198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51" y="2118065"/>
            <a:ext cx="4988993" cy="41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8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4044"/>
            <a:ext cx="5332606" cy="5455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8063"/>
            <a:ext cx="8986122" cy="254421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93058" y="2229127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/>
              <a:t>，</a:t>
            </a:r>
            <a:r>
              <a:rPr lang="en-US" altLang="zh-TW" dirty="0"/>
              <a:t>I = P5 * 1/0.8(</a:t>
            </a:r>
            <a:r>
              <a:rPr lang="zh-TW" altLang="en-US" dirty="0"/>
              <a:t>不含</a:t>
            </a:r>
            <a:r>
              <a:rPr lang="en-US" altLang="zh-TW" dirty="0"/>
              <a:t>A5</a:t>
            </a:r>
            <a:r>
              <a:rPr lang="zh-TW" altLang="en-US" dirty="0"/>
              <a:t>的五倍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72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389</Words>
  <Application>Microsoft Office PowerPoint</Application>
  <PresentationFormat>寬螢幕</PresentationFormat>
  <Paragraphs>120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Aptos</vt:lpstr>
      <vt:lpstr>Aptos Display</vt:lpstr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實驗四</vt:lpstr>
      <vt:lpstr>實驗4-1</vt:lpstr>
      <vt:lpstr>實驗4-1</vt:lpstr>
      <vt:lpstr>實驗4-1</vt:lpstr>
      <vt:lpstr>實驗4-1(P1=50% 模擬)</vt:lpstr>
      <vt:lpstr>實驗4-1(P1=50% 驗證)</vt:lpstr>
      <vt:lpstr>實驗4-1(P1=100% 模擬)</vt:lpstr>
      <vt:lpstr>實驗4-1(P1=100% 驗證)</vt:lpstr>
      <vt:lpstr>實驗4-2</vt:lpstr>
      <vt:lpstr>實驗4-2</vt:lpstr>
      <vt:lpstr>實驗4-2 (50% 模擬)</vt:lpstr>
      <vt:lpstr>實驗4-2 (50% 驗證)</vt:lpstr>
      <vt:lpstr>實驗4-2 (100% 模擬)</vt:lpstr>
      <vt:lpstr>實驗4-2 (100% 驗證)</vt:lpstr>
      <vt:lpstr>實驗4-3</vt:lpstr>
      <vt:lpstr>實驗4-3</vt:lpstr>
      <vt:lpstr>實驗4-3 (10% 模擬)</vt:lpstr>
      <vt:lpstr>實驗4-3 (10% 驗證)</vt:lpstr>
      <vt:lpstr>實驗4-3 (30% 模擬)</vt:lpstr>
      <vt:lpstr>實驗4-3 (30% 驗證)</vt:lpstr>
      <vt:lpstr>實驗4-4</vt:lpstr>
      <vt:lpstr>實驗4-4</vt:lpstr>
      <vt:lpstr>實驗4-4 (模擬)</vt:lpstr>
      <vt:lpstr>實驗4-4 (驗證)</vt:lpstr>
      <vt:lpstr>問題討論</vt:lpstr>
      <vt:lpstr>問題討論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102</cp:revision>
  <dcterms:created xsi:type="dcterms:W3CDTF">2025-02-27T08:29:16Z</dcterms:created>
  <dcterms:modified xsi:type="dcterms:W3CDTF">2025-03-25T14:29:18Z</dcterms:modified>
</cp:coreProperties>
</file>