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72" r:id="rId6"/>
    <p:sldId id="260" r:id="rId7"/>
    <p:sldId id="261" r:id="rId8"/>
    <p:sldId id="273" r:id="rId9"/>
    <p:sldId id="262" r:id="rId10"/>
    <p:sldId id="281" r:id="rId11"/>
    <p:sldId id="278" r:id="rId12"/>
    <p:sldId id="263" r:id="rId13"/>
    <p:sldId id="264" r:id="rId14"/>
    <p:sldId id="274" r:id="rId15"/>
    <p:sldId id="265" r:id="rId16"/>
    <p:sldId id="279" r:id="rId17"/>
    <p:sldId id="266" r:id="rId18"/>
    <p:sldId id="275" r:id="rId19"/>
    <p:sldId id="267" r:id="rId20"/>
    <p:sldId id="280" r:id="rId21"/>
    <p:sldId id="268" r:id="rId22"/>
    <p:sldId id="276" r:id="rId23"/>
    <p:sldId id="269" r:id="rId24"/>
    <p:sldId id="271" r:id="rId25"/>
    <p:sldId id="277" r:id="rId26"/>
    <p:sldId id="282" r:id="rId27"/>
    <p:sldId id="284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4" autoAdjust="0"/>
  </p:normalViewPr>
  <p:slideViewPr>
    <p:cSldViewPr snapToGrid="0">
      <p:cViewPr varScale="1">
        <p:scale>
          <a:sx n="106" d="100"/>
          <a:sy n="106" d="100"/>
        </p:scale>
        <p:origin x="2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05ABF-D590-45D6-9362-AC05D4E152AF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014AC-05A3-4B18-9167-9264044A34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014AC-05A3-4B18-9167-9264044A34F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89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75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8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159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00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44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56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0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86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310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489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A258-0090-479D-81AE-6C5E423E63D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79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AA258-0090-479D-81AE-6C5E423E63D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6D2D6-8EB8-414D-8E8E-8D2B26DE4C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5860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實驗一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254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60" y="1690688"/>
            <a:ext cx="7382905" cy="68589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008" y="3016251"/>
            <a:ext cx="6385178" cy="27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0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1-2(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88247" cy="64014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289" y="2583752"/>
            <a:ext cx="8307421" cy="388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8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1-2(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88247" cy="64014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" y="2692400"/>
            <a:ext cx="3888803" cy="358140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53" y="2692400"/>
            <a:ext cx="3888803" cy="3581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906" y="2692400"/>
            <a:ext cx="4040494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0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1-2(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88247" cy="6401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979" y="2451100"/>
            <a:ext cx="4481776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904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1-2</a:t>
            </a:r>
            <a:r>
              <a:rPr lang="en-US" altLang="zh-TW" dirty="0" smtClean="0"/>
              <a:t>(</a:t>
            </a:r>
            <a:r>
              <a:rPr lang="zh-TW" altLang="en-US" dirty="0"/>
              <a:t>實體驗證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88247" cy="640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64" y="2687312"/>
            <a:ext cx="4663054" cy="3840162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258" y="2687312"/>
            <a:ext cx="4663054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37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1-3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420" y="2788342"/>
            <a:ext cx="4586380" cy="357905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6563641" cy="7335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/>
              <p:cNvSpPr txBox="1"/>
              <p:nvPr/>
            </p:nvSpPr>
            <p:spPr>
              <a:xfrm>
                <a:off x="838200" y="3188856"/>
                <a:ext cx="6130433" cy="25199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𝑓𝑜𝑟𝑚𝑢𝑙𝑎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0−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b="0" dirty="0" smtClean="0"/>
              </a:p>
            </p:txBody>
          </p:sp>
        </mc:Choice>
        <mc:Fallback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8856"/>
                <a:ext cx="6130433" cy="25199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76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1-3(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54" y="1690688"/>
            <a:ext cx="11019746" cy="10399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998" y="2730591"/>
            <a:ext cx="7905780" cy="41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4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1-3(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54" y="1690688"/>
            <a:ext cx="11019746" cy="10399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30083"/>
            <a:ext cx="3999123" cy="3683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09" y="2730590"/>
            <a:ext cx="3998023" cy="36819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261" y="2730083"/>
            <a:ext cx="3998573" cy="368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1-3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實體驗證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54" y="1690688"/>
            <a:ext cx="11019746" cy="103990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893" y="2624402"/>
            <a:ext cx="4797703" cy="40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7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1-4(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0" y="1690688"/>
            <a:ext cx="11505499" cy="9839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512" y="2674655"/>
            <a:ext cx="5060391" cy="40061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1068404" y="3776646"/>
                <a:ext cx="4870384" cy="1944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𝑓𝑜𝑟𝑚𝑢𝑙𝑎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d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04" y="3776646"/>
                <a:ext cx="4870384" cy="1944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5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1-1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/>
              <p:cNvSpPr txBox="1"/>
              <p:nvPr/>
            </p:nvSpPr>
            <p:spPr>
              <a:xfrm>
                <a:off x="1124492" y="3074003"/>
                <a:ext cx="4785420" cy="2899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∵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0 −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𝑔𝑎𝑖𝑛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:endParaRPr lang="en-US" altLang="zh-TW" b="0" dirty="0" smtClean="0"/>
              </a:p>
            </p:txBody>
          </p:sp>
        </mc:Choice>
        <mc:Fallback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492" y="3074003"/>
                <a:ext cx="4785420" cy="28997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92" y="1805992"/>
            <a:ext cx="6563641" cy="70494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202" y="2626244"/>
            <a:ext cx="4628218" cy="351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87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1-4(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0" y="1690688"/>
            <a:ext cx="11505499" cy="98396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972" y="2674655"/>
            <a:ext cx="6790875" cy="398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1-4(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0" y="1690688"/>
            <a:ext cx="11505499" cy="98396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0" y="3016251"/>
            <a:ext cx="3571631" cy="328930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881" y="3016251"/>
            <a:ext cx="3565419" cy="328357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933" y="3011113"/>
            <a:ext cx="3570998" cy="328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1-4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實體驗證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50" y="1690688"/>
            <a:ext cx="11505499" cy="98396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615" y="2812676"/>
            <a:ext cx="4644768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57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1-4(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9" y="1554501"/>
            <a:ext cx="11163081" cy="90332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-1" t="6941" r="-191"/>
          <a:stretch/>
        </p:blipFill>
        <p:spPr>
          <a:xfrm>
            <a:off x="2150669" y="2550695"/>
            <a:ext cx="7233961" cy="369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0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1-4(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9" y="1554501"/>
            <a:ext cx="11163081" cy="90332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0064"/>
            <a:ext cx="3887042" cy="357977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141" y="2880064"/>
            <a:ext cx="3887042" cy="357977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172" y="2880064"/>
            <a:ext cx="3887042" cy="357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1-4(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69" y="1554501"/>
            <a:ext cx="11163081" cy="90332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311" y="2595727"/>
            <a:ext cx="6339377" cy="38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4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1-4(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t="8922" r="-51"/>
          <a:stretch/>
        </p:blipFill>
        <p:spPr>
          <a:xfrm>
            <a:off x="456270" y="1690688"/>
            <a:ext cx="8841735" cy="54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53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問題討論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850"/>
            <a:ext cx="5922640" cy="3596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946232" y="1501193"/>
            <a:ext cx="111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已完成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37821"/>
            <a:ext cx="4485774" cy="48308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023" y="3281342"/>
            <a:ext cx="4505954" cy="295316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675" y="4516584"/>
            <a:ext cx="450595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76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問題討論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848"/>
            <a:ext cx="9183382" cy="80973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3"/>
          <a:srcRect l="-241" t="4780" r="241" b="-4780"/>
          <a:stretch/>
        </p:blipFill>
        <p:spPr>
          <a:xfrm>
            <a:off x="2098935" y="2374586"/>
            <a:ext cx="7994130" cy="42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問題討論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848"/>
            <a:ext cx="9183382" cy="809738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25" y="2890411"/>
            <a:ext cx="3396715" cy="31282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844" y="2890410"/>
            <a:ext cx="3396716" cy="31282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658" y="2890410"/>
            <a:ext cx="3396717" cy="312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/>
              <a:t>1-1 (</a:t>
            </a:r>
            <a:r>
              <a:rPr lang="zh-TW" altLang="en-US" dirty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771" y="1825625"/>
            <a:ext cx="10505397" cy="8032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972" y="2763837"/>
            <a:ext cx="6834508" cy="347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19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問題討論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848"/>
            <a:ext cx="9183382" cy="80973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928" y="2463800"/>
            <a:ext cx="4447301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00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1-1(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71" y="1825625"/>
            <a:ext cx="10505397" cy="803275"/>
          </a:xfrm>
          <a:prstGeom prst="rect">
            <a:avLst/>
          </a:prstGeom>
        </p:spPr>
      </p:pic>
      <p:pic>
        <p:nvPicPr>
          <p:cNvPr id="10" name="內容版面配置區 9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86" y="3073400"/>
            <a:ext cx="3638062" cy="3350480"/>
          </a:xfr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836" y="3073399"/>
            <a:ext cx="3638064" cy="335048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006" y="3073399"/>
            <a:ext cx="3638064" cy="335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6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1-1</a:t>
            </a:r>
            <a:r>
              <a:rPr lang="en-US" altLang="zh-TW" dirty="0" smtClean="0"/>
              <a:t>(</a:t>
            </a:r>
            <a:r>
              <a:rPr lang="zh-TW" altLang="en-US" dirty="0"/>
              <a:t>實體驗證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771" y="1825625"/>
            <a:ext cx="10505397" cy="8032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596" y="2930663"/>
            <a:ext cx="4638672" cy="384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0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1-1(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688"/>
            <a:ext cx="10515600" cy="102036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74" y="2457057"/>
            <a:ext cx="9546343" cy="416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24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1-1(</a:t>
            </a:r>
            <a:r>
              <a:rPr lang="zh-TW" altLang="en-US" dirty="0" smtClean="0"/>
              <a:t>軟體模擬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688"/>
            <a:ext cx="10515600" cy="102036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8" y="2762251"/>
            <a:ext cx="3613001" cy="3327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714" y="2762251"/>
            <a:ext cx="3613001" cy="33274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15" y="2762251"/>
            <a:ext cx="3613485" cy="332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9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1-1</a:t>
            </a:r>
            <a:r>
              <a:rPr lang="en-US" altLang="zh-TW" dirty="0" smtClean="0"/>
              <a:t>(</a:t>
            </a:r>
            <a:r>
              <a:rPr lang="zh-TW" altLang="en-US" dirty="0"/>
              <a:t>實體驗證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688"/>
            <a:ext cx="10515600" cy="102036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36" y="2567572"/>
            <a:ext cx="4292524" cy="359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7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實驗</a:t>
            </a:r>
            <a:r>
              <a:rPr lang="en-US" altLang="zh-TW" dirty="0" smtClean="0"/>
              <a:t>1-2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260" y="1690688"/>
            <a:ext cx="7382905" cy="6858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848" y="2376584"/>
            <a:ext cx="3412235" cy="38034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344674" y="2694700"/>
                <a:ext cx="5726760" cy="3444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0−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TW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TW" b="0" dirty="0" smtClean="0"/>
              </a:p>
              <a:p>
                <a:endParaRPr lang="en-US" altLang="zh-TW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TW" altLang="en-US" b="0" dirty="0" smtClean="0"/>
                  <a:t>的值即是將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b="0" dirty="0" smtClean="0"/>
                  <a:t>的值依照不同的電阻進行線性組合並取負號的結果。</a:t>
                </a:r>
                <a:endParaRPr lang="en-US" altLang="zh-TW" b="0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674" y="2694700"/>
                <a:ext cx="5726760" cy="3444404"/>
              </a:xfrm>
              <a:prstGeom prst="rect">
                <a:avLst/>
              </a:prstGeom>
              <a:blipFill>
                <a:blip r:embed="rId4"/>
                <a:stretch>
                  <a:fillRect l="-2556" r="-22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697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158</Words>
  <Application>Microsoft Office PowerPoint</Application>
  <PresentationFormat>寬螢幕</PresentationFormat>
  <Paragraphs>51</Paragraphs>
  <Slides>30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新細明體</vt:lpstr>
      <vt:lpstr>Arial</vt:lpstr>
      <vt:lpstr>Calibri</vt:lpstr>
      <vt:lpstr>Calibri Light</vt:lpstr>
      <vt:lpstr>Cambria Math</vt:lpstr>
      <vt:lpstr>Office 佈景主題</vt:lpstr>
      <vt:lpstr>實驗一</vt:lpstr>
      <vt:lpstr>實驗1-1</vt:lpstr>
      <vt:lpstr>實驗1-1 (軟體模擬)</vt:lpstr>
      <vt:lpstr>實驗1-1(軟體模擬)</vt:lpstr>
      <vt:lpstr>實驗1-1(實體驗證)</vt:lpstr>
      <vt:lpstr>實驗1-1(軟體模擬)</vt:lpstr>
      <vt:lpstr>實驗1-1(軟體模擬)</vt:lpstr>
      <vt:lpstr>實驗1-1(實體驗證)</vt:lpstr>
      <vt:lpstr>實驗1-2</vt:lpstr>
      <vt:lpstr>實驗1-2</vt:lpstr>
      <vt:lpstr>實驗1-2(軟體模擬)</vt:lpstr>
      <vt:lpstr>實驗1-2(軟體模擬)</vt:lpstr>
      <vt:lpstr>實驗1-2(軟體模擬)</vt:lpstr>
      <vt:lpstr>實驗1-2(實體驗證)</vt:lpstr>
      <vt:lpstr>實驗1-3</vt:lpstr>
      <vt:lpstr>實驗1-3(軟體模擬)</vt:lpstr>
      <vt:lpstr>實驗1-3(軟體模擬)</vt:lpstr>
      <vt:lpstr>實驗1-3(實體驗證)</vt:lpstr>
      <vt:lpstr>實驗1-4(軟體模擬)</vt:lpstr>
      <vt:lpstr>實驗1-4(軟體模擬)</vt:lpstr>
      <vt:lpstr>實驗1-4(軟體模擬)</vt:lpstr>
      <vt:lpstr>實驗1-4(實體驗證)</vt:lpstr>
      <vt:lpstr>實驗1-4(軟體模擬)</vt:lpstr>
      <vt:lpstr>實驗1-4(軟體模擬)</vt:lpstr>
      <vt:lpstr>實驗1-4(軟體模擬)</vt:lpstr>
      <vt:lpstr>實驗1-4(軟體模擬)</vt:lpstr>
      <vt:lpstr>問題討論</vt:lpstr>
      <vt:lpstr>問題討論</vt:lpstr>
      <vt:lpstr>問題討論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實驗一</dc:title>
  <dc:creator>葉一</dc:creator>
  <cp:lastModifiedBy>葉一</cp:lastModifiedBy>
  <cp:revision>20</cp:revision>
  <dcterms:created xsi:type="dcterms:W3CDTF">2025-02-27T08:29:16Z</dcterms:created>
  <dcterms:modified xsi:type="dcterms:W3CDTF">2025-02-28T15:50:35Z</dcterms:modified>
</cp:coreProperties>
</file>