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5D9D9E3B-70C4-497D-9005-625344FAA1CF}"/>
    <pc:docChg chg="undo custSel modSld">
      <pc:chgData name="亮佑 郭" userId="0ac4c1b3aead664f" providerId="LiveId" clId="{5D9D9E3B-70C4-497D-9005-625344FAA1CF}" dt="2025-02-25T10:21:47.269" v="113"/>
      <pc:docMkLst>
        <pc:docMk/>
      </pc:docMkLst>
      <pc:sldChg chg="modSp mod">
        <pc:chgData name="亮佑 郭" userId="0ac4c1b3aead664f" providerId="LiveId" clId="{5D9D9E3B-70C4-497D-9005-625344FAA1CF}" dt="2025-02-25T09:30:40.298" v="32" actId="20577"/>
        <pc:sldMkLst>
          <pc:docMk/>
          <pc:sldMk cId="2269993091" sldId="257"/>
        </pc:sldMkLst>
        <pc:spChg chg="mod">
          <ac:chgData name="亮佑 郭" userId="0ac4c1b3aead664f" providerId="LiveId" clId="{5D9D9E3B-70C4-497D-9005-625344FAA1CF}" dt="2025-02-25T09:30:40.298" v="32" actId="20577"/>
          <ac:spMkLst>
            <pc:docMk/>
            <pc:sldMk cId="2269993091" sldId="257"/>
            <ac:spMk id="2" creationId="{00000000-0000-0000-0000-000000000000}"/>
          </ac:spMkLst>
        </pc:spChg>
      </pc:sldChg>
      <pc:sldChg chg="addSp modSp mod">
        <pc:chgData name="亮佑 郭" userId="0ac4c1b3aead664f" providerId="LiveId" clId="{5D9D9E3B-70C4-497D-9005-625344FAA1CF}" dt="2025-02-25T10:21:42.814" v="112"/>
        <pc:sldMkLst>
          <pc:docMk/>
          <pc:sldMk cId="3924519589" sldId="262"/>
        </pc:sldMkLst>
        <pc:spChg chg="mod">
          <ac:chgData name="亮佑 郭" userId="0ac4c1b3aead664f" providerId="LiveId" clId="{5D9D9E3B-70C4-497D-9005-625344FAA1CF}" dt="2025-02-25T10:21:42.814" v="112"/>
          <ac:spMkLst>
            <pc:docMk/>
            <pc:sldMk cId="3924519589" sldId="262"/>
            <ac:spMk id="2" creationId="{00000000-0000-0000-0000-000000000000}"/>
          </ac:spMkLst>
        </pc:spChg>
        <pc:grpChg chg="mod">
          <ac:chgData name="亮佑 郭" userId="0ac4c1b3aead664f" providerId="LiveId" clId="{5D9D9E3B-70C4-497D-9005-625344FAA1CF}" dt="2025-02-25T10:21:26.570" v="108"/>
          <ac:grpSpMkLst>
            <pc:docMk/>
            <pc:sldMk cId="3924519589" sldId="262"/>
            <ac:grpSpMk id="8" creationId="{75B36157-DFA1-0CCE-D843-FE98A700EDF0}"/>
          </ac:grpSpMkLst>
        </pc:grpChg>
        <pc:grpChg chg="mod">
          <ac:chgData name="亮佑 郭" userId="0ac4c1b3aead664f" providerId="LiveId" clId="{5D9D9E3B-70C4-497D-9005-625344FAA1CF}" dt="2025-02-25T10:21:29.242" v="111"/>
          <ac:grpSpMkLst>
            <pc:docMk/>
            <pc:sldMk cId="3924519589" sldId="262"/>
            <ac:grpSpMk id="11" creationId="{9944BEF6-D1A7-2185-9E2F-7B38B1BDCE54}"/>
          </ac:grpSpMkLst>
        </pc:grpChg>
        <pc:inkChg chg="add mod">
          <ac:chgData name="亮佑 郭" userId="0ac4c1b3aead664f" providerId="LiveId" clId="{5D9D9E3B-70C4-497D-9005-625344FAA1CF}" dt="2025-02-25T10:21:26.570" v="108"/>
          <ac:inkMkLst>
            <pc:docMk/>
            <pc:sldMk cId="3924519589" sldId="262"/>
            <ac:inkMk id="4" creationId="{0AA65498-6A04-9817-EA57-F6F906A46EE5}"/>
          </ac:inkMkLst>
        </pc:inkChg>
        <pc:inkChg chg="add mod">
          <ac:chgData name="亮佑 郭" userId="0ac4c1b3aead664f" providerId="LiveId" clId="{5D9D9E3B-70C4-497D-9005-625344FAA1CF}" dt="2025-02-25T10:21:26.570" v="108"/>
          <ac:inkMkLst>
            <pc:docMk/>
            <pc:sldMk cId="3924519589" sldId="262"/>
            <ac:inkMk id="7" creationId="{03D208F6-BB68-D6AE-E2FF-9880F1FE9F11}"/>
          </ac:inkMkLst>
        </pc:inkChg>
        <pc:inkChg chg="add mod">
          <ac:chgData name="亮佑 郭" userId="0ac4c1b3aead664f" providerId="LiveId" clId="{5D9D9E3B-70C4-497D-9005-625344FAA1CF}" dt="2025-02-25T10:21:29.242" v="111"/>
          <ac:inkMkLst>
            <pc:docMk/>
            <pc:sldMk cId="3924519589" sldId="262"/>
            <ac:inkMk id="9" creationId="{4FC42D1B-A063-2EBD-7566-72F12C8DE972}"/>
          </ac:inkMkLst>
        </pc:inkChg>
        <pc:inkChg chg="add mod">
          <ac:chgData name="亮佑 郭" userId="0ac4c1b3aead664f" providerId="LiveId" clId="{5D9D9E3B-70C4-497D-9005-625344FAA1CF}" dt="2025-02-25T10:21:29.242" v="111"/>
          <ac:inkMkLst>
            <pc:docMk/>
            <pc:sldMk cId="3924519589" sldId="262"/>
            <ac:inkMk id="10" creationId="{AB78F598-5D4C-CD41-D1FD-62CD10AE3405}"/>
          </ac:inkMkLst>
        </pc:inkChg>
      </pc:sldChg>
      <pc:sldChg chg="addSp delSp modSp mod">
        <pc:chgData name="亮佑 郭" userId="0ac4c1b3aead664f" providerId="LiveId" clId="{5D9D9E3B-70C4-497D-9005-625344FAA1CF}" dt="2025-02-25T10:21:47.269" v="113"/>
        <pc:sldMkLst>
          <pc:docMk/>
          <pc:sldMk cId="182073650" sldId="263"/>
        </pc:sldMkLst>
        <pc:spChg chg="mod">
          <ac:chgData name="亮佑 郭" userId="0ac4c1b3aead664f" providerId="LiveId" clId="{5D9D9E3B-70C4-497D-9005-625344FAA1CF}" dt="2025-02-25T10:21:47.269" v="113"/>
          <ac:spMkLst>
            <pc:docMk/>
            <pc:sldMk cId="182073650" sldId="263"/>
            <ac:spMk id="2" creationId="{00000000-0000-0000-0000-000000000000}"/>
          </ac:spMkLst>
        </pc:spChg>
        <pc:grpChg chg="mod">
          <ac:chgData name="亮佑 郭" userId="0ac4c1b3aead664f" providerId="LiveId" clId="{5D9D9E3B-70C4-497D-9005-625344FAA1CF}" dt="2025-02-25T10:21:12.851" v="96"/>
          <ac:grpSpMkLst>
            <pc:docMk/>
            <pc:sldMk cId="182073650" sldId="263"/>
            <ac:grpSpMk id="9" creationId="{069FE750-36DF-A205-F934-B71EC70FF345}"/>
          </ac:grpSpMkLst>
        </pc:grpChg>
        <pc:grpChg chg="mod">
          <ac:chgData name="亮佑 郭" userId="0ac4c1b3aead664f" providerId="LiveId" clId="{5D9D9E3B-70C4-497D-9005-625344FAA1CF}" dt="2025-02-25T10:21:12.851" v="96"/>
          <ac:grpSpMkLst>
            <pc:docMk/>
            <pc:sldMk cId="182073650" sldId="263"/>
            <ac:grpSpMk id="10" creationId="{195A2F43-B95E-5070-C5C0-15670A4A41B7}"/>
          </ac:grpSpMkLst>
        </pc:grpChg>
        <pc:grpChg chg="mod">
          <ac:chgData name="亮佑 郭" userId="0ac4c1b3aead664f" providerId="LiveId" clId="{5D9D9E3B-70C4-497D-9005-625344FAA1CF}" dt="2025-02-25T10:21:17.873" v="102"/>
          <ac:grpSpMkLst>
            <pc:docMk/>
            <pc:sldMk cId="182073650" sldId="263"/>
            <ac:grpSpMk id="13" creationId="{637D81A9-B633-C7F7-4B9D-97026EFE7F84}"/>
          </ac:grpSpMkLst>
        </pc:grpChg>
        <pc:grpChg chg="mod">
          <ac:chgData name="亮佑 郭" userId="0ac4c1b3aead664f" providerId="LiveId" clId="{5D9D9E3B-70C4-497D-9005-625344FAA1CF}" dt="2025-02-25T10:21:21.016" v="105"/>
          <ac:grpSpMkLst>
            <pc:docMk/>
            <pc:sldMk cId="182073650" sldId="263"/>
            <ac:grpSpMk id="16" creationId="{B461950E-0B09-721A-E57E-5F3A264C710C}"/>
          </ac:grpSpMkLst>
        </pc:grpChg>
        <pc:inkChg chg="add del mod">
          <ac:chgData name="亮佑 郭" userId="0ac4c1b3aead664f" providerId="LiveId" clId="{5D9D9E3B-70C4-497D-9005-625344FAA1CF}" dt="2025-02-25T10:21:13.543" v="99" actId="9405"/>
          <ac:inkMkLst>
            <pc:docMk/>
            <pc:sldMk cId="182073650" sldId="263"/>
            <ac:inkMk id="4" creationId="{97021C80-C16A-859B-C82A-385EC57A77BA}"/>
          </ac:inkMkLst>
        </pc:inkChg>
        <pc:inkChg chg="add del mod">
          <ac:chgData name="亮佑 郭" userId="0ac4c1b3aead664f" providerId="LiveId" clId="{5D9D9E3B-70C4-497D-9005-625344FAA1CF}" dt="2025-02-25T10:21:13.367" v="98" actId="9405"/>
          <ac:inkMkLst>
            <pc:docMk/>
            <pc:sldMk cId="182073650" sldId="263"/>
            <ac:inkMk id="5" creationId="{46058519-7A22-AAAE-68D8-85469FA8990F}"/>
          </ac:inkMkLst>
        </pc:inkChg>
        <pc:inkChg chg="add del mod">
          <ac:chgData name="亮佑 郭" userId="0ac4c1b3aead664f" providerId="LiveId" clId="{5D9D9E3B-70C4-497D-9005-625344FAA1CF}" dt="2025-02-25T10:21:13.163" v="97" actId="9405"/>
          <ac:inkMkLst>
            <pc:docMk/>
            <pc:sldMk cId="182073650" sldId="263"/>
            <ac:inkMk id="7" creationId="{FE34BF2C-DDE8-784E-98FD-57DD4E8750EA}"/>
          </ac:inkMkLst>
        </pc:inkChg>
        <pc:inkChg chg="add del mod">
          <ac:chgData name="亮佑 郭" userId="0ac4c1b3aead664f" providerId="LiveId" clId="{5D9D9E3B-70C4-497D-9005-625344FAA1CF}" dt="2025-02-25T10:21:12.851" v="96"/>
          <ac:inkMkLst>
            <pc:docMk/>
            <pc:sldMk cId="182073650" sldId="263"/>
            <ac:inkMk id="8" creationId="{D7C9E409-B688-861A-6960-6D608EEB815B}"/>
          </ac:inkMkLst>
        </pc:inkChg>
        <pc:inkChg chg="add mod">
          <ac:chgData name="亮佑 郭" userId="0ac4c1b3aead664f" providerId="LiveId" clId="{5D9D9E3B-70C4-497D-9005-625344FAA1CF}" dt="2025-02-25T10:21:17.873" v="102"/>
          <ac:inkMkLst>
            <pc:docMk/>
            <pc:sldMk cId="182073650" sldId="263"/>
            <ac:inkMk id="11" creationId="{CF17FCFE-72BD-0D85-D6EA-83431EAEC1FF}"/>
          </ac:inkMkLst>
        </pc:inkChg>
        <pc:inkChg chg="add mod">
          <ac:chgData name="亮佑 郭" userId="0ac4c1b3aead664f" providerId="LiveId" clId="{5D9D9E3B-70C4-497D-9005-625344FAA1CF}" dt="2025-02-25T10:21:17.873" v="102"/>
          <ac:inkMkLst>
            <pc:docMk/>
            <pc:sldMk cId="182073650" sldId="263"/>
            <ac:inkMk id="12" creationId="{ABA51FDC-F441-88F3-CDF8-3032A525AA5D}"/>
          </ac:inkMkLst>
        </pc:inkChg>
        <pc:inkChg chg="add mod">
          <ac:chgData name="亮佑 郭" userId="0ac4c1b3aead664f" providerId="LiveId" clId="{5D9D9E3B-70C4-497D-9005-625344FAA1CF}" dt="2025-02-25T10:21:21.016" v="105"/>
          <ac:inkMkLst>
            <pc:docMk/>
            <pc:sldMk cId="182073650" sldId="263"/>
            <ac:inkMk id="14" creationId="{A734DAD3-F07A-4FBD-C168-F6C65FA6D961}"/>
          </ac:inkMkLst>
        </pc:inkChg>
        <pc:inkChg chg="add mod">
          <ac:chgData name="亮佑 郭" userId="0ac4c1b3aead664f" providerId="LiveId" clId="{5D9D9E3B-70C4-497D-9005-625344FAA1CF}" dt="2025-02-25T10:21:21.016" v="105"/>
          <ac:inkMkLst>
            <pc:docMk/>
            <pc:sldMk cId="182073650" sldId="263"/>
            <ac:inkMk id="15" creationId="{763B7901-41E6-A8B5-4E82-D238D8FEA9B4}"/>
          </ac:inkMkLst>
        </pc:inkChg>
      </pc:sldChg>
      <pc:sldChg chg="addSp modSp mod">
        <pc:chgData name="亮佑 郭" userId="0ac4c1b3aead664f" providerId="LiveId" clId="{5D9D9E3B-70C4-497D-9005-625344FAA1CF}" dt="2025-02-25T10:20:50.333" v="89" actId="14100"/>
        <pc:sldMkLst>
          <pc:docMk/>
          <pc:sldMk cId="3885397408" sldId="264"/>
        </pc:sldMkLst>
        <pc:spChg chg="mod">
          <ac:chgData name="亮佑 郭" userId="0ac4c1b3aead664f" providerId="LiveId" clId="{5D9D9E3B-70C4-497D-9005-625344FAA1CF}" dt="2025-02-25T10:20:50.333" v="89" actId="14100"/>
          <ac:spMkLst>
            <pc:docMk/>
            <pc:sldMk cId="3885397408" sldId="264"/>
            <ac:spMk id="2" creationId="{00000000-0000-0000-0000-000000000000}"/>
          </ac:spMkLst>
        </pc:spChg>
        <pc:grpChg chg="mod">
          <ac:chgData name="亮佑 郭" userId="0ac4c1b3aead664f" providerId="LiveId" clId="{5D9D9E3B-70C4-497D-9005-625344FAA1CF}" dt="2025-02-25T10:19:37.061" v="48"/>
          <ac:grpSpMkLst>
            <pc:docMk/>
            <pc:sldMk cId="3885397408" sldId="264"/>
            <ac:grpSpMk id="9" creationId="{CDF8C580-5B96-465E-E5D6-BBF86764B2EF}"/>
          </ac:grpSpMkLst>
        </pc:grpChg>
        <pc:grpChg chg="mod">
          <ac:chgData name="亮佑 郭" userId="0ac4c1b3aead664f" providerId="LiveId" clId="{5D9D9E3B-70C4-497D-9005-625344FAA1CF}" dt="2025-02-25T10:19:42.226" v="51"/>
          <ac:grpSpMkLst>
            <pc:docMk/>
            <pc:sldMk cId="3885397408" sldId="264"/>
            <ac:grpSpMk id="12" creationId="{53C0A68F-E476-04E0-93F2-043499F73953}"/>
          </ac:grpSpMkLst>
        </pc:grpChg>
        <pc:inkChg chg="add mod">
          <ac:chgData name="亮佑 郭" userId="0ac4c1b3aead664f" providerId="LiveId" clId="{5D9D9E3B-70C4-497D-9005-625344FAA1CF}" dt="2025-02-25T10:19:37.061" v="48"/>
          <ac:inkMkLst>
            <pc:docMk/>
            <pc:sldMk cId="3885397408" sldId="264"/>
            <ac:inkMk id="4" creationId="{90DE74D0-ED40-BF97-C44C-3B92056726B0}"/>
          </ac:inkMkLst>
        </pc:inkChg>
        <pc:inkChg chg="add mod">
          <ac:chgData name="亮佑 郭" userId="0ac4c1b3aead664f" providerId="LiveId" clId="{5D9D9E3B-70C4-497D-9005-625344FAA1CF}" dt="2025-02-25T10:19:37.061" v="48"/>
          <ac:inkMkLst>
            <pc:docMk/>
            <pc:sldMk cId="3885397408" sldId="264"/>
            <ac:inkMk id="8" creationId="{E616D2DF-F796-E455-D2CB-B8C1C3D4D54D}"/>
          </ac:inkMkLst>
        </pc:inkChg>
        <pc:inkChg chg="add mod">
          <ac:chgData name="亮佑 郭" userId="0ac4c1b3aead664f" providerId="LiveId" clId="{5D9D9E3B-70C4-497D-9005-625344FAA1CF}" dt="2025-02-25T10:19:42.226" v="51"/>
          <ac:inkMkLst>
            <pc:docMk/>
            <pc:sldMk cId="3885397408" sldId="264"/>
            <ac:inkMk id="10" creationId="{6877F700-6E62-02D4-5A32-46F722DAFFBD}"/>
          </ac:inkMkLst>
        </pc:inkChg>
        <pc:inkChg chg="add mod">
          <ac:chgData name="亮佑 郭" userId="0ac4c1b3aead664f" providerId="LiveId" clId="{5D9D9E3B-70C4-497D-9005-625344FAA1CF}" dt="2025-02-25T10:19:42.226" v="51"/>
          <ac:inkMkLst>
            <pc:docMk/>
            <pc:sldMk cId="3885397408" sldId="264"/>
            <ac:inkMk id="11" creationId="{BA8E60D0-A8FE-554B-6AF0-9C1F77757037}"/>
          </ac:inkMkLst>
        </pc:inkChg>
      </pc:sldChg>
      <pc:sldChg chg="addSp modSp mod">
        <pc:chgData name="亮佑 郭" userId="0ac4c1b3aead664f" providerId="LiveId" clId="{5D9D9E3B-70C4-497D-9005-625344FAA1CF}" dt="2025-02-25T10:20:41.206" v="84" actId="20577"/>
        <pc:sldMkLst>
          <pc:docMk/>
          <pc:sldMk cId="1098858819" sldId="265"/>
        </pc:sldMkLst>
        <pc:spChg chg="mod">
          <ac:chgData name="亮佑 郭" userId="0ac4c1b3aead664f" providerId="LiveId" clId="{5D9D9E3B-70C4-497D-9005-625344FAA1CF}" dt="2025-02-25T10:20:41.206" v="84" actId="20577"/>
          <ac:spMkLst>
            <pc:docMk/>
            <pc:sldMk cId="1098858819" sldId="265"/>
            <ac:spMk id="2" creationId="{00000000-0000-0000-0000-000000000000}"/>
          </ac:spMkLst>
        </pc:spChg>
        <pc:grpChg chg="mod">
          <ac:chgData name="亮佑 郭" userId="0ac4c1b3aead664f" providerId="LiveId" clId="{5D9D9E3B-70C4-497D-9005-625344FAA1CF}" dt="2025-02-25T10:20:12.550" v="66"/>
          <ac:grpSpMkLst>
            <pc:docMk/>
            <pc:sldMk cId="1098858819" sldId="265"/>
            <ac:grpSpMk id="9" creationId="{A5B6FBFD-D132-F857-B2D7-571364D95D7B}"/>
          </ac:grpSpMkLst>
        </pc:grpChg>
        <pc:grpChg chg="mod">
          <ac:chgData name="亮佑 郭" userId="0ac4c1b3aead664f" providerId="LiveId" clId="{5D9D9E3B-70C4-497D-9005-625344FAA1CF}" dt="2025-02-25T10:20:29.959" v="69"/>
          <ac:grpSpMkLst>
            <pc:docMk/>
            <pc:sldMk cId="1098858819" sldId="265"/>
            <ac:grpSpMk id="12" creationId="{F98BB5EF-0BEC-EE63-BEDD-817DC2F71C78}"/>
          </ac:grpSpMkLst>
        </pc:grpChg>
        <pc:inkChg chg="add mod">
          <ac:chgData name="亮佑 郭" userId="0ac4c1b3aead664f" providerId="LiveId" clId="{5D9D9E3B-70C4-497D-9005-625344FAA1CF}" dt="2025-02-25T10:20:12.550" v="66"/>
          <ac:inkMkLst>
            <pc:docMk/>
            <pc:sldMk cId="1098858819" sldId="265"/>
            <ac:inkMk id="4" creationId="{E3806145-2650-49AF-72C8-2B95DF34C59D}"/>
          </ac:inkMkLst>
        </pc:inkChg>
        <pc:inkChg chg="add mod">
          <ac:chgData name="亮佑 郭" userId="0ac4c1b3aead664f" providerId="LiveId" clId="{5D9D9E3B-70C4-497D-9005-625344FAA1CF}" dt="2025-02-25T10:20:12.550" v="66"/>
          <ac:inkMkLst>
            <pc:docMk/>
            <pc:sldMk cId="1098858819" sldId="265"/>
            <ac:inkMk id="5" creationId="{E3F397EE-0C6A-39EF-B78E-6C5D32A407B2}"/>
          </ac:inkMkLst>
        </pc:inkChg>
        <pc:inkChg chg="add mod">
          <ac:chgData name="亮佑 郭" userId="0ac4c1b3aead664f" providerId="LiveId" clId="{5D9D9E3B-70C4-497D-9005-625344FAA1CF}" dt="2025-02-25T10:20:29.959" v="69"/>
          <ac:inkMkLst>
            <pc:docMk/>
            <pc:sldMk cId="1098858819" sldId="265"/>
            <ac:inkMk id="10" creationId="{E94EA0A7-4AC8-48E0-0363-B57C8EF6474E}"/>
          </ac:inkMkLst>
        </pc:inkChg>
        <pc:inkChg chg="add mod">
          <ac:chgData name="亮佑 郭" userId="0ac4c1b3aead664f" providerId="LiveId" clId="{5D9D9E3B-70C4-497D-9005-625344FAA1CF}" dt="2025-02-25T10:20:29.959" v="69"/>
          <ac:inkMkLst>
            <pc:docMk/>
            <pc:sldMk cId="1098858819" sldId="265"/>
            <ac:inkMk id="11" creationId="{25C486E4-D568-05B3-EB79-1C00925B27F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25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24575,'-2'129'0,"3"79"0,-12-270 0,6 33 0,0 0 0,0-34 0,5 58 0,0-6 0,0 0 0,1-1 0,0 1 0,4-17 0,-5 25 0,1 0 0,0 1 0,0-1 0,0 0 0,1 1 0,-1-1 0,1 1 0,-1 0 0,1-1 0,0 1 0,-1 0 0,1 0 0,1 0 0,-1 0 0,0 1 0,0-1 0,1 0 0,-1 1 0,0 0 0,1-1 0,0 1 0,-1 0 0,5-1 0,22-6 0,-1 2 0,1 1 0,0 1 0,0 1 0,55 2 0,-82 1 0,0-1 0,-1 1 0,1 1 0,0-1 0,0 0 0,-1 0 0,1 0 0,0 1 0,0-1 0,-1 1 0,1 0 0,-1-1 0,1 1 0,0 0 0,-1 0 0,1 0 0,-1 0 0,0 0 0,1 0 0,-1 1 0,0-1 0,0 0 0,0 1 0,0-1 0,0 0 0,0 1 0,0 0 0,0-1 0,0 1 0,-1-1 0,1 1 0,-1 0 0,1 2 0,-1-1 0,-1 0 0,1 0 0,-1 0 0,0 0 0,0 0 0,0 0 0,0 0 0,0-1 0,-1 1 0,1 0 0,-1-1 0,0 1 0,0-1 0,0 1 0,0-1 0,0 0 0,-5 4 0,-2 0 0,0 0 0,0 0 0,0-1 0,-1 0 0,0-1 0,-14 5 0,12-5 0,-1 1 0,2 0 0,-16 9 0,26-13 0,1-1 0,-1 0 0,1 1 0,-1-1 0,1 1 0,-1-1 0,1 0 0,-1 1 0,1-1 0,0 1 0,-1-1 0,1 1 0,0-1 0,-1 1 0,1-1 0,0 1 0,-1 0 0,1-1 0,0 1 0,0-1 0,0 1 0,0 0 0,0-1 0,0 1 0,0-1 0,0 1 0,0 0 0,0-1 0,0 1 0,0 0 0,1 0 0,15 19 0,28 7 0,39 2-1365,-65-24-5461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2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6 0,0 4 0,0 3 0,0 3 0,0 0 0,0 1 0,0 0 0,0-1 0,0 0 0,0 1 0,0-2 0,4-3 0,2-7-8191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28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24575,'20'54'0,"-14"0"0,-2 0 0,-6 103 0,-1-49 0,2-171 0,3-122 0,-1 173 0,0 0 0,1 1 0,1-1 0,0 1 0,0 0 0,10-19 0,-11 26 0,0 0 0,0 1 0,0-1 0,1 1 0,-1-1 0,1 1 0,0 0 0,0 0 0,0 1 0,0-1 0,1 0 0,-1 1 0,1 0 0,0 0 0,-1 0 0,1 0 0,0 1 0,0-1 0,0 1 0,0 0 0,6-1 0,-4 2 0,-1-1 0,1 1 0,0 0 0,-1 0 0,1 1 0,-1 0 0,1 0 0,-1 0 0,1 0 0,-1 1 0,0 0 0,11 5 0,-14-6 0,-1 1 0,1-1 0,0 1 0,0 0 0,-1 0 0,1-1 0,-1 1 0,0 0 0,1 0 0,-1 0 0,0 0 0,0 1 0,0-1 0,0 0 0,-1 0 0,1 1 0,-1-1 0,1 0 0,-1 1 0,0-1 0,0 0 0,0 1 0,0-1 0,0 0 0,0 1 0,-1-1 0,1 0 0,-1 1 0,0-1 0,0 0 0,0 0 0,0 1 0,-1 2 0,-3 2 0,0 1 0,0-1 0,-1 1 0,0-2 0,0 1 0,0-1 0,-1 0 0,0 0 0,0 0 0,-1-1 0,1 0 0,-17 7 0,-24 18 0,47-29 0,-2 0 0,0 2 0,0-1 0,0 0 0,0 1 0,0-1 0,1 1 0,-1 0 0,1 0 0,-3 3 0,5-5 0,0-1 0,0 1 0,0-1 0,0 1 0,0-1 0,0 1 0,0-1 0,0 1 0,0-1 0,0 1 0,0-1 0,0 1 0,0-1 0,0 0 0,0 1 0,1-1 0,-1 1 0,0-1 0,0 1 0,1-1 0,-1 0 0,0 1 0,1-1 0,-1 1 0,0-1 0,1 1 0,22 11 0,23 4-33,-17-7-633,45 22 0,-59-24-6160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29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24575,'3'0'0,"0"0"0,1 0 0,-1 0 0,0 0 0,0 1 0,1-1 0,-1 1 0,0 0 0,0 0 0,0 0 0,0 0 0,0 1 0,0-1 0,0 1 0,0 0 0,-1 0 0,5 4 0,-5-4 0,-1 0 0,0 1 0,1-1 0,-1 0 0,0 1 0,-1 0 0,1-1 0,0 1 0,-1-1 0,1 1 0,-1 0 0,0-1 0,0 1 0,0 0 0,0 0 0,-1-1 0,1 1 0,-1 0 0,1-1 0,-1 1 0,0-1 0,-2 4 0,-1 4 0,-1-1 0,-1 1 0,0-1 0,0 0 0,-1 0 0,0-1 0,-1 0 0,1 0 0,-2-1 0,1 0 0,-1 0 0,-12 7 0,15-10 0,10-3 0,0 0 0,0 0 0,0 0 0,0 0 0,1-1 0,-1 0 0,8 0 0,173-2-1365,-163 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9:35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54 24575,'-2'125'0,"5"136"0,-3-259 0,0-1 0,0 1 0,0-1 0,0 0 0,1 1 0,-1-1 0,0 1 0,1-1 0,-1 1 0,1-1 0,-1 0 0,1 1 0,0-1 0,0 0 0,-1 0 0,1 1 0,0-1 0,2 2 0,-2-4 0,0 1 0,-1 0 0,1-1 0,0 1 0,-1-1 0,1 1 0,0-1 0,-1 1 0,1-1 0,0 0 0,-1 1 0,1-1 0,-1 0 0,1 1 0,-1-1 0,1 0 0,-1 0 0,0 1 0,1-1 0,-1 0 0,0 0 0,0 0 0,0 1 0,1-1 0,-1 0 0,0 0 0,0 0 0,0 0 0,0 0 0,0 1 0,-1-3 0,4-38 0,-3-72 0,0-21 0,1 122 0,1 0 0,0 1 0,0-1 0,1 1 0,1 0 0,8-19 0,-10 26 0,0 0 0,0 1 0,0-1 0,0 1 0,1 0 0,0-1 0,0 1 0,0 0 0,0 1 0,0-1 0,1 0 0,-1 1 0,1 0 0,-1 0 0,1 0 0,0 0 0,0 1 0,0-1 0,0 1 0,0 0 0,6-1 0,1 2 0,0-1 0,0 1 0,0 1 0,20 3 0,-29-4 0,0 0 0,0 1 0,0-1 0,0 0 0,0 1 0,0-1 0,0 1 0,0 0 0,0-1 0,0 1 0,-1 0 0,1 0 0,0 0 0,-1 1 0,1-1 0,-1 0 0,1 1 0,-1-1 0,1 1 0,-1-1 0,0 1 0,0-1 0,0 1 0,0 0 0,0 0 0,0 0 0,0-1 0,-1 1 0,1 0 0,-1 0 0,1 0 0,-1 0 0,1 4 0,-3-1 0,1 0 0,-1-1 0,0 1 0,0-1 0,-1 1 0,1-1 0,-1 0 0,0 0 0,0 0 0,-6 6 0,-39 32 0,42-38 0,-1 0 0,2 0 0,-1 1 0,0-1 0,1 1 0,0 0 0,-6 9 0,10-12 0,0-1 0,0 1 0,0 0 0,1 1 0,-1-1 0,1 0 0,-1 0 0,1 0 0,0 0 0,0 0 0,0 0 0,0 0 0,0 1 0,0-1 0,1 0 0,-1 0 0,1 0 0,-1 0 0,1 0 0,0 0 0,0 0 0,0 0 0,0 0 0,0 0 0,0-1 0,1 1 0,-1 0 0,0-1 0,3 3 0,7 7-13,1 0-1,1 0 1,-1-1-1,28 16 0,-8-5-1283,-19-12-5529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9:3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24575,'0'19'0,"-1"17"0,2 1 0,2-1 0,9 52 0,-7-57-133,-1-1 1,-2 1-1,-2 47 0,0-54-701,0-1-5992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9:40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24575,'0'36'0,"1"0"0,-1 0 0,-2 0 0,-13 63 0,8-56 0,2 1 0,2 1 0,2-1 0,4 52 0,0 5 0,-4-89 0,-1-11 0,-5-24 0,-6-41 0,10-155 0,4 126 0,-1 88 0,0 0 0,0-1 0,0 1 0,1 0 0,-1 0 0,1 0 0,1 0 0,-1 0 0,1 1 0,0-1 0,0 0 0,0 1 0,0-1 0,1 1 0,0 0 0,0 0 0,0 0 0,0 0 0,1 0 0,0 1 0,-1-1 0,1 1 0,1 0 0,-1 0 0,0 1 0,1-1 0,-1 1 0,1 0 0,0 0 0,-1 0 0,1 1 0,8-2 0,10-3 0,-10 1 0,0 1 0,1 1 0,0 0 0,23-1 0,-33 4 0,1 0 0,-1 0 0,0 1 0,1-1 0,-1 1 0,0 1 0,0-1 0,1 0 0,-1 1 0,0 0 0,-1 0 0,1 0 0,0 1 0,-1-1 0,1 1 0,-1 0 0,1 0 0,-1 0 0,3 4 0,2 2 0,-1 1 0,0 0 0,0 0 0,-1 1 0,-1-1 0,7 18 0,-11-26 0,0 0 0,0 0 0,-1 1 0,1-1 0,-1 0 0,1 0 0,-1 0 0,0 1 0,0-1 0,0 0 0,0 0 0,0 1 0,0-1 0,0 0 0,-1 0 0,0 1 0,1-1 0,-1 0 0,0 0 0,0 0 0,0 0 0,0 0 0,0 0 0,0 0 0,-1-1 0,1 1 0,-1 0 0,1 0 0,-1-1 0,0 0 0,0 1 0,1-1 0,-1 0 0,0 1 0,0-1 0,0 0 0,0-1 0,-1 1 0,1 0 0,0-1 0,-3 2 0,-28 6 0,-1 0 0,1-3 0,-61 4 0,104-9 0,97 5 0,-96-3 0,-1 0 0,1 0 0,-1 1 0,1 0 0,-1 1 0,0 0 0,0 0 0,17 12 0,-21-12-195,0 0 0,0-1 0,0 0 0,0 0 0,1 0 0,7 2 0,4-1-6631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19:41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24575,'8'0'0,"0"0"0,-1 1 0,1 0 0,0 0 0,-1 1 0,1 0 0,-1 0 0,13 7 0,-18-8 0,0 0 0,-1 0 0,1 0 0,-1 0 0,1 0 0,-1 0 0,0 1 0,1-1 0,-1 0 0,0 1 0,0-1 0,0 1 0,0 0 0,0-1 0,0 1 0,-1 0 0,1-1 0,0 1 0,-1 0 0,1 0 0,-1 0 0,0-1 0,0 1 0,0 0 0,0 0 0,0 0 0,0 0 0,0 0 0,0-1 0,-1 1 0,1 0 0,-1 0 0,1 0 0,-1-1 0,0 1 0,0 0 0,0-1 0,0 1 0,0-1 0,0 1 0,0-1 0,-3 3 0,-13 17 0,-1 0 0,0-1 0,-32 25 0,41-38 0,12-5 0,1-1 0,-1 0 0,1 0 0,-1-1 0,1 1 0,-1-1 0,1 1 0,-1-1 0,8-1 0,328-2-1365,-317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26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6 0,0 4 0,4-1 0,2 1 0,-1 0 0,4-2 0,0 0 0,-1-3-8191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27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24575,'1'22'0,"1"0"0,1 0 0,1 0 0,1-1 0,12 33 0,-9-26 0,-3-5 0,-1 1 0,-1 0 0,-1 0 0,-1 1 0,-3 33 0,1-25 0,-2-109 0,1-44 0,3 104 0,0 0 0,1 1 0,1-1 0,0 0 0,7-19 0,-6 26 0,0 1 0,0 0 0,1 0 0,0 0 0,0 1 0,1 0 0,0 0 0,0 0 0,1 1 0,0 0 0,0 0 0,11-7 0,-13 10 0,0 0 0,0 0 0,0 1 0,1-1 0,-1 1 0,1 0 0,0 1 0,-1-1 0,1 1 0,0 1 0,0-1 0,0 1 0,0 0 0,0 0 0,0 0 0,0 1 0,-1 0 0,1 0 0,0 1 0,6 1 0,-4 3 0,0-1 0,0 1 0,0 0 0,0 0 0,-1 1 0,0 0 0,-1 1 0,0-1 0,0 1 0,0 0 0,-1 1 0,0-1 0,-1 1 0,0 0 0,4 13 0,-8-20 0,1 1 0,-1-1 0,0 1 0,-1-1 0,1 0 0,0 1 0,-1-1 0,1 0 0,-1 1 0,0-1 0,1 0 0,-1 0 0,0 0 0,-1 1 0,1-1 0,0 0 0,0 0 0,-1-1 0,1 1 0,-1 0 0,0 0 0,0-1 0,1 1 0,-1-1 0,0 0 0,0 1 0,0-1 0,-1 0 0,1 0 0,0 0 0,0 0 0,-4 0 0,-8 3 0,0-1 0,0 0 0,0-1 0,-18 0 0,15-1 0,3 1 0,0 1 0,-1 1 0,1 0 0,0 0 0,-13 8 0,-11 2 0,37-13 0,-1-1 0,0 0 0,1 1 0,-1-1 0,1 1 0,-1-1 0,1 1 0,-1 0 0,1 0 0,0 0 0,-1 0 0,1 0 0,0 0 0,0 0 0,-1 0 0,1 0 0,0 0 0,0 1 0,0-1 0,1 0 0,-1 1 0,0-1 0,0 1 0,1-1 0,-1 1 0,0 2 0,2-2 0,-1 0 0,1 0 0,-1 0 0,1 1 0,0-1 0,0 0 0,0 0 0,0 0 0,0 0 0,0 0 0,1-1 0,-1 1 0,1 0 0,-1-1 0,1 1 0,2 1 0,9 7 0,1 0 0,0-1 0,29 15 0,9 2-1365,-37-19-5461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28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24575,'56'-1'0,"65"2"0,-118-1 0,-1 0 0,0 0 0,0 0 0,0 1 0,0-1 0,1 1 0,-1-1 0,0 1 0,0 0 0,0-1 0,0 1 0,0 0 0,0 0 0,0 1 0,-1-1 0,1 0 0,0 1 0,0-1 0,-1 1 0,1-1 0,-1 1 0,2 3 0,-2-3 0,0 0 0,-1 1 0,1-1 0,-1 0 0,0 0 0,0 1 0,0-1 0,0 0 0,0 1 0,-1-1 0,1 0 0,-1 1 0,1-1 0,-1 0 0,0 0 0,0 0 0,-1 4 0,-2 1 0,0-1 0,0 1 0,0-1 0,-1 0 0,0 0 0,0-1 0,-1 1 0,1-1 0,-1 0 0,0-1 0,-1 0 0,-8 5 0,-20 3 0,27-10 0,0 0 0,0 1 0,0 0 0,0 0 0,0 1 0,1 0 0,0 0 0,0 0 0,-7 7 0,14-11 0,0 1 0,0-1 0,0 1 0,1-1 0,-1 1 0,0-1 0,1 1 0,-1-1 0,0 1 0,1-1 0,-1 1 0,0-1 0,1 0 0,-1 1 0,1-1 0,-1 0 0,1 1 0,-1-1 0,1 0 0,-1 0 0,1 1 0,-1-1 0,1 0 0,0 0 0,-1 0 0,1 0 0,-1 0 0,1 0 0,-1 0 0,1 0 0,0 0 0,-1 0 0,1 0 0,-1 0 0,1 0 0,0-1 0,27 4 0,210-5-1365,-216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1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24575,'1'11'0,"0"-1"0,1 1 0,0 0 0,4 12 0,7 38 0,-11 59 0,-3-156 0,-1 20 0,2 0 0,0 0 0,1 0 0,0 0 0,7-26 0,-7 38 0,0 1 0,0-1 0,1 1 0,-1-1 0,1 1 0,0 0 0,0-1 0,0 1 0,0 0 0,1 1 0,-1-1 0,1 0 0,0 1 0,0-1 0,0 1 0,0 0 0,0 0 0,0 0 0,1 0 0,-1 1 0,0-1 0,1 1 0,0 0 0,-1 0 0,1 0 0,0 1 0,-1-1 0,1 1 0,0 0 0,0 0 0,3 0 0,-4 0 0,-1 0 0,0 0 0,0 1 0,0-1 0,0 0 0,0 1 0,0-1 0,0 1 0,0-1 0,0 1 0,0 0 0,0 0 0,0 0 0,-1 0 0,1 0 0,0 1 0,-1-1 0,1 0 0,0 1 0,-1-1 0,0 1 0,1 0 0,-1-1 0,0 1 0,0 0 0,0 0 0,0 0 0,0 0 0,0 0 0,-1 0 0,1 0 0,-1 0 0,1 0 0,-1 0 0,0 0 0,0 0 0,0 0 0,0 0 0,0 0 0,-1 2 0,1 2 0,-1-1 0,0 0 0,0 0 0,0 0 0,-1-1 0,0 1 0,0 0 0,0 0 0,-1-1 0,1 0 0,-1 1 0,0-1 0,0 0 0,0 0 0,-8 6 0,-48 27 0,59-36 0,0-1 0,-1 1 0,1 0 0,0-1 0,0 1 0,0-1 0,0 1 0,0-1 0,0 1 0,0-1 0,0 1 0,0 0 0,1-1 0,-1 1 0,0-1 0,0 1 0,0-1 0,1 1 0,-1-1 0,0 1 0,0-1 0,1 1 0,-1-1 0,0 1 0,1-1 0,-1 0 0,1 1 0,-1-1 0,1 0 0,-1 1 0,0-1 0,1 0 0,-1 1 0,1-1 0,0 0 0,-1 0 0,1 0 0,0 1 0,28 13 0,-24-12 0,32 13-1365,-19-9-5461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16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0,0 4 0,0 4 0,0 1 0,0 1 0,0 1 0,0 0 0,0-1 0,0 1 0,0-6-8191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19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0 24575,'3'117'0,"-6"126"0,3-240 0,-1-1 0,1 0 0,0 0 0,-1 1 0,1-1 0,-1 0 0,0 0 0,0 0 0,0 0 0,0 0 0,0 0 0,-2 3 0,3-5 0,-1 1 0,0 0 0,1-1 0,-1 1 0,0-1 0,1 1 0,-1-1 0,0 0 0,0 1 0,1-1 0,-1 0 0,0 1 0,0-1 0,1 0 0,-1 0 0,0 0 0,0 0 0,0 0 0,0 0 0,1 0 0,-1 0 0,0 0 0,-1 0 0,0-1 0,-1 0 0,1 0 0,0-1 0,-1 1 0,1-1 0,0 1 0,0-1 0,0 0 0,0 0 0,0 0 0,1 0 0,-1 0 0,0 0 0,1 0 0,0 0 0,-1-1 0,1 1 0,0-1 0,-1-3 0,-6-15 0,1 0 0,0-1 0,2 0 0,-4-38 0,8 55 0,1-1 0,-1 1 0,2-1 0,-1 0 0,1 1 0,-1-1 0,1 1 0,1-1 0,-1 1 0,1 0 0,0 0 0,0-1 0,1 1 0,0 1 0,0-1 0,0 0 0,0 1 0,0-1 0,1 1 0,0 0 0,0 0 0,0 0 0,1 1 0,6-5 0,17-12 0,-19 13 0,0 1 0,0-1 0,1 2 0,16-9 0,-24 13 0,1 0 0,-1 1 0,0-1 0,1 0 0,-1 1 0,1 0 0,-1-1 0,0 1 0,1 0 0,-1 0 0,1 1 0,-1-1 0,1 0 0,-1 1 0,0 0 0,1-1 0,-1 1 0,0 0 0,0 0 0,1 0 0,-1 0 0,0 1 0,0-1 0,0 1 0,0-1 0,2 4 0,-1-1 0,0 0 0,0 0 0,-1 1 0,1-1 0,-1 1 0,0-1 0,-1 1 0,1 0 0,-1 0 0,0 0 0,0 0 0,-1 0 0,1 0 0,-1 0 0,0 0 0,0 0 0,-2 10 0,1-7 0,-1 0 0,1 0 0,-2 0 0,1 0 0,-1 0 0,0 0 0,0-1 0,-1 0 0,0 1 0,-6 7 0,-18 6 0,16-14 0,70 2 0,-43-6-341,-1 1 0,0 0-1,22 11 1,-21-7-6485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1:20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24575,'26'-1'0,"-10"0"0,1 1 0,-1 0 0,1 1 0,-1 1 0,17 4 0,-30-6 0,-1 1 0,0-1 0,0 1 0,0 0 0,0 0 0,0 0 0,0 0 0,0 0 0,0 0 0,0 1 0,0-1 0,-1 1 0,1-1 0,0 1 0,-1 0 0,0-1 0,1 1 0,-1 0 0,0 0 0,0 0 0,0 0 0,0 0 0,0 0 0,0 0 0,-1 1 0,1-1 0,-1 0 0,1 0 0,-1 0 0,0 1 0,0-1 0,0 0 0,0 0 0,0 1 0,-1-1 0,1 0 0,-1 0 0,1 1 0,-1-1 0,0 0 0,0 0 0,0 0 0,0 0 0,-2 2 0,-2 5 0,0 0 0,-1 0 0,0-1 0,0 0 0,-1 0 0,0-1 0,-1 1 0,1-2 0,-1 1 0,-1-1 0,1 0 0,-1-1 0,0 0 0,0 0 0,-1-1 0,-10 3 0,92-8 0,-29 3 0,11-3-1365,-31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0:20:11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29 108 24575,'0'260'0,"-1"-280"0,-1 0 0,-8-33 0,5 31 0,2 0 0,-2-24 0,4 25 0,0 7 0,0 0 0,1-1 0,1 1 0,0 0 0,5-18 0,-5 29 0,0 0 0,0 0 0,0 0 0,1 0 0,-1 0 0,1 0 0,0 0 0,0 0 0,0 1 0,0-1 0,0 1 0,0-1 0,1 1 0,-1 0 0,1 0 0,0 0 0,0 0 0,-1 1 0,1-1 0,0 1 0,0-1 0,1 1 0,-1 0 0,0 0 0,0 1 0,1-1 0,4 0 0,0 0 0,1 0 0,-1 1 0,0 0 0,0 0 0,0 1 0,0 0 0,0 0 0,0 1 0,0 0 0,11 5 0,-17-6 0,1 1 0,-1-1 0,1 1 0,-1 0 0,0 0 0,0 0 0,0 0 0,0 0 0,0 1 0,0-1 0,-1 0 0,1 1 0,-1 0 0,1-1 0,-1 1 0,0 0 0,0-1 0,0 1 0,-1 0 0,1 0 0,-1 0 0,0 0 0,1 0 0,-1 0 0,0-1 0,-1 1 0,1 0 0,0 0 0,-1 0 0,0 0 0,0 0 0,-1 3 0,1-2 0,-1 1 0,0-1 0,0 0 0,0 0 0,-1 0 0,1 0 0,-1 0 0,0 0 0,0-1 0,-1 0 0,1 1 0,-1-1 0,1 0 0,-1-1 0,0 1 0,0-1 0,0 1 0,0-1 0,-8 2 0,-20 14 0,31-17 0,1 0 0,-1-1 0,0 1 0,0 0 0,0 0 0,1 0 0,-1 0 0,0 0 0,1 0 0,-1 0 0,1 0 0,-1 0 0,1 0 0,0 0 0,-1 0 0,1 1 0,0-1 0,0 0 0,0 0 0,0 0 0,0 0 0,0 1 0,0-1 0,0 0 0,0 0 0,0 0 0,1 0 0,-1 0 0,0 1 0,1-1 0,-1 0 0,1 0 0,-1 0 0,1 0 0,0 0 0,0 0 0,-1 0 0,1-1 0,0 1 0,1 1 0,41 40 0,-33-33 0,54 49-1365,-49-46-5461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6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1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3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8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3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9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57BF-B150-4437-B7C0-EC9C43AC98EC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5C08-0325-4BE1-92BA-11432D7E4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B1121141</a:t>
            </a:r>
            <a:r>
              <a:rPr lang="zh-TW" altLang="en-US" dirty="0"/>
              <a:t> 葉彥辰</a:t>
            </a:r>
            <a:endParaRPr lang="en-US" altLang="zh-TW" dirty="0"/>
          </a:p>
          <a:p>
            <a:r>
              <a:rPr lang="en-US" altLang="zh-TW" dirty="0"/>
              <a:t>B1121126 </a:t>
            </a:r>
            <a:r>
              <a:rPr lang="zh-TW" altLang="en-US" dirty="0"/>
              <a:t>郭亮佑</a:t>
            </a:r>
            <a:endParaRPr lang="en-US" altLang="zh-TW" dirty="0"/>
          </a:p>
          <a:p>
            <a:r>
              <a:rPr lang="en-US" altLang="zh-TW" dirty="0"/>
              <a:t>B1121128</a:t>
            </a:r>
            <a:r>
              <a:rPr lang="zh-TW" altLang="en-US"/>
              <a:t> 蘇昱嘉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55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 : 330K </a:t>
            </a:r>
            <a:r>
              <a:rPr lang="zh-TW" altLang="en-US" dirty="0"/>
              <a:t>為回授   </a:t>
            </a:r>
            <a:r>
              <a:rPr lang="en-US" altLang="zh-TW" dirty="0"/>
              <a:t>gain = -330 / 100 = -3.3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1914864"/>
            <a:ext cx="5656954" cy="4394352"/>
          </a:xfrm>
          <a:prstGeom prst="rect">
            <a:avLst/>
          </a:prstGeom>
        </p:spPr>
      </p:pic>
      <p:sp>
        <p:nvSpPr>
          <p:cNvPr id="17" name="手繪多邊形 16"/>
          <p:cNvSpPr/>
          <p:nvPr/>
        </p:nvSpPr>
        <p:spPr>
          <a:xfrm>
            <a:off x="2856614" y="3813544"/>
            <a:ext cx="645042" cy="241005"/>
          </a:xfrm>
          <a:custGeom>
            <a:avLst/>
            <a:gdLst>
              <a:gd name="connsiteX0" fmla="*/ 0 w 645042"/>
              <a:gd name="connsiteY0" fmla="*/ 241005 h 241005"/>
              <a:gd name="connsiteX1" fmla="*/ 28353 w 645042"/>
              <a:gd name="connsiteY1" fmla="*/ 198475 h 241005"/>
              <a:gd name="connsiteX2" fmla="*/ 42530 w 645042"/>
              <a:gd name="connsiteY2" fmla="*/ 163033 h 241005"/>
              <a:gd name="connsiteX3" fmla="*/ 106326 w 645042"/>
              <a:gd name="connsiteY3" fmla="*/ 120503 h 241005"/>
              <a:gd name="connsiteX4" fmla="*/ 155944 w 645042"/>
              <a:gd name="connsiteY4" fmla="*/ 85061 h 241005"/>
              <a:gd name="connsiteX5" fmla="*/ 205563 w 645042"/>
              <a:gd name="connsiteY5" fmla="*/ 63796 h 241005"/>
              <a:gd name="connsiteX6" fmla="*/ 226828 w 645042"/>
              <a:gd name="connsiteY6" fmla="*/ 35442 h 241005"/>
              <a:gd name="connsiteX7" fmla="*/ 354419 w 645042"/>
              <a:gd name="connsiteY7" fmla="*/ 0 h 241005"/>
              <a:gd name="connsiteX8" fmla="*/ 467833 w 645042"/>
              <a:gd name="connsiteY8" fmla="*/ 28354 h 241005"/>
              <a:gd name="connsiteX9" fmla="*/ 489098 w 645042"/>
              <a:gd name="connsiteY9" fmla="*/ 42530 h 241005"/>
              <a:gd name="connsiteX10" fmla="*/ 517451 w 645042"/>
              <a:gd name="connsiteY10" fmla="*/ 49619 h 241005"/>
              <a:gd name="connsiteX11" fmla="*/ 588335 w 645042"/>
              <a:gd name="connsiteY11" fmla="*/ 92149 h 241005"/>
              <a:gd name="connsiteX12" fmla="*/ 609600 w 645042"/>
              <a:gd name="connsiteY12" fmla="*/ 99237 h 241005"/>
              <a:gd name="connsiteX13" fmla="*/ 645042 w 645042"/>
              <a:gd name="connsiteY13" fmla="*/ 99237 h 241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5042" h="241005">
                <a:moveTo>
                  <a:pt x="0" y="241005"/>
                </a:moveTo>
                <a:cubicBezTo>
                  <a:pt x="9451" y="226828"/>
                  <a:pt x="20194" y="213433"/>
                  <a:pt x="28353" y="198475"/>
                </a:cubicBezTo>
                <a:cubicBezTo>
                  <a:pt x="34446" y="187305"/>
                  <a:pt x="34718" y="173077"/>
                  <a:pt x="42530" y="163033"/>
                </a:cubicBezTo>
                <a:cubicBezTo>
                  <a:pt x="59215" y="141581"/>
                  <a:pt x="83303" y="132014"/>
                  <a:pt x="106326" y="120503"/>
                </a:cubicBezTo>
                <a:cubicBezTo>
                  <a:pt x="119218" y="81824"/>
                  <a:pt x="104168" y="108072"/>
                  <a:pt x="155944" y="85061"/>
                </a:cubicBezTo>
                <a:cubicBezTo>
                  <a:pt x="218883" y="57089"/>
                  <a:pt x="130557" y="82546"/>
                  <a:pt x="205563" y="63796"/>
                </a:cubicBezTo>
                <a:cubicBezTo>
                  <a:pt x="212651" y="54345"/>
                  <a:pt x="216138" y="40472"/>
                  <a:pt x="226828" y="35442"/>
                </a:cubicBezTo>
                <a:cubicBezTo>
                  <a:pt x="244402" y="27172"/>
                  <a:pt x="318468" y="8988"/>
                  <a:pt x="354419" y="0"/>
                </a:cubicBezTo>
                <a:cubicBezTo>
                  <a:pt x="392224" y="9451"/>
                  <a:pt x="430674" y="16620"/>
                  <a:pt x="467833" y="28354"/>
                </a:cubicBezTo>
                <a:cubicBezTo>
                  <a:pt x="475957" y="30919"/>
                  <a:pt x="481268" y="39174"/>
                  <a:pt x="489098" y="42530"/>
                </a:cubicBezTo>
                <a:cubicBezTo>
                  <a:pt x="498052" y="46368"/>
                  <a:pt x="508000" y="47256"/>
                  <a:pt x="517451" y="49619"/>
                </a:cubicBezTo>
                <a:cubicBezTo>
                  <a:pt x="543640" y="67079"/>
                  <a:pt x="555750" y="75857"/>
                  <a:pt x="588335" y="92149"/>
                </a:cubicBezTo>
                <a:cubicBezTo>
                  <a:pt x="595018" y="95490"/>
                  <a:pt x="602186" y="98310"/>
                  <a:pt x="609600" y="99237"/>
                </a:cubicBezTo>
                <a:cubicBezTo>
                  <a:pt x="621323" y="100702"/>
                  <a:pt x="633228" y="99237"/>
                  <a:pt x="645042" y="9923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2861187" y="5203231"/>
            <a:ext cx="359861" cy="542741"/>
          </a:xfrm>
          <a:custGeom>
            <a:avLst/>
            <a:gdLst>
              <a:gd name="connsiteX0" fmla="*/ 0 w 359861"/>
              <a:gd name="connsiteY0" fmla="*/ 0 h 542741"/>
              <a:gd name="connsiteX1" fmla="*/ 29497 w 359861"/>
              <a:gd name="connsiteY1" fmla="*/ 23597 h 542741"/>
              <a:gd name="connsiteX2" fmla="*/ 58994 w 359861"/>
              <a:gd name="connsiteY2" fmla="*/ 35396 h 542741"/>
              <a:gd name="connsiteX3" fmla="*/ 76692 w 359861"/>
              <a:gd name="connsiteY3" fmla="*/ 47195 h 542741"/>
              <a:gd name="connsiteX4" fmla="*/ 100289 w 359861"/>
              <a:gd name="connsiteY4" fmla="*/ 58994 h 542741"/>
              <a:gd name="connsiteX5" fmla="*/ 153383 w 359861"/>
              <a:gd name="connsiteY5" fmla="*/ 88490 h 542741"/>
              <a:gd name="connsiteX6" fmla="*/ 171081 w 359861"/>
              <a:gd name="connsiteY6" fmla="*/ 100289 h 542741"/>
              <a:gd name="connsiteX7" fmla="*/ 212377 w 359861"/>
              <a:gd name="connsiteY7" fmla="*/ 112088 h 542741"/>
              <a:gd name="connsiteX8" fmla="*/ 224176 w 359861"/>
              <a:gd name="connsiteY8" fmla="*/ 129786 h 542741"/>
              <a:gd name="connsiteX9" fmla="*/ 253672 w 359861"/>
              <a:gd name="connsiteY9" fmla="*/ 141584 h 542741"/>
              <a:gd name="connsiteX10" fmla="*/ 306767 w 359861"/>
              <a:gd name="connsiteY10" fmla="*/ 159283 h 542741"/>
              <a:gd name="connsiteX11" fmla="*/ 318565 w 359861"/>
              <a:gd name="connsiteY11" fmla="*/ 182880 h 542741"/>
              <a:gd name="connsiteX12" fmla="*/ 336263 w 359861"/>
              <a:gd name="connsiteY12" fmla="*/ 247773 h 542741"/>
              <a:gd name="connsiteX13" fmla="*/ 359861 w 359861"/>
              <a:gd name="connsiteY13" fmla="*/ 294968 h 542741"/>
              <a:gd name="connsiteX14" fmla="*/ 353961 w 359861"/>
              <a:gd name="connsiteY14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861" h="542741">
                <a:moveTo>
                  <a:pt x="0" y="0"/>
                </a:moveTo>
                <a:cubicBezTo>
                  <a:pt x="9832" y="7866"/>
                  <a:pt x="18700" y="17119"/>
                  <a:pt x="29497" y="23597"/>
                </a:cubicBezTo>
                <a:cubicBezTo>
                  <a:pt x="38578" y="29045"/>
                  <a:pt x="49522" y="30660"/>
                  <a:pt x="58994" y="35396"/>
                </a:cubicBezTo>
                <a:cubicBezTo>
                  <a:pt x="65336" y="38567"/>
                  <a:pt x="70536" y="43677"/>
                  <a:pt x="76692" y="47195"/>
                </a:cubicBezTo>
                <a:cubicBezTo>
                  <a:pt x="84327" y="51558"/>
                  <a:pt x="92423" y="55061"/>
                  <a:pt x="100289" y="58994"/>
                </a:cubicBezTo>
                <a:cubicBezTo>
                  <a:pt x="122505" y="92317"/>
                  <a:pt x="100271" y="67245"/>
                  <a:pt x="153383" y="88490"/>
                </a:cubicBezTo>
                <a:cubicBezTo>
                  <a:pt x="159966" y="91123"/>
                  <a:pt x="164498" y="97656"/>
                  <a:pt x="171081" y="100289"/>
                </a:cubicBezTo>
                <a:cubicBezTo>
                  <a:pt x="184373" y="105606"/>
                  <a:pt x="198612" y="108155"/>
                  <a:pt x="212377" y="112088"/>
                </a:cubicBezTo>
                <a:cubicBezTo>
                  <a:pt x="216310" y="117987"/>
                  <a:pt x="218406" y="125665"/>
                  <a:pt x="224176" y="129786"/>
                </a:cubicBezTo>
                <a:cubicBezTo>
                  <a:pt x="232793" y="135941"/>
                  <a:pt x="243995" y="137283"/>
                  <a:pt x="253672" y="141584"/>
                </a:cubicBezTo>
                <a:cubicBezTo>
                  <a:pt x="293642" y="159348"/>
                  <a:pt x="260206" y="149970"/>
                  <a:pt x="306767" y="159283"/>
                </a:cubicBezTo>
                <a:cubicBezTo>
                  <a:pt x="310700" y="167149"/>
                  <a:pt x="315784" y="174537"/>
                  <a:pt x="318565" y="182880"/>
                </a:cubicBezTo>
                <a:cubicBezTo>
                  <a:pt x="339845" y="246719"/>
                  <a:pt x="305244" y="175395"/>
                  <a:pt x="336263" y="247773"/>
                </a:cubicBezTo>
                <a:cubicBezTo>
                  <a:pt x="343191" y="263939"/>
                  <a:pt x="351995" y="279236"/>
                  <a:pt x="359861" y="294968"/>
                </a:cubicBezTo>
                <a:lnTo>
                  <a:pt x="353961" y="54274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4406818" y="3639902"/>
            <a:ext cx="212702" cy="153383"/>
          </a:xfrm>
          <a:custGeom>
            <a:avLst/>
            <a:gdLst>
              <a:gd name="connsiteX0" fmla="*/ 0 w 212702"/>
              <a:gd name="connsiteY0" fmla="*/ 0 h 153383"/>
              <a:gd name="connsiteX1" fmla="*/ 112088 w 212702"/>
              <a:gd name="connsiteY1" fmla="*/ 5899 h 153383"/>
              <a:gd name="connsiteX2" fmla="*/ 129786 w 212702"/>
              <a:gd name="connsiteY2" fmla="*/ 29497 h 153383"/>
              <a:gd name="connsiteX3" fmla="*/ 153383 w 212702"/>
              <a:gd name="connsiteY3" fmla="*/ 41295 h 153383"/>
              <a:gd name="connsiteX4" fmla="*/ 182880 w 212702"/>
              <a:gd name="connsiteY4" fmla="*/ 58993 h 153383"/>
              <a:gd name="connsiteX5" fmla="*/ 212377 w 212702"/>
              <a:gd name="connsiteY5" fmla="*/ 135685 h 153383"/>
              <a:gd name="connsiteX6" fmla="*/ 212377 w 212702"/>
              <a:gd name="connsiteY6" fmla="*/ 153383 h 15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702" h="153383">
                <a:moveTo>
                  <a:pt x="0" y="0"/>
                </a:moveTo>
                <a:cubicBezTo>
                  <a:pt x="37363" y="1966"/>
                  <a:pt x="75604" y="-2393"/>
                  <a:pt x="112088" y="5899"/>
                </a:cubicBezTo>
                <a:cubicBezTo>
                  <a:pt x="121676" y="8078"/>
                  <a:pt x="122321" y="23098"/>
                  <a:pt x="129786" y="29497"/>
                </a:cubicBezTo>
                <a:cubicBezTo>
                  <a:pt x="136463" y="35220"/>
                  <a:pt x="145696" y="37024"/>
                  <a:pt x="153383" y="41295"/>
                </a:cubicBezTo>
                <a:cubicBezTo>
                  <a:pt x="163406" y="46863"/>
                  <a:pt x="173048" y="53094"/>
                  <a:pt x="182880" y="58993"/>
                </a:cubicBezTo>
                <a:cubicBezTo>
                  <a:pt x="202761" y="98755"/>
                  <a:pt x="207702" y="98291"/>
                  <a:pt x="212377" y="135685"/>
                </a:cubicBezTo>
                <a:cubicBezTo>
                  <a:pt x="213109" y="141539"/>
                  <a:pt x="212377" y="147484"/>
                  <a:pt x="212377" y="15338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4595597" y="1707362"/>
            <a:ext cx="772816" cy="1242315"/>
          </a:xfrm>
          <a:custGeom>
            <a:avLst/>
            <a:gdLst>
              <a:gd name="connsiteX0" fmla="*/ 0 w 772816"/>
              <a:gd name="connsiteY0" fmla="*/ 1242315 h 1242315"/>
              <a:gd name="connsiteX1" fmla="*/ 5900 w 772816"/>
              <a:gd name="connsiteY1" fmla="*/ 1206919 h 1242315"/>
              <a:gd name="connsiteX2" fmla="*/ 29497 w 772816"/>
              <a:gd name="connsiteY2" fmla="*/ 1183322 h 1242315"/>
              <a:gd name="connsiteX3" fmla="*/ 41296 w 772816"/>
              <a:gd name="connsiteY3" fmla="*/ 1100731 h 1242315"/>
              <a:gd name="connsiteX4" fmla="*/ 53095 w 772816"/>
              <a:gd name="connsiteY4" fmla="*/ 1059435 h 1242315"/>
              <a:gd name="connsiteX5" fmla="*/ 58994 w 772816"/>
              <a:gd name="connsiteY5" fmla="*/ 994543 h 1242315"/>
              <a:gd name="connsiteX6" fmla="*/ 82591 w 772816"/>
              <a:gd name="connsiteY6" fmla="*/ 953247 h 1242315"/>
              <a:gd name="connsiteX7" fmla="*/ 94390 w 772816"/>
              <a:gd name="connsiteY7" fmla="*/ 923750 h 1242315"/>
              <a:gd name="connsiteX8" fmla="*/ 106189 w 772816"/>
              <a:gd name="connsiteY8" fmla="*/ 841159 h 1242315"/>
              <a:gd name="connsiteX9" fmla="*/ 112088 w 772816"/>
              <a:gd name="connsiteY9" fmla="*/ 817562 h 1242315"/>
              <a:gd name="connsiteX10" fmla="*/ 147484 w 772816"/>
              <a:gd name="connsiteY10" fmla="*/ 723172 h 1242315"/>
              <a:gd name="connsiteX11" fmla="*/ 165182 w 772816"/>
              <a:gd name="connsiteY11" fmla="*/ 634682 h 1242315"/>
              <a:gd name="connsiteX12" fmla="*/ 188780 w 772816"/>
              <a:gd name="connsiteY12" fmla="*/ 622883 h 1242315"/>
              <a:gd name="connsiteX13" fmla="*/ 206478 w 772816"/>
              <a:gd name="connsiteY13" fmla="*/ 510795 h 1242315"/>
              <a:gd name="connsiteX14" fmla="*/ 235975 w 772816"/>
              <a:gd name="connsiteY14" fmla="*/ 375110 h 1242315"/>
              <a:gd name="connsiteX15" fmla="*/ 247773 w 772816"/>
              <a:gd name="connsiteY15" fmla="*/ 333815 h 1242315"/>
              <a:gd name="connsiteX16" fmla="*/ 259572 w 772816"/>
              <a:gd name="connsiteY16" fmla="*/ 310217 h 1242315"/>
              <a:gd name="connsiteX17" fmla="*/ 271371 w 772816"/>
              <a:gd name="connsiteY17" fmla="*/ 268922 h 1242315"/>
              <a:gd name="connsiteX18" fmla="*/ 294968 w 772816"/>
              <a:gd name="connsiteY18" fmla="*/ 251224 h 1242315"/>
              <a:gd name="connsiteX19" fmla="*/ 312666 w 772816"/>
              <a:gd name="connsiteY19" fmla="*/ 174532 h 1242315"/>
              <a:gd name="connsiteX20" fmla="*/ 324465 w 772816"/>
              <a:gd name="connsiteY20" fmla="*/ 156834 h 1242315"/>
              <a:gd name="connsiteX21" fmla="*/ 342163 w 772816"/>
              <a:gd name="connsiteY21" fmla="*/ 145035 h 1242315"/>
              <a:gd name="connsiteX22" fmla="*/ 401157 w 772816"/>
              <a:gd name="connsiteY22" fmla="*/ 91941 h 1242315"/>
              <a:gd name="connsiteX23" fmla="*/ 407056 w 772816"/>
              <a:gd name="connsiteY23" fmla="*/ 68344 h 1242315"/>
              <a:gd name="connsiteX24" fmla="*/ 448351 w 772816"/>
              <a:gd name="connsiteY24" fmla="*/ 38847 h 1242315"/>
              <a:gd name="connsiteX25" fmla="*/ 678426 w 772816"/>
              <a:gd name="connsiteY25" fmla="*/ 21149 h 1242315"/>
              <a:gd name="connsiteX26" fmla="*/ 772816 w 772816"/>
              <a:gd name="connsiteY26" fmla="*/ 21149 h 12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2816" h="1242315">
                <a:moveTo>
                  <a:pt x="0" y="1242315"/>
                </a:moveTo>
                <a:cubicBezTo>
                  <a:pt x="1967" y="1230516"/>
                  <a:pt x="551" y="1217618"/>
                  <a:pt x="5900" y="1206919"/>
                </a:cubicBezTo>
                <a:cubicBezTo>
                  <a:pt x="10875" y="1196970"/>
                  <a:pt x="25979" y="1193875"/>
                  <a:pt x="29497" y="1183322"/>
                </a:cubicBezTo>
                <a:cubicBezTo>
                  <a:pt x="38291" y="1156939"/>
                  <a:pt x="36092" y="1128050"/>
                  <a:pt x="41296" y="1100731"/>
                </a:cubicBezTo>
                <a:cubicBezTo>
                  <a:pt x="43975" y="1086668"/>
                  <a:pt x="49162" y="1073200"/>
                  <a:pt x="53095" y="1059435"/>
                </a:cubicBezTo>
                <a:cubicBezTo>
                  <a:pt x="55061" y="1037804"/>
                  <a:pt x="53181" y="1015471"/>
                  <a:pt x="58994" y="994543"/>
                </a:cubicBezTo>
                <a:cubicBezTo>
                  <a:pt x="63237" y="979267"/>
                  <a:pt x="75501" y="967427"/>
                  <a:pt x="82591" y="953247"/>
                </a:cubicBezTo>
                <a:cubicBezTo>
                  <a:pt x="87327" y="943775"/>
                  <a:pt x="90457" y="933582"/>
                  <a:pt x="94390" y="923750"/>
                </a:cubicBezTo>
                <a:cubicBezTo>
                  <a:pt x="98323" y="896220"/>
                  <a:pt x="101617" y="868590"/>
                  <a:pt x="106189" y="841159"/>
                </a:cubicBezTo>
                <a:cubicBezTo>
                  <a:pt x="107522" y="833162"/>
                  <a:pt x="109177" y="825129"/>
                  <a:pt x="112088" y="817562"/>
                </a:cubicBezTo>
                <a:cubicBezTo>
                  <a:pt x="152936" y="711360"/>
                  <a:pt x="121913" y="812677"/>
                  <a:pt x="147484" y="723172"/>
                </a:cubicBezTo>
                <a:cubicBezTo>
                  <a:pt x="149654" y="705811"/>
                  <a:pt x="154000" y="651455"/>
                  <a:pt x="165182" y="634682"/>
                </a:cubicBezTo>
                <a:cubicBezTo>
                  <a:pt x="170060" y="627365"/>
                  <a:pt x="180914" y="626816"/>
                  <a:pt x="188780" y="622883"/>
                </a:cubicBezTo>
                <a:cubicBezTo>
                  <a:pt x="202381" y="473268"/>
                  <a:pt x="184757" y="630257"/>
                  <a:pt x="206478" y="510795"/>
                </a:cubicBezTo>
                <a:cubicBezTo>
                  <a:pt x="233767" y="360709"/>
                  <a:pt x="200862" y="487475"/>
                  <a:pt x="235975" y="375110"/>
                </a:cubicBezTo>
                <a:cubicBezTo>
                  <a:pt x="240245" y="361446"/>
                  <a:pt x="242881" y="347269"/>
                  <a:pt x="247773" y="333815"/>
                </a:cubicBezTo>
                <a:cubicBezTo>
                  <a:pt x="250778" y="325550"/>
                  <a:pt x="256566" y="318482"/>
                  <a:pt x="259572" y="310217"/>
                </a:cubicBezTo>
                <a:cubicBezTo>
                  <a:pt x="264464" y="296763"/>
                  <a:pt x="264006" y="281198"/>
                  <a:pt x="271371" y="268922"/>
                </a:cubicBezTo>
                <a:cubicBezTo>
                  <a:pt x="276430" y="260491"/>
                  <a:pt x="287102" y="257123"/>
                  <a:pt x="294968" y="251224"/>
                </a:cubicBezTo>
                <a:cubicBezTo>
                  <a:pt x="299974" y="211178"/>
                  <a:pt x="296455" y="206955"/>
                  <a:pt x="312666" y="174532"/>
                </a:cubicBezTo>
                <a:cubicBezTo>
                  <a:pt x="315837" y="168190"/>
                  <a:pt x="319451" y="161848"/>
                  <a:pt x="324465" y="156834"/>
                </a:cubicBezTo>
                <a:cubicBezTo>
                  <a:pt x="329479" y="151820"/>
                  <a:pt x="336264" y="148968"/>
                  <a:pt x="342163" y="145035"/>
                </a:cubicBezTo>
                <a:cubicBezTo>
                  <a:pt x="371109" y="87142"/>
                  <a:pt x="348411" y="100733"/>
                  <a:pt x="401157" y="91941"/>
                </a:cubicBezTo>
                <a:cubicBezTo>
                  <a:pt x="403123" y="84075"/>
                  <a:pt x="402759" y="75219"/>
                  <a:pt x="407056" y="68344"/>
                </a:cubicBezTo>
                <a:cubicBezTo>
                  <a:pt x="421790" y="44768"/>
                  <a:pt x="427512" y="45793"/>
                  <a:pt x="448351" y="38847"/>
                </a:cubicBezTo>
                <a:cubicBezTo>
                  <a:pt x="520946" y="-33745"/>
                  <a:pt x="458917" y="16845"/>
                  <a:pt x="678426" y="21149"/>
                </a:cubicBezTo>
                <a:cubicBezTo>
                  <a:pt x="709883" y="21766"/>
                  <a:pt x="741353" y="21149"/>
                  <a:pt x="772816" y="211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442744" y="1506022"/>
            <a:ext cx="6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99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A2 :</a:t>
            </a:r>
            <a:r>
              <a:rPr lang="zh-TW" altLang="en-US" dirty="0"/>
              <a:t>以</a:t>
            </a:r>
            <a:r>
              <a:rPr lang="en-US" altLang="zh-TW" dirty="0"/>
              <a:t>R2</a:t>
            </a:r>
            <a:r>
              <a:rPr lang="zh-TW" altLang="en-US" dirty="0"/>
              <a:t>的</a:t>
            </a:r>
            <a:r>
              <a:rPr lang="en-US" altLang="zh-TW" dirty="0"/>
              <a:t>200K </a:t>
            </a:r>
            <a:r>
              <a:rPr lang="zh-TW" altLang="en-US" dirty="0"/>
              <a:t>為回授   </a:t>
            </a:r>
            <a:r>
              <a:rPr lang="en-US" altLang="zh-TW" dirty="0"/>
              <a:t>gain = -200/200= -1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28" y="1924493"/>
            <a:ext cx="5656954" cy="4394352"/>
          </a:xfrm>
          <a:prstGeom prst="rect">
            <a:avLst/>
          </a:prstGeom>
        </p:spPr>
      </p:pic>
      <p:sp>
        <p:nvSpPr>
          <p:cNvPr id="18" name="手繪多邊形 17"/>
          <p:cNvSpPr/>
          <p:nvPr/>
        </p:nvSpPr>
        <p:spPr>
          <a:xfrm>
            <a:off x="2861187" y="5203231"/>
            <a:ext cx="359861" cy="542741"/>
          </a:xfrm>
          <a:custGeom>
            <a:avLst/>
            <a:gdLst>
              <a:gd name="connsiteX0" fmla="*/ 0 w 359861"/>
              <a:gd name="connsiteY0" fmla="*/ 0 h 542741"/>
              <a:gd name="connsiteX1" fmla="*/ 29497 w 359861"/>
              <a:gd name="connsiteY1" fmla="*/ 23597 h 542741"/>
              <a:gd name="connsiteX2" fmla="*/ 58994 w 359861"/>
              <a:gd name="connsiteY2" fmla="*/ 35396 h 542741"/>
              <a:gd name="connsiteX3" fmla="*/ 76692 w 359861"/>
              <a:gd name="connsiteY3" fmla="*/ 47195 h 542741"/>
              <a:gd name="connsiteX4" fmla="*/ 100289 w 359861"/>
              <a:gd name="connsiteY4" fmla="*/ 58994 h 542741"/>
              <a:gd name="connsiteX5" fmla="*/ 153383 w 359861"/>
              <a:gd name="connsiteY5" fmla="*/ 88490 h 542741"/>
              <a:gd name="connsiteX6" fmla="*/ 171081 w 359861"/>
              <a:gd name="connsiteY6" fmla="*/ 100289 h 542741"/>
              <a:gd name="connsiteX7" fmla="*/ 212377 w 359861"/>
              <a:gd name="connsiteY7" fmla="*/ 112088 h 542741"/>
              <a:gd name="connsiteX8" fmla="*/ 224176 w 359861"/>
              <a:gd name="connsiteY8" fmla="*/ 129786 h 542741"/>
              <a:gd name="connsiteX9" fmla="*/ 253672 w 359861"/>
              <a:gd name="connsiteY9" fmla="*/ 141584 h 542741"/>
              <a:gd name="connsiteX10" fmla="*/ 306767 w 359861"/>
              <a:gd name="connsiteY10" fmla="*/ 159283 h 542741"/>
              <a:gd name="connsiteX11" fmla="*/ 318565 w 359861"/>
              <a:gd name="connsiteY11" fmla="*/ 182880 h 542741"/>
              <a:gd name="connsiteX12" fmla="*/ 336263 w 359861"/>
              <a:gd name="connsiteY12" fmla="*/ 247773 h 542741"/>
              <a:gd name="connsiteX13" fmla="*/ 359861 w 359861"/>
              <a:gd name="connsiteY13" fmla="*/ 294968 h 542741"/>
              <a:gd name="connsiteX14" fmla="*/ 353961 w 359861"/>
              <a:gd name="connsiteY14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861" h="542741">
                <a:moveTo>
                  <a:pt x="0" y="0"/>
                </a:moveTo>
                <a:cubicBezTo>
                  <a:pt x="9832" y="7866"/>
                  <a:pt x="18700" y="17119"/>
                  <a:pt x="29497" y="23597"/>
                </a:cubicBezTo>
                <a:cubicBezTo>
                  <a:pt x="38578" y="29045"/>
                  <a:pt x="49522" y="30660"/>
                  <a:pt x="58994" y="35396"/>
                </a:cubicBezTo>
                <a:cubicBezTo>
                  <a:pt x="65336" y="38567"/>
                  <a:pt x="70536" y="43677"/>
                  <a:pt x="76692" y="47195"/>
                </a:cubicBezTo>
                <a:cubicBezTo>
                  <a:pt x="84327" y="51558"/>
                  <a:pt x="92423" y="55061"/>
                  <a:pt x="100289" y="58994"/>
                </a:cubicBezTo>
                <a:cubicBezTo>
                  <a:pt x="122505" y="92317"/>
                  <a:pt x="100271" y="67245"/>
                  <a:pt x="153383" y="88490"/>
                </a:cubicBezTo>
                <a:cubicBezTo>
                  <a:pt x="159966" y="91123"/>
                  <a:pt x="164498" y="97656"/>
                  <a:pt x="171081" y="100289"/>
                </a:cubicBezTo>
                <a:cubicBezTo>
                  <a:pt x="184373" y="105606"/>
                  <a:pt x="198612" y="108155"/>
                  <a:pt x="212377" y="112088"/>
                </a:cubicBezTo>
                <a:cubicBezTo>
                  <a:pt x="216310" y="117987"/>
                  <a:pt x="218406" y="125665"/>
                  <a:pt x="224176" y="129786"/>
                </a:cubicBezTo>
                <a:cubicBezTo>
                  <a:pt x="232793" y="135941"/>
                  <a:pt x="243995" y="137283"/>
                  <a:pt x="253672" y="141584"/>
                </a:cubicBezTo>
                <a:cubicBezTo>
                  <a:pt x="293642" y="159348"/>
                  <a:pt x="260206" y="149970"/>
                  <a:pt x="306767" y="159283"/>
                </a:cubicBezTo>
                <a:cubicBezTo>
                  <a:pt x="310700" y="167149"/>
                  <a:pt x="315784" y="174537"/>
                  <a:pt x="318565" y="182880"/>
                </a:cubicBezTo>
                <a:cubicBezTo>
                  <a:pt x="339845" y="246719"/>
                  <a:pt x="305244" y="175395"/>
                  <a:pt x="336263" y="247773"/>
                </a:cubicBezTo>
                <a:cubicBezTo>
                  <a:pt x="343191" y="263939"/>
                  <a:pt x="351995" y="279236"/>
                  <a:pt x="359861" y="294968"/>
                </a:cubicBezTo>
                <a:lnTo>
                  <a:pt x="353961" y="54274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rot="3844787">
            <a:off x="7135499" y="3963017"/>
            <a:ext cx="772816" cy="1242315"/>
          </a:xfrm>
          <a:custGeom>
            <a:avLst/>
            <a:gdLst>
              <a:gd name="connsiteX0" fmla="*/ 0 w 772816"/>
              <a:gd name="connsiteY0" fmla="*/ 1242315 h 1242315"/>
              <a:gd name="connsiteX1" fmla="*/ 5900 w 772816"/>
              <a:gd name="connsiteY1" fmla="*/ 1206919 h 1242315"/>
              <a:gd name="connsiteX2" fmla="*/ 29497 w 772816"/>
              <a:gd name="connsiteY2" fmla="*/ 1183322 h 1242315"/>
              <a:gd name="connsiteX3" fmla="*/ 41296 w 772816"/>
              <a:gd name="connsiteY3" fmla="*/ 1100731 h 1242315"/>
              <a:gd name="connsiteX4" fmla="*/ 53095 w 772816"/>
              <a:gd name="connsiteY4" fmla="*/ 1059435 h 1242315"/>
              <a:gd name="connsiteX5" fmla="*/ 58994 w 772816"/>
              <a:gd name="connsiteY5" fmla="*/ 994543 h 1242315"/>
              <a:gd name="connsiteX6" fmla="*/ 82591 w 772816"/>
              <a:gd name="connsiteY6" fmla="*/ 953247 h 1242315"/>
              <a:gd name="connsiteX7" fmla="*/ 94390 w 772816"/>
              <a:gd name="connsiteY7" fmla="*/ 923750 h 1242315"/>
              <a:gd name="connsiteX8" fmla="*/ 106189 w 772816"/>
              <a:gd name="connsiteY8" fmla="*/ 841159 h 1242315"/>
              <a:gd name="connsiteX9" fmla="*/ 112088 w 772816"/>
              <a:gd name="connsiteY9" fmla="*/ 817562 h 1242315"/>
              <a:gd name="connsiteX10" fmla="*/ 147484 w 772816"/>
              <a:gd name="connsiteY10" fmla="*/ 723172 h 1242315"/>
              <a:gd name="connsiteX11" fmla="*/ 165182 w 772816"/>
              <a:gd name="connsiteY11" fmla="*/ 634682 h 1242315"/>
              <a:gd name="connsiteX12" fmla="*/ 188780 w 772816"/>
              <a:gd name="connsiteY12" fmla="*/ 622883 h 1242315"/>
              <a:gd name="connsiteX13" fmla="*/ 206478 w 772816"/>
              <a:gd name="connsiteY13" fmla="*/ 510795 h 1242315"/>
              <a:gd name="connsiteX14" fmla="*/ 235975 w 772816"/>
              <a:gd name="connsiteY14" fmla="*/ 375110 h 1242315"/>
              <a:gd name="connsiteX15" fmla="*/ 247773 w 772816"/>
              <a:gd name="connsiteY15" fmla="*/ 333815 h 1242315"/>
              <a:gd name="connsiteX16" fmla="*/ 259572 w 772816"/>
              <a:gd name="connsiteY16" fmla="*/ 310217 h 1242315"/>
              <a:gd name="connsiteX17" fmla="*/ 271371 w 772816"/>
              <a:gd name="connsiteY17" fmla="*/ 268922 h 1242315"/>
              <a:gd name="connsiteX18" fmla="*/ 294968 w 772816"/>
              <a:gd name="connsiteY18" fmla="*/ 251224 h 1242315"/>
              <a:gd name="connsiteX19" fmla="*/ 312666 w 772816"/>
              <a:gd name="connsiteY19" fmla="*/ 174532 h 1242315"/>
              <a:gd name="connsiteX20" fmla="*/ 324465 w 772816"/>
              <a:gd name="connsiteY20" fmla="*/ 156834 h 1242315"/>
              <a:gd name="connsiteX21" fmla="*/ 342163 w 772816"/>
              <a:gd name="connsiteY21" fmla="*/ 145035 h 1242315"/>
              <a:gd name="connsiteX22" fmla="*/ 401157 w 772816"/>
              <a:gd name="connsiteY22" fmla="*/ 91941 h 1242315"/>
              <a:gd name="connsiteX23" fmla="*/ 407056 w 772816"/>
              <a:gd name="connsiteY23" fmla="*/ 68344 h 1242315"/>
              <a:gd name="connsiteX24" fmla="*/ 448351 w 772816"/>
              <a:gd name="connsiteY24" fmla="*/ 38847 h 1242315"/>
              <a:gd name="connsiteX25" fmla="*/ 678426 w 772816"/>
              <a:gd name="connsiteY25" fmla="*/ 21149 h 1242315"/>
              <a:gd name="connsiteX26" fmla="*/ 772816 w 772816"/>
              <a:gd name="connsiteY26" fmla="*/ 21149 h 12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2816" h="1242315">
                <a:moveTo>
                  <a:pt x="0" y="1242315"/>
                </a:moveTo>
                <a:cubicBezTo>
                  <a:pt x="1967" y="1230516"/>
                  <a:pt x="551" y="1217618"/>
                  <a:pt x="5900" y="1206919"/>
                </a:cubicBezTo>
                <a:cubicBezTo>
                  <a:pt x="10875" y="1196970"/>
                  <a:pt x="25979" y="1193875"/>
                  <a:pt x="29497" y="1183322"/>
                </a:cubicBezTo>
                <a:cubicBezTo>
                  <a:pt x="38291" y="1156939"/>
                  <a:pt x="36092" y="1128050"/>
                  <a:pt x="41296" y="1100731"/>
                </a:cubicBezTo>
                <a:cubicBezTo>
                  <a:pt x="43975" y="1086668"/>
                  <a:pt x="49162" y="1073200"/>
                  <a:pt x="53095" y="1059435"/>
                </a:cubicBezTo>
                <a:cubicBezTo>
                  <a:pt x="55061" y="1037804"/>
                  <a:pt x="53181" y="1015471"/>
                  <a:pt x="58994" y="994543"/>
                </a:cubicBezTo>
                <a:cubicBezTo>
                  <a:pt x="63237" y="979267"/>
                  <a:pt x="75501" y="967427"/>
                  <a:pt x="82591" y="953247"/>
                </a:cubicBezTo>
                <a:cubicBezTo>
                  <a:pt x="87327" y="943775"/>
                  <a:pt x="90457" y="933582"/>
                  <a:pt x="94390" y="923750"/>
                </a:cubicBezTo>
                <a:cubicBezTo>
                  <a:pt x="98323" y="896220"/>
                  <a:pt x="101617" y="868590"/>
                  <a:pt x="106189" y="841159"/>
                </a:cubicBezTo>
                <a:cubicBezTo>
                  <a:pt x="107522" y="833162"/>
                  <a:pt x="109177" y="825129"/>
                  <a:pt x="112088" y="817562"/>
                </a:cubicBezTo>
                <a:cubicBezTo>
                  <a:pt x="152936" y="711360"/>
                  <a:pt x="121913" y="812677"/>
                  <a:pt x="147484" y="723172"/>
                </a:cubicBezTo>
                <a:cubicBezTo>
                  <a:pt x="149654" y="705811"/>
                  <a:pt x="154000" y="651455"/>
                  <a:pt x="165182" y="634682"/>
                </a:cubicBezTo>
                <a:cubicBezTo>
                  <a:pt x="170060" y="627365"/>
                  <a:pt x="180914" y="626816"/>
                  <a:pt x="188780" y="622883"/>
                </a:cubicBezTo>
                <a:cubicBezTo>
                  <a:pt x="202381" y="473268"/>
                  <a:pt x="184757" y="630257"/>
                  <a:pt x="206478" y="510795"/>
                </a:cubicBezTo>
                <a:cubicBezTo>
                  <a:pt x="233767" y="360709"/>
                  <a:pt x="200862" y="487475"/>
                  <a:pt x="235975" y="375110"/>
                </a:cubicBezTo>
                <a:cubicBezTo>
                  <a:pt x="240245" y="361446"/>
                  <a:pt x="242881" y="347269"/>
                  <a:pt x="247773" y="333815"/>
                </a:cubicBezTo>
                <a:cubicBezTo>
                  <a:pt x="250778" y="325550"/>
                  <a:pt x="256566" y="318482"/>
                  <a:pt x="259572" y="310217"/>
                </a:cubicBezTo>
                <a:cubicBezTo>
                  <a:pt x="264464" y="296763"/>
                  <a:pt x="264006" y="281198"/>
                  <a:pt x="271371" y="268922"/>
                </a:cubicBezTo>
                <a:cubicBezTo>
                  <a:pt x="276430" y="260491"/>
                  <a:pt x="287102" y="257123"/>
                  <a:pt x="294968" y="251224"/>
                </a:cubicBezTo>
                <a:cubicBezTo>
                  <a:pt x="299974" y="211178"/>
                  <a:pt x="296455" y="206955"/>
                  <a:pt x="312666" y="174532"/>
                </a:cubicBezTo>
                <a:cubicBezTo>
                  <a:pt x="315837" y="168190"/>
                  <a:pt x="319451" y="161848"/>
                  <a:pt x="324465" y="156834"/>
                </a:cubicBezTo>
                <a:cubicBezTo>
                  <a:pt x="329479" y="151820"/>
                  <a:pt x="336264" y="148968"/>
                  <a:pt x="342163" y="145035"/>
                </a:cubicBezTo>
                <a:cubicBezTo>
                  <a:pt x="371109" y="87142"/>
                  <a:pt x="348411" y="100733"/>
                  <a:pt x="401157" y="91941"/>
                </a:cubicBezTo>
                <a:cubicBezTo>
                  <a:pt x="403123" y="84075"/>
                  <a:pt x="402759" y="75219"/>
                  <a:pt x="407056" y="68344"/>
                </a:cubicBezTo>
                <a:cubicBezTo>
                  <a:pt x="421790" y="44768"/>
                  <a:pt x="427512" y="45793"/>
                  <a:pt x="448351" y="38847"/>
                </a:cubicBezTo>
                <a:cubicBezTo>
                  <a:pt x="520946" y="-33745"/>
                  <a:pt x="458917" y="16845"/>
                  <a:pt x="678426" y="21149"/>
                </a:cubicBezTo>
                <a:cubicBezTo>
                  <a:pt x="709883" y="21766"/>
                  <a:pt x="741353" y="21149"/>
                  <a:pt x="772816" y="211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b="1" i="1" dirty="0" err="1"/>
              <a:t>rR</a:t>
            </a:r>
            <a:endParaRPr lang="zh-TW" altLang="en-US" b="1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175126" y="4584174"/>
            <a:ext cx="6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DVM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2844800" y="3835400"/>
            <a:ext cx="2908452" cy="842433"/>
          </a:xfrm>
          <a:custGeom>
            <a:avLst/>
            <a:gdLst>
              <a:gd name="connsiteX0" fmla="*/ 0 w 2908452"/>
              <a:gd name="connsiteY0" fmla="*/ 220133 h 842433"/>
              <a:gd name="connsiteX1" fmla="*/ 80433 w 2908452"/>
              <a:gd name="connsiteY1" fmla="*/ 211667 h 842433"/>
              <a:gd name="connsiteX2" fmla="*/ 97367 w 2908452"/>
              <a:gd name="connsiteY2" fmla="*/ 203200 h 842433"/>
              <a:gd name="connsiteX3" fmla="*/ 135467 w 2908452"/>
              <a:gd name="connsiteY3" fmla="*/ 194733 h 842433"/>
              <a:gd name="connsiteX4" fmla="*/ 148167 w 2908452"/>
              <a:gd name="connsiteY4" fmla="*/ 177800 h 842433"/>
              <a:gd name="connsiteX5" fmla="*/ 173567 w 2908452"/>
              <a:gd name="connsiteY5" fmla="*/ 169333 h 842433"/>
              <a:gd name="connsiteX6" fmla="*/ 224367 w 2908452"/>
              <a:gd name="connsiteY6" fmla="*/ 156633 h 842433"/>
              <a:gd name="connsiteX7" fmla="*/ 300567 w 2908452"/>
              <a:gd name="connsiteY7" fmla="*/ 122767 h 842433"/>
              <a:gd name="connsiteX8" fmla="*/ 330200 w 2908452"/>
              <a:gd name="connsiteY8" fmla="*/ 118533 h 842433"/>
              <a:gd name="connsiteX9" fmla="*/ 376767 w 2908452"/>
              <a:gd name="connsiteY9" fmla="*/ 93133 h 842433"/>
              <a:gd name="connsiteX10" fmla="*/ 406400 w 2908452"/>
              <a:gd name="connsiteY10" fmla="*/ 84667 h 842433"/>
              <a:gd name="connsiteX11" fmla="*/ 495300 w 2908452"/>
              <a:gd name="connsiteY11" fmla="*/ 55033 h 842433"/>
              <a:gd name="connsiteX12" fmla="*/ 592667 w 2908452"/>
              <a:gd name="connsiteY12" fmla="*/ 42333 h 842433"/>
              <a:gd name="connsiteX13" fmla="*/ 850900 w 2908452"/>
              <a:gd name="connsiteY13" fmla="*/ 16933 h 842433"/>
              <a:gd name="connsiteX14" fmla="*/ 901700 w 2908452"/>
              <a:gd name="connsiteY14" fmla="*/ 8467 h 842433"/>
              <a:gd name="connsiteX15" fmla="*/ 999067 w 2908452"/>
              <a:gd name="connsiteY15" fmla="*/ 0 h 842433"/>
              <a:gd name="connsiteX16" fmla="*/ 1341967 w 2908452"/>
              <a:gd name="connsiteY16" fmla="*/ 4233 h 842433"/>
              <a:gd name="connsiteX17" fmla="*/ 1667933 w 2908452"/>
              <a:gd name="connsiteY17" fmla="*/ 42333 h 842433"/>
              <a:gd name="connsiteX18" fmla="*/ 1697567 w 2908452"/>
              <a:gd name="connsiteY18" fmla="*/ 59267 h 842433"/>
              <a:gd name="connsiteX19" fmla="*/ 1710267 w 2908452"/>
              <a:gd name="connsiteY19" fmla="*/ 63500 h 842433"/>
              <a:gd name="connsiteX20" fmla="*/ 1756833 w 2908452"/>
              <a:gd name="connsiteY20" fmla="*/ 71967 h 842433"/>
              <a:gd name="connsiteX21" fmla="*/ 1845733 w 2908452"/>
              <a:gd name="connsiteY21" fmla="*/ 93133 h 842433"/>
              <a:gd name="connsiteX22" fmla="*/ 1883833 w 2908452"/>
              <a:gd name="connsiteY22" fmla="*/ 110067 h 842433"/>
              <a:gd name="connsiteX23" fmla="*/ 1896533 w 2908452"/>
              <a:gd name="connsiteY23" fmla="*/ 118533 h 842433"/>
              <a:gd name="connsiteX24" fmla="*/ 1926167 w 2908452"/>
              <a:gd name="connsiteY24" fmla="*/ 131233 h 842433"/>
              <a:gd name="connsiteX25" fmla="*/ 1938867 w 2908452"/>
              <a:gd name="connsiteY25" fmla="*/ 139700 h 842433"/>
              <a:gd name="connsiteX26" fmla="*/ 2214033 w 2908452"/>
              <a:gd name="connsiteY26" fmla="*/ 169333 h 842433"/>
              <a:gd name="connsiteX27" fmla="*/ 2264833 w 2908452"/>
              <a:gd name="connsiteY27" fmla="*/ 186267 h 842433"/>
              <a:gd name="connsiteX28" fmla="*/ 2302933 w 2908452"/>
              <a:gd name="connsiteY28" fmla="*/ 190500 h 842433"/>
              <a:gd name="connsiteX29" fmla="*/ 2311400 w 2908452"/>
              <a:gd name="connsiteY29" fmla="*/ 207433 h 842433"/>
              <a:gd name="connsiteX30" fmla="*/ 2362200 w 2908452"/>
              <a:gd name="connsiteY30" fmla="*/ 194733 h 842433"/>
              <a:gd name="connsiteX31" fmla="*/ 2400300 w 2908452"/>
              <a:gd name="connsiteY31" fmla="*/ 165100 h 842433"/>
              <a:gd name="connsiteX32" fmla="*/ 2408767 w 2908452"/>
              <a:gd name="connsiteY32" fmla="*/ 152400 h 842433"/>
              <a:gd name="connsiteX33" fmla="*/ 2417233 w 2908452"/>
              <a:gd name="connsiteY33" fmla="*/ 135467 h 842433"/>
              <a:gd name="connsiteX34" fmla="*/ 2438400 w 2908452"/>
              <a:gd name="connsiteY34" fmla="*/ 131233 h 842433"/>
              <a:gd name="connsiteX35" fmla="*/ 2565400 w 2908452"/>
              <a:gd name="connsiteY35" fmla="*/ 139700 h 842433"/>
              <a:gd name="connsiteX36" fmla="*/ 2586567 w 2908452"/>
              <a:gd name="connsiteY36" fmla="*/ 148167 h 842433"/>
              <a:gd name="connsiteX37" fmla="*/ 2603500 w 2908452"/>
              <a:gd name="connsiteY37" fmla="*/ 152400 h 842433"/>
              <a:gd name="connsiteX38" fmla="*/ 2607733 w 2908452"/>
              <a:gd name="connsiteY38" fmla="*/ 177800 h 842433"/>
              <a:gd name="connsiteX39" fmla="*/ 2624667 w 2908452"/>
              <a:gd name="connsiteY39" fmla="*/ 182033 h 842433"/>
              <a:gd name="connsiteX40" fmla="*/ 2637367 w 2908452"/>
              <a:gd name="connsiteY40" fmla="*/ 220133 h 842433"/>
              <a:gd name="connsiteX41" fmla="*/ 2645833 w 2908452"/>
              <a:gd name="connsiteY41" fmla="*/ 241300 h 842433"/>
              <a:gd name="connsiteX42" fmla="*/ 2662767 w 2908452"/>
              <a:gd name="connsiteY42" fmla="*/ 249767 h 842433"/>
              <a:gd name="connsiteX43" fmla="*/ 2667000 w 2908452"/>
              <a:gd name="connsiteY43" fmla="*/ 266700 h 842433"/>
              <a:gd name="connsiteX44" fmla="*/ 2675467 w 2908452"/>
              <a:gd name="connsiteY44" fmla="*/ 279400 h 842433"/>
              <a:gd name="connsiteX45" fmla="*/ 2700867 w 2908452"/>
              <a:gd name="connsiteY45" fmla="*/ 317500 h 842433"/>
              <a:gd name="connsiteX46" fmla="*/ 2713567 w 2908452"/>
              <a:gd name="connsiteY46" fmla="*/ 368300 h 842433"/>
              <a:gd name="connsiteX47" fmla="*/ 2734733 w 2908452"/>
              <a:gd name="connsiteY47" fmla="*/ 397933 h 842433"/>
              <a:gd name="connsiteX48" fmla="*/ 2743200 w 2908452"/>
              <a:gd name="connsiteY48" fmla="*/ 427567 h 842433"/>
              <a:gd name="connsiteX49" fmla="*/ 2751667 w 2908452"/>
              <a:gd name="connsiteY49" fmla="*/ 444500 h 842433"/>
              <a:gd name="connsiteX50" fmla="*/ 2755900 w 2908452"/>
              <a:gd name="connsiteY50" fmla="*/ 465667 h 842433"/>
              <a:gd name="connsiteX51" fmla="*/ 2772833 w 2908452"/>
              <a:gd name="connsiteY51" fmla="*/ 486833 h 842433"/>
              <a:gd name="connsiteX52" fmla="*/ 2781300 w 2908452"/>
              <a:gd name="connsiteY52" fmla="*/ 516467 h 842433"/>
              <a:gd name="connsiteX53" fmla="*/ 2794000 w 2908452"/>
              <a:gd name="connsiteY53" fmla="*/ 584200 h 842433"/>
              <a:gd name="connsiteX54" fmla="*/ 2810933 w 2908452"/>
              <a:gd name="connsiteY54" fmla="*/ 613833 h 842433"/>
              <a:gd name="connsiteX55" fmla="*/ 2819400 w 2908452"/>
              <a:gd name="connsiteY55" fmla="*/ 635000 h 842433"/>
              <a:gd name="connsiteX56" fmla="*/ 2823633 w 2908452"/>
              <a:gd name="connsiteY56" fmla="*/ 660400 h 842433"/>
              <a:gd name="connsiteX57" fmla="*/ 2849033 w 2908452"/>
              <a:gd name="connsiteY57" fmla="*/ 690033 h 842433"/>
              <a:gd name="connsiteX58" fmla="*/ 2857500 w 2908452"/>
              <a:gd name="connsiteY58" fmla="*/ 711200 h 842433"/>
              <a:gd name="connsiteX59" fmla="*/ 2870200 w 2908452"/>
              <a:gd name="connsiteY59" fmla="*/ 749300 h 842433"/>
              <a:gd name="connsiteX60" fmla="*/ 2887133 w 2908452"/>
              <a:gd name="connsiteY60" fmla="*/ 770467 h 842433"/>
              <a:gd name="connsiteX61" fmla="*/ 2908300 w 2908452"/>
              <a:gd name="connsiteY61" fmla="*/ 838200 h 842433"/>
              <a:gd name="connsiteX62" fmla="*/ 2908300 w 2908452"/>
              <a:gd name="connsiteY62" fmla="*/ 842433 h 8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908452" h="842433">
                <a:moveTo>
                  <a:pt x="0" y="220133"/>
                </a:moveTo>
                <a:cubicBezTo>
                  <a:pt x="9562" y="219450"/>
                  <a:pt x="60509" y="218308"/>
                  <a:pt x="80433" y="211667"/>
                </a:cubicBezTo>
                <a:cubicBezTo>
                  <a:pt x="86420" y="209671"/>
                  <a:pt x="91335" y="205056"/>
                  <a:pt x="97367" y="203200"/>
                </a:cubicBezTo>
                <a:cubicBezTo>
                  <a:pt x="109801" y="199374"/>
                  <a:pt x="122767" y="197555"/>
                  <a:pt x="135467" y="194733"/>
                </a:cubicBezTo>
                <a:cubicBezTo>
                  <a:pt x="139700" y="189089"/>
                  <a:pt x="142296" y="181714"/>
                  <a:pt x="148167" y="177800"/>
                </a:cubicBezTo>
                <a:cubicBezTo>
                  <a:pt x="155593" y="172849"/>
                  <a:pt x="164968" y="171722"/>
                  <a:pt x="173567" y="169333"/>
                </a:cubicBezTo>
                <a:cubicBezTo>
                  <a:pt x="190385" y="164661"/>
                  <a:pt x="207434" y="160866"/>
                  <a:pt x="224367" y="156633"/>
                </a:cubicBezTo>
                <a:cubicBezTo>
                  <a:pt x="256811" y="138094"/>
                  <a:pt x="260048" y="134023"/>
                  <a:pt x="300567" y="122767"/>
                </a:cubicBezTo>
                <a:cubicBezTo>
                  <a:pt x="310181" y="120096"/>
                  <a:pt x="320322" y="119944"/>
                  <a:pt x="330200" y="118533"/>
                </a:cubicBezTo>
                <a:cubicBezTo>
                  <a:pt x="345722" y="110066"/>
                  <a:pt x="360610" y="100314"/>
                  <a:pt x="376767" y="93133"/>
                </a:cubicBezTo>
                <a:cubicBezTo>
                  <a:pt x="386155" y="88961"/>
                  <a:pt x="396620" y="87811"/>
                  <a:pt x="406400" y="84667"/>
                </a:cubicBezTo>
                <a:cubicBezTo>
                  <a:pt x="436138" y="75108"/>
                  <a:pt x="465048" y="62812"/>
                  <a:pt x="495300" y="55033"/>
                </a:cubicBezTo>
                <a:cubicBezTo>
                  <a:pt x="510921" y="51016"/>
                  <a:pt x="570779" y="44765"/>
                  <a:pt x="592667" y="42333"/>
                </a:cubicBezTo>
                <a:cubicBezTo>
                  <a:pt x="745127" y="2213"/>
                  <a:pt x="613960" y="30096"/>
                  <a:pt x="850900" y="16933"/>
                </a:cubicBezTo>
                <a:cubicBezTo>
                  <a:pt x="868040" y="15981"/>
                  <a:pt x="884644" y="10416"/>
                  <a:pt x="901700" y="8467"/>
                </a:cubicBezTo>
                <a:cubicBezTo>
                  <a:pt x="934067" y="4768"/>
                  <a:pt x="966611" y="2822"/>
                  <a:pt x="999067" y="0"/>
                </a:cubicBezTo>
                <a:lnTo>
                  <a:pt x="1341967" y="4233"/>
                </a:lnTo>
                <a:cubicBezTo>
                  <a:pt x="1484058" y="10643"/>
                  <a:pt x="1544368" y="22563"/>
                  <a:pt x="1667933" y="42333"/>
                </a:cubicBezTo>
                <a:cubicBezTo>
                  <a:pt x="1677811" y="47978"/>
                  <a:pt x="1687391" y="54179"/>
                  <a:pt x="1697567" y="59267"/>
                </a:cubicBezTo>
                <a:cubicBezTo>
                  <a:pt x="1701558" y="61263"/>
                  <a:pt x="1705904" y="62565"/>
                  <a:pt x="1710267" y="63500"/>
                </a:cubicBezTo>
                <a:cubicBezTo>
                  <a:pt x="1725693" y="66806"/>
                  <a:pt x="1741421" y="68596"/>
                  <a:pt x="1756833" y="71967"/>
                </a:cubicBezTo>
                <a:cubicBezTo>
                  <a:pt x="1786591" y="78477"/>
                  <a:pt x="1816100" y="86078"/>
                  <a:pt x="1845733" y="93133"/>
                </a:cubicBezTo>
                <a:cubicBezTo>
                  <a:pt x="1874472" y="112293"/>
                  <a:pt x="1838498" y="89919"/>
                  <a:pt x="1883833" y="110067"/>
                </a:cubicBezTo>
                <a:cubicBezTo>
                  <a:pt x="1888482" y="112133"/>
                  <a:pt x="1891982" y="116258"/>
                  <a:pt x="1896533" y="118533"/>
                </a:cubicBezTo>
                <a:cubicBezTo>
                  <a:pt x="1906145" y="123339"/>
                  <a:pt x="1916555" y="126427"/>
                  <a:pt x="1926167" y="131233"/>
                </a:cubicBezTo>
                <a:cubicBezTo>
                  <a:pt x="1930718" y="133508"/>
                  <a:pt x="1934170" y="137743"/>
                  <a:pt x="1938867" y="139700"/>
                </a:cubicBezTo>
                <a:cubicBezTo>
                  <a:pt x="2024785" y="175500"/>
                  <a:pt x="2125408" y="163003"/>
                  <a:pt x="2214033" y="169333"/>
                </a:cubicBezTo>
                <a:cubicBezTo>
                  <a:pt x="2232108" y="176563"/>
                  <a:pt x="2244968" y="182542"/>
                  <a:pt x="2264833" y="186267"/>
                </a:cubicBezTo>
                <a:cubicBezTo>
                  <a:pt x="2277392" y="188622"/>
                  <a:pt x="2290233" y="189089"/>
                  <a:pt x="2302933" y="190500"/>
                </a:cubicBezTo>
                <a:cubicBezTo>
                  <a:pt x="2305755" y="196144"/>
                  <a:pt x="2305413" y="205437"/>
                  <a:pt x="2311400" y="207433"/>
                </a:cubicBezTo>
                <a:cubicBezTo>
                  <a:pt x="2324429" y="211776"/>
                  <a:pt x="2350143" y="199556"/>
                  <a:pt x="2362200" y="194733"/>
                </a:cubicBezTo>
                <a:cubicBezTo>
                  <a:pt x="2404496" y="141864"/>
                  <a:pt x="2353405" y="198596"/>
                  <a:pt x="2400300" y="165100"/>
                </a:cubicBezTo>
                <a:cubicBezTo>
                  <a:pt x="2404440" y="162143"/>
                  <a:pt x="2406243" y="156818"/>
                  <a:pt x="2408767" y="152400"/>
                </a:cubicBezTo>
                <a:cubicBezTo>
                  <a:pt x="2411898" y="146921"/>
                  <a:pt x="2412098" y="139135"/>
                  <a:pt x="2417233" y="135467"/>
                </a:cubicBezTo>
                <a:cubicBezTo>
                  <a:pt x="2423088" y="131285"/>
                  <a:pt x="2431344" y="132644"/>
                  <a:pt x="2438400" y="131233"/>
                </a:cubicBezTo>
                <a:cubicBezTo>
                  <a:pt x="2480733" y="134055"/>
                  <a:pt x="2523247" y="134882"/>
                  <a:pt x="2565400" y="139700"/>
                </a:cubicBezTo>
                <a:cubicBezTo>
                  <a:pt x="2572950" y="140563"/>
                  <a:pt x="2579358" y="145764"/>
                  <a:pt x="2586567" y="148167"/>
                </a:cubicBezTo>
                <a:cubicBezTo>
                  <a:pt x="2592086" y="150007"/>
                  <a:pt x="2597856" y="150989"/>
                  <a:pt x="2603500" y="152400"/>
                </a:cubicBezTo>
                <a:cubicBezTo>
                  <a:pt x="2604911" y="160867"/>
                  <a:pt x="2602744" y="170815"/>
                  <a:pt x="2607733" y="177800"/>
                </a:cubicBezTo>
                <a:cubicBezTo>
                  <a:pt x="2611115" y="182535"/>
                  <a:pt x="2621330" y="177266"/>
                  <a:pt x="2624667" y="182033"/>
                </a:cubicBezTo>
                <a:cubicBezTo>
                  <a:pt x="2632344" y="193000"/>
                  <a:pt x="2632396" y="207703"/>
                  <a:pt x="2637367" y="220133"/>
                </a:cubicBezTo>
                <a:cubicBezTo>
                  <a:pt x="2640189" y="227189"/>
                  <a:pt x="2640888" y="235530"/>
                  <a:pt x="2645833" y="241300"/>
                </a:cubicBezTo>
                <a:cubicBezTo>
                  <a:pt x="2649940" y="246092"/>
                  <a:pt x="2657122" y="246945"/>
                  <a:pt x="2662767" y="249767"/>
                </a:cubicBezTo>
                <a:cubicBezTo>
                  <a:pt x="2664178" y="255411"/>
                  <a:pt x="2664708" y="261352"/>
                  <a:pt x="2667000" y="266700"/>
                </a:cubicBezTo>
                <a:cubicBezTo>
                  <a:pt x="2669004" y="271377"/>
                  <a:pt x="2672943" y="274982"/>
                  <a:pt x="2675467" y="279400"/>
                </a:cubicBezTo>
                <a:cubicBezTo>
                  <a:pt x="2694229" y="312234"/>
                  <a:pt x="2671034" y="280210"/>
                  <a:pt x="2700867" y="317500"/>
                </a:cubicBezTo>
                <a:cubicBezTo>
                  <a:pt x="2708453" y="385777"/>
                  <a:pt x="2696901" y="334966"/>
                  <a:pt x="2713567" y="368300"/>
                </a:cubicBezTo>
                <a:cubicBezTo>
                  <a:pt x="2727807" y="396780"/>
                  <a:pt x="2713109" y="383518"/>
                  <a:pt x="2734733" y="397933"/>
                </a:cubicBezTo>
                <a:cubicBezTo>
                  <a:pt x="2737555" y="407811"/>
                  <a:pt x="2739689" y="417912"/>
                  <a:pt x="2743200" y="427567"/>
                </a:cubicBezTo>
                <a:cubicBezTo>
                  <a:pt x="2745357" y="433498"/>
                  <a:pt x="2749671" y="438513"/>
                  <a:pt x="2751667" y="444500"/>
                </a:cubicBezTo>
                <a:cubicBezTo>
                  <a:pt x="2753942" y="451326"/>
                  <a:pt x="2752682" y="459231"/>
                  <a:pt x="2755900" y="465667"/>
                </a:cubicBezTo>
                <a:cubicBezTo>
                  <a:pt x="2759941" y="473748"/>
                  <a:pt x="2767189" y="479778"/>
                  <a:pt x="2772833" y="486833"/>
                </a:cubicBezTo>
                <a:cubicBezTo>
                  <a:pt x="2775655" y="496711"/>
                  <a:pt x="2779147" y="506422"/>
                  <a:pt x="2781300" y="516467"/>
                </a:cubicBezTo>
                <a:cubicBezTo>
                  <a:pt x="2786985" y="542998"/>
                  <a:pt x="2783874" y="557197"/>
                  <a:pt x="2794000" y="584200"/>
                </a:cubicBezTo>
                <a:cubicBezTo>
                  <a:pt x="2797995" y="594852"/>
                  <a:pt x="2805845" y="603657"/>
                  <a:pt x="2810933" y="613833"/>
                </a:cubicBezTo>
                <a:cubicBezTo>
                  <a:pt x="2814331" y="620630"/>
                  <a:pt x="2816578" y="627944"/>
                  <a:pt x="2819400" y="635000"/>
                </a:cubicBezTo>
                <a:cubicBezTo>
                  <a:pt x="2820811" y="643467"/>
                  <a:pt x="2820919" y="652257"/>
                  <a:pt x="2823633" y="660400"/>
                </a:cubicBezTo>
                <a:cubicBezTo>
                  <a:pt x="2826856" y="670070"/>
                  <a:pt x="2843676" y="684676"/>
                  <a:pt x="2849033" y="690033"/>
                </a:cubicBezTo>
                <a:cubicBezTo>
                  <a:pt x="2851855" y="697089"/>
                  <a:pt x="2854944" y="704044"/>
                  <a:pt x="2857500" y="711200"/>
                </a:cubicBezTo>
                <a:cubicBezTo>
                  <a:pt x="2862003" y="723807"/>
                  <a:pt x="2861837" y="738846"/>
                  <a:pt x="2870200" y="749300"/>
                </a:cubicBezTo>
                <a:lnTo>
                  <a:pt x="2887133" y="770467"/>
                </a:lnTo>
                <a:cubicBezTo>
                  <a:pt x="2895168" y="794571"/>
                  <a:pt x="2902228" y="813915"/>
                  <a:pt x="2908300" y="838200"/>
                </a:cubicBezTo>
                <a:cubicBezTo>
                  <a:pt x="2908642" y="839569"/>
                  <a:pt x="2908300" y="841022"/>
                  <a:pt x="2908300" y="84243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6773333" y="4516967"/>
            <a:ext cx="66232" cy="166941"/>
          </a:xfrm>
          <a:custGeom>
            <a:avLst/>
            <a:gdLst>
              <a:gd name="connsiteX0" fmla="*/ 0 w 66232"/>
              <a:gd name="connsiteY0" fmla="*/ 0 h 166941"/>
              <a:gd name="connsiteX1" fmla="*/ 42334 w 66232"/>
              <a:gd name="connsiteY1" fmla="*/ 16933 h 166941"/>
              <a:gd name="connsiteX2" fmla="*/ 46567 w 66232"/>
              <a:gd name="connsiteY2" fmla="*/ 29633 h 166941"/>
              <a:gd name="connsiteX3" fmla="*/ 55034 w 66232"/>
              <a:gd name="connsiteY3" fmla="*/ 46566 h 166941"/>
              <a:gd name="connsiteX4" fmla="*/ 59267 w 66232"/>
              <a:gd name="connsiteY4" fmla="*/ 165100 h 166941"/>
              <a:gd name="connsiteX5" fmla="*/ 46567 w 66232"/>
              <a:gd name="connsiteY5" fmla="*/ 165100 h 16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32" h="166941">
                <a:moveTo>
                  <a:pt x="0" y="0"/>
                </a:moveTo>
                <a:cubicBezTo>
                  <a:pt x="4962" y="1654"/>
                  <a:pt x="36104" y="10703"/>
                  <a:pt x="42334" y="16933"/>
                </a:cubicBezTo>
                <a:cubicBezTo>
                  <a:pt x="45489" y="20088"/>
                  <a:pt x="44809" y="25532"/>
                  <a:pt x="46567" y="29633"/>
                </a:cubicBezTo>
                <a:cubicBezTo>
                  <a:pt x="49053" y="35433"/>
                  <a:pt x="52212" y="40922"/>
                  <a:pt x="55034" y="46566"/>
                </a:cubicBezTo>
                <a:cubicBezTo>
                  <a:pt x="65653" y="94357"/>
                  <a:pt x="71759" y="105764"/>
                  <a:pt x="59267" y="165100"/>
                </a:cubicBezTo>
                <a:cubicBezTo>
                  <a:pt x="58395" y="169243"/>
                  <a:pt x="50800" y="165100"/>
                  <a:pt x="46567" y="1651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5B36157-DFA1-0CCE-D843-FE98A700EDF0}"/>
              </a:ext>
            </a:extLst>
          </p:cNvPr>
          <p:cNvGrpSpPr/>
          <p:nvPr/>
        </p:nvGrpSpPr>
        <p:grpSpPr>
          <a:xfrm>
            <a:off x="5947465" y="4765509"/>
            <a:ext cx="218880" cy="123120"/>
            <a:chOff x="5947465" y="4765509"/>
            <a:chExt cx="21888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0AA65498-6A04-9817-EA57-F6F906A46EE5}"/>
                    </a:ext>
                  </a:extLst>
                </p14:cNvPr>
                <p14:cNvContentPartPr/>
                <p14:nvPr/>
              </p14:nvContentPartPr>
              <p14:xfrm>
                <a:off x="5947465" y="4765509"/>
                <a:ext cx="118440" cy="12168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0AA65498-6A04-9817-EA57-F6F906A46E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1345" y="4759389"/>
                  <a:ext cx="130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03D208F6-BB68-D6AE-E2FF-9880F1FE9F11}"/>
                    </a:ext>
                  </a:extLst>
                </p14:cNvPr>
                <p14:cNvContentPartPr/>
                <p14:nvPr/>
              </p14:nvContentPartPr>
              <p14:xfrm>
                <a:off x="6151225" y="4830309"/>
                <a:ext cx="15120" cy="5832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03D208F6-BB68-D6AE-E2FF-9880F1FE9F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5105" y="4824189"/>
                  <a:ext cx="273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944BEF6-D1A7-2185-9E2F-7B38B1BDCE54}"/>
              </a:ext>
            </a:extLst>
          </p:cNvPr>
          <p:cNvGrpSpPr/>
          <p:nvPr/>
        </p:nvGrpSpPr>
        <p:grpSpPr>
          <a:xfrm>
            <a:off x="6613105" y="4717269"/>
            <a:ext cx="258120" cy="197280"/>
            <a:chOff x="6613105" y="4717269"/>
            <a:chExt cx="25812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4FC42D1B-A063-2EBD-7566-72F12C8DE972}"/>
                    </a:ext>
                  </a:extLst>
                </p14:cNvPr>
                <p14:cNvContentPartPr/>
                <p14:nvPr/>
              </p14:nvContentPartPr>
              <p14:xfrm>
                <a:off x="6613105" y="4717269"/>
                <a:ext cx="137520" cy="156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4FC42D1B-A063-2EBD-7566-72F12C8DE9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06985" y="4711149"/>
                  <a:ext cx="149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AB78F598-5D4C-CD41-D1FD-62CD10AE3405}"/>
                    </a:ext>
                  </a:extLst>
                </p14:cNvPr>
                <p14:cNvContentPartPr/>
                <p14:nvPr/>
              </p14:nvContentPartPr>
              <p14:xfrm>
                <a:off x="6751705" y="4839309"/>
                <a:ext cx="119520" cy="7524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AB78F598-5D4C-CD41-D1FD-62CD10AE34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45585" y="4833189"/>
                  <a:ext cx="131760" cy="8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45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:</a:t>
            </a:r>
            <a:r>
              <a:rPr lang="zh-TW" altLang="en-US" dirty="0"/>
              <a:t>以</a:t>
            </a:r>
            <a:r>
              <a:rPr lang="en-US" altLang="zh-TW" dirty="0"/>
              <a:t>R2</a:t>
            </a:r>
            <a:r>
              <a:rPr lang="zh-TW" altLang="en-US" dirty="0"/>
              <a:t>的</a:t>
            </a:r>
            <a:r>
              <a:rPr lang="en-US" altLang="zh-TW" dirty="0"/>
              <a:t>200K </a:t>
            </a:r>
            <a:r>
              <a:rPr lang="zh-TW" altLang="en-US" dirty="0"/>
              <a:t>為回授 </a:t>
            </a:r>
            <a:r>
              <a:rPr lang="en-US" altLang="zh-TW" dirty="0"/>
              <a:t>gain = -200/200=-1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346" y="1900972"/>
            <a:ext cx="5656954" cy="4394352"/>
          </a:xfrm>
          <a:prstGeom prst="rect">
            <a:avLst/>
          </a:prstGeom>
        </p:spPr>
      </p:pic>
      <p:sp>
        <p:nvSpPr>
          <p:cNvPr id="18" name="手繪多邊形 17"/>
          <p:cNvSpPr/>
          <p:nvPr/>
        </p:nvSpPr>
        <p:spPr>
          <a:xfrm>
            <a:off x="2861187" y="5203231"/>
            <a:ext cx="359861" cy="542741"/>
          </a:xfrm>
          <a:custGeom>
            <a:avLst/>
            <a:gdLst>
              <a:gd name="connsiteX0" fmla="*/ 0 w 359861"/>
              <a:gd name="connsiteY0" fmla="*/ 0 h 542741"/>
              <a:gd name="connsiteX1" fmla="*/ 29497 w 359861"/>
              <a:gd name="connsiteY1" fmla="*/ 23597 h 542741"/>
              <a:gd name="connsiteX2" fmla="*/ 58994 w 359861"/>
              <a:gd name="connsiteY2" fmla="*/ 35396 h 542741"/>
              <a:gd name="connsiteX3" fmla="*/ 76692 w 359861"/>
              <a:gd name="connsiteY3" fmla="*/ 47195 h 542741"/>
              <a:gd name="connsiteX4" fmla="*/ 100289 w 359861"/>
              <a:gd name="connsiteY4" fmla="*/ 58994 h 542741"/>
              <a:gd name="connsiteX5" fmla="*/ 153383 w 359861"/>
              <a:gd name="connsiteY5" fmla="*/ 88490 h 542741"/>
              <a:gd name="connsiteX6" fmla="*/ 171081 w 359861"/>
              <a:gd name="connsiteY6" fmla="*/ 100289 h 542741"/>
              <a:gd name="connsiteX7" fmla="*/ 212377 w 359861"/>
              <a:gd name="connsiteY7" fmla="*/ 112088 h 542741"/>
              <a:gd name="connsiteX8" fmla="*/ 224176 w 359861"/>
              <a:gd name="connsiteY8" fmla="*/ 129786 h 542741"/>
              <a:gd name="connsiteX9" fmla="*/ 253672 w 359861"/>
              <a:gd name="connsiteY9" fmla="*/ 141584 h 542741"/>
              <a:gd name="connsiteX10" fmla="*/ 306767 w 359861"/>
              <a:gd name="connsiteY10" fmla="*/ 159283 h 542741"/>
              <a:gd name="connsiteX11" fmla="*/ 318565 w 359861"/>
              <a:gd name="connsiteY11" fmla="*/ 182880 h 542741"/>
              <a:gd name="connsiteX12" fmla="*/ 336263 w 359861"/>
              <a:gd name="connsiteY12" fmla="*/ 247773 h 542741"/>
              <a:gd name="connsiteX13" fmla="*/ 359861 w 359861"/>
              <a:gd name="connsiteY13" fmla="*/ 294968 h 542741"/>
              <a:gd name="connsiteX14" fmla="*/ 353961 w 359861"/>
              <a:gd name="connsiteY14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861" h="542741">
                <a:moveTo>
                  <a:pt x="0" y="0"/>
                </a:moveTo>
                <a:cubicBezTo>
                  <a:pt x="9832" y="7866"/>
                  <a:pt x="18700" y="17119"/>
                  <a:pt x="29497" y="23597"/>
                </a:cubicBezTo>
                <a:cubicBezTo>
                  <a:pt x="38578" y="29045"/>
                  <a:pt x="49522" y="30660"/>
                  <a:pt x="58994" y="35396"/>
                </a:cubicBezTo>
                <a:cubicBezTo>
                  <a:pt x="65336" y="38567"/>
                  <a:pt x="70536" y="43677"/>
                  <a:pt x="76692" y="47195"/>
                </a:cubicBezTo>
                <a:cubicBezTo>
                  <a:pt x="84327" y="51558"/>
                  <a:pt x="92423" y="55061"/>
                  <a:pt x="100289" y="58994"/>
                </a:cubicBezTo>
                <a:cubicBezTo>
                  <a:pt x="122505" y="92317"/>
                  <a:pt x="100271" y="67245"/>
                  <a:pt x="153383" y="88490"/>
                </a:cubicBezTo>
                <a:cubicBezTo>
                  <a:pt x="159966" y="91123"/>
                  <a:pt x="164498" y="97656"/>
                  <a:pt x="171081" y="100289"/>
                </a:cubicBezTo>
                <a:cubicBezTo>
                  <a:pt x="184373" y="105606"/>
                  <a:pt x="198612" y="108155"/>
                  <a:pt x="212377" y="112088"/>
                </a:cubicBezTo>
                <a:cubicBezTo>
                  <a:pt x="216310" y="117987"/>
                  <a:pt x="218406" y="125665"/>
                  <a:pt x="224176" y="129786"/>
                </a:cubicBezTo>
                <a:cubicBezTo>
                  <a:pt x="232793" y="135941"/>
                  <a:pt x="243995" y="137283"/>
                  <a:pt x="253672" y="141584"/>
                </a:cubicBezTo>
                <a:cubicBezTo>
                  <a:pt x="293642" y="159348"/>
                  <a:pt x="260206" y="149970"/>
                  <a:pt x="306767" y="159283"/>
                </a:cubicBezTo>
                <a:cubicBezTo>
                  <a:pt x="310700" y="167149"/>
                  <a:pt x="315784" y="174537"/>
                  <a:pt x="318565" y="182880"/>
                </a:cubicBezTo>
                <a:cubicBezTo>
                  <a:pt x="339845" y="246719"/>
                  <a:pt x="305244" y="175395"/>
                  <a:pt x="336263" y="247773"/>
                </a:cubicBezTo>
                <a:cubicBezTo>
                  <a:pt x="343191" y="263939"/>
                  <a:pt x="351995" y="279236"/>
                  <a:pt x="359861" y="294968"/>
                </a:cubicBezTo>
                <a:lnTo>
                  <a:pt x="353961" y="54274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rot="1941203">
            <a:off x="7050932" y="4047356"/>
            <a:ext cx="772816" cy="1242315"/>
          </a:xfrm>
          <a:custGeom>
            <a:avLst/>
            <a:gdLst>
              <a:gd name="connsiteX0" fmla="*/ 0 w 772816"/>
              <a:gd name="connsiteY0" fmla="*/ 1242315 h 1242315"/>
              <a:gd name="connsiteX1" fmla="*/ 5900 w 772816"/>
              <a:gd name="connsiteY1" fmla="*/ 1206919 h 1242315"/>
              <a:gd name="connsiteX2" fmla="*/ 29497 w 772816"/>
              <a:gd name="connsiteY2" fmla="*/ 1183322 h 1242315"/>
              <a:gd name="connsiteX3" fmla="*/ 41296 w 772816"/>
              <a:gd name="connsiteY3" fmla="*/ 1100731 h 1242315"/>
              <a:gd name="connsiteX4" fmla="*/ 53095 w 772816"/>
              <a:gd name="connsiteY4" fmla="*/ 1059435 h 1242315"/>
              <a:gd name="connsiteX5" fmla="*/ 58994 w 772816"/>
              <a:gd name="connsiteY5" fmla="*/ 994543 h 1242315"/>
              <a:gd name="connsiteX6" fmla="*/ 82591 w 772816"/>
              <a:gd name="connsiteY6" fmla="*/ 953247 h 1242315"/>
              <a:gd name="connsiteX7" fmla="*/ 94390 w 772816"/>
              <a:gd name="connsiteY7" fmla="*/ 923750 h 1242315"/>
              <a:gd name="connsiteX8" fmla="*/ 106189 w 772816"/>
              <a:gd name="connsiteY8" fmla="*/ 841159 h 1242315"/>
              <a:gd name="connsiteX9" fmla="*/ 112088 w 772816"/>
              <a:gd name="connsiteY9" fmla="*/ 817562 h 1242315"/>
              <a:gd name="connsiteX10" fmla="*/ 147484 w 772816"/>
              <a:gd name="connsiteY10" fmla="*/ 723172 h 1242315"/>
              <a:gd name="connsiteX11" fmla="*/ 165182 w 772816"/>
              <a:gd name="connsiteY11" fmla="*/ 634682 h 1242315"/>
              <a:gd name="connsiteX12" fmla="*/ 188780 w 772816"/>
              <a:gd name="connsiteY12" fmla="*/ 622883 h 1242315"/>
              <a:gd name="connsiteX13" fmla="*/ 206478 w 772816"/>
              <a:gd name="connsiteY13" fmla="*/ 510795 h 1242315"/>
              <a:gd name="connsiteX14" fmla="*/ 235975 w 772816"/>
              <a:gd name="connsiteY14" fmla="*/ 375110 h 1242315"/>
              <a:gd name="connsiteX15" fmla="*/ 247773 w 772816"/>
              <a:gd name="connsiteY15" fmla="*/ 333815 h 1242315"/>
              <a:gd name="connsiteX16" fmla="*/ 259572 w 772816"/>
              <a:gd name="connsiteY16" fmla="*/ 310217 h 1242315"/>
              <a:gd name="connsiteX17" fmla="*/ 271371 w 772816"/>
              <a:gd name="connsiteY17" fmla="*/ 268922 h 1242315"/>
              <a:gd name="connsiteX18" fmla="*/ 294968 w 772816"/>
              <a:gd name="connsiteY18" fmla="*/ 251224 h 1242315"/>
              <a:gd name="connsiteX19" fmla="*/ 312666 w 772816"/>
              <a:gd name="connsiteY19" fmla="*/ 174532 h 1242315"/>
              <a:gd name="connsiteX20" fmla="*/ 324465 w 772816"/>
              <a:gd name="connsiteY20" fmla="*/ 156834 h 1242315"/>
              <a:gd name="connsiteX21" fmla="*/ 342163 w 772816"/>
              <a:gd name="connsiteY21" fmla="*/ 145035 h 1242315"/>
              <a:gd name="connsiteX22" fmla="*/ 401157 w 772816"/>
              <a:gd name="connsiteY22" fmla="*/ 91941 h 1242315"/>
              <a:gd name="connsiteX23" fmla="*/ 407056 w 772816"/>
              <a:gd name="connsiteY23" fmla="*/ 68344 h 1242315"/>
              <a:gd name="connsiteX24" fmla="*/ 448351 w 772816"/>
              <a:gd name="connsiteY24" fmla="*/ 38847 h 1242315"/>
              <a:gd name="connsiteX25" fmla="*/ 678426 w 772816"/>
              <a:gd name="connsiteY25" fmla="*/ 21149 h 1242315"/>
              <a:gd name="connsiteX26" fmla="*/ 772816 w 772816"/>
              <a:gd name="connsiteY26" fmla="*/ 21149 h 12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2816" h="1242315">
                <a:moveTo>
                  <a:pt x="0" y="1242315"/>
                </a:moveTo>
                <a:cubicBezTo>
                  <a:pt x="1967" y="1230516"/>
                  <a:pt x="551" y="1217618"/>
                  <a:pt x="5900" y="1206919"/>
                </a:cubicBezTo>
                <a:cubicBezTo>
                  <a:pt x="10875" y="1196970"/>
                  <a:pt x="25979" y="1193875"/>
                  <a:pt x="29497" y="1183322"/>
                </a:cubicBezTo>
                <a:cubicBezTo>
                  <a:pt x="38291" y="1156939"/>
                  <a:pt x="36092" y="1128050"/>
                  <a:pt x="41296" y="1100731"/>
                </a:cubicBezTo>
                <a:cubicBezTo>
                  <a:pt x="43975" y="1086668"/>
                  <a:pt x="49162" y="1073200"/>
                  <a:pt x="53095" y="1059435"/>
                </a:cubicBezTo>
                <a:cubicBezTo>
                  <a:pt x="55061" y="1037804"/>
                  <a:pt x="53181" y="1015471"/>
                  <a:pt x="58994" y="994543"/>
                </a:cubicBezTo>
                <a:cubicBezTo>
                  <a:pt x="63237" y="979267"/>
                  <a:pt x="75501" y="967427"/>
                  <a:pt x="82591" y="953247"/>
                </a:cubicBezTo>
                <a:cubicBezTo>
                  <a:pt x="87327" y="943775"/>
                  <a:pt x="90457" y="933582"/>
                  <a:pt x="94390" y="923750"/>
                </a:cubicBezTo>
                <a:cubicBezTo>
                  <a:pt x="98323" y="896220"/>
                  <a:pt x="101617" y="868590"/>
                  <a:pt x="106189" y="841159"/>
                </a:cubicBezTo>
                <a:cubicBezTo>
                  <a:pt x="107522" y="833162"/>
                  <a:pt x="109177" y="825129"/>
                  <a:pt x="112088" y="817562"/>
                </a:cubicBezTo>
                <a:cubicBezTo>
                  <a:pt x="152936" y="711360"/>
                  <a:pt x="121913" y="812677"/>
                  <a:pt x="147484" y="723172"/>
                </a:cubicBezTo>
                <a:cubicBezTo>
                  <a:pt x="149654" y="705811"/>
                  <a:pt x="154000" y="651455"/>
                  <a:pt x="165182" y="634682"/>
                </a:cubicBezTo>
                <a:cubicBezTo>
                  <a:pt x="170060" y="627365"/>
                  <a:pt x="180914" y="626816"/>
                  <a:pt x="188780" y="622883"/>
                </a:cubicBezTo>
                <a:cubicBezTo>
                  <a:pt x="202381" y="473268"/>
                  <a:pt x="184757" y="630257"/>
                  <a:pt x="206478" y="510795"/>
                </a:cubicBezTo>
                <a:cubicBezTo>
                  <a:pt x="233767" y="360709"/>
                  <a:pt x="200862" y="487475"/>
                  <a:pt x="235975" y="375110"/>
                </a:cubicBezTo>
                <a:cubicBezTo>
                  <a:pt x="240245" y="361446"/>
                  <a:pt x="242881" y="347269"/>
                  <a:pt x="247773" y="333815"/>
                </a:cubicBezTo>
                <a:cubicBezTo>
                  <a:pt x="250778" y="325550"/>
                  <a:pt x="256566" y="318482"/>
                  <a:pt x="259572" y="310217"/>
                </a:cubicBezTo>
                <a:cubicBezTo>
                  <a:pt x="264464" y="296763"/>
                  <a:pt x="264006" y="281198"/>
                  <a:pt x="271371" y="268922"/>
                </a:cubicBezTo>
                <a:cubicBezTo>
                  <a:pt x="276430" y="260491"/>
                  <a:pt x="287102" y="257123"/>
                  <a:pt x="294968" y="251224"/>
                </a:cubicBezTo>
                <a:cubicBezTo>
                  <a:pt x="299974" y="211178"/>
                  <a:pt x="296455" y="206955"/>
                  <a:pt x="312666" y="174532"/>
                </a:cubicBezTo>
                <a:cubicBezTo>
                  <a:pt x="315837" y="168190"/>
                  <a:pt x="319451" y="161848"/>
                  <a:pt x="324465" y="156834"/>
                </a:cubicBezTo>
                <a:cubicBezTo>
                  <a:pt x="329479" y="151820"/>
                  <a:pt x="336264" y="148968"/>
                  <a:pt x="342163" y="145035"/>
                </a:cubicBezTo>
                <a:cubicBezTo>
                  <a:pt x="371109" y="87142"/>
                  <a:pt x="348411" y="100733"/>
                  <a:pt x="401157" y="91941"/>
                </a:cubicBezTo>
                <a:cubicBezTo>
                  <a:pt x="403123" y="84075"/>
                  <a:pt x="402759" y="75219"/>
                  <a:pt x="407056" y="68344"/>
                </a:cubicBezTo>
                <a:cubicBezTo>
                  <a:pt x="421790" y="44768"/>
                  <a:pt x="427512" y="45793"/>
                  <a:pt x="448351" y="38847"/>
                </a:cubicBezTo>
                <a:cubicBezTo>
                  <a:pt x="520946" y="-33745"/>
                  <a:pt x="458917" y="16845"/>
                  <a:pt x="678426" y="21149"/>
                </a:cubicBezTo>
                <a:cubicBezTo>
                  <a:pt x="709883" y="21766"/>
                  <a:pt x="741353" y="21149"/>
                  <a:pt x="772816" y="211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976737" y="4299181"/>
            <a:ext cx="6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DVM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899833" y="3937000"/>
            <a:ext cx="2121520" cy="995140"/>
          </a:xfrm>
          <a:custGeom>
            <a:avLst/>
            <a:gdLst>
              <a:gd name="connsiteX0" fmla="*/ 0 w 2121520"/>
              <a:gd name="connsiteY0" fmla="*/ 97367 h 995140"/>
              <a:gd name="connsiteX1" fmla="*/ 59267 w 2121520"/>
              <a:gd name="connsiteY1" fmla="*/ 88900 h 995140"/>
              <a:gd name="connsiteX2" fmla="*/ 80434 w 2121520"/>
              <a:gd name="connsiteY2" fmla="*/ 80433 h 995140"/>
              <a:gd name="connsiteX3" fmla="*/ 97367 w 2121520"/>
              <a:gd name="connsiteY3" fmla="*/ 76200 h 995140"/>
              <a:gd name="connsiteX4" fmla="*/ 156634 w 2121520"/>
              <a:gd name="connsiteY4" fmla="*/ 50800 h 995140"/>
              <a:gd name="connsiteX5" fmla="*/ 190500 w 2121520"/>
              <a:gd name="connsiteY5" fmla="*/ 38100 h 995140"/>
              <a:gd name="connsiteX6" fmla="*/ 283634 w 2121520"/>
              <a:gd name="connsiteY6" fmla="*/ 12700 h 995140"/>
              <a:gd name="connsiteX7" fmla="*/ 414867 w 2121520"/>
              <a:gd name="connsiteY7" fmla="*/ 0 h 995140"/>
              <a:gd name="connsiteX8" fmla="*/ 1007534 w 2121520"/>
              <a:gd name="connsiteY8" fmla="*/ 16933 h 995140"/>
              <a:gd name="connsiteX9" fmla="*/ 1024467 w 2121520"/>
              <a:gd name="connsiteY9" fmla="*/ 25400 h 995140"/>
              <a:gd name="connsiteX10" fmla="*/ 1037167 w 2121520"/>
              <a:gd name="connsiteY10" fmla="*/ 29633 h 995140"/>
              <a:gd name="connsiteX11" fmla="*/ 1045634 w 2121520"/>
              <a:gd name="connsiteY11" fmla="*/ 55033 h 995140"/>
              <a:gd name="connsiteX12" fmla="*/ 1054100 w 2121520"/>
              <a:gd name="connsiteY12" fmla="*/ 67733 h 995140"/>
              <a:gd name="connsiteX13" fmla="*/ 1058334 w 2121520"/>
              <a:gd name="connsiteY13" fmla="*/ 93133 h 995140"/>
              <a:gd name="connsiteX14" fmla="*/ 1075267 w 2121520"/>
              <a:gd name="connsiteY14" fmla="*/ 101600 h 995140"/>
              <a:gd name="connsiteX15" fmla="*/ 1092200 w 2121520"/>
              <a:gd name="connsiteY15" fmla="*/ 131233 h 995140"/>
              <a:gd name="connsiteX16" fmla="*/ 1096434 w 2121520"/>
              <a:gd name="connsiteY16" fmla="*/ 143933 h 995140"/>
              <a:gd name="connsiteX17" fmla="*/ 1121834 w 2121520"/>
              <a:gd name="connsiteY17" fmla="*/ 182033 h 995140"/>
              <a:gd name="connsiteX18" fmla="*/ 1130300 w 2121520"/>
              <a:gd name="connsiteY18" fmla="*/ 203200 h 995140"/>
              <a:gd name="connsiteX19" fmla="*/ 1134534 w 2121520"/>
              <a:gd name="connsiteY19" fmla="*/ 220133 h 995140"/>
              <a:gd name="connsiteX20" fmla="*/ 1151467 w 2121520"/>
              <a:gd name="connsiteY20" fmla="*/ 224367 h 995140"/>
              <a:gd name="connsiteX21" fmla="*/ 1159934 w 2121520"/>
              <a:gd name="connsiteY21" fmla="*/ 241300 h 995140"/>
              <a:gd name="connsiteX22" fmla="*/ 1164167 w 2121520"/>
              <a:gd name="connsiteY22" fmla="*/ 258233 h 995140"/>
              <a:gd name="connsiteX23" fmla="*/ 1189567 w 2121520"/>
              <a:gd name="connsiteY23" fmla="*/ 279400 h 995140"/>
              <a:gd name="connsiteX24" fmla="*/ 1202267 w 2121520"/>
              <a:gd name="connsiteY24" fmla="*/ 300567 h 995140"/>
              <a:gd name="connsiteX25" fmla="*/ 1210734 w 2121520"/>
              <a:gd name="connsiteY25" fmla="*/ 317500 h 995140"/>
              <a:gd name="connsiteX26" fmla="*/ 1236134 w 2121520"/>
              <a:gd name="connsiteY26" fmla="*/ 321733 h 995140"/>
              <a:gd name="connsiteX27" fmla="*/ 1240367 w 2121520"/>
              <a:gd name="connsiteY27" fmla="*/ 338667 h 995140"/>
              <a:gd name="connsiteX28" fmla="*/ 1278467 w 2121520"/>
              <a:gd name="connsiteY28" fmla="*/ 368300 h 995140"/>
              <a:gd name="connsiteX29" fmla="*/ 1337734 w 2121520"/>
              <a:gd name="connsiteY29" fmla="*/ 410633 h 995140"/>
              <a:gd name="connsiteX30" fmla="*/ 1375834 w 2121520"/>
              <a:gd name="connsiteY30" fmla="*/ 465667 h 995140"/>
              <a:gd name="connsiteX31" fmla="*/ 1392767 w 2121520"/>
              <a:gd name="connsiteY31" fmla="*/ 474133 h 995140"/>
              <a:gd name="connsiteX32" fmla="*/ 1397000 w 2121520"/>
              <a:gd name="connsiteY32" fmla="*/ 503767 h 995140"/>
              <a:gd name="connsiteX33" fmla="*/ 1430867 w 2121520"/>
              <a:gd name="connsiteY33" fmla="*/ 516467 h 995140"/>
              <a:gd name="connsiteX34" fmla="*/ 1452034 w 2121520"/>
              <a:gd name="connsiteY34" fmla="*/ 546100 h 995140"/>
              <a:gd name="connsiteX35" fmla="*/ 1468967 w 2121520"/>
              <a:gd name="connsiteY35" fmla="*/ 563033 h 995140"/>
              <a:gd name="connsiteX36" fmla="*/ 1473200 w 2121520"/>
              <a:gd name="connsiteY36" fmla="*/ 575733 h 995140"/>
              <a:gd name="connsiteX37" fmla="*/ 1490134 w 2121520"/>
              <a:gd name="connsiteY37" fmla="*/ 592667 h 995140"/>
              <a:gd name="connsiteX38" fmla="*/ 1528234 w 2121520"/>
              <a:gd name="connsiteY38" fmla="*/ 630767 h 995140"/>
              <a:gd name="connsiteX39" fmla="*/ 1540934 w 2121520"/>
              <a:gd name="connsiteY39" fmla="*/ 651933 h 995140"/>
              <a:gd name="connsiteX40" fmla="*/ 1562100 w 2121520"/>
              <a:gd name="connsiteY40" fmla="*/ 660400 h 995140"/>
              <a:gd name="connsiteX41" fmla="*/ 1600200 w 2121520"/>
              <a:gd name="connsiteY41" fmla="*/ 702733 h 995140"/>
              <a:gd name="connsiteX42" fmla="*/ 1621367 w 2121520"/>
              <a:gd name="connsiteY42" fmla="*/ 732367 h 995140"/>
              <a:gd name="connsiteX43" fmla="*/ 1651000 w 2121520"/>
              <a:gd name="connsiteY43" fmla="*/ 740833 h 995140"/>
              <a:gd name="connsiteX44" fmla="*/ 1676400 w 2121520"/>
              <a:gd name="connsiteY44" fmla="*/ 749300 h 995140"/>
              <a:gd name="connsiteX45" fmla="*/ 1680634 w 2121520"/>
              <a:gd name="connsiteY45" fmla="*/ 762000 h 995140"/>
              <a:gd name="connsiteX46" fmla="*/ 1697567 w 2121520"/>
              <a:gd name="connsiteY46" fmla="*/ 770467 h 995140"/>
              <a:gd name="connsiteX47" fmla="*/ 1727200 w 2121520"/>
              <a:gd name="connsiteY47" fmla="*/ 787400 h 995140"/>
              <a:gd name="connsiteX48" fmla="*/ 1756834 w 2121520"/>
              <a:gd name="connsiteY48" fmla="*/ 800100 h 995140"/>
              <a:gd name="connsiteX49" fmla="*/ 1769534 w 2121520"/>
              <a:gd name="connsiteY49" fmla="*/ 808567 h 995140"/>
              <a:gd name="connsiteX50" fmla="*/ 1807634 w 2121520"/>
              <a:gd name="connsiteY50" fmla="*/ 821267 h 995140"/>
              <a:gd name="connsiteX51" fmla="*/ 1824567 w 2121520"/>
              <a:gd name="connsiteY51" fmla="*/ 838200 h 995140"/>
              <a:gd name="connsiteX52" fmla="*/ 1828800 w 2121520"/>
              <a:gd name="connsiteY52" fmla="*/ 850900 h 995140"/>
              <a:gd name="connsiteX53" fmla="*/ 1845734 w 2121520"/>
              <a:gd name="connsiteY53" fmla="*/ 859367 h 995140"/>
              <a:gd name="connsiteX54" fmla="*/ 1883834 w 2121520"/>
              <a:gd name="connsiteY54" fmla="*/ 897467 h 995140"/>
              <a:gd name="connsiteX55" fmla="*/ 1896534 w 2121520"/>
              <a:gd name="connsiteY55" fmla="*/ 914400 h 995140"/>
              <a:gd name="connsiteX56" fmla="*/ 1913467 w 2121520"/>
              <a:gd name="connsiteY56" fmla="*/ 918633 h 995140"/>
              <a:gd name="connsiteX57" fmla="*/ 1934634 w 2121520"/>
              <a:gd name="connsiteY57" fmla="*/ 927100 h 995140"/>
              <a:gd name="connsiteX58" fmla="*/ 1951567 w 2121520"/>
              <a:gd name="connsiteY58" fmla="*/ 948267 h 995140"/>
              <a:gd name="connsiteX59" fmla="*/ 1972734 w 2121520"/>
              <a:gd name="connsiteY59" fmla="*/ 956733 h 995140"/>
              <a:gd name="connsiteX60" fmla="*/ 2010834 w 2121520"/>
              <a:gd name="connsiteY60" fmla="*/ 973667 h 995140"/>
              <a:gd name="connsiteX61" fmla="*/ 2023534 w 2121520"/>
              <a:gd name="connsiteY61" fmla="*/ 986367 h 995140"/>
              <a:gd name="connsiteX62" fmla="*/ 2120900 w 2121520"/>
              <a:gd name="connsiteY62" fmla="*/ 990600 h 995140"/>
              <a:gd name="connsiteX63" fmla="*/ 2120900 w 2121520"/>
              <a:gd name="connsiteY63" fmla="*/ 986367 h 99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121520" h="995140">
                <a:moveTo>
                  <a:pt x="0" y="97367"/>
                </a:moveTo>
                <a:cubicBezTo>
                  <a:pt x="19756" y="94545"/>
                  <a:pt x="39739" y="93011"/>
                  <a:pt x="59267" y="88900"/>
                </a:cubicBezTo>
                <a:cubicBezTo>
                  <a:pt x="66703" y="87334"/>
                  <a:pt x="73225" y="82836"/>
                  <a:pt x="80434" y="80433"/>
                </a:cubicBezTo>
                <a:cubicBezTo>
                  <a:pt x="85953" y="78593"/>
                  <a:pt x="91723" y="77611"/>
                  <a:pt x="97367" y="76200"/>
                </a:cubicBezTo>
                <a:cubicBezTo>
                  <a:pt x="165877" y="37052"/>
                  <a:pt x="89009" y="77851"/>
                  <a:pt x="156634" y="50800"/>
                </a:cubicBezTo>
                <a:cubicBezTo>
                  <a:pt x="200235" y="33359"/>
                  <a:pt x="129112" y="50377"/>
                  <a:pt x="190500" y="38100"/>
                </a:cubicBezTo>
                <a:cubicBezTo>
                  <a:pt x="238511" y="14095"/>
                  <a:pt x="217731" y="20023"/>
                  <a:pt x="283634" y="12700"/>
                </a:cubicBezTo>
                <a:cubicBezTo>
                  <a:pt x="327314" y="7847"/>
                  <a:pt x="414867" y="0"/>
                  <a:pt x="414867" y="0"/>
                </a:cubicBezTo>
                <a:lnTo>
                  <a:pt x="1007534" y="16933"/>
                </a:lnTo>
                <a:cubicBezTo>
                  <a:pt x="1013839" y="17196"/>
                  <a:pt x="1018667" y="22914"/>
                  <a:pt x="1024467" y="25400"/>
                </a:cubicBezTo>
                <a:cubicBezTo>
                  <a:pt x="1028568" y="27158"/>
                  <a:pt x="1032934" y="28222"/>
                  <a:pt x="1037167" y="29633"/>
                </a:cubicBezTo>
                <a:cubicBezTo>
                  <a:pt x="1039989" y="38100"/>
                  <a:pt x="1042009" y="46877"/>
                  <a:pt x="1045634" y="55033"/>
                </a:cubicBezTo>
                <a:cubicBezTo>
                  <a:pt x="1047700" y="59682"/>
                  <a:pt x="1052491" y="62906"/>
                  <a:pt x="1054100" y="67733"/>
                </a:cubicBezTo>
                <a:cubicBezTo>
                  <a:pt x="1056814" y="75876"/>
                  <a:pt x="1053785" y="85854"/>
                  <a:pt x="1058334" y="93133"/>
                </a:cubicBezTo>
                <a:cubicBezTo>
                  <a:pt x="1061679" y="98484"/>
                  <a:pt x="1069623" y="98778"/>
                  <a:pt x="1075267" y="101600"/>
                </a:cubicBezTo>
                <a:cubicBezTo>
                  <a:pt x="1083772" y="114357"/>
                  <a:pt x="1085753" y="116191"/>
                  <a:pt x="1092200" y="131233"/>
                </a:cubicBezTo>
                <a:cubicBezTo>
                  <a:pt x="1093958" y="135335"/>
                  <a:pt x="1094069" y="140149"/>
                  <a:pt x="1096434" y="143933"/>
                </a:cubicBezTo>
                <a:cubicBezTo>
                  <a:pt x="1121655" y="184286"/>
                  <a:pt x="1106291" y="147060"/>
                  <a:pt x="1121834" y="182033"/>
                </a:cubicBezTo>
                <a:cubicBezTo>
                  <a:pt x="1124920" y="188977"/>
                  <a:pt x="1127897" y="195991"/>
                  <a:pt x="1130300" y="203200"/>
                </a:cubicBezTo>
                <a:cubicBezTo>
                  <a:pt x="1132140" y="208720"/>
                  <a:pt x="1130420" y="216019"/>
                  <a:pt x="1134534" y="220133"/>
                </a:cubicBezTo>
                <a:cubicBezTo>
                  <a:pt x="1138648" y="224247"/>
                  <a:pt x="1145823" y="222956"/>
                  <a:pt x="1151467" y="224367"/>
                </a:cubicBezTo>
                <a:cubicBezTo>
                  <a:pt x="1154289" y="230011"/>
                  <a:pt x="1157718" y="235391"/>
                  <a:pt x="1159934" y="241300"/>
                </a:cubicBezTo>
                <a:cubicBezTo>
                  <a:pt x="1161977" y="246748"/>
                  <a:pt x="1160595" y="253641"/>
                  <a:pt x="1164167" y="258233"/>
                </a:cubicBezTo>
                <a:cubicBezTo>
                  <a:pt x="1170933" y="266933"/>
                  <a:pt x="1182194" y="271208"/>
                  <a:pt x="1189567" y="279400"/>
                </a:cubicBezTo>
                <a:cubicBezTo>
                  <a:pt x="1195071" y="285516"/>
                  <a:pt x="1198271" y="293374"/>
                  <a:pt x="1202267" y="300567"/>
                </a:cubicBezTo>
                <a:cubicBezTo>
                  <a:pt x="1205332" y="306083"/>
                  <a:pt x="1205383" y="314155"/>
                  <a:pt x="1210734" y="317500"/>
                </a:cubicBezTo>
                <a:cubicBezTo>
                  <a:pt x="1218013" y="322049"/>
                  <a:pt x="1227667" y="320322"/>
                  <a:pt x="1236134" y="321733"/>
                </a:cubicBezTo>
                <a:cubicBezTo>
                  <a:pt x="1237545" y="327378"/>
                  <a:pt x="1236795" y="334074"/>
                  <a:pt x="1240367" y="338667"/>
                </a:cubicBezTo>
                <a:cubicBezTo>
                  <a:pt x="1253932" y="356108"/>
                  <a:pt x="1263865" y="356943"/>
                  <a:pt x="1278467" y="368300"/>
                </a:cubicBezTo>
                <a:cubicBezTo>
                  <a:pt x="1327044" y="406083"/>
                  <a:pt x="1278878" y="373850"/>
                  <a:pt x="1337734" y="410633"/>
                </a:cubicBezTo>
                <a:cubicBezTo>
                  <a:pt x="1346511" y="428190"/>
                  <a:pt x="1359874" y="457688"/>
                  <a:pt x="1375834" y="465667"/>
                </a:cubicBezTo>
                <a:lnTo>
                  <a:pt x="1392767" y="474133"/>
                </a:lnTo>
                <a:cubicBezTo>
                  <a:pt x="1394178" y="484011"/>
                  <a:pt x="1392154" y="495044"/>
                  <a:pt x="1397000" y="503767"/>
                </a:cubicBezTo>
                <a:cubicBezTo>
                  <a:pt x="1400569" y="510192"/>
                  <a:pt x="1424931" y="514983"/>
                  <a:pt x="1430867" y="516467"/>
                </a:cubicBezTo>
                <a:cubicBezTo>
                  <a:pt x="1437923" y="526345"/>
                  <a:pt x="1444347" y="536705"/>
                  <a:pt x="1452034" y="546100"/>
                </a:cubicBezTo>
                <a:cubicBezTo>
                  <a:pt x="1457089" y="552278"/>
                  <a:pt x="1464327" y="556537"/>
                  <a:pt x="1468967" y="563033"/>
                </a:cubicBezTo>
                <a:cubicBezTo>
                  <a:pt x="1471561" y="566664"/>
                  <a:pt x="1470606" y="572102"/>
                  <a:pt x="1473200" y="575733"/>
                </a:cubicBezTo>
                <a:cubicBezTo>
                  <a:pt x="1477840" y="582229"/>
                  <a:pt x="1485233" y="586366"/>
                  <a:pt x="1490134" y="592667"/>
                </a:cubicBezTo>
                <a:cubicBezTo>
                  <a:pt x="1519107" y="629917"/>
                  <a:pt x="1482337" y="600168"/>
                  <a:pt x="1528234" y="630767"/>
                </a:cubicBezTo>
                <a:cubicBezTo>
                  <a:pt x="1532467" y="637822"/>
                  <a:pt x="1534742" y="646515"/>
                  <a:pt x="1540934" y="651933"/>
                </a:cubicBezTo>
                <a:cubicBezTo>
                  <a:pt x="1546653" y="656937"/>
                  <a:pt x="1556727" y="655027"/>
                  <a:pt x="1562100" y="660400"/>
                </a:cubicBezTo>
                <a:cubicBezTo>
                  <a:pt x="1622519" y="720819"/>
                  <a:pt x="1540782" y="667081"/>
                  <a:pt x="1600200" y="702733"/>
                </a:cubicBezTo>
                <a:cubicBezTo>
                  <a:pt x="1607256" y="712611"/>
                  <a:pt x="1611656" y="725084"/>
                  <a:pt x="1621367" y="732367"/>
                </a:cubicBezTo>
                <a:cubicBezTo>
                  <a:pt x="1629585" y="738531"/>
                  <a:pt x="1641181" y="737812"/>
                  <a:pt x="1651000" y="740833"/>
                </a:cubicBezTo>
                <a:cubicBezTo>
                  <a:pt x="1659530" y="743458"/>
                  <a:pt x="1667933" y="746478"/>
                  <a:pt x="1676400" y="749300"/>
                </a:cubicBezTo>
                <a:cubicBezTo>
                  <a:pt x="1677811" y="753533"/>
                  <a:pt x="1677479" y="758845"/>
                  <a:pt x="1680634" y="762000"/>
                </a:cubicBezTo>
                <a:cubicBezTo>
                  <a:pt x="1685096" y="766462"/>
                  <a:pt x="1692088" y="767336"/>
                  <a:pt x="1697567" y="770467"/>
                </a:cubicBezTo>
                <a:cubicBezTo>
                  <a:pt x="1723398" y="785228"/>
                  <a:pt x="1695942" y="773192"/>
                  <a:pt x="1727200" y="787400"/>
                </a:cubicBezTo>
                <a:cubicBezTo>
                  <a:pt x="1736984" y="791847"/>
                  <a:pt x="1747222" y="795294"/>
                  <a:pt x="1756834" y="800100"/>
                </a:cubicBezTo>
                <a:cubicBezTo>
                  <a:pt x="1761385" y="802375"/>
                  <a:pt x="1764837" y="806610"/>
                  <a:pt x="1769534" y="808567"/>
                </a:cubicBezTo>
                <a:cubicBezTo>
                  <a:pt x="1781891" y="813716"/>
                  <a:pt x="1807634" y="821267"/>
                  <a:pt x="1807634" y="821267"/>
                </a:cubicBezTo>
                <a:cubicBezTo>
                  <a:pt x="1813278" y="826911"/>
                  <a:pt x="1819927" y="831704"/>
                  <a:pt x="1824567" y="838200"/>
                </a:cubicBezTo>
                <a:cubicBezTo>
                  <a:pt x="1827161" y="841831"/>
                  <a:pt x="1825645" y="847745"/>
                  <a:pt x="1828800" y="850900"/>
                </a:cubicBezTo>
                <a:cubicBezTo>
                  <a:pt x="1833263" y="855363"/>
                  <a:pt x="1840089" y="856545"/>
                  <a:pt x="1845734" y="859367"/>
                </a:cubicBezTo>
                <a:cubicBezTo>
                  <a:pt x="1890887" y="915808"/>
                  <a:pt x="1833035" y="846668"/>
                  <a:pt x="1883834" y="897467"/>
                </a:cubicBezTo>
                <a:cubicBezTo>
                  <a:pt x="1888823" y="902456"/>
                  <a:pt x="1890793" y="910299"/>
                  <a:pt x="1896534" y="914400"/>
                </a:cubicBezTo>
                <a:cubicBezTo>
                  <a:pt x="1901268" y="917782"/>
                  <a:pt x="1907948" y="916793"/>
                  <a:pt x="1913467" y="918633"/>
                </a:cubicBezTo>
                <a:cubicBezTo>
                  <a:pt x="1920676" y="921036"/>
                  <a:pt x="1927578" y="924278"/>
                  <a:pt x="1934634" y="927100"/>
                </a:cubicBezTo>
                <a:cubicBezTo>
                  <a:pt x="1940278" y="934156"/>
                  <a:pt x="1944435" y="942720"/>
                  <a:pt x="1951567" y="948267"/>
                </a:cubicBezTo>
                <a:cubicBezTo>
                  <a:pt x="1957565" y="952932"/>
                  <a:pt x="1965790" y="953647"/>
                  <a:pt x="1972734" y="956733"/>
                </a:cubicBezTo>
                <a:cubicBezTo>
                  <a:pt x="2026159" y="980477"/>
                  <a:pt x="1948049" y="948553"/>
                  <a:pt x="2010834" y="973667"/>
                </a:cubicBezTo>
                <a:cubicBezTo>
                  <a:pt x="2015067" y="977900"/>
                  <a:pt x="2018008" y="984064"/>
                  <a:pt x="2023534" y="986367"/>
                </a:cubicBezTo>
                <a:cubicBezTo>
                  <a:pt x="2054950" y="999456"/>
                  <a:pt x="2088267" y="995262"/>
                  <a:pt x="2120900" y="990600"/>
                </a:cubicBezTo>
                <a:cubicBezTo>
                  <a:pt x="2122297" y="990400"/>
                  <a:pt x="2120900" y="987778"/>
                  <a:pt x="2120900" y="98636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37D81A9-B633-C7F7-4B9D-97026EFE7F84}"/>
              </a:ext>
            </a:extLst>
          </p:cNvPr>
          <p:cNvGrpSpPr/>
          <p:nvPr/>
        </p:nvGrpSpPr>
        <p:grpSpPr>
          <a:xfrm>
            <a:off x="5356705" y="4848669"/>
            <a:ext cx="120600" cy="128880"/>
            <a:chOff x="5356705" y="4848669"/>
            <a:chExt cx="1206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CF17FCFE-72BD-0D85-D6EA-83431EAEC1FF}"/>
                    </a:ext>
                  </a:extLst>
                </p14:cNvPr>
                <p14:cNvContentPartPr/>
                <p14:nvPr/>
              </p14:nvContentPartPr>
              <p14:xfrm>
                <a:off x="5356705" y="4848669"/>
                <a:ext cx="64800" cy="9144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CF17FCFE-72BD-0D85-D6EA-83431EAEC1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0585" y="4842549"/>
                  <a:ext cx="77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ABA51FDC-F441-88F3-CDF8-3032A525AA5D}"/>
                    </a:ext>
                  </a:extLst>
                </p14:cNvPr>
                <p14:cNvContentPartPr/>
                <p14:nvPr/>
              </p14:nvContentPartPr>
              <p14:xfrm>
                <a:off x="5476945" y="4885749"/>
                <a:ext cx="360" cy="9180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ABA51FDC-F441-88F3-CDF8-3032A525AA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70825" y="4879629"/>
                  <a:ext cx="126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61950E-0B09-721A-E57E-5F3A264C710C}"/>
              </a:ext>
            </a:extLst>
          </p:cNvPr>
          <p:cNvGrpSpPr/>
          <p:nvPr/>
        </p:nvGrpSpPr>
        <p:grpSpPr>
          <a:xfrm>
            <a:off x="5910385" y="4821309"/>
            <a:ext cx="212040" cy="143280"/>
            <a:chOff x="5910385" y="4821309"/>
            <a:chExt cx="21204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734DAD3-F07A-4FBD-C168-F6C65FA6D961}"/>
                    </a:ext>
                  </a:extLst>
                </p14:cNvPr>
                <p14:cNvContentPartPr/>
                <p14:nvPr/>
              </p14:nvContentPartPr>
              <p14:xfrm>
                <a:off x="5910385" y="4821309"/>
                <a:ext cx="114120" cy="14328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734DAD3-F07A-4FBD-C168-F6C65FA6D9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4265" y="4815189"/>
                  <a:ext cx="126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763B7901-41E6-A8B5-4E82-D238D8FEA9B4}"/>
                    </a:ext>
                  </a:extLst>
                </p14:cNvPr>
                <p14:cNvContentPartPr/>
                <p14:nvPr/>
              </p14:nvContentPartPr>
              <p14:xfrm>
                <a:off x="6040345" y="4885029"/>
                <a:ext cx="82080" cy="752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763B7901-41E6-A8B5-4E82-D238D8FEA9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34225" y="4878909"/>
                  <a:ext cx="94320" cy="8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07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A4: </a:t>
            </a:r>
            <a:r>
              <a:rPr lang="zh-TW" altLang="en-US" dirty="0"/>
              <a:t>以</a:t>
            </a:r>
            <a:r>
              <a:rPr lang="en-US" altLang="zh-TW" dirty="0"/>
              <a:t>R2</a:t>
            </a:r>
            <a:r>
              <a:rPr lang="zh-TW" altLang="en-US" dirty="0"/>
              <a:t>的</a:t>
            </a:r>
            <a:r>
              <a:rPr lang="en-US" altLang="zh-TW" dirty="0"/>
              <a:t>200K </a:t>
            </a:r>
            <a:r>
              <a:rPr lang="zh-TW" altLang="en-US" dirty="0"/>
              <a:t>為回授   </a:t>
            </a:r>
            <a:r>
              <a:rPr lang="en-US" altLang="zh-TW" dirty="0"/>
              <a:t>gain = -200/200=-1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1914864"/>
            <a:ext cx="5656954" cy="4394352"/>
          </a:xfrm>
          <a:prstGeom prst="rect">
            <a:avLst/>
          </a:prstGeom>
        </p:spPr>
      </p:pic>
      <p:sp>
        <p:nvSpPr>
          <p:cNvPr id="18" name="手繪多邊形 17"/>
          <p:cNvSpPr/>
          <p:nvPr/>
        </p:nvSpPr>
        <p:spPr>
          <a:xfrm>
            <a:off x="2861187" y="5203231"/>
            <a:ext cx="359861" cy="542741"/>
          </a:xfrm>
          <a:custGeom>
            <a:avLst/>
            <a:gdLst>
              <a:gd name="connsiteX0" fmla="*/ 0 w 359861"/>
              <a:gd name="connsiteY0" fmla="*/ 0 h 542741"/>
              <a:gd name="connsiteX1" fmla="*/ 29497 w 359861"/>
              <a:gd name="connsiteY1" fmla="*/ 23597 h 542741"/>
              <a:gd name="connsiteX2" fmla="*/ 58994 w 359861"/>
              <a:gd name="connsiteY2" fmla="*/ 35396 h 542741"/>
              <a:gd name="connsiteX3" fmla="*/ 76692 w 359861"/>
              <a:gd name="connsiteY3" fmla="*/ 47195 h 542741"/>
              <a:gd name="connsiteX4" fmla="*/ 100289 w 359861"/>
              <a:gd name="connsiteY4" fmla="*/ 58994 h 542741"/>
              <a:gd name="connsiteX5" fmla="*/ 153383 w 359861"/>
              <a:gd name="connsiteY5" fmla="*/ 88490 h 542741"/>
              <a:gd name="connsiteX6" fmla="*/ 171081 w 359861"/>
              <a:gd name="connsiteY6" fmla="*/ 100289 h 542741"/>
              <a:gd name="connsiteX7" fmla="*/ 212377 w 359861"/>
              <a:gd name="connsiteY7" fmla="*/ 112088 h 542741"/>
              <a:gd name="connsiteX8" fmla="*/ 224176 w 359861"/>
              <a:gd name="connsiteY8" fmla="*/ 129786 h 542741"/>
              <a:gd name="connsiteX9" fmla="*/ 253672 w 359861"/>
              <a:gd name="connsiteY9" fmla="*/ 141584 h 542741"/>
              <a:gd name="connsiteX10" fmla="*/ 306767 w 359861"/>
              <a:gd name="connsiteY10" fmla="*/ 159283 h 542741"/>
              <a:gd name="connsiteX11" fmla="*/ 318565 w 359861"/>
              <a:gd name="connsiteY11" fmla="*/ 182880 h 542741"/>
              <a:gd name="connsiteX12" fmla="*/ 336263 w 359861"/>
              <a:gd name="connsiteY12" fmla="*/ 247773 h 542741"/>
              <a:gd name="connsiteX13" fmla="*/ 359861 w 359861"/>
              <a:gd name="connsiteY13" fmla="*/ 294968 h 542741"/>
              <a:gd name="connsiteX14" fmla="*/ 353961 w 359861"/>
              <a:gd name="connsiteY14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861" h="542741">
                <a:moveTo>
                  <a:pt x="0" y="0"/>
                </a:moveTo>
                <a:cubicBezTo>
                  <a:pt x="9832" y="7866"/>
                  <a:pt x="18700" y="17119"/>
                  <a:pt x="29497" y="23597"/>
                </a:cubicBezTo>
                <a:cubicBezTo>
                  <a:pt x="38578" y="29045"/>
                  <a:pt x="49522" y="30660"/>
                  <a:pt x="58994" y="35396"/>
                </a:cubicBezTo>
                <a:cubicBezTo>
                  <a:pt x="65336" y="38567"/>
                  <a:pt x="70536" y="43677"/>
                  <a:pt x="76692" y="47195"/>
                </a:cubicBezTo>
                <a:cubicBezTo>
                  <a:pt x="84327" y="51558"/>
                  <a:pt x="92423" y="55061"/>
                  <a:pt x="100289" y="58994"/>
                </a:cubicBezTo>
                <a:cubicBezTo>
                  <a:pt x="122505" y="92317"/>
                  <a:pt x="100271" y="67245"/>
                  <a:pt x="153383" y="88490"/>
                </a:cubicBezTo>
                <a:cubicBezTo>
                  <a:pt x="159966" y="91123"/>
                  <a:pt x="164498" y="97656"/>
                  <a:pt x="171081" y="100289"/>
                </a:cubicBezTo>
                <a:cubicBezTo>
                  <a:pt x="184373" y="105606"/>
                  <a:pt x="198612" y="108155"/>
                  <a:pt x="212377" y="112088"/>
                </a:cubicBezTo>
                <a:cubicBezTo>
                  <a:pt x="216310" y="117987"/>
                  <a:pt x="218406" y="125665"/>
                  <a:pt x="224176" y="129786"/>
                </a:cubicBezTo>
                <a:cubicBezTo>
                  <a:pt x="232793" y="135941"/>
                  <a:pt x="243995" y="137283"/>
                  <a:pt x="253672" y="141584"/>
                </a:cubicBezTo>
                <a:cubicBezTo>
                  <a:pt x="293642" y="159348"/>
                  <a:pt x="260206" y="149970"/>
                  <a:pt x="306767" y="159283"/>
                </a:cubicBezTo>
                <a:cubicBezTo>
                  <a:pt x="310700" y="167149"/>
                  <a:pt x="315784" y="174537"/>
                  <a:pt x="318565" y="182880"/>
                </a:cubicBezTo>
                <a:cubicBezTo>
                  <a:pt x="339845" y="246719"/>
                  <a:pt x="305244" y="175395"/>
                  <a:pt x="336263" y="247773"/>
                </a:cubicBezTo>
                <a:cubicBezTo>
                  <a:pt x="343191" y="263939"/>
                  <a:pt x="351995" y="279236"/>
                  <a:pt x="359861" y="294968"/>
                </a:cubicBezTo>
                <a:lnTo>
                  <a:pt x="353961" y="54274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 rot="2103448">
            <a:off x="7057689" y="4853443"/>
            <a:ext cx="772816" cy="1242315"/>
          </a:xfrm>
          <a:custGeom>
            <a:avLst/>
            <a:gdLst>
              <a:gd name="connsiteX0" fmla="*/ 0 w 772816"/>
              <a:gd name="connsiteY0" fmla="*/ 1242315 h 1242315"/>
              <a:gd name="connsiteX1" fmla="*/ 5900 w 772816"/>
              <a:gd name="connsiteY1" fmla="*/ 1206919 h 1242315"/>
              <a:gd name="connsiteX2" fmla="*/ 29497 w 772816"/>
              <a:gd name="connsiteY2" fmla="*/ 1183322 h 1242315"/>
              <a:gd name="connsiteX3" fmla="*/ 41296 w 772816"/>
              <a:gd name="connsiteY3" fmla="*/ 1100731 h 1242315"/>
              <a:gd name="connsiteX4" fmla="*/ 53095 w 772816"/>
              <a:gd name="connsiteY4" fmla="*/ 1059435 h 1242315"/>
              <a:gd name="connsiteX5" fmla="*/ 58994 w 772816"/>
              <a:gd name="connsiteY5" fmla="*/ 994543 h 1242315"/>
              <a:gd name="connsiteX6" fmla="*/ 82591 w 772816"/>
              <a:gd name="connsiteY6" fmla="*/ 953247 h 1242315"/>
              <a:gd name="connsiteX7" fmla="*/ 94390 w 772816"/>
              <a:gd name="connsiteY7" fmla="*/ 923750 h 1242315"/>
              <a:gd name="connsiteX8" fmla="*/ 106189 w 772816"/>
              <a:gd name="connsiteY8" fmla="*/ 841159 h 1242315"/>
              <a:gd name="connsiteX9" fmla="*/ 112088 w 772816"/>
              <a:gd name="connsiteY9" fmla="*/ 817562 h 1242315"/>
              <a:gd name="connsiteX10" fmla="*/ 147484 w 772816"/>
              <a:gd name="connsiteY10" fmla="*/ 723172 h 1242315"/>
              <a:gd name="connsiteX11" fmla="*/ 165182 w 772816"/>
              <a:gd name="connsiteY11" fmla="*/ 634682 h 1242315"/>
              <a:gd name="connsiteX12" fmla="*/ 188780 w 772816"/>
              <a:gd name="connsiteY12" fmla="*/ 622883 h 1242315"/>
              <a:gd name="connsiteX13" fmla="*/ 206478 w 772816"/>
              <a:gd name="connsiteY13" fmla="*/ 510795 h 1242315"/>
              <a:gd name="connsiteX14" fmla="*/ 235975 w 772816"/>
              <a:gd name="connsiteY14" fmla="*/ 375110 h 1242315"/>
              <a:gd name="connsiteX15" fmla="*/ 247773 w 772816"/>
              <a:gd name="connsiteY15" fmla="*/ 333815 h 1242315"/>
              <a:gd name="connsiteX16" fmla="*/ 259572 w 772816"/>
              <a:gd name="connsiteY16" fmla="*/ 310217 h 1242315"/>
              <a:gd name="connsiteX17" fmla="*/ 271371 w 772816"/>
              <a:gd name="connsiteY17" fmla="*/ 268922 h 1242315"/>
              <a:gd name="connsiteX18" fmla="*/ 294968 w 772816"/>
              <a:gd name="connsiteY18" fmla="*/ 251224 h 1242315"/>
              <a:gd name="connsiteX19" fmla="*/ 312666 w 772816"/>
              <a:gd name="connsiteY19" fmla="*/ 174532 h 1242315"/>
              <a:gd name="connsiteX20" fmla="*/ 324465 w 772816"/>
              <a:gd name="connsiteY20" fmla="*/ 156834 h 1242315"/>
              <a:gd name="connsiteX21" fmla="*/ 342163 w 772816"/>
              <a:gd name="connsiteY21" fmla="*/ 145035 h 1242315"/>
              <a:gd name="connsiteX22" fmla="*/ 401157 w 772816"/>
              <a:gd name="connsiteY22" fmla="*/ 91941 h 1242315"/>
              <a:gd name="connsiteX23" fmla="*/ 407056 w 772816"/>
              <a:gd name="connsiteY23" fmla="*/ 68344 h 1242315"/>
              <a:gd name="connsiteX24" fmla="*/ 448351 w 772816"/>
              <a:gd name="connsiteY24" fmla="*/ 38847 h 1242315"/>
              <a:gd name="connsiteX25" fmla="*/ 678426 w 772816"/>
              <a:gd name="connsiteY25" fmla="*/ 21149 h 1242315"/>
              <a:gd name="connsiteX26" fmla="*/ 772816 w 772816"/>
              <a:gd name="connsiteY26" fmla="*/ 21149 h 12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2816" h="1242315">
                <a:moveTo>
                  <a:pt x="0" y="1242315"/>
                </a:moveTo>
                <a:cubicBezTo>
                  <a:pt x="1967" y="1230516"/>
                  <a:pt x="551" y="1217618"/>
                  <a:pt x="5900" y="1206919"/>
                </a:cubicBezTo>
                <a:cubicBezTo>
                  <a:pt x="10875" y="1196970"/>
                  <a:pt x="25979" y="1193875"/>
                  <a:pt x="29497" y="1183322"/>
                </a:cubicBezTo>
                <a:cubicBezTo>
                  <a:pt x="38291" y="1156939"/>
                  <a:pt x="36092" y="1128050"/>
                  <a:pt x="41296" y="1100731"/>
                </a:cubicBezTo>
                <a:cubicBezTo>
                  <a:pt x="43975" y="1086668"/>
                  <a:pt x="49162" y="1073200"/>
                  <a:pt x="53095" y="1059435"/>
                </a:cubicBezTo>
                <a:cubicBezTo>
                  <a:pt x="55061" y="1037804"/>
                  <a:pt x="53181" y="1015471"/>
                  <a:pt x="58994" y="994543"/>
                </a:cubicBezTo>
                <a:cubicBezTo>
                  <a:pt x="63237" y="979267"/>
                  <a:pt x="75501" y="967427"/>
                  <a:pt x="82591" y="953247"/>
                </a:cubicBezTo>
                <a:cubicBezTo>
                  <a:pt x="87327" y="943775"/>
                  <a:pt x="90457" y="933582"/>
                  <a:pt x="94390" y="923750"/>
                </a:cubicBezTo>
                <a:cubicBezTo>
                  <a:pt x="98323" y="896220"/>
                  <a:pt x="101617" y="868590"/>
                  <a:pt x="106189" y="841159"/>
                </a:cubicBezTo>
                <a:cubicBezTo>
                  <a:pt x="107522" y="833162"/>
                  <a:pt x="109177" y="825129"/>
                  <a:pt x="112088" y="817562"/>
                </a:cubicBezTo>
                <a:cubicBezTo>
                  <a:pt x="152936" y="711360"/>
                  <a:pt x="121913" y="812677"/>
                  <a:pt x="147484" y="723172"/>
                </a:cubicBezTo>
                <a:cubicBezTo>
                  <a:pt x="149654" y="705811"/>
                  <a:pt x="154000" y="651455"/>
                  <a:pt x="165182" y="634682"/>
                </a:cubicBezTo>
                <a:cubicBezTo>
                  <a:pt x="170060" y="627365"/>
                  <a:pt x="180914" y="626816"/>
                  <a:pt x="188780" y="622883"/>
                </a:cubicBezTo>
                <a:cubicBezTo>
                  <a:pt x="202381" y="473268"/>
                  <a:pt x="184757" y="630257"/>
                  <a:pt x="206478" y="510795"/>
                </a:cubicBezTo>
                <a:cubicBezTo>
                  <a:pt x="233767" y="360709"/>
                  <a:pt x="200862" y="487475"/>
                  <a:pt x="235975" y="375110"/>
                </a:cubicBezTo>
                <a:cubicBezTo>
                  <a:pt x="240245" y="361446"/>
                  <a:pt x="242881" y="347269"/>
                  <a:pt x="247773" y="333815"/>
                </a:cubicBezTo>
                <a:cubicBezTo>
                  <a:pt x="250778" y="325550"/>
                  <a:pt x="256566" y="318482"/>
                  <a:pt x="259572" y="310217"/>
                </a:cubicBezTo>
                <a:cubicBezTo>
                  <a:pt x="264464" y="296763"/>
                  <a:pt x="264006" y="281198"/>
                  <a:pt x="271371" y="268922"/>
                </a:cubicBezTo>
                <a:cubicBezTo>
                  <a:pt x="276430" y="260491"/>
                  <a:pt x="287102" y="257123"/>
                  <a:pt x="294968" y="251224"/>
                </a:cubicBezTo>
                <a:cubicBezTo>
                  <a:pt x="299974" y="211178"/>
                  <a:pt x="296455" y="206955"/>
                  <a:pt x="312666" y="174532"/>
                </a:cubicBezTo>
                <a:cubicBezTo>
                  <a:pt x="315837" y="168190"/>
                  <a:pt x="319451" y="161848"/>
                  <a:pt x="324465" y="156834"/>
                </a:cubicBezTo>
                <a:cubicBezTo>
                  <a:pt x="329479" y="151820"/>
                  <a:pt x="336264" y="148968"/>
                  <a:pt x="342163" y="145035"/>
                </a:cubicBezTo>
                <a:cubicBezTo>
                  <a:pt x="371109" y="87142"/>
                  <a:pt x="348411" y="100733"/>
                  <a:pt x="401157" y="91941"/>
                </a:cubicBezTo>
                <a:cubicBezTo>
                  <a:pt x="403123" y="84075"/>
                  <a:pt x="402759" y="75219"/>
                  <a:pt x="407056" y="68344"/>
                </a:cubicBezTo>
                <a:cubicBezTo>
                  <a:pt x="421790" y="44768"/>
                  <a:pt x="427512" y="45793"/>
                  <a:pt x="448351" y="38847"/>
                </a:cubicBezTo>
                <a:cubicBezTo>
                  <a:pt x="520946" y="-33745"/>
                  <a:pt x="458917" y="16845"/>
                  <a:pt x="678426" y="21149"/>
                </a:cubicBezTo>
                <a:cubicBezTo>
                  <a:pt x="709883" y="21766"/>
                  <a:pt x="741353" y="21149"/>
                  <a:pt x="772816" y="2114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960906" y="5107517"/>
            <a:ext cx="6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DVM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2815167" y="3983567"/>
            <a:ext cx="2827866" cy="2247900"/>
          </a:xfrm>
          <a:custGeom>
            <a:avLst/>
            <a:gdLst>
              <a:gd name="connsiteX0" fmla="*/ 0 w 2827866"/>
              <a:gd name="connsiteY0" fmla="*/ 114300 h 2247900"/>
              <a:gd name="connsiteX1" fmla="*/ 12700 w 2827866"/>
              <a:gd name="connsiteY1" fmla="*/ 88900 h 2247900"/>
              <a:gd name="connsiteX2" fmla="*/ 33866 w 2827866"/>
              <a:gd name="connsiteY2" fmla="*/ 80433 h 2247900"/>
              <a:gd name="connsiteX3" fmla="*/ 50800 w 2827866"/>
              <a:gd name="connsiteY3" fmla="*/ 67733 h 2247900"/>
              <a:gd name="connsiteX4" fmla="*/ 110066 w 2827866"/>
              <a:gd name="connsiteY4" fmla="*/ 29633 h 2247900"/>
              <a:gd name="connsiteX5" fmla="*/ 156633 w 2827866"/>
              <a:gd name="connsiteY5" fmla="*/ 4233 h 2247900"/>
              <a:gd name="connsiteX6" fmla="*/ 186266 w 2827866"/>
              <a:gd name="connsiteY6" fmla="*/ 0 h 2247900"/>
              <a:gd name="connsiteX7" fmla="*/ 393700 w 2827866"/>
              <a:gd name="connsiteY7" fmla="*/ 8466 h 2247900"/>
              <a:gd name="connsiteX8" fmla="*/ 410633 w 2827866"/>
              <a:gd name="connsiteY8" fmla="*/ 16933 h 2247900"/>
              <a:gd name="connsiteX9" fmla="*/ 461433 w 2827866"/>
              <a:gd name="connsiteY9" fmla="*/ 46566 h 2247900"/>
              <a:gd name="connsiteX10" fmla="*/ 520700 w 2827866"/>
              <a:gd name="connsiteY10" fmla="*/ 84666 h 2247900"/>
              <a:gd name="connsiteX11" fmla="*/ 558800 w 2827866"/>
              <a:gd name="connsiteY11" fmla="*/ 105833 h 2247900"/>
              <a:gd name="connsiteX12" fmla="*/ 575733 w 2827866"/>
              <a:gd name="connsiteY12" fmla="*/ 131233 h 2247900"/>
              <a:gd name="connsiteX13" fmla="*/ 618066 w 2827866"/>
              <a:gd name="connsiteY13" fmla="*/ 160866 h 2247900"/>
              <a:gd name="connsiteX14" fmla="*/ 647700 w 2827866"/>
              <a:gd name="connsiteY14" fmla="*/ 177800 h 2247900"/>
              <a:gd name="connsiteX15" fmla="*/ 711200 w 2827866"/>
              <a:gd name="connsiteY15" fmla="*/ 220133 h 2247900"/>
              <a:gd name="connsiteX16" fmla="*/ 732366 w 2827866"/>
              <a:gd name="connsiteY16" fmla="*/ 249766 h 2247900"/>
              <a:gd name="connsiteX17" fmla="*/ 745066 w 2827866"/>
              <a:gd name="connsiteY17" fmla="*/ 258233 h 2247900"/>
              <a:gd name="connsiteX18" fmla="*/ 766233 w 2827866"/>
              <a:gd name="connsiteY18" fmla="*/ 279400 h 2247900"/>
              <a:gd name="connsiteX19" fmla="*/ 821266 w 2827866"/>
              <a:gd name="connsiteY19" fmla="*/ 317500 h 2247900"/>
              <a:gd name="connsiteX20" fmla="*/ 897466 w 2827866"/>
              <a:gd name="connsiteY20" fmla="*/ 385233 h 2247900"/>
              <a:gd name="connsiteX21" fmla="*/ 935566 w 2827866"/>
              <a:gd name="connsiteY21" fmla="*/ 423333 h 2247900"/>
              <a:gd name="connsiteX22" fmla="*/ 1062566 w 2827866"/>
              <a:gd name="connsiteY22" fmla="*/ 537633 h 2247900"/>
              <a:gd name="connsiteX23" fmla="*/ 1092200 w 2827866"/>
              <a:gd name="connsiteY23" fmla="*/ 575733 h 2247900"/>
              <a:gd name="connsiteX24" fmla="*/ 1159933 w 2827866"/>
              <a:gd name="connsiteY24" fmla="*/ 635000 h 2247900"/>
              <a:gd name="connsiteX25" fmla="*/ 1214966 w 2827866"/>
              <a:gd name="connsiteY25" fmla="*/ 698500 h 2247900"/>
              <a:gd name="connsiteX26" fmla="*/ 1248833 w 2827866"/>
              <a:gd name="connsiteY26" fmla="*/ 749300 h 2247900"/>
              <a:gd name="connsiteX27" fmla="*/ 1325033 w 2827866"/>
              <a:gd name="connsiteY27" fmla="*/ 846666 h 2247900"/>
              <a:gd name="connsiteX28" fmla="*/ 1354666 w 2827866"/>
              <a:gd name="connsiteY28" fmla="*/ 893233 h 2247900"/>
              <a:gd name="connsiteX29" fmla="*/ 1443566 w 2827866"/>
              <a:gd name="connsiteY29" fmla="*/ 999066 h 2247900"/>
              <a:gd name="connsiteX30" fmla="*/ 1663700 w 2827866"/>
              <a:gd name="connsiteY30" fmla="*/ 1291166 h 2247900"/>
              <a:gd name="connsiteX31" fmla="*/ 1710266 w 2827866"/>
              <a:gd name="connsiteY31" fmla="*/ 1346200 h 2247900"/>
              <a:gd name="connsiteX32" fmla="*/ 1875366 w 2827866"/>
              <a:gd name="connsiteY32" fmla="*/ 1519766 h 2247900"/>
              <a:gd name="connsiteX33" fmla="*/ 1913466 w 2827866"/>
              <a:gd name="connsiteY33" fmla="*/ 1557866 h 2247900"/>
              <a:gd name="connsiteX34" fmla="*/ 1989666 w 2827866"/>
              <a:gd name="connsiteY34" fmla="*/ 1638300 h 2247900"/>
              <a:gd name="connsiteX35" fmla="*/ 2040466 w 2827866"/>
              <a:gd name="connsiteY35" fmla="*/ 1689100 h 2247900"/>
              <a:gd name="connsiteX36" fmla="*/ 2061633 w 2827866"/>
              <a:gd name="connsiteY36" fmla="*/ 1718733 h 2247900"/>
              <a:gd name="connsiteX37" fmla="*/ 2120900 w 2827866"/>
              <a:gd name="connsiteY37" fmla="*/ 1824566 h 2247900"/>
              <a:gd name="connsiteX38" fmla="*/ 2137833 w 2827866"/>
              <a:gd name="connsiteY38" fmla="*/ 1837266 h 2247900"/>
              <a:gd name="connsiteX39" fmla="*/ 2150533 w 2827866"/>
              <a:gd name="connsiteY39" fmla="*/ 1896533 h 2247900"/>
              <a:gd name="connsiteX40" fmla="*/ 2159000 w 2827866"/>
              <a:gd name="connsiteY40" fmla="*/ 1913466 h 2247900"/>
              <a:gd name="connsiteX41" fmla="*/ 2175933 w 2827866"/>
              <a:gd name="connsiteY41" fmla="*/ 1943100 h 2247900"/>
              <a:gd name="connsiteX42" fmla="*/ 2180166 w 2827866"/>
              <a:gd name="connsiteY42" fmla="*/ 1964266 h 2247900"/>
              <a:gd name="connsiteX43" fmla="*/ 2197100 w 2827866"/>
              <a:gd name="connsiteY43" fmla="*/ 1985433 h 2247900"/>
              <a:gd name="connsiteX44" fmla="*/ 2214033 w 2827866"/>
              <a:gd name="connsiteY44" fmla="*/ 2010833 h 2247900"/>
              <a:gd name="connsiteX45" fmla="*/ 2226733 w 2827866"/>
              <a:gd name="connsiteY45" fmla="*/ 2061633 h 2247900"/>
              <a:gd name="connsiteX46" fmla="*/ 2247900 w 2827866"/>
              <a:gd name="connsiteY46" fmla="*/ 2091266 h 2247900"/>
              <a:gd name="connsiteX47" fmla="*/ 2256366 w 2827866"/>
              <a:gd name="connsiteY47" fmla="*/ 2120900 h 2247900"/>
              <a:gd name="connsiteX48" fmla="*/ 2269066 w 2827866"/>
              <a:gd name="connsiteY48" fmla="*/ 2133600 h 2247900"/>
              <a:gd name="connsiteX49" fmla="*/ 2286000 w 2827866"/>
              <a:gd name="connsiteY49" fmla="*/ 2163233 h 2247900"/>
              <a:gd name="connsiteX50" fmla="*/ 2302933 w 2827866"/>
              <a:gd name="connsiteY50" fmla="*/ 2188633 h 2247900"/>
              <a:gd name="connsiteX51" fmla="*/ 2307166 w 2827866"/>
              <a:gd name="connsiteY51" fmla="*/ 2201333 h 2247900"/>
              <a:gd name="connsiteX52" fmla="*/ 2362200 w 2827866"/>
              <a:gd name="connsiteY52" fmla="*/ 2247900 h 2247900"/>
              <a:gd name="connsiteX53" fmla="*/ 2484966 w 2827866"/>
              <a:gd name="connsiteY53" fmla="*/ 2243666 h 2247900"/>
              <a:gd name="connsiteX54" fmla="*/ 2523066 w 2827866"/>
              <a:gd name="connsiteY54" fmla="*/ 2214033 h 2247900"/>
              <a:gd name="connsiteX55" fmla="*/ 2548466 w 2827866"/>
              <a:gd name="connsiteY55" fmla="*/ 2205566 h 2247900"/>
              <a:gd name="connsiteX56" fmla="*/ 2595033 w 2827866"/>
              <a:gd name="connsiteY56" fmla="*/ 2150533 h 2247900"/>
              <a:gd name="connsiteX57" fmla="*/ 2607733 w 2827866"/>
              <a:gd name="connsiteY57" fmla="*/ 2137833 h 2247900"/>
              <a:gd name="connsiteX58" fmla="*/ 2624666 w 2827866"/>
              <a:gd name="connsiteY58" fmla="*/ 2129366 h 2247900"/>
              <a:gd name="connsiteX59" fmla="*/ 2675466 w 2827866"/>
              <a:gd name="connsiteY59" fmla="*/ 2057400 h 2247900"/>
              <a:gd name="connsiteX60" fmla="*/ 2700866 w 2827866"/>
              <a:gd name="connsiteY60" fmla="*/ 2036233 h 2247900"/>
              <a:gd name="connsiteX61" fmla="*/ 2747433 w 2827866"/>
              <a:gd name="connsiteY61" fmla="*/ 1981200 h 2247900"/>
              <a:gd name="connsiteX62" fmla="*/ 2755900 w 2827866"/>
              <a:gd name="connsiteY62" fmla="*/ 1960033 h 2247900"/>
              <a:gd name="connsiteX63" fmla="*/ 2760133 w 2827866"/>
              <a:gd name="connsiteY63" fmla="*/ 1943100 h 2247900"/>
              <a:gd name="connsiteX64" fmla="*/ 2777066 w 2827866"/>
              <a:gd name="connsiteY64" fmla="*/ 1938866 h 2247900"/>
              <a:gd name="connsiteX65" fmla="*/ 2789766 w 2827866"/>
              <a:gd name="connsiteY65" fmla="*/ 1913466 h 2247900"/>
              <a:gd name="connsiteX66" fmla="*/ 2823633 w 2827866"/>
              <a:gd name="connsiteY66" fmla="*/ 1871133 h 2247900"/>
              <a:gd name="connsiteX67" fmla="*/ 2827866 w 2827866"/>
              <a:gd name="connsiteY67" fmla="*/ 1845733 h 2247900"/>
              <a:gd name="connsiteX68" fmla="*/ 2810933 w 2827866"/>
              <a:gd name="connsiteY68" fmla="*/ 1786466 h 2247900"/>
              <a:gd name="connsiteX69" fmla="*/ 2802466 w 2827866"/>
              <a:gd name="connsiteY69" fmla="*/ 1773766 h 2247900"/>
              <a:gd name="connsiteX70" fmla="*/ 2781300 w 2827866"/>
              <a:gd name="connsiteY70" fmla="*/ 1765300 h 224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827866" h="2247900">
                <a:moveTo>
                  <a:pt x="0" y="114300"/>
                </a:moveTo>
                <a:cubicBezTo>
                  <a:pt x="4233" y="105833"/>
                  <a:pt x="6007" y="95594"/>
                  <a:pt x="12700" y="88900"/>
                </a:cubicBezTo>
                <a:cubicBezTo>
                  <a:pt x="18073" y="83527"/>
                  <a:pt x="27223" y="84123"/>
                  <a:pt x="33866" y="80433"/>
                </a:cubicBezTo>
                <a:cubicBezTo>
                  <a:pt x="40034" y="77006"/>
                  <a:pt x="45155" y="71966"/>
                  <a:pt x="50800" y="67733"/>
                </a:cubicBezTo>
                <a:cubicBezTo>
                  <a:pt x="71121" y="27088"/>
                  <a:pt x="42826" y="74459"/>
                  <a:pt x="110066" y="29633"/>
                </a:cubicBezTo>
                <a:cubicBezTo>
                  <a:pt x="127030" y="18324"/>
                  <a:pt x="137041" y="9131"/>
                  <a:pt x="156633" y="4233"/>
                </a:cubicBezTo>
                <a:cubicBezTo>
                  <a:pt x="166313" y="1813"/>
                  <a:pt x="176388" y="1411"/>
                  <a:pt x="186266" y="0"/>
                </a:cubicBezTo>
                <a:cubicBezTo>
                  <a:pt x="255411" y="2822"/>
                  <a:pt x="324694" y="3258"/>
                  <a:pt x="393700" y="8466"/>
                </a:cubicBezTo>
                <a:cubicBezTo>
                  <a:pt x="399993" y="8941"/>
                  <a:pt x="405133" y="13839"/>
                  <a:pt x="410633" y="16933"/>
                </a:cubicBezTo>
                <a:cubicBezTo>
                  <a:pt x="427719" y="26544"/>
                  <a:pt x="444467" y="36744"/>
                  <a:pt x="461433" y="46566"/>
                </a:cubicBezTo>
                <a:cubicBezTo>
                  <a:pt x="578821" y="114528"/>
                  <a:pt x="399420" y="8867"/>
                  <a:pt x="520700" y="84666"/>
                </a:cubicBezTo>
                <a:cubicBezTo>
                  <a:pt x="533020" y="92366"/>
                  <a:pt x="546100" y="98777"/>
                  <a:pt x="558800" y="105833"/>
                </a:cubicBezTo>
                <a:cubicBezTo>
                  <a:pt x="564444" y="114300"/>
                  <a:pt x="568276" y="124309"/>
                  <a:pt x="575733" y="131233"/>
                </a:cubicBezTo>
                <a:cubicBezTo>
                  <a:pt x="588355" y="142954"/>
                  <a:pt x="603577" y="151552"/>
                  <a:pt x="618066" y="160866"/>
                </a:cubicBezTo>
                <a:cubicBezTo>
                  <a:pt x="650883" y="181963"/>
                  <a:pt x="620613" y="157484"/>
                  <a:pt x="647700" y="177800"/>
                </a:cubicBezTo>
                <a:cubicBezTo>
                  <a:pt x="698334" y="215776"/>
                  <a:pt x="668431" y="198749"/>
                  <a:pt x="711200" y="220133"/>
                </a:cubicBezTo>
                <a:cubicBezTo>
                  <a:pt x="718255" y="230011"/>
                  <a:pt x="724302" y="240693"/>
                  <a:pt x="732366" y="249766"/>
                </a:cubicBezTo>
                <a:cubicBezTo>
                  <a:pt x="735746" y="253569"/>
                  <a:pt x="741237" y="254883"/>
                  <a:pt x="745066" y="258233"/>
                </a:cubicBezTo>
                <a:cubicBezTo>
                  <a:pt x="752575" y="264804"/>
                  <a:pt x="758657" y="272906"/>
                  <a:pt x="766233" y="279400"/>
                </a:cubicBezTo>
                <a:cubicBezTo>
                  <a:pt x="799739" y="308120"/>
                  <a:pt x="793698" y="303715"/>
                  <a:pt x="821266" y="317500"/>
                </a:cubicBezTo>
                <a:cubicBezTo>
                  <a:pt x="863054" y="376002"/>
                  <a:pt x="818386" y="320531"/>
                  <a:pt x="897466" y="385233"/>
                </a:cubicBezTo>
                <a:cubicBezTo>
                  <a:pt x="911367" y="396606"/>
                  <a:pt x="922216" y="411318"/>
                  <a:pt x="935566" y="423333"/>
                </a:cubicBezTo>
                <a:cubicBezTo>
                  <a:pt x="981411" y="464594"/>
                  <a:pt x="1021540" y="484886"/>
                  <a:pt x="1062566" y="537633"/>
                </a:cubicBezTo>
                <a:cubicBezTo>
                  <a:pt x="1072444" y="550333"/>
                  <a:pt x="1080823" y="564356"/>
                  <a:pt x="1092200" y="575733"/>
                </a:cubicBezTo>
                <a:cubicBezTo>
                  <a:pt x="1109987" y="593520"/>
                  <a:pt x="1142745" y="612902"/>
                  <a:pt x="1159933" y="635000"/>
                </a:cubicBezTo>
                <a:cubicBezTo>
                  <a:pt x="1210048" y="699433"/>
                  <a:pt x="1175695" y="678863"/>
                  <a:pt x="1214966" y="698500"/>
                </a:cubicBezTo>
                <a:cubicBezTo>
                  <a:pt x="1226255" y="715433"/>
                  <a:pt x="1236697" y="732963"/>
                  <a:pt x="1248833" y="749300"/>
                </a:cubicBezTo>
                <a:cubicBezTo>
                  <a:pt x="1273409" y="782383"/>
                  <a:pt x="1306602" y="809804"/>
                  <a:pt x="1325033" y="846666"/>
                </a:cubicBezTo>
                <a:cubicBezTo>
                  <a:pt x="1336088" y="868775"/>
                  <a:pt x="1335296" y="869393"/>
                  <a:pt x="1354666" y="893233"/>
                </a:cubicBezTo>
                <a:cubicBezTo>
                  <a:pt x="1383719" y="928990"/>
                  <a:pt x="1415307" y="962678"/>
                  <a:pt x="1443566" y="999066"/>
                </a:cubicBezTo>
                <a:cubicBezTo>
                  <a:pt x="1518347" y="1095359"/>
                  <a:pt x="1598245" y="1188306"/>
                  <a:pt x="1663700" y="1291166"/>
                </a:cubicBezTo>
                <a:cubicBezTo>
                  <a:pt x="1696721" y="1343057"/>
                  <a:pt x="1676877" y="1329504"/>
                  <a:pt x="1710266" y="1346200"/>
                </a:cubicBezTo>
                <a:cubicBezTo>
                  <a:pt x="1765299" y="1404055"/>
                  <a:pt x="1811486" y="1471858"/>
                  <a:pt x="1875366" y="1519766"/>
                </a:cubicBezTo>
                <a:cubicBezTo>
                  <a:pt x="1906634" y="1543216"/>
                  <a:pt x="1879166" y="1520583"/>
                  <a:pt x="1913466" y="1557866"/>
                </a:cubicBezTo>
                <a:cubicBezTo>
                  <a:pt x="1938471" y="1585046"/>
                  <a:pt x="1971730" y="1606015"/>
                  <a:pt x="1989666" y="1638300"/>
                </a:cubicBezTo>
                <a:cubicBezTo>
                  <a:pt x="2016052" y="1685794"/>
                  <a:pt x="1997479" y="1670677"/>
                  <a:pt x="2040466" y="1689100"/>
                </a:cubicBezTo>
                <a:cubicBezTo>
                  <a:pt x="2047522" y="1698978"/>
                  <a:pt x="2055738" y="1708122"/>
                  <a:pt x="2061633" y="1718733"/>
                </a:cubicBezTo>
                <a:cubicBezTo>
                  <a:pt x="2100318" y="1788365"/>
                  <a:pt x="2062837" y="1748637"/>
                  <a:pt x="2120900" y="1824566"/>
                </a:cubicBezTo>
                <a:cubicBezTo>
                  <a:pt x="2125186" y="1830171"/>
                  <a:pt x="2132189" y="1833033"/>
                  <a:pt x="2137833" y="1837266"/>
                </a:cubicBezTo>
                <a:cubicBezTo>
                  <a:pt x="2156969" y="1875538"/>
                  <a:pt x="2135949" y="1828474"/>
                  <a:pt x="2150533" y="1896533"/>
                </a:cubicBezTo>
                <a:cubicBezTo>
                  <a:pt x="2151855" y="1902704"/>
                  <a:pt x="2155978" y="1907926"/>
                  <a:pt x="2159000" y="1913466"/>
                </a:cubicBezTo>
                <a:cubicBezTo>
                  <a:pt x="2164448" y="1923454"/>
                  <a:pt x="2170289" y="1933222"/>
                  <a:pt x="2175933" y="1943100"/>
                </a:cubicBezTo>
                <a:cubicBezTo>
                  <a:pt x="2177344" y="1950155"/>
                  <a:pt x="2176948" y="1957831"/>
                  <a:pt x="2180166" y="1964266"/>
                </a:cubicBezTo>
                <a:cubicBezTo>
                  <a:pt x="2184207" y="1972348"/>
                  <a:pt x="2191785" y="1978125"/>
                  <a:pt x="2197100" y="1985433"/>
                </a:cubicBezTo>
                <a:cubicBezTo>
                  <a:pt x="2203085" y="1993662"/>
                  <a:pt x="2208389" y="2002366"/>
                  <a:pt x="2214033" y="2010833"/>
                </a:cubicBezTo>
                <a:cubicBezTo>
                  <a:pt x="2218266" y="2027766"/>
                  <a:pt x="2221213" y="2045074"/>
                  <a:pt x="2226733" y="2061633"/>
                </a:cubicBezTo>
                <a:cubicBezTo>
                  <a:pt x="2227971" y="2065346"/>
                  <a:pt x="2247599" y="2090865"/>
                  <a:pt x="2247900" y="2091266"/>
                </a:cubicBezTo>
                <a:cubicBezTo>
                  <a:pt x="2250722" y="2101144"/>
                  <a:pt x="2251772" y="2111711"/>
                  <a:pt x="2256366" y="2120900"/>
                </a:cubicBezTo>
                <a:cubicBezTo>
                  <a:pt x="2259043" y="2126255"/>
                  <a:pt x="2265633" y="2128695"/>
                  <a:pt x="2269066" y="2133600"/>
                </a:cubicBezTo>
                <a:cubicBezTo>
                  <a:pt x="2275590" y="2142920"/>
                  <a:pt x="2280037" y="2153544"/>
                  <a:pt x="2286000" y="2163233"/>
                </a:cubicBezTo>
                <a:cubicBezTo>
                  <a:pt x="2291333" y="2171899"/>
                  <a:pt x="2297289" y="2180166"/>
                  <a:pt x="2302933" y="2188633"/>
                </a:cubicBezTo>
                <a:cubicBezTo>
                  <a:pt x="2304344" y="2192866"/>
                  <a:pt x="2304309" y="2197905"/>
                  <a:pt x="2307166" y="2201333"/>
                </a:cubicBezTo>
                <a:cubicBezTo>
                  <a:pt x="2337567" y="2237815"/>
                  <a:pt x="2333475" y="2233537"/>
                  <a:pt x="2362200" y="2247900"/>
                </a:cubicBezTo>
                <a:cubicBezTo>
                  <a:pt x="2403122" y="2246489"/>
                  <a:pt x="2444431" y="2249457"/>
                  <a:pt x="2484966" y="2243666"/>
                </a:cubicBezTo>
                <a:cubicBezTo>
                  <a:pt x="2513203" y="2239632"/>
                  <a:pt x="2504432" y="2224385"/>
                  <a:pt x="2523066" y="2214033"/>
                </a:cubicBezTo>
                <a:cubicBezTo>
                  <a:pt x="2530868" y="2209699"/>
                  <a:pt x="2539999" y="2208388"/>
                  <a:pt x="2548466" y="2205566"/>
                </a:cubicBezTo>
                <a:cubicBezTo>
                  <a:pt x="2563988" y="2187222"/>
                  <a:pt x="2579209" y="2168618"/>
                  <a:pt x="2595033" y="2150533"/>
                </a:cubicBezTo>
                <a:cubicBezTo>
                  <a:pt x="2598975" y="2146027"/>
                  <a:pt x="2602861" y="2141313"/>
                  <a:pt x="2607733" y="2137833"/>
                </a:cubicBezTo>
                <a:cubicBezTo>
                  <a:pt x="2612868" y="2134165"/>
                  <a:pt x="2619022" y="2132188"/>
                  <a:pt x="2624666" y="2129366"/>
                </a:cubicBezTo>
                <a:cubicBezTo>
                  <a:pt x="2640965" y="2096770"/>
                  <a:pt x="2638523" y="2098962"/>
                  <a:pt x="2675466" y="2057400"/>
                </a:cubicBezTo>
                <a:cubicBezTo>
                  <a:pt x="2682788" y="2049163"/>
                  <a:pt x="2693299" y="2044246"/>
                  <a:pt x="2700866" y="2036233"/>
                </a:cubicBezTo>
                <a:cubicBezTo>
                  <a:pt x="2717366" y="2018763"/>
                  <a:pt x="2731911" y="1999544"/>
                  <a:pt x="2747433" y="1981200"/>
                </a:cubicBezTo>
                <a:cubicBezTo>
                  <a:pt x="2750255" y="1974144"/>
                  <a:pt x="2753497" y="1967242"/>
                  <a:pt x="2755900" y="1960033"/>
                </a:cubicBezTo>
                <a:cubicBezTo>
                  <a:pt x="2757740" y="1954514"/>
                  <a:pt x="2756019" y="1947214"/>
                  <a:pt x="2760133" y="1943100"/>
                </a:cubicBezTo>
                <a:cubicBezTo>
                  <a:pt x="2764247" y="1938986"/>
                  <a:pt x="2771422" y="1940277"/>
                  <a:pt x="2777066" y="1938866"/>
                </a:cubicBezTo>
                <a:cubicBezTo>
                  <a:pt x="2781299" y="1930399"/>
                  <a:pt x="2784403" y="1921266"/>
                  <a:pt x="2789766" y="1913466"/>
                </a:cubicBezTo>
                <a:cubicBezTo>
                  <a:pt x="2800004" y="1898575"/>
                  <a:pt x="2814773" y="1886883"/>
                  <a:pt x="2823633" y="1871133"/>
                </a:cubicBezTo>
                <a:cubicBezTo>
                  <a:pt x="2827841" y="1863652"/>
                  <a:pt x="2826455" y="1854200"/>
                  <a:pt x="2827866" y="1845733"/>
                </a:cubicBezTo>
                <a:cubicBezTo>
                  <a:pt x="2820776" y="1810282"/>
                  <a:pt x="2824689" y="1810539"/>
                  <a:pt x="2810933" y="1786466"/>
                </a:cubicBezTo>
                <a:cubicBezTo>
                  <a:pt x="2808409" y="1782048"/>
                  <a:pt x="2806606" y="1776723"/>
                  <a:pt x="2802466" y="1773766"/>
                </a:cubicBezTo>
                <a:cubicBezTo>
                  <a:pt x="2796283" y="1769349"/>
                  <a:pt x="2781300" y="1765300"/>
                  <a:pt x="2781300" y="17653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5054600" y="4956282"/>
            <a:ext cx="993501" cy="801051"/>
          </a:xfrm>
          <a:custGeom>
            <a:avLst/>
            <a:gdLst>
              <a:gd name="connsiteX0" fmla="*/ 977900 w 993501"/>
              <a:gd name="connsiteY0" fmla="*/ 801051 h 801051"/>
              <a:gd name="connsiteX1" fmla="*/ 990600 w 993501"/>
              <a:gd name="connsiteY1" fmla="*/ 775651 h 801051"/>
              <a:gd name="connsiteX2" fmla="*/ 973667 w 993501"/>
              <a:gd name="connsiteY2" fmla="*/ 640185 h 801051"/>
              <a:gd name="connsiteX3" fmla="*/ 956733 w 993501"/>
              <a:gd name="connsiteY3" fmla="*/ 610551 h 801051"/>
              <a:gd name="connsiteX4" fmla="*/ 948267 w 993501"/>
              <a:gd name="connsiteY4" fmla="*/ 597851 h 801051"/>
              <a:gd name="connsiteX5" fmla="*/ 935567 w 993501"/>
              <a:gd name="connsiteY5" fmla="*/ 589385 h 801051"/>
              <a:gd name="connsiteX6" fmla="*/ 918633 w 993501"/>
              <a:gd name="connsiteY6" fmla="*/ 559751 h 801051"/>
              <a:gd name="connsiteX7" fmla="*/ 914400 w 993501"/>
              <a:gd name="connsiteY7" fmla="*/ 538585 h 801051"/>
              <a:gd name="connsiteX8" fmla="*/ 880533 w 993501"/>
              <a:gd name="connsiteY8" fmla="*/ 525885 h 801051"/>
              <a:gd name="connsiteX9" fmla="*/ 876300 w 993501"/>
              <a:gd name="connsiteY9" fmla="*/ 492018 h 801051"/>
              <a:gd name="connsiteX10" fmla="*/ 859367 w 993501"/>
              <a:gd name="connsiteY10" fmla="*/ 487785 h 801051"/>
              <a:gd name="connsiteX11" fmla="*/ 821267 w 993501"/>
              <a:gd name="connsiteY11" fmla="*/ 458151 h 801051"/>
              <a:gd name="connsiteX12" fmla="*/ 808567 w 993501"/>
              <a:gd name="connsiteY12" fmla="*/ 449685 h 801051"/>
              <a:gd name="connsiteX13" fmla="*/ 770467 w 993501"/>
              <a:gd name="connsiteY13" fmla="*/ 420051 h 801051"/>
              <a:gd name="connsiteX14" fmla="*/ 762000 w 993501"/>
              <a:gd name="connsiteY14" fmla="*/ 407351 h 801051"/>
              <a:gd name="connsiteX15" fmla="*/ 711200 w 993501"/>
              <a:gd name="connsiteY15" fmla="*/ 377718 h 801051"/>
              <a:gd name="connsiteX16" fmla="*/ 673100 w 993501"/>
              <a:gd name="connsiteY16" fmla="*/ 369251 h 801051"/>
              <a:gd name="connsiteX17" fmla="*/ 664633 w 993501"/>
              <a:gd name="connsiteY17" fmla="*/ 352318 h 801051"/>
              <a:gd name="connsiteX18" fmla="*/ 558800 w 993501"/>
              <a:gd name="connsiteY18" fmla="*/ 326918 h 801051"/>
              <a:gd name="connsiteX19" fmla="*/ 508000 w 993501"/>
              <a:gd name="connsiteY19" fmla="*/ 305751 h 801051"/>
              <a:gd name="connsiteX20" fmla="*/ 330200 w 993501"/>
              <a:gd name="connsiteY20" fmla="*/ 293051 h 801051"/>
              <a:gd name="connsiteX21" fmla="*/ 321733 w 993501"/>
              <a:gd name="connsiteY21" fmla="*/ 276118 h 801051"/>
              <a:gd name="connsiteX22" fmla="*/ 262467 w 993501"/>
              <a:gd name="connsiteY22" fmla="*/ 263418 h 801051"/>
              <a:gd name="connsiteX23" fmla="*/ 249767 w 993501"/>
              <a:gd name="connsiteY23" fmla="*/ 254951 h 801051"/>
              <a:gd name="connsiteX24" fmla="*/ 241300 w 993501"/>
              <a:gd name="connsiteY24" fmla="*/ 238018 h 801051"/>
              <a:gd name="connsiteX25" fmla="*/ 224367 w 993501"/>
              <a:gd name="connsiteY25" fmla="*/ 233785 h 801051"/>
              <a:gd name="connsiteX26" fmla="*/ 203200 w 993501"/>
              <a:gd name="connsiteY26" fmla="*/ 204151 h 801051"/>
              <a:gd name="connsiteX27" fmla="*/ 173567 w 993501"/>
              <a:gd name="connsiteY27" fmla="*/ 187218 h 801051"/>
              <a:gd name="connsiteX28" fmla="*/ 165100 w 993501"/>
              <a:gd name="connsiteY28" fmla="*/ 166051 h 801051"/>
              <a:gd name="connsiteX29" fmla="*/ 152400 w 993501"/>
              <a:gd name="connsiteY29" fmla="*/ 157585 h 801051"/>
              <a:gd name="connsiteX30" fmla="*/ 143933 w 993501"/>
              <a:gd name="connsiteY30" fmla="*/ 127951 h 801051"/>
              <a:gd name="connsiteX31" fmla="*/ 135467 w 993501"/>
              <a:gd name="connsiteY31" fmla="*/ 115251 h 801051"/>
              <a:gd name="connsiteX32" fmla="*/ 127000 w 993501"/>
              <a:gd name="connsiteY32" fmla="*/ 77151 h 801051"/>
              <a:gd name="connsiteX33" fmla="*/ 114300 w 993501"/>
              <a:gd name="connsiteY33" fmla="*/ 55985 h 801051"/>
              <a:gd name="connsiteX34" fmla="*/ 105833 w 993501"/>
              <a:gd name="connsiteY34" fmla="*/ 17885 h 801051"/>
              <a:gd name="connsiteX35" fmla="*/ 67733 w 993501"/>
              <a:gd name="connsiteY35" fmla="*/ 951 h 801051"/>
              <a:gd name="connsiteX36" fmla="*/ 0 w 993501"/>
              <a:gd name="connsiteY36" fmla="*/ 951 h 80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93501" h="801051">
                <a:moveTo>
                  <a:pt x="977900" y="801051"/>
                </a:moveTo>
                <a:cubicBezTo>
                  <a:pt x="982133" y="792584"/>
                  <a:pt x="989991" y="785097"/>
                  <a:pt x="990600" y="775651"/>
                </a:cubicBezTo>
                <a:cubicBezTo>
                  <a:pt x="995063" y="706470"/>
                  <a:pt x="997497" y="687844"/>
                  <a:pt x="973667" y="640185"/>
                </a:cubicBezTo>
                <a:cubicBezTo>
                  <a:pt x="968579" y="630009"/>
                  <a:pt x="962586" y="620307"/>
                  <a:pt x="956733" y="610551"/>
                </a:cubicBezTo>
                <a:cubicBezTo>
                  <a:pt x="954115" y="606188"/>
                  <a:pt x="951865" y="601449"/>
                  <a:pt x="948267" y="597851"/>
                </a:cubicBezTo>
                <a:cubicBezTo>
                  <a:pt x="944669" y="594253"/>
                  <a:pt x="939800" y="592207"/>
                  <a:pt x="935567" y="589385"/>
                </a:cubicBezTo>
                <a:cubicBezTo>
                  <a:pt x="929373" y="580094"/>
                  <a:pt x="922214" y="570494"/>
                  <a:pt x="918633" y="559751"/>
                </a:cubicBezTo>
                <a:cubicBezTo>
                  <a:pt x="916358" y="552925"/>
                  <a:pt x="918582" y="544440"/>
                  <a:pt x="914400" y="538585"/>
                </a:cubicBezTo>
                <a:cubicBezTo>
                  <a:pt x="909587" y="531846"/>
                  <a:pt x="887617" y="527656"/>
                  <a:pt x="880533" y="525885"/>
                </a:cubicBezTo>
                <a:cubicBezTo>
                  <a:pt x="879122" y="514596"/>
                  <a:pt x="881825" y="501963"/>
                  <a:pt x="876300" y="492018"/>
                </a:cubicBezTo>
                <a:cubicBezTo>
                  <a:pt x="873475" y="486932"/>
                  <a:pt x="863959" y="491357"/>
                  <a:pt x="859367" y="487785"/>
                </a:cubicBezTo>
                <a:cubicBezTo>
                  <a:pt x="814560" y="452936"/>
                  <a:pt x="859405" y="467687"/>
                  <a:pt x="821267" y="458151"/>
                </a:cubicBezTo>
                <a:cubicBezTo>
                  <a:pt x="817034" y="455329"/>
                  <a:pt x="812583" y="452809"/>
                  <a:pt x="808567" y="449685"/>
                </a:cubicBezTo>
                <a:cubicBezTo>
                  <a:pt x="764594" y="415484"/>
                  <a:pt x="799107" y="439145"/>
                  <a:pt x="770467" y="420051"/>
                </a:cubicBezTo>
                <a:cubicBezTo>
                  <a:pt x="767645" y="415818"/>
                  <a:pt x="765598" y="410949"/>
                  <a:pt x="762000" y="407351"/>
                </a:cubicBezTo>
                <a:cubicBezTo>
                  <a:pt x="746426" y="391777"/>
                  <a:pt x="732505" y="384376"/>
                  <a:pt x="711200" y="377718"/>
                </a:cubicBezTo>
                <a:cubicBezTo>
                  <a:pt x="698782" y="373837"/>
                  <a:pt x="685800" y="372073"/>
                  <a:pt x="673100" y="369251"/>
                </a:cubicBezTo>
                <a:cubicBezTo>
                  <a:pt x="670278" y="363607"/>
                  <a:pt x="670008" y="355625"/>
                  <a:pt x="664633" y="352318"/>
                </a:cubicBezTo>
                <a:cubicBezTo>
                  <a:pt x="634113" y="333537"/>
                  <a:pt x="592368" y="331714"/>
                  <a:pt x="558800" y="326918"/>
                </a:cubicBezTo>
                <a:cubicBezTo>
                  <a:pt x="538773" y="306891"/>
                  <a:pt x="547875" y="311447"/>
                  <a:pt x="508000" y="305751"/>
                </a:cubicBezTo>
                <a:cubicBezTo>
                  <a:pt x="437918" y="295739"/>
                  <a:pt x="403096" y="296221"/>
                  <a:pt x="330200" y="293051"/>
                </a:cubicBezTo>
                <a:cubicBezTo>
                  <a:pt x="327378" y="287407"/>
                  <a:pt x="327144" y="279365"/>
                  <a:pt x="321733" y="276118"/>
                </a:cubicBezTo>
                <a:cubicBezTo>
                  <a:pt x="313617" y="271248"/>
                  <a:pt x="274208" y="265375"/>
                  <a:pt x="262467" y="263418"/>
                </a:cubicBezTo>
                <a:cubicBezTo>
                  <a:pt x="258234" y="260596"/>
                  <a:pt x="253024" y="258860"/>
                  <a:pt x="249767" y="254951"/>
                </a:cubicBezTo>
                <a:cubicBezTo>
                  <a:pt x="245727" y="250103"/>
                  <a:pt x="246148" y="242058"/>
                  <a:pt x="241300" y="238018"/>
                </a:cubicBezTo>
                <a:cubicBezTo>
                  <a:pt x="236830" y="234293"/>
                  <a:pt x="230011" y="235196"/>
                  <a:pt x="224367" y="233785"/>
                </a:cubicBezTo>
                <a:cubicBezTo>
                  <a:pt x="194942" y="214168"/>
                  <a:pt x="229093" y="240400"/>
                  <a:pt x="203200" y="204151"/>
                </a:cubicBezTo>
                <a:cubicBezTo>
                  <a:pt x="199877" y="199499"/>
                  <a:pt x="176906" y="188888"/>
                  <a:pt x="173567" y="187218"/>
                </a:cubicBezTo>
                <a:cubicBezTo>
                  <a:pt x="170745" y="180162"/>
                  <a:pt x="169517" y="172235"/>
                  <a:pt x="165100" y="166051"/>
                </a:cubicBezTo>
                <a:cubicBezTo>
                  <a:pt x="162143" y="161911"/>
                  <a:pt x="154871" y="162032"/>
                  <a:pt x="152400" y="157585"/>
                </a:cubicBezTo>
                <a:cubicBezTo>
                  <a:pt x="147411" y="148605"/>
                  <a:pt x="147748" y="137490"/>
                  <a:pt x="143933" y="127951"/>
                </a:cubicBezTo>
                <a:cubicBezTo>
                  <a:pt x="142044" y="123227"/>
                  <a:pt x="138289" y="119484"/>
                  <a:pt x="135467" y="115251"/>
                </a:cubicBezTo>
                <a:cubicBezTo>
                  <a:pt x="132645" y="102551"/>
                  <a:pt x="131376" y="89403"/>
                  <a:pt x="127000" y="77151"/>
                </a:cubicBezTo>
                <a:cubicBezTo>
                  <a:pt x="124233" y="69402"/>
                  <a:pt x="117067" y="63734"/>
                  <a:pt x="114300" y="55985"/>
                </a:cubicBezTo>
                <a:cubicBezTo>
                  <a:pt x="109924" y="43733"/>
                  <a:pt x="112063" y="29306"/>
                  <a:pt x="105833" y="17885"/>
                </a:cubicBezTo>
                <a:cubicBezTo>
                  <a:pt x="104242" y="14968"/>
                  <a:pt x="68100" y="986"/>
                  <a:pt x="67733" y="951"/>
                </a:cubicBezTo>
                <a:cubicBezTo>
                  <a:pt x="45257" y="-1190"/>
                  <a:pt x="22578" y="951"/>
                  <a:pt x="0" y="95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579533" y="5151967"/>
            <a:ext cx="1227667" cy="563814"/>
          </a:xfrm>
          <a:custGeom>
            <a:avLst/>
            <a:gdLst>
              <a:gd name="connsiteX0" fmla="*/ 0 w 1227667"/>
              <a:gd name="connsiteY0" fmla="*/ 0 h 563814"/>
              <a:gd name="connsiteX1" fmla="*/ 88900 w 1227667"/>
              <a:gd name="connsiteY1" fmla="*/ 8466 h 563814"/>
              <a:gd name="connsiteX2" fmla="*/ 110067 w 1227667"/>
              <a:gd name="connsiteY2" fmla="*/ 16933 h 563814"/>
              <a:gd name="connsiteX3" fmla="*/ 127000 w 1227667"/>
              <a:gd name="connsiteY3" fmla="*/ 21166 h 563814"/>
              <a:gd name="connsiteX4" fmla="*/ 156634 w 1227667"/>
              <a:gd name="connsiteY4" fmla="*/ 46566 h 563814"/>
              <a:gd name="connsiteX5" fmla="*/ 177800 w 1227667"/>
              <a:gd name="connsiteY5" fmla="*/ 50800 h 563814"/>
              <a:gd name="connsiteX6" fmla="*/ 198967 w 1227667"/>
              <a:gd name="connsiteY6" fmla="*/ 59266 h 563814"/>
              <a:gd name="connsiteX7" fmla="*/ 215900 w 1227667"/>
              <a:gd name="connsiteY7" fmla="*/ 76200 h 563814"/>
              <a:gd name="connsiteX8" fmla="*/ 224367 w 1227667"/>
              <a:gd name="connsiteY8" fmla="*/ 88900 h 563814"/>
              <a:gd name="connsiteX9" fmla="*/ 237067 w 1227667"/>
              <a:gd name="connsiteY9" fmla="*/ 97366 h 563814"/>
              <a:gd name="connsiteX10" fmla="*/ 254000 w 1227667"/>
              <a:gd name="connsiteY10" fmla="*/ 114300 h 563814"/>
              <a:gd name="connsiteX11" fmla="*/ 292100 w 1227667"/>
              <a:gd name="connsiteY11" fmla="*/ 127000 h 563814"/>
              <a:gd name="connsiteX12" fmla="*/ 304800 w 1227667"/>
              <a:gd name="connsiteY12" fmla="*/ 135466 h 563814"/>
              <a:gd name="connsiteX13" fmla="*/ 313267 w 1227667"/>
              <a:gd name="connsiteY13" fmla="*/ 152400 h 563814"/>
              <a:gd name="connsiteX14" fmla="*/ 334434 w 1227667"/>
              <a:gd name="connsiteY14" fmla="*/ 156633 h 563814"/>
              <a:gd name="connsiteX15" fmla="*/ 372534 w 1227667"/>
              <a:gd name="connsiteY15" fmla="*/ 165100 h 563814"/>
              <a:gd name="connsiteX16" fmla="*/ 410634 w 1227667"/>
              <a:gd name="connsiteY16" fmla="*/ 186266 h 563814"/>
              <a:gd name="connsiteX17" fmla="*/ 423334 w 1227667"/>
              <a:gd name="connsiteY17" fmla="*/ 194733 h 563814"/>
              <a:gd name="connsiteX18" fmla="*/ 478367 w 1227667"/>
              <a:gd name="connsiteY18" fmla="*/ 207433 h 563814"/>
              <a:gd name="connsiteX19" fmla="*/ 491067 w 1227667"/>
              <a:gd name="connsiteY19" fmla="*/ 224366 h 563814"/>
              <a:gd name="connsiteX20" fmla="*/ 512234 w 1227667"/>
              <a:gd name="connsiteY20" fmla="*/ 232833 h 563814"/>
              <a:gd name="connsiteX21" fmla="*/ 550334 w 1227667"/>
              <a:gd name="connsiteY21" fmla="*/ 245533 h 563814"/>
              <a:gd name="connsiteX22" fmla="*/ 571500 w 1227667"/>
              <a:gd name="connsiteY22" fmla="*/ 262466 h 563814"/>
              <a:gd name="connsiteX23" fmla="*/ 596900 w 1227667"/>
              <a:gd name="connsiteY23" fmla="*/ 266700 h 563814"/>
              <a:gd name="connsiteX24" fmla="*/ 635000 w 1227667"/>
              <a:gd name="connsiteY24" fmla="*/ 275166 h 563814"/>
              <a:gd name="connsiteX25" fmla="*/ 664634 w 1227667"/>
              <a:gd name="connsiteY25" fmla="*/ 283633 h 563814"/>
              <a:gd name="connsiteX26" fmla="*/ 753534 w 1227667"/>
              <a:gd name="connsiteY26" fmla="*/ 304800 h 563814"/>
              <a:gd name="connsiteX27" fmla="*/ 787400 w 1227667"/>
              <a:gd name="connsiteY27" fmla="*/ 321733 h 563814"/>
              <a:gd name="connsiteX28" fmla="*/ 795867 w 1227667"/>
              <a:gd name="connsiteY28" fmla="*/ 334433 h 563814"/>
              <a:gd name="connsiteX29" fmla="*/ 817034 w 1227667"/>
              <a:gd name="connsiteY29" fmla="*/ 342900 h 563814"/>
              <a:gd name="connsiteX30" fmla="*/ 846667 w 1227667"/>
              <a:gd name="connsiteY30" fmla="*/ 359833 h 563814"/>
              <a:gd name="connsiteX31" fmla="*/ 855134 w 1227667"/>
              <a:gd name="connsiteY31" fmla="*/ 372533 h 563814"/>
              <a:gd name="connsiteX32" fmla="*/ 905934 w 1227667"/>
              <a:gd name="connsiteY32" fmla="*/ 393700 h 563814"/>
              <a:gd name="connsiteX33" fmla="*/ 965200 w 1227667"/>
              <a:gd name="connsiteY33" fmla="*/ 427566 h 563814"/>
              <a:gd name="connsiteX34" fmla="*/ 982134 w 1227667"/>
              <a:gd name="connsiteY34" fmla="*/ 431800 h 563814"/>
              <a:gd name="connsiteX35" fmla="*/ 994834 w 1227667"/>
              <a:gd name="connsiteY35" fmla="*/ 448733 h 563814"/>
              <a:gd name="connsiteX36" fmla="*/ 1016000 w 1227667"/>
              <a:gd name="connsiteY36" fmla="*/ 457200 h 563814"/>
              <a:gd name="connsiteX37" fmla="*/ 1054100 w 1227667"/>
              <a:gd name="connsiteY37" fmla="*/ 469900 h 563814"/>
              <a:gd name="connsiteX38" fmla="*/ 1109134 w 1227667"/>
              <a:gd name="connsiteY38" fmla="*/ 503766 h 563814"/>
              <a:gd name="connsiteX39" fmla="*/ 1130300 w 1227667"/>
              <a:gd name="connsiteY39" fmla="*/ 508000 h 563814"/>
              <a:gd name="connsiteX40" fmla="*/ 1147234 w 1227667"/>
              <a:gd name="connsiteY40" fmla="*/ 524933 h 563814"/>
              <a:gd name="connsiteX41" fmla="*/ 1181100 w 1227667"/>
              <a:gd name="connsiteY41" fmla="*/ 541866 h 563814"/>
              <a:gd name="connsiteX42" fmla="*/ 1198034 w 1227667"/>
              <a:gd name="connsiteY42" fmla="*/ 546100 h 563814"/>
              <a:gd name="connsiteX43" fmla="*/ 1227667 w 1227667"/>
              <a:gd name="connsiteY43" fmla="*/ 563033 h 56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27667" h="563814">
                <a:moveTo>
                  <a:pt x="0" y="0"/>
                </a:moveTo>
                <a:cubicBezTo>
                  <a:pt x="29633" y="2822"/>
                  <a:pt x="59479" y="3940"/>
                  <a:pt x="88900" y="8466"/>
                </a:cubicBezTo>
                <a:cubicBezTo>
                  <a:pt x="96411" y="9621"/>
                  <a:pt x="102858" y="14530"/>
                  <a:pt x="110067" y="16933"/>
                </a:cubicBezTo>
                <a:cubicBezTo>
                  <a:pt x="115586" y="18773"/>
                  <a:pt x="121356" y="19755"/>
                  <a:pt x="127000" y="21166"/>
                </a:cubicBezTo>
                <a:cubicBezTo>
                  <a:pt x="133372" y="27538"/>
                  <a:pt x="146316" y="42697"/>
                  <a:pt x="156634" y="46566"/>
                </a:cubicBezTo>
                <a:cubicBezTo>
                  <a:pt x="163371" y="49092"/>
                  <a:pt x="170908" y="48732"/>
                  <a:pt x="177800" y="50800"/>
                </a:cubicBezTo>
                <a:cubicBezTo>
                  <a:pt x="185079" y="52984"/>
                  <a:pt x="191911" y="56444"/>
                  <a:pt x="198967" y="59266"/>
                </a:cubicBezTo>
                <a:cubicBezTo>
                  <a:pt x="204611" y="64911"/>
                  <a:pt x="210705" y="70139"/>
                  <a:pt x="215900" y="76200"/>
                </a:cubicBezTo>
                <a:cubicBezTo>
                  <a:pt x="219211" y="80063"/>
                  <a:pt x="220769" y="85302"/>
                  <a:pt x="224367" y="88900"/>
                </a:cubicBezTo>
                <a:cubicBezTo>
                  <a:pt x="227965" y="92497"/>
                  <a:pt x="233204" y="94055"/>
                  <a:pt x="237067" y="97366"/>
                </a:cubicBezTo>
                <a:cubicBezTo>
                  <a:pt x="243128" y="102561"/>
                  <a:pt x="246972" y="110515"/>
                  <a:pt x="254000" y="114300"/>
                </a:cubicBezTo>
                <a:cubicBezTo>
                  <a:pt x="265787" y="120647"/>
                  <a:pt x="280961" y="119575"/>
                  <a:pt x="292100" y="127000"/>
                </a:cubicBezTo>
                <a:lnTo>
                  <a:pt x="304800" y="135466"/>
                </a:lnTo>
                <a:cubicBezTo>
                  <a:pt x="307622" y="141111"/>
                  <a:pt x="308132" y="148732"/>
                  <a:pt x="313267" y="152400"/>
                </a:cubicBezTo>
                <a:cubicBezTo>
                  <a:pt x="319122" y="156582"/>
                  <a:pt x="327398" y="155125"/>
                  <a:pt x="334434" y="156633"/>
                </a:cubicBezTo>
                <a:lnTo>
                  <a:pt x="372534" y="165100"/>
                </a:lnTo>
                <a:cubicBezTo>
                  <a:pt x="392749" y="175207"/>
                  <a:pt x="389373" y="172978"/>
                  <a:pt x="410634" y="186266"/>
                </a:cubicBezTo>
                <a:cubicBezTo>
                  <a:pt x="414949" y="188963"/>
                  <a:pt x="418610" y="192843"/>
                  <a:pt x="423334" y="194733"/>
                </a:cubicBezTo>
                <a:cubicBezTo>
                  <a:pt x="442665" y="202466"/>
                  <a:pt x="458337" y="204095"/>
                  <a:pt x="478367" y="207433"/>
                </a:cubicBezTo>
                <a:cubicBezTo>
                  <a:pt x="482600" y="213077"/>
                  <a:pt x="485423" y="220133"/>
                  <a:pt x="491067" y="224366"/>
                </a:cubicBezTo>
                <a:cubicBezTo>
                  <a:pt x="497146" y="228925"/>
                  <a:pt x="505025" y="230430"/>
                  <a:pt x="512234" y="232833"/>
                </a:cubicBezTo>
                <a:cubicBezTo>
                  <a:pt x="528881" y="238382"/>
                  <a:pt x="533769" y="235594"/>
                  <a:pt x="550334" y="245533"/>
                </a:cubicBezTo>
                <a:cubicBezTo>
                  <a:pt x="558082" y="250182"/>
                  <a:pt x="563275" y="258727"/>
                  <a:pt x="571500" y="262466"/>
                </a:cubicBezTo>
                <a:cubicBezTo>
                  <a:pt x="579314" y="266018"/>
                  <a:pt x="588483" y="265017"/>
                  <a:pt x="596900" y="266700"/>
                </a:cubicBezTo>
                <a:cubicBezTo>
                  <a:pt x="609657" y="269251"/>
                  <a:pt x="622379" y="272011"/>
                  <a:pt x="635000" y="275166"/>
                </a:cubicBezTo>
                <a:cubicBezTo>
                  <a:pt x="644967" y="277658"/>
                  <a:pt x="654667" y="281141"/>
                  <a:pt x="664634" y="283633"/>
                </a:cubicBezTo>
                <a:cubicBezTo>
                  <a:pt x="694186" y="291021"/>
                  <a:pt x="726288" y="291177"/>
                  <a:pt x="753534" y="304800"/>
                </a:cubicBezTo>
                <a:lnTo>
                  <a:pt x="787400" y="321733"/>
                </a:lnTo>
                <a:cubicBezTo>
                  <a:pt x="790222" y="325966"/>
                  <a:pt x="791727" y="331476"/>
                  <a:pt x="795867" y="334433"/>
                </a:cubicBezTo>
                <a:cubicBezTo>
                  <a:pt x="802051" y="338850"/>
                  <a:pt x="810090" y="339814"/>
                  <a:pt x="817034" y="342900"/>
                </a:cubicBezTo>
                <a:cubicBezTo>
                  <a:pt x="833150" y="350062"/>
                  <a:pt x="833045" y="350751"/>
                  <a:pt x="846667" y="359833"/>
                </a:cubicBezTo>
                <a:cubicBezTo>
                  <a:pt x="849489" y="364066"/>
                  <a:pt x="851536" y="368935"/>
                  <a:pt x="855134" y="372533"/>
                </a:cubicBezTo>
                <a:cubicBezTo>
                  <a:pt x="871451" y="388850"/>
                  <a:pt x="882798" y="378276"/>
                  <a:pt x="905934" y="393700"/>
                </a:cubicBezTo>
                <a:cubicBezTo>
                  <a:pt x="936164" y="413853"/>
                  <a:pt x="936928" y="418142"/>
                  <a:pt x="965200" y="427566"/>
                </a:cubicBezTo>
                <a:cubicBezTo>
                  <a:pt x="970720" y="429406"/>
                  <a:pt x="976489" y="430389"/>
                  <a:pt x="982134" y="431800"/>
                </a:cubicBezTo>
                <a:cubicBezTo>
                  <a:pt x="986367" y="437444"/>
                  <a:pt x="989190" y="444500"/>
                  <a:pt x="994834" y="448733"/>
                </a:cubicBezTo>
                <a:cubicBezTo>
                  <a:pt x="1000913" y="453292"/>
                  <a:pt x="1008844" y="454644"/>
                  <a:pt x="1016000" y="457200"/>
                </a:cubicBezTo>
                <a:cubicBezTo>
                  <a:pt x="1028607" y="461703"/>
                  <a:pt x="1042961" y="462474"/>
                  <a:pt x="1054100" y="469900"/>
                </a:cubicBezTo>
                <a:cubicBezTo>
                  <a:pt x="1060475" y="474150"/>
                  <a:pt x="1093835" y="498666"/>
                  <a:pt x="1109134" y="503766"/>
                </a:cubicBezTo>
                <a:cubicBezTo>
                  <a:pt x="1115960" y="506041"/>
                  <a:pt x="1123245" y="506589"/>
                  <a:pt x="1130300" y="508000"/>
                </a:cubicBezTo>
                <a:cubicBezTo>
                  <a:pt x="1135945" y="513644"/>
                  <a:pt x="1141173" y="519738"/>
                  <a:pt x="1147234" y="524933"/>
                </a:cubicBezTo>
                <a:cubicBezTo>
                  <a:pt x="1157135" y="533419"/>
                  <a:pt x="1168833" y="537777"/>
                  <a:pt x="1181100" y="541866"/>
                </a:cubicBezTo>
                <a:cubicBezTo>
                  <a:pt x="1186620" y="543706"/>
                  <a:pt x="1192389" y="544689"/>
                  <a:pt x="1198034" y="546100"/>
                </a:cubicBezTo>
                <a:cubicBezTo>
                  <a:pt x="1209655" y="569344"/>
                  <a:pt x="1200190" y="563033"/>
                  <a:pt x="1227667" y="56303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5B6FBFD-D132-F857-B2D7-571364D95D7B}"/>
              </a:ext>
            </a:extLst>
          </p:cNvPr>
          <p:cNvGrpSpPr/>
          <p:nvPr/>
        </p:nvGrpSpPr>
        <p:grpSpPr>
          <a:xfrm>
            <a:off x="5753065" y="5770629"/>
            <a:ext cx="162000" cy="200880"/>
            <a:chOff x="5753065" y="5770629"/>
            <a:chExt cx="1620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E3806145-2650-49AF-72C8-2B95DF34C59D}"/>
                    </a:ext>
                  </a:extLst>
                </p14:cNvPr>
                <p14:cNvContentPartPr/>
                <p14:nvPr/>
              </p14:nvContentPartPr>
              <p14:xfrm>
                <a:off x="5753065" y="5770629"/>
                <a:ext cx="86400" cy="13248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E3806145-2650-49AF-72C8-2B95DF34C5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46945" y="5764509"/>
                  <a:ext cx="98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E3F397EE-0C6A-39EF-B78E-6C5D32A407B2}"/>
                    </a:ext>
                  </a:extLst>
                </p14:cNvPr>
                <p14:cNvContentPartPr/>
                <p14:nvPr/>
              </p14:nvContentPartPr>
              <p14:xfrm>
                <a:off x="5911105" y="5855589"/>
                <a:ext cx="3960" cy="11592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E3F397EE-0C6A-39EF-B78E-6C5D32A407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04985" y="5849469"/>
                  <a:ext cx="162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8BB5EF-0BEC-EE63-BEDD-817DC2F71C78}"/>
              </a:ext>
            </a:extLst>
          </p:cNvPr>
          <p:cNvGrpSpPr/>
          <p:nvPr/>
        </p:nvGrpSpPr>
        <p:grpSpPr>
          <a:xfrm>
            <a:off x="5366065" y="4802589"/>
            <a:ext cx="202680" cy="186120"/>
            <a:chOff x="5366065" y="4802589"/>
            <a:chExt cx="20268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E94EA0A7-4AC8-48E0-0363-B57C8EF6474E}"/>
                    </a:ext>
                  </a:extLst>
                </p14:cNvPr>
                <p14:cNvContentPartPr/>
                <p14:nvPr/>
              </p14:nvContentPartPr>
              <p14:xfrm>
                <a:off x="5366065" y="4802589"/>
                <a:ext cx="86040" cy="1540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E94EA0A7-4AC8-48E0-0363-B57C8EF647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59945" y="4796469"/>
                  <a:ext cx="98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25C486E4-D568-05B3-EB79-1C00925B27FF}"/>
                    </a:ext>
                  </a:extLst>
                </p14:cNvPr>
                <p14:cNvContentPartPr/>
                <p14:nvPr/>
              </p14:nvContentPartPr>
              <p14:xfrm>
                <a:off x="5479105" y="4913469"/>
                <a:ext cx="89640" cy="7524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25C486E4-D568-05B3-EB79-1C00925B27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2985" y="4907349"/>
                  <a:ext cx="101880" cy="8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88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418" cy="1325563"/>
          </a:xfrm>
        </p:spPr>
        <p:txBody>
          <a:bodyPr/>
          <a:lstStyle/>
          <a:p>
            <a:r>
              <a:rPr lang="en-US" altLang="zh-TW" dirty="0"/>
              <a:t>A5 : </a:t>
            </a:r>
            <a:r>
              <a:rPr lang="zh-TW" altLang="en-US" dirty="0"/>
              <a:t>以</a:t>
            </a:r>
            <a:r>
              <a:rPr lang="en-US" altLang="zh-TW" dirty="0"/>
              <a:t>R2</a:t>
            </a:r>
            <a:r>
              <a:rPr lang="zh-TW" altLang="en-US" dirty="0"/>
              <a:t>的</a:t>
            </a:r>
            <a:r>
              <a:rPr lang="en-US" altLang="zh-TW" dirty="0"/>
              <a:t>100K </a:t>
            </a:r>
            <a:r>
              <a:rPr lang="zh-TW" altLang="en-US" dirty="0"/>
              <a:t>為回授   </a:t>
            </a:r>
            <a:r>
              <a:rPr lang="en-US" altLang="zh-TW" dirty="0"/>
              <a:t>gain = -100 / 100 = -1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1914864"/>
            <a:ext cx="5656954" cy="4394352"/>
          </a:xfrm>
          <a:prstGeom prst="rect">
            <a:avLst/>
          </a:prstGeom>
        </p:spPr>
      </p:pic>
      <p:sp>
        <p:nvSpPr>
          <p:cNvPr id="18" name="手繪多邊形 17"/>
          <p:cNvSpPr/>
          <p:nvPr/>
        </p:nvSpPr>
        <p:spPr>
          <a:xfrm>
            <a:off x="2861187" y="5203231"/>
            <a:ext cx="359861" cy="542741"/>
          </a:xfrm>
          <a:custGeom>
            <a:avLst/>
            <a:gdLst>
              <a:gd name="connsiteX0" fmla="*/ 0 w 359861"/>
              <a:gd name="connsiteY0" fmla="*/ 0 h 542741"/>
              <a:gd name="connsiteX1" fmla="*/ 29497 w 359861"/>
              <a:gd name="connsiteY1" fmla="*/ 23597 h 542741"/>
              <a:gd name="connsiteX2" fmla="*/ 58994 w 359861"/>
              <a:gd name="connsiteY2" fmla="*/ 35396 h 542741"/>
              <a:gd name="connsiteX3" fmla="*/ 76692 w 359861"/>
              <a:gd name="connsiteY3" fmla="*/ 47195 h 542741"/>
              <a:gd name="connsiteX4" fmla="*/ 100289 w 359861"/>
              <a:gd name="connsiteY4" fmla="*/ 58994 h 542741"/>
              <a:gd name="connsiteX5" fmla="*/ 153383 w 359861"/>
              <a:gd name="connsiteY5" fmla="*/ 88490 h 542741"/>
              <a:gd name="connsiteX6" fmla="*/ 171081 w 359861"/>
              <a:gd name="connsiteY6" fmla="*/ 100289 h 542741"/>
              <a:gd name="connsiteX7" fmla="*/ 212377 w 359861"/>
              <a:gd name="connsiteY7" fmla="*/ 112088 h 542741"/>
              <a:gd name="connsiteX8" fmla="*/ 224176 w 359861"/>
              <a:gd name="connsiteY8" fmla="*/ 129786 h 542741"/>
              <a:gd name="connsiteX9" fmla="*/ 253672 w 359861"/>
              <a:gd name="connsiteY9" fmla="*/ 141584 h 542741"/>
              <a:gd name="connsiteX10" fmla="*/ 306767 w 359861"/>
              <a:gd name="connsiteY10" fmla="*/ 159283 h 542741"/>
              <a:gd name="connsiteX11" fmla="*/ 318565 w 359861"/>
              <a:gd name="connsiteY11" fmla="*/ 182880 h 542741"/>
              <a:gd name="connsiteX12" fmla="*/ 336263 w 359861"/>
              <a:gd name="connsiteY12" fmla="*/ 247773 h 542741"/>
              <a:gd name="connsiteX13" fmla="*/ 359861 w 359861"/>
              <a:gd name="connsiteY13" fmla="*/ 294968 h 542741"/>
              <a:gd name="connsiteX14" fmla="*/ 353961 w 359861"/>
              <a:gd name="connsiteY14" fmla="*/ 542741 h 54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861" h="542741">
                <a:moveTo>
                  <a:pt x="0" y="0"/>
                </a:moveTo>
                <a:cubicBezTo>
                  <a:pt x="9832" y="7866"/>
                  <a:pt x="18700" y="17119"/>
                  <a:pt x="29497" y="23597"/>
                </a:cubicBezTo>
                <a:cubicBezTo>
                  <a:pt x="38578" y="29045"/>
                  <a:pt x="49522" y="30660"/>
                  <a:pt x="58994" y="35396"/>
                </a:cubicBezTo>
                <a:cubicBezTo>
                  <a:pt x="65336" y="38567"/>
                  <a:pt x="70536" y="43677"/>
                  <a:pt x="76692" y="47195"/>
                </a:cubicBezTo>
                <a:cubicBezTo>
                  <a:pt x="84327" y="51558"/>
                  <a:pt x="92423" y="55061"/>
                  <a:pt x="100289" y="58994"/>
                </a:cubicBezTo>
                <a:cubicBezTo>
                  <a:pt x="122505" y="92317"/>
                  <a:pt x="100271" y="67245"/>
                  <a:pt x="153383" y="88490"/>
                </a:cubicBezTo>
                <a:cubicBezTo>
                  <a:pt x="159966" y="91123"/>
                  <a:pt x="164498" y="97656"/>
                  <a:pt x="171081" y="100289"/>
                </a:cubicBezTo>
                <a:cubicBezTo>
                  <a:pt x="184373" y="105606"/>
                  <a:pt x="198612" y="108155"/>
                  <a:pt x="212377" y="112088"/>
                </a:cubicBezTo>
                <a:cubicBezTo>
                  <a:pt x="216310" y="117987"/>
                  <a:pt x="218406" y="125665"/>
                  <a:pt x="224176" y="129786"/>
                </a:cubicBezTo>
                <a:cubicBezTo>
                  <a:pt x="232793" y="135941"/>
                  <a:pt x="243995" y="137283"/>
                  <a:pt x="253672" y="141584"/>
                </a:cubicBezTo>
                <a:cubicBezTo>
                  <a:pt x="293642" y="159348"/>
                  <a:pt x="260206" y="149970"/>
                  <a:pt x="306767" y="159283"/>
                </a:cubicBezTo>
                <a:cubicBezTo>
                  <a:pt x="310700" y="167149"/>
                  <a:pt x="315784" y="174537"/>
                  <a:pt x="318565" y="182880"/>
                </a:cubicBezTo>
                <a:cubicBezTo>
                  <a:pt x="339845" y="246719"/>
                  <a:pt x="305244" y="175395"/>
                  <a:pt x="336263" y="247773"/>
                </a:cubicBezTo>
                <a:cubicBezTo>
                  <a:pt x="343191" y="263939"/>
                  <a:pt x="351995" y="279236"/>
                  <a:pt x="359861" y="294968"/>
                </a:cubicBezTo>
                <a:lnTo>
                  <a:pt x="353961" y="542741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327021" y="4287322"/>
            <a:ext cx="6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DVM</a:t>
            </a:r>
            <a:endParaRPr lang="zh-TW" altLang="en-US" dirty="0"/>
          </a:p>
        </p:txBody>
      </p:sp>
      <p:sp>
        <p:nvSpPr>
          <p:cNvPr id="5" name="手繪多邊形 4"/>
          <p:cNvSpPr/>
          <p:nvPr/>
        </p:nvSpPr>
        <p:spPr>
          <a:xfrm>
            <a:off x="2861733" y="3860800"/>
            <a:ext cx="4123267" cy="1152287"/>
          </a:xfrm>
          <a:custGeom>
            <a:avLst/>
            <a:gdLst>
              <a:gd name="connsiteX0" fmla="*/ 0 w 4123267"/>
              <a:gd name="connsiteY0" fmla="*/ 232833 h 1152287"/>
              <a:gd name="connsiteX1" fmla="*/ 16934 w 4123267"/>
              <a:gd name="connsiteY1" fmla="*/ 203200 h 1152287"/>
              <a:gd name="connsiteX2" fmla="*/ 42334 w 4123267"/>
              <a:gd name="connsiteY2" fmla="*/ 198967 h 1152287"/>
              <a:gd name="connsiteX3" fmla="*/ 55034 w 4123267"/>
              <a:gd name="connsiteY3" fmla="*/ 190500 h 1152287"/>
              <a:gd name="connsiteX4" fmla="*/ 76200 w 4123267"/>
              <a:gd name="connsiteY4" fmla="*/ 182033 h 1152287"/>
              <a:gd name="connsiteX5" fmla="*/ 84667 w 4123267"/>
              <a:gd name="connsiteY5" fmla="*/ 165100 h 1152287"/>
              <a:gd name="connsiteX6" fmla="*/ 131234 w 4123267"/>
              <a:gd name="connsiteY6" fmla="*/ 152400 h 1152287"/>
              <a:gd name="connsiteX7" fmla="*/ 148167 w 4123267"/>
              <a:gd name="connsiteY7" fmla="*/ 143933 h 1152287"/>
              <a:gd name="connsiteX8" fmla="*/ 160867 w 4123267"/>
              <a:gd name="connsiteY8" fmla="*/ 127000 h 1152287"/>
              <a:gd name="connsiteX9" fmla="*/ 198967 w 4123267"/>
              <a:gd name="connsiteY9" fmla="*/ 118533 h 1152287"/>
              <a:gd name="connsiteX10" fmla="*/ 228600 w 4123267"/>
              <a:gd name="connsiteY10" fmla="*/ 105833 h 1152287"/>
              <a:gd name="connsiteX11" fmla="*/ 266700 w 4123267"/>
              <a:gd name="connsiteY11" fmla="*/ 80433 h 1152287"/>
              <a:gd name="connsiteX12" fmla="*/ 313267 w 4123267"/>
              <a:gd name="connsiteY12" fmla="*/ 76200 h 1152287"/>
              <a:gd name="connsiteX13" fmla="*/ 499534 w 4123267"/>
              <a:gd name="connsiteY13" fmla="*/ 12700 h 1152287"/>
              <a:gd name="connsiteX14" fmla="*/ 723900 w 4123267"/>
              <a:gd name="connsiteY14" fmla="*/ 0 h 1152287"/>
              <a:gd name="connsiteX15" fmla="*/ 1240367 w 4123267"/>
              <a:gd name="connsiteY15" fmla="*/ 12700 h 1152287"/>
              <a:gd name="connsiteX16" fmla="*/ 1354667 w 4123267"/>
              <a:gd name="connsiteY16" fmla="*/ 25400 h 1152287"/>
              <a:gd name="connsiteX17" fmla="*/ 1477434 w 4123267"/>
              <a:gd name="connsiteY17" fmla="*/ 59267 h 1152287"/>
              <a:gd name="connsiteX18" fmla="*/ 1646767 w 4123267"/>
              <a:gd name="connsiteY18" fmla="*/ 93133 h 1152287"/>
              <a:gd name="connsiteX19" fmla="*/ 1803400 w 4123267"/>
              <a:gd name="connsiteY19" fmla="*/ 127000 h 1152287"/>
              <a:gd name="connsiteX20" fmla="*/ 1820334 w 4123267"/>
              <a:gd name="connsiteY20" fmla="*/ 135467 h 1152287"/>
              <a:gd name="connsiteX21" fmla="*/ 2264834 w 4123267"/>
              <a:gd name="connsiteY21" fmla="*/ 249767 h 1152287"/>
              <a:gd name="connsiteX22" fmla="*/ 2425700 w 4123267"/>
              <a:gd name="connsiteY22" fmla="*/ 300567 h 1152287"/>
              <a:gd name="connsiteX23" fmla="*/ 2789767 w 4123267"/>
              <a:gd name="connsiteY23" fmla="*/ 414867 h 1152287"/>
              <a:gd name="connsiteX24" fmla="*/ 2971800 w 4123267"/>
              <a:gd name="connsiteY24" fmla="*/ 469900 h 1152287"/>
              <a:gd name="connsiteX25" fmla="*/ 2988734 w 4123267"/>
              <a:gd name="connsiteY25" fmla="*/ 478367 h 1152287"/>
              <a:gd name="connsiteX26" fmla="*/ 3052234 w 4123267"/>
              <a:gd name="connsiteY26" fmla="*/ 491067 h 1152287"/>
              <a:gd name="connsiteX27" fmla="*/ 3136900 w 4123267"/>
              <a:gd name="connsiteY27" fmla="*/ 520700 h 1152287"/>
              <a:gd name="connsiteX28" fmla="*/ 3217334 w 4123267"/>
              <a:gd name="connsiteY28" fmla="*/ 563033 h 1152287"/>
              <a:gd name="connsiteX29" fmla="*/ 3352800 w 4123267"/>
              <a:gd name="connsiteY29" fmla="*/ 605367 h 1152287"/>
              <a:gd name="connsiteX30" fmla="*/ 3424767 w 4123267"/>
              <a:gd name="connsiteY30" fmla="*/ 630767 h 1152287"/>
              <a:gd name="connsiteX31" fmla="*/ 3441700 w 4123267"/>
              <a:gd name="connsiteY31" fmla="*/ 635000 h 1152287"/>
              <a:gd name="connsiteX32" fmla="*/ 3500967 w 4123267"/>
              <a:gd name="connsiteY32" fmla="*/ 660400 h 1152287"/>
              <a:gd name="connsiteX33" fmla="*/ 3568700 w 4123267"/>
              <a:gd name="connsiteY33" fmla="*/ 681567 h 1152287"/>
              <a:gd name="connsiteX34" fmla="*/ 3602567 w 4123267"/>
              <a:gd name="connsiteY34" fmla="*/ 706967 h 1152287"/>
              <a:gd name="connsiteX35" fmla="*/ 3687234 w 4123267"/>
              <a:gd name="connsiteY35" fmla="*/ 736600 h 1152287"/>
              <a:gd name="connsiteX36" fmla="*/ 3759200 w 4123267"/>
              <a:gd name="connsiteY36" fmla="*/ 757767 h 1152287"/>
              <a:gd name="connsiteX37" fmla="*/ 3776134 w 4123267"/>
              <a:gd name="connsiteY37" fmla="*/ 774700 h 1152287"/>
              <a:gd name="connsiteX38" fmla="*/ 3839634 w 4123267"/>
              <a:gd name="connsiteY38" fmla="*/ 787400 h 1152287"/>
              <a:gd name="connsiteX39" fmla="*/ 3865034 w 4123267"/>
              <a:gd name="connsiteY39" fmla="*/ 795867 h 1152287"/>
              <a:gd name="connsiteX40" fmla="*/ 3898900 w 4123267"/>
              <a:gd name="connsiteY40" fmla="*/ 817033 h 1152287"/>
              <a:gd name="connsiteX41" fmla="*/ 3915834 w 4123267"/>
              <a:gd name="connsiteY41" fmla="*/ 846667 h 1152287"/>
              <a:gd name="connsiteX42" fmla="*/ 3937000 w 4123267"/>
              <a:gd name="connsiteY42" fmla="*/ 867833 h 1152287"/>
              <a:gd name="connsiteX43" fmla="*/ 3945467 w 4123267"/>
              <a:gd name="connsiteY43" fmla="*/ 884767 h 1152287"/>
              <a:gd name="connsiteX44" fmla="*/ 3953934 w 4123267"/>
              <a:gd name="connsiteY44" fmla="*/ 897467 h 1152287"/>
              <a:gd name="connsiteX45" fmla="*/ 3958167 w 4123267"/>
              <a:gd name="connsiteY45" fmla="*/ 927100 h 1152287"/>
              <a:gd name="connsiteX46" fmla="*/ 3975100 w 4123267"/>
              <a:gd name="connsiteY46" fmla="*/ 965200 h 1152287"/>
              <a:gd name="connsiteX47" fmla="*/ 4013200 w 4123267"/>
              <a:gd name="connsiteY47" fmla="*/ 1045633 h 1152287"/>
              <a:gd name="connsiteX48" fmla="*/ 4025900 w 4123267"/>
              <a:gd name="connsiteY48" fmla="*/ 1092200 h 1152287"/>
              <a:gd name="connsiteX49" fmla="*/ 4034367 w 4123267"/>
              <a:gd name="connsiteY49" fmla="*/ 1104900 h 1152287"/>
              <a:gd name="connsiteX50" fmla="*/ 4047067 w 4123267"/>
              <a:gd name="connsiteY50" fmla="*/ 1113367 h 1152287"/>
              <a:gd name="connsiteX51" fmla="*/ 4055534 w 4123267"/>
              <a:gd name="connsiteY51" fmla="*/ 1126067 h 1152287"/>
              <a:gd name="connsiteX52" fmla="*/ 4064000 w 4123267"/>
              <a:gd name="connsiteY52" fmla="*/ 1143000 h 1152287"/>
              <a:gd name="connsiteX53" fmla="*/ 4123267 w 4123267"/>
              <a:gd name="connsiteY53" fmla="*/ 1151467 h 115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123267" h="1152287">
                <a:moveTo>
                  <a:pt x="0" y="232833"/>
                </a:moveTo>
                <a:cubicBezTo>
                  <a:pt x="5645" y="222955"/>
                  <a:pt x="8050" y="210307"/>
                  <a:pt x="16934" y="203200"/>
                </a:cubicBezTo>
                <a:cubicBezTo>
                  <a:pt x="23637" y="197838"/>
                  <a:pt x="34191" y="201681"/>
                  <a:pt x="42334" y="198967"/>
                </a:cubicBezTo>
                <a:cubicBezTo>
                  <a:pt x="47161" y="197358"/>
                  <a:pt x="50483" y="192775"/>
                  <a:pt x="55034" y="190500"/>
                </a:cubicBezTo>
                <a:cubicBezTo>
                  <a:pt x="61831" y="187102"/>
                  <a:pt x="69145" y="184855"/>
                  <a:pt x="76200" y="182033"/>
                </a:cubicBezTo>
                <a:cubicBezTo>
                  <a:pt x="79022" y="176389"/>
                  <a:pt x="79618" y="168886"/>
                  <a:pt x="84667" y="165100"/>
                </a:cubicBezTo>
                <a:cubicBezTo>
                  <a:pt x="92481" y="159239"/>
                  <a:pt x="120997" y="154447"/>
                  <a:pt x="131234" y="152400"/>
                </a:cubicBezTo>
                <a:cubicBezTo>
                  <a:pt x="136878" y="149578"/>
                  <a:pt x="143376" y="148040"/>
                  <a:pt x="148167" y="143933"/>
                </a:cubicBezTo>
                <a:cubicBezTo>
                  <a:pt x="153524" y="139341"/>
                  <a:pt x="154556" y="130155"/>
                  <a:pt x="160867" y="127000"/>
                </a:cubicBezTo>
                <a:cubicBezTo>
                  <a:pt x="172503" y="121182"/>
                  <a:pt x="186549" y="122414"/>
                  <a:pt x="198967" y="118533"/>
                </a:cubicBezTo>
                <a:cubicBezTo>
                  <a:pt x="209224" y="115327"/>
                  <a:pt x="219234" y="111102"/>
                  <a:pt x="228600" y="105833"/>
                </a:cubicBezTo>
                <a:cubicBezTo>
                  <a:pt x="241903" y="98350"/>
                  <a:pt x="252293" y="85475"/>
                  <a:pt x="266700" y="80433"/>
                </a:cubicBezTo>
                <a:cubicBezTo>
                  <a:pt x="281411" y="75284"/>
                  <a:pt x="297745" y="77611"/>
                  <a:pt x="313267" y="76200"/>
                </a:cubicBezTo>
                <a:cubicBezTo>
                  <a:pt x="375356" y="55033"/>
                  <a:pt x="433985" y="15221"/>
                  <a:pt x="499534" y="12700"/>
                </a:cubicBezTo>
                <a:cubicBezTo>
                  <a:pt x="647776" y="6999"/>
                  <a:pt x="572985" y="11179"/>
                  <a:pt x="723900" y="0"/>
                </a:cubicBezTo>
                <a:lnTo>
                  <a:pt x="1240367" y="12700"/>
                </a:lnTo>
                <a:cubicBezTo>
                  <a:pt x="1278670" y="14242"/>
                  <a:pt x="1317051" y="18011"/>
                  <a:pt x="1354667" y="25400"/>
                </a:cubicBezTo>
                <a:cubicBezTo>
                  <a:pt x="1396322" y="33582"/>
                  <a:pt x="1436080" y="49678"/>
                  <a:pt x="1477434" y="59267"/>
                </a:cubicBezTo>
                <a:cubicBezTo>
                  <a:pt x="1533508" y="72270"/>
                  <a:pt x="1592159" y="74930"/>
                  <a:pt x="1646767" y="93133"/>
                </a:cubicBezTo>
                <a:cubicBezTo>
                  <a:pt x="1714437" y="115690"/>
                  <a:pt x="1663405" y="99904"/>
                  <a:pt x="1803400" y="127000"/>
                </a:cubicBezTo>
                <a:cubicBezTo>
                  <a:pt x="1809045" y="129822"/>
                  <a:pt x="1814273" y="133710"/>
                  <a:pt x="1820334" y="135467"/>
                </a:cubicBezTo>
                <a:cubicBezTo>
                  <a:pt x="2085271" y="212261"/>
                  <a:pt x="2042760" y="199801"/>
                  <a:pt x="2264834" y="249767"/>
                </a:cubicBezTo>
                <a:cubicBezTo>
                  <a:pt x="2332964" y="295186"/>
                  <a:pt x="2262057" y="252029"/>
                  <a:pt x="2425700" y="300567"/>
                </a:cubicBezTo>
                <a:cubicBezTo>
                  <a:pt x="2547645" y="336737"/>
                  <a:pt x="2668278" y="377196"/>
                  <a:pt x="2789767" y="414867"/>
                </a:cubicBezTo>
                <a:cubicBezTo>
                  <a:pt x="2850313" y="433641"/>
                  <a:pt x="2915102" y="441551"/>
                  <a:pt x="2971800" y="469900"/>
                </a:cubicBezTo>
                <a:cubicBezTo>
                  <a:pt x="2977445" y="472722"/>
                  <a:pt x="2982631" y="476761"/>
                  <a:pt x="2988734" y="478367"/>
                </a:cubicBezTo>
                <a:cubicBezTo>
                  <a:pt x="3009609" y="483860"/>
                  <a:pt x="3031067" y="486834"/>
                  <a:pt x="3052234" y="491067"/>
                </a:cubicBezTo>
                <a:cubicBezTo>
                  <a:pt x="3093095" y="531928"/>
                  <a:pt x="3039207" y="484414"/>
                  <a:pt x="3136900" y="520700"/>
                </a:cubicBezTo>
                <a:cubicBezTo>
                  <a:pt x="3165302" y="531249"/>
                  <a:pt x="3189127" y="551972"/>
                  <a:pt x="3217334" y="563033"/>
                </a:cubicBezTo>
                <a:cubicBezTo>
                  <a:pt x="3261377" y="580305"/>
                  <a:pt x="3307828" y="590682"/>
                  <a:pt x="3352800" y="605367"/>
                </a:cubicBezTo>
                <a:cubicBezTo>
                  <a:pt x="3376983" y="613263"/>
                  <a:pt x="3400087" y="624597"/>
                  <a:pt x="3424767" y="630767"/>
                </a:cubicBezTo>
                <a:cubicBezTo>
                  <a:pt x="3430411" y="632178"/>
                  <a:pt x="3436278" y="632891"/>
                  <a:pt x="3441700" y="635000"/>
                </a:cubicBezTo>
                <a:cubicBezTo>
                  <a:pt x="3461732" y="642790"/>
                  <a:pt x="3480787" y="653001"/>
                  <a:pt x="3500967" y="660400"/>
                </a:cubicBezTo>
                <a:cubicBezTo>
                  <a:pt x="3523176" y="668543"/>
                  <a:pt x="3546122" y="674511"/>
                  <a:pt x="3568700" y="681567"/>
                </a:cubicBezTo>
                <a:cubicBezTo>
                  <a:pt x="3579989" y="690034"/>
                  <a:pt x="3589768" y="701025"/>
                  <a:pt x="3602567" y="706967"/>
                </a:cubicBezTo>
                <a:cubicBezTo>
                  <a:pt x="3629688" y="719559"/>
                  <a:pt x="3659075" y="726543"/>
                  <a:pt x="3687234" y="736600"/>
                </a:cubicBezTo>
                <a:cubicBezTo>
                  <a:pt x="3739380" y="755223"/>
                  <a:pt x="3702750" y="745222"/>
                  <a:pt x="3759200" y="757767"/>
                </a:cubicBezTo>
                <a:cubicBezTo>
                  <a:pt x="3764845" y="763411"/>
                  <a:pt x="3768644" y="771940"/>
                  <a:pt x="3776134" y="774700"/>
                </a:cubicBezTo>
                <a:cubicBezTo>
                  <a:pt x="3796389" y="782162"/>
                  <a:pt x="3819156" y="780574"/>
                  <a:pt x="3839634" y="787400"/>
                </a:cubicBezTo>
                <a:lnTo>
                  <a:pt x="3865034" y="795867"/>
                </a:lnTo>
                <a:cubicBezTo>
                  <a:pt x="3906267" y="837100"/>
                  <a:pt x="3842779" y="776948"/>
                  <a:pt x="3898900" y="817033"/>
                </a:cubicBezTo>
                <a:cubicBezTo>
                  <a:pt x="3903880" y="820590"/>
                  <a:pt x="3913759" y="843036"/>
                  <a:pt x="3915834" y="846667"/>
                </a:cubicBezTo>
                <a:cubicBezTo>
                  <a:pt x="3924518" y="861864"/>
                  <a:pt x="3922671" y="858281"/>
                  <a:pt x="3937000" y="867833"/>
                </a:cubicBezTo>
                <a:cubicBezTo>
                  <a:pt x="3939822" y="873478"/>
                  <a:pt x="3942336" y="879288"/>
                  <a:pt x="3945467" y="884767"/>
                </a:cubicBezTo>
                <a:cubicBezTo>
                  <a:pt x="3947991" y="889185"/>
                  <a:pt x="3952472" y="892594"/>
                  <a:pt x="3953934" y="897467"/>
                </a:cubicBezTo>
                <a:cubicBezTo>
                  <a:pt x="3956801" y="907024"/>
                  <a:pt x="3955191" y="917576"/>
                  <a:pt x="3958167" y="927100"/>
                </a:cubicBezTo>
                <a:cubicBezTo>
                  <a:pt x="3962312" y="940365"/>
                  <a:pt x="3970554" y="952067"/>
                  <a:pt x="3975100" y="965200"/>
                </a:cubicBezTo>
                <a:cubicBezTo>
                  <a:pt x="4002957" y="1045676"/>
                  <a:pt x="3972663" y="1025365"/>
                  <a:pt x="4013200" y="1045633"/>
                </a:cubicBezTo>
                <a:cubicBezTo>
                  <a:pt x="4017353" y="1074697"/>
                  <a:pt x="4013588" y="1070653"/>
                  <a:pt x="4025900" y="1092200"/>
                </a:cubicBezTo>
                <a:cubicBezTo>
                  <a:pt x="4028424" y="1096618"/>
                  <a:pt x="4030769" y="1101302"/>
                  <a:pt x="4034367" y="1104900"/>
                </a:cubicBezTo>
                <a:cubicBezTo>
                  <a:pt x="4037965" y="1108498"/>
                  <a:pt x="4042834" y="1110545"/>
                  <a:pt x="4047067" y="1113367"/>
                </a:cubicBezTo>
                <a:cubicBezTo>
                  <a:pt x="4049889" y="1117600"/>
                  <a:pt x="4053010" y="1121649"/>
                  <a:pt x="4055534" y="1126067"/>
                </a:cubicBezTo>
                <a:cubicBezTo>
                  <a:pt x="4058665" y="1131546"/>
                  <a:pt x="4059209" y="1138893"/>
                  <a:pt x="4064000" y="1143000"/>
                </a:cubicBezTo>
                <a:cubicBezTo>
                  <a:pt x="4079381" y="1156184"/>
                  <a:pt x="4106944" y="1151467"/>
                  <a:pt x="4123267" y="115146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7831667" y="5448300"/>
            <a:ext cx="215900" cy="29633"/>
          </a:xfrm>
          <a:custGeom>
            <a:avLst/>
            <a:gdLst>
              <a:gd name="connsiteX0" fmla="*/ 0 w 215900"/>
              <a:gd name="connsiteY0" fmla="*/ 0 h 29633"/>
              <a:gd name="connsiteX1" fmla="*/ 67733 w 215900"/>
              <a:gd name="connsiteY1" fmla="*/ 8467 h 29633"/>
              <a:gd name="connsiteX2" fmla="*/ 127000 w 215900"/>
              <a:gd name="connsiteY2" fmla="*/ 21167 h 29633"/>
              <a:gd name="connsiteX3" fmla="*/ 177800 w 215900"/>
              <a:gd name="connsiteY3" fmla="*/ 29633 h 29633"/>
              <a:gd name="connsiteX4" fmla="*/ 215900 w 215900"/>
              <a:gd name="connsiteY4" fmla="*/ 21167 h 2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00" h="29633">
                <a:moveTo>
                  <a:pt x="0" y="0"/>
                </a:moveTo>
                <a:cubicBezTo>
                  <a:pt x="22578" y="2822"/>
                  <a:pt x="45289" y="4726"/>
                  <a:pt x="67733" y="8467"/>
                </a:cubicBezTo>
                <a:cubicBezTo>
                  <a:pt x="87662" y="11789"/>
                  <a:pt x="107159" y="17352"/>
                  <a:pt x="127000" y="21167"/>
                </a:cubicBezTo>
                <a:cubicBezTo>
                  <a:pt x="143858" y="24409"/>
                  <a:pt x="160867" y="26811"/>
                  <a:pt x="177800" y="29633"/>
                </a:cubicBezTo>
                <a:cubicBezTo>
                  <a:pt x="210557" y="24954"/>
                  <a:pt x="198508" y="29862"/>
                  <a:pt x="215900" y="2116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8034867" y="4576233"/>
            <a:ext cx="499533" cy="359834"/>
          </a:xfrm>
          <a:custGeom>
            <a:avLst/>
            <a:gdLst>
              <a:gd name="connsiteX0" fmla="*/ 0 w 499533"/>
              <a:gd name="connsiteY0" fmla="*/ 359834 h 359834"/>
              <a:gd name="connsiteX1" fmla="*/ 50800 w 499533"/>
              <a:gd name="connsiteY1" fmla="*/ 347134 h 359834"/>
              <a:gd name="connsiteX2" fmla="*/ 80433 w 499533"/>
              <a:gd name="connsiteY2" fmla="*/ 330200 h 359834"/>
              <a:gd name="connsiteX3" fmla="*/ 97366 w 499533"/>
              <a:gd name="connsiteY3" fmla="*/ 321734 h 359834"/>
              <a:gd name="connsiteX4" fmla="*/ 105833 w 499533"/>
              <a:gd name="connsiteY4" fmla="*/ 309034 h 359834"/>
              <a:gd name="connsiteX5" fmla="*/ 127000 w 499533"/>
              <a:gd name="connsiteY5" fmla="*/ 300567 h 359834"/>
              <a:gd name="connsiteX6" fmla="*/ 143933 w 499533"/>
              <a:gd name="connsiteY6" fmla="*/ 292100 h 359834"/>
              <a:gd name="connsiteX7" fmla="*/ 198966 w 499533"/>
              <a:gd name="connsiteY7" fmla="*/ 254000 h 359834"/>
              <a:gd name="connsiteX8" fmla="*/ 220133 w 499533"/>
              <a:gd name="connsiteY8" fmla="*/ 228600 h 359834"/>
              <a:gd name="connsiteX9" fmla="*/ 232833 w 499533"/>
              <a:gd name="connsiteY9" fmla="*/ 224367 h 359834"/>
              <a:gd name="connsiteX10" fmla="*/ 279400 w 499533"/>
              <a:gd name="connsiteY10" fmla="*/ 186267 h 359834"/>
              <a:gd name="connsiteX11" fmla="*/ 296333 w 499533"/>
              <a:gd name="connsiteY11" fmla="*/ 169334 h 359834"/>
              <a:gd name="connsiteX12" fmla="*/ 347133 w 499533"/>
              <a:gd name="connsiteY12" fmla="*/ 139700 h 359834"/>
              <a:gd name="connsiteX13" fmla="*/ 368300 w 499533"/>
              <a:gd name="connsiteY13" fmla="*/ 110067 h 359834"/>
              <a:gd name="connsiteX14" fmla="*/ 397933 w 499533"/>
              <a:gd name="connsiteY14" fmla="*/ 97367 h 359834"/>
              <a:gd name="connsiteX15" fmla="*/ 406400 w 499533"/>
              <a:gd name="connsiteY15" fmla="*/ 80434 h 359834"/>
              <a:gd name="connsiteX16" fmla="*/ 440266 w 499533"/>
              <a:gd name="connsiteY16" fmla="*/ 63500 h 359834"/>
              <a:gd name="connsiteX17" fmla="*/ 461433 w 499533"/>
              <a:gd name="connsiteY17" fmla="*/ 38100 h 359834"/>
              <a:gd name="connsiteX18" fmla="*/ 478366 w 499533"/>
              <a:gd name="connsiteY18" fmla="*/ 33867 h 359834"/>
              <a:gd name="connsiteX19" fmla="*/ 482600 w 499533"/>
              <a:gd name="connsiteY19" fmla="*/ 16934 h 359834"/>
              <a:gd name="connsiteX20" fmla="*/ 499533 w 499533"/>
              <a:gd name="connsiteY20" fmla="*/ 0 h 35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9533" h="359834">
                <a:moveTo>
                  <a:pt x="0" y="359834"/>
                </a:moveTo>
                <a:cubicBezTo>
                  <a:pt x="16933" y="355601"/>
                  <a:pt x="34140" y="352340"/>
                  <a:pt x="50800" y="347134"/>
                </a:cubicBezTo>
                <a:cubicBezTo>
                  <a:pt x="64916" y="342723"/>
                  <a:pt x="68422" y="337063"/>
                  <a:pt x="80433" y="330200"/>
                </a:cubicBezTo>
                <a:cubicBezTo>
                  <a:pt x="85912" y="327069"/>
                  <a:pt x="91722" y="324556"/>
                  <a:pt x="97366" y="321734"/>
                </a:cubicBezTo>
                <a:cubicBezTo>
                  <a:pt x="100188" y="317501"/>
                  <a:pt x="101693" y="311991"/>
                  <a:pt x="105833" y="309034"/>
                </a:cubicBezTo>
                <a:cubicBezTo>
                  <a:pt x="112017" y="304617"/>
                  <a:pt x="120056" y="303653"/>
                  <a:pt x="127000" y="300567"/>
                </a:cubicBezTo>
                <a:cubicBezTo>
                  <a:pt x="132767" y="298004"/>
                  <a:pt x="138829" y="295812"/>
                  <a:pt x="143933" y="292100"/>
                </a:cubicBezTo>
                <a:cubicBezTo>
                  <a:pt x="201790" y="250021"/>
                  <a:pt x="146623" y="280172"/>
                  <a:pt x="198966" y="254000"/>
                </a:cubicBezTo>
                <a:cubicBezTo>
                  <a:pt x="206022" y="245533"/>
                  <a:pt x="211839" y="235857"/>
                  <a:pt x="220133" y="228600"/>
                </a:cubicBezTo>
                <a:cubicBezTo>
                  <a:pt x="223491" y="225662"/>
                  <a:pt x="229678" y="227522"/>
                  <a:pt x="232833" y="224367"/>
                </a:cubicBezTo>
                <a:cubicBezTo>
                  <a:pt x="274933" y="182267"/>
                  <a:pt x="238082" y="194530"/>
                  <a:pt x="279400" y="186267"/>
                </a:cubicBezTo>
                <a:cubicBezTo>
                  <a:pt x="285044" y="180623"/>
                  <a:pt x="289755" y="173856"/>
                  <a:pt x="296333" y="169334"/>
                </a:cubicBezTo>
                <a:cubicBezTo>
                  <a:pt x="312487" y="158228"/>
                  <a:pt x="347133" y="139700"/>
                  <a:pt x="347133" y="139700"/>
                </a:cubicBezTo>
                <a:cubicBezTo>
                  <a:pt x="354189" y="129822"/>
                  <a:pt x="359717" y="118650"/>
                  <a:pt x="368300" y="110067"/>
                </a:cubicBezTo>
                <a:cubicBezTo>
                  <a:pt x="373533" y="104834"/>
                  <a:pt x="390342" y="99897"/>
                  <a:pt x="397933" y="97367"/>
                </a:cubicBezTo>
                <a:cubicBezTo>
                  <a:pt x="400755" y="91723"/>
                  <a:pt x="401472" y="84376"/>
                  <a:pt x="406400" y="80434"/>
                </a:cubicBezTo>
                <a:cubicBezTo>
                  <a:pt x="416255" y="72549"/>
                  <a:pt x="440266" y="63500"/>
                  <a:pt x="440266" y="63500"/>
                </a:cubicBezTo>
                <a:cubicBezTo>
                  <a:pt x="447322" y="55033"/>
                  <a:pt x="452733" y="44866"/>
                  <a:pt x="461433" y="38100"/>
                </a:cubicBezTo>
                <a:cubicBezTo>
                  <a:pt x="466025" y="34528"/>
                  <a:pt x="474252" y="37981"/>
                  <a:pt x="478366" y="33867"/>
                </a:cubicBezTo>
                <a:cubicBezTo>
                  <a:pt x="482480" y="29753"/>
                  <a:pt x="479516" y="21868"/>
                  <a:pt x="482600" y="16934"/>
                </a:cubicBezTo>
                <a:cubicBezTo>
                  <a:pt x="486831" y="10165"/>
                  <a:pt x="499533" y="0"/>
                  <a:pt x="49953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F8C580-5B96-465E-E5D6-BBF86764B2EF}"/>
              </a:ext>
            </a:extLst>
          </p:cNvPr>
          <p:cNvGrpSpPr/>
          <p:nvPr/>
        </p:nvGrpSpPr>
        <p:grpSpPr>
          <a:xfrm>
            <a:off x="7110985" y="4857309"/>
            <a:ext cx="177120" cy="184680"/>
            <a:chOff x="7110985" y="4857309"/>
            <a:chExt cx="17712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90DE74D0-ED40-BF97-C44C-3B92056726B0}"/>
                    </a:ext>
                  </a:extLst>
                </p14:cNvPr>
                <p14:cNvContentPartPr/>
                <p14:nvPr/>
              </p14:nvContentPartPr>
              <p14:xfrm>
                <a:off x="7110985" y="4857309"/>
                <a:ext cx="96120" cy="16884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90DE74D0-ED40-BF97-C44C-3B92056726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04865" y="4851189"/>
                  <a:ext cx="108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616D2DF-F796-E455-D2CB-B8C1C3D4D54D}"/>
                    </a:ext>
                  </a:extLst>
                </p14:cNvPr>
                <p14:cNvContentPartPr/>
                <p14:nvPr/>
              </p14:nvContentPartPr>
              <p14:xfrm>
                <a:off x="7278025" y="4885749"/>
                <a:ext cx="10080" cy="1562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616D2DF-F796-E455-D2CB-B8C1C3D4D5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1905" y="4879629"/>
                  <a:ext cx="223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3C0A68F-E476-04E0-93F2-043499F73953}"/>
              </a:ext>
            </a:extLst>
          </p:cNvPr>
          <p:cNvGrpSpPr/>
          <p:nvPr/>
        </p:nvGrpSpPr>
        <p:grpSpPr>
          <a:xfrm>
            <a:off x="7600945" y="5430789"/>
            <a:ext cx="341640" cy="226800"/>
            <a:chOff x="7600945" y="5430789"/>
            <a:chExt cx="3416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6877F700-6E62-02D4-5A32-46F722DAFFBD}"/>
                    </a:ext>
                  </a:extLst>
                </p14:cNvPr>
                <p14:cNvContentPartPr/>
                <p14:nvPr/>
              </p14:nvContentPartPr>
              <p14:xfrm>
                <a:off x="7600945" y="5430789"/>
                <a:ext cx="147960" cy="22680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6877F700-6E62-02D4-5A32-46F722DAFF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94825" y="5424669"/>
                  <a:ext cx="160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BA8E60D0-A8FE-554B-6AF0-9C1F77757037}"/>
                    </a:ext>
                  </a:extLst>
                </p14:cNvPr>
                <p14:cNvContentPartPr/>
                <p14:nvPr/>
              </p14:nvContentPartPr>
              <p14:xfrm>
                <a:off x="7797145" y="5504589"/>
                <a:ext cx="145440" cy="756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BA8E60D0-A8FE-554B-6AF0-9C1F777570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91025" y="5498469"/>
                  <a:ext cx="157680" cy="8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39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99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作業零</vt:lpstr>
      <vt:lpstr>A1 : 330K 為回授   gain = -330 / 100 = -3.3</vt:lpstr>
      <vt:lpstr>A2 :以R2的200K 為回授   gain = -200/200= -1</vt:lpstr>
      <vt:lpstr>A3 :以R2的200K 為回授 gain = -200/200=-1</vt:lpstr>
      <vt:lpstr>A4: 以R2的200K 為回授   gain = -200/200=-1</vt:lpstr>
      <vt:lpstr>A5 : 以R2的100K 為回授   gain = -100 / 100 = 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作業零</dc:title>
  <dc:creator>葉一</dc:creator>
  <cp:lastModifiedBy>葉一</cp:lastModifiedBy>
  <cp:revision>3</cp:revision>
  <dcterms:created xsi:type="dcterms:W3CDTF">2025-02-22T12:01:20Z</dcterms:created>
  <dcterms:modified xsi:type="dcterms:W3CDTF">2025-02-25T10:35:11Z</dcterms:modified>
</cp:coreProperties>
</file>