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75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85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15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00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44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67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2025/2/27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09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2025/2/27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86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2025/2/27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10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48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79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AA258-0090-479D-81AE-6C5E423E63D8}" type="datetimeFigureOut">
              <a:rPr lang="zh-TW" altLang="en-US" smtClean="0"/>
              <a:t>2025/2/27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86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實驗一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2544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1-3(</a:t>
            </a:r>
            <a:r>
              <a:rPr lang="zh-TW" altLang="en-US" dirty="0" smtClean="0"/>
              <a:t>軟體模擬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1" y="2599742"/>
            <a:ext cx="7200900" cy="381786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54" y="1690688"/>
            <a:ext cx="11019746" cy="103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6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1-3(</a:t>
            </a:r>
            <a:r>
              <a:rPr lang="zh-TW" altLang="en-US" dirty="0" smtClean="0"/>
              <a:t>軟體模擬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54" y="1690688"/>
            <a:ext cx="11019746" cy="103990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0083"/>
            <a:ext cx="3999123" cy="3683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09" y="2730590"/>
            <a:ext cx="3998023" cy="368198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261" y="2730083"/>
            <a:ext cx="3998573" cy="368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4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1-4(</a:t>
            </a:r>
            <a:r>
              <a:rPr lang="zh-TW" altLang="en-US" dirty="0" smtClean="0"/>
              <a:t>軟體模擬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50" y="1690688"/>
            <a:ext cx="11505499" cy="98396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972" y="2674655"/>
            <a:ext cx="6790875" cy="39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5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1-4(</a:t>
            </a:r>
            <a:r>
              <a:rPr lang="zh-TW" altLang="en-US" dirty="0" smtClean="0"/>
              <a:t>軟體模擬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50" y="1690688"/>
            <a:ext cx="11505499" cy="98396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50" y="3016251"/>
            <a:ext cx="3571631" cy="32893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881" y="3016251"/>
            <a:ext cx="3565419" cy="328357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933" y="3011113"/>
            <a:ext cx="3570998" cy="328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6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1-4(</a:t>
            </a:r>
            <a:r>
              <a:rPr lang="zh-TW" altLang="en-US" dirty="0" smtClean="0"/>
              <a:t>軟體模擬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69" y="1554501"/>
            <a:ext cx="11163081" cy="90332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913" y="2457824"/>
            <a:ext cx="7133087" cy="375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0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1-4(</a:t>
            </a:r>
            <a:r>
              <a:rPr lang="zh-TW" altLang="en-US" dirty="0" smtClean="0"/>
              <a:t>軟體模擬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69" y="1554501"/>
            <a:ext cx="11163081" cy="90332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0064"/>
            <a:ext cx="3887042" cy="357977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141" y="2880064"/>
            <a:ext cx="3887042" cy="357977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172" y="2880064"/>
            <a:ext cx="3887042" cy="357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9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1-1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788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1-1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391" y="2628900"/>
            <a:ext cx="7192182" cy="37719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771" y="1825625"/>
            <a:ext cx="10505397" cy="80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1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1-1(</a:t>
            </a:r>
            <a:r>
              <a:rPr lang="zh-TW" altLang="en-US" dirty="0" smtClean="0"/>
              <a:t>軟體模擬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71" y="1825625"/>
            <a:ext cx="10505397" cy="803275"/>
          </a:xfrm>
          <a:prstGeom prst="rect">
            <a:avLst/>
          </a:prstGeom>
        </p:spPr>
      </p:pic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86" y="3073400"/>
            <a:ext cx="3638062" cy="3350480"/>
          </a:xfr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836" y="3073399"/>
            <a:ext cx="3638064" cy="335048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6" y="3073399"/>
            <a:ext cx="3638064" cy="335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6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1-1(</a:t>
            </a:r>
            <a:r>
              <a:rPr lang="zh-TW" altLang="en-US" dirty="0" smtClean="0"/>
              <a:t>軟體模擬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6688"/>
            <a:ext cx="10515600" cy="102036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489" y="2762251"/>
            <a:ext cx="9291021" cy="372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2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1-1(</a:t>
            </a:r>
            <a:r>
              <a:rPr lang="zh-TW" altLang="en-US" dirty="0" smtClean="0"/>
              <a:t>軟體模擬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6688"/>
            <a:ext cx="10515600" cy="102036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78" y="2762251"/>
            <a:ext cx="3613001" cy="33274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714" y="2762251"/>
            <a:ext cx="3613001" cy="33274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715" y="2762251"/>
            <a:ext cx="3613485" cy="332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9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1-2(</a:t>
            </a:r>
            <a:r>
              <a:rPr lang="zh-TW" altLang="en-US" dirty="0" smtClean="0"/>
              <a:t>軟體模擬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688247" cy="64014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967" y="2501325"/>
            <a:ext cx="7779933" cy="377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9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1-2(</a:t>
            </a:r>
            <a:r>
              <a:rPr lang="zh-TW" altLang="en-US" dirty="0" smtClean="0"/>
              <a:t>軟體模擬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688247" cy="64014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" y="2692400"/>
            <a:ext cx="3888803" cy="35814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453" y="2692400"/>
            <a:ext cx="3888803" cy="35814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06" y="2692400"/>
            <a:ext cx="4040494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08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1-2(</a:t>
            </a:r>
            <a:r>
              <a:rPr lang="zh-TW" altLang="en-US" dirty="0" smtClean="0"/>
              <a:t>軟體模擬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688247" cy="64014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979" y="2451100"/>
            <a:ext cx="4481776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0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81</Words>
  <Application>Microsoft Office PowerPoint</Application>
  <PresentationFormat>寬螢幕</PresentationFormat>
  <Paragraphs>16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Office 佈景主題</vt:lpstr>
      <vt:lpstr>實驗一</vt:lpstr>
      <vt:lpstr>實驗1-1</vt:lpstr>
      <vt:lpstr>實驗1-1</vt:lpstr>
      <vt:lpstr>實驗1-1(軟體模擬)</vt:lpstr>
      <vt:lpstr>實驗1-1(軟體模擬)</vt:lpstr>
      <vt:lpstr>實驗1-1(軟體模擬)</vt:lpstr>
      <vt:lpstr>實驗1-2(軟體模擬)</vt:lpstr>
      <vt:lpstr>實驗1-2(軟體模擬)</vt:lpstr>
      <vt:lpstr>實驗1-2(軟體模擬)</vt:lpstr>
      <vt:lpstr>實驗1-3(軟體模擬)</vt:lpstr>
      <vt:lpstr>實驗1-3(軟體模擬)</vt:lpstr>
      <vt:lpstr>實驗1-4(軟體模擬)</vt:lpstr>
      <vt:lpstr>實驗1-4(軟體模擬)</vt:lpstr>
      <vt:lpstr>實驗1-4(軟體模擬)</vt:lpstr>
      <vt:lpstr>實驗1-4(軟體模擬)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實驗一</dc:title>
  <dc:creator>葉一</dc:creator>
  <cp:lastModifiedBy>葉一</cp:lastModifiedBy>
  <cp:revision>8</cp:revision>
  <dcterms:created xsi:type="dcterms:W3CDTF">2025-02-27T08:29:16Z</dcterms:created>
  <dcterms:modified xsi:type="dcterms:W3CDTF">2025-02-27T09:42:07Z</dcterms:modified>
</cp:coreProperties>
</file>