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18" r:id="rId4"/>
    <p:sldId id="319" r:id="rId5"/>
    <p:sldId id="320" r:id="rId6"/>
    <p:sldId id="326" r:id="rId7"/>
    <p:sldId id="325" r:id="rId8"/>
    <p:sldId id="321" r:id="rId9"/>
    <p:sldId id="322" r:id="rId10"/>
    <p:sldId id="323" r:id="rId11"/>
    <p:sldId id="324" r:id="rId12"/>
    <p:sldId id="327" r:id="rId13"/>
    <p:sldId id="329" r:id="rId14"/>
    <p:sldId id="328" r:id="rId15"/>
    <p:sldId id="330" r:id="rId16"/>
    <p:sldId id="331" r:id="rId17"/>
    <p:sldId id="332" r:id="rId18"/>
    <p:sldId id="335" r:id="rId19"/>
    <p:sldId id="334" r:id="rId20"/>
    <p:sldId id="333" r:id="rId21"/>
    <p:sldId id="336" r:id="rId22"/>
    <p:sldId id="337" r:id="rId23"/>
    <p:sldId id="338" r:id="rId24"/>
    <p:sldId id="339" r:id="rId25"/>
    <p:sldId id="302" r:id="rId26"/>
    <p:sldId id="340" r:id="rId27"/>
    <p:sldId id="34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70" d="100"/>
          <a:sy n="70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506"/>
            <a:ext cx="2532521" cy="5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369233"/>
            <a:ext cx="3630272" cy="334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19" y="2369237"/>
            <a:ext cx="3630272" cy="33433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99" y="2369235"/>
            <a:ext cx="3630272" cy="33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9" y="1968874"/>
            <a:ext cx="5441277" cy="45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" y="2438065"/>
            <a:ext cx="3891472" cy="3583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1" y="2438065"/>
            <a:ext cx="3891472" cy="35838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94" y="2438065"/>
            <a:ext cx="3891472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1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6" y="2118519"/>
            <a:ext cx="5224967" cy="43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1543" cy="5564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2678"/>
            <a:ext cx="9719037" cy="28198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20645" y="2367872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，</a:t>
            </a:r>
            <a:r>
              <a:rPr lang="en-US" altLang="zh-TW" dirty="0"/>
              <a:t>D = P5 * 0.2(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10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3" y="1386860"/>
            <a:ext cx="2947128" cy="6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7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4" y="3091249"/>
            <a:ext cx="3990001" cy="28881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62" y="3091249"/>
            <a:ext cx="3990001" cy="28881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99" y="3091250"/>
            <a:ext cx="3990001" cy="28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9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97" y="2324996"/>
            <a:ext cx="458990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9" y="2872441"/>
            <a:ext cx="3973136" cy="28745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64" y="2872441"/>
            <a:ext cx="3973136" cy="28745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76" y="2872441"/>
            <a:ext cx="3973136" cy="28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5" y="1411641"/>
            <a:ext cx="7144747" cy="809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6" y="2737204"/>
            <a:ext cx="9874384" cy="28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46" y="2354493"/>
            <a:ext cx="458990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53465" cy="327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07" y="3025344"/>
            <a:ext cx="9823970" cy="2581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4014" y="2337092"/>
            <a:ext cx="703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，</a:t>
            </a:r>
            <a:r>
              <a:rPr lang="en-US" altLang="zh-TW" dirty="0"/>
              <a:t>D = 0.2 * P4</a:t>
            </a:r>
            <a:r>
              <a:rPr lang="zh-TW" altLang="en-US" dirty="0"/>
              <a:t>，</a:t>
            </a:r>
            <a:r>
              <a:rPr lang="en-US" altLang="zh-TW" dirty="0"/>
              <a:t> I = P5 * 1/0.4 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4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7" y="1690688"/>
            <a:ext cx="10023852" cy="6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3544" cy="5052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8" y="2743199"/>
            <a:ext cx="3789056" cy="24089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8" y="2743199"/>
            <a:ext cx="3789056" cy="2408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68" y="2743199"/>
            <a:ext cx="3789056" cy="2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3544" cy="5052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53" y="2442983"/>
            <a:ext cx="4474094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0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2" y="1690688"/>
            <a:ext cx="7735472" cy="4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E86190-50BB-E894-DD90-B6EC7656C957}"/>
                  </a:ext>
                </a:extLst>
              </p:cNvPr>
              <p:cNvSpPr txBox="1"/>
              <p:nvPr/>
            </p:nvSpPr>
            <p:spPr>
              <a:xfrm>
                <a:off x="931816" y="2508069"/>
                <a:ext cx="7045235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比例器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，降低時間常數，讓系統快速達到穩態響應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積分器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控制步階訊號，消除穩態誤差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微分器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，使時間常數變大，暫態響應變慢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E86190-50BB-E894-DD90-B6EC7656C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6" y="2508069"/>
                <a:ext cx="7045235" cy="1967526"/>
              </a:xfrm>
              <a:prstGeom prst="rect">
                <a:avLst/>
              </a:prstGeom>
              <a:blipFill>
                <a:blip r:embed="rId3"/>
                <a:stretch>
                  <a:fillRect l="-1384" t="-2477" b="-6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37439" cy="6019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8362B95-4C66-CCA1-911D-6BF699E7E155}"/>
              </a:ext>
            </a:extLst>
          </p:cNvPr>
          <p:cNvSpPr txBox="1"/>
          <p:nvPr/>
        </p:nvSpPr>
        <p:spPr>
          <a:xfrm>
            <a:off x="1293358" y="2619035"/>
            <a:ext cx="635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響應快，誤差值小，能增加系統穩定性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容易產生穩態誤差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399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055"/>
            <a:ext cx="5729847" cy="3669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9396F10-E3DA-88D7-E96E-B1FF66971B3E}"/>
              </a:ext>
            </a:extLst>
          </p:cNvPr>
          <p:cNvSpPr txBox="1"/>
          <p:nvPr/>
        </p:nvSpPr>
        <p:spPr>
          <a:xfrm>
            <a:off x="1254034" y="2083365"/>
            <a:ext cx="664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能消除穩態誤差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控制慢，系統穩定性會變差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5" y="1411641"/>
            <a:ext cx="7144747" cy="809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6" y="2737204"/>
            <a:ext cx="9874384" cy="28868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20645" y="236787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P1 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6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98715" cy="5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6" y="2440584"/>
            <a:ext cx="3480167" cy="32050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9" y="2440584"/>
            <a:ext cx="3480167" cy="32050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16" y="2440584"/>
            <a:ext cx="3480167" cy="32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85" y="2408904"/>
            <a:ext cx="6228630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" y="2810126"/>
            <a:ext cx="3715061" cy="34213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1599" b="196"/>
          <a:stretch/>
        </p:blipFill>
        <p:spPr>
          <a:xfrm>
            <a:off x="7590504" y="2810126"/>
            <a:ext cx="4218038" cy="34136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52" y="2810126"/>
            <a:ext cx="3713992" cy="34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1" y="2118065"/>
            <a:ext cx="4988993" cy="41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044"/>
            <a:ext cx="5332606" cy="5455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8063"/>
            <a:ext cx="8986122" cy="25442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93058" y="222912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，</a:t>
            </a:r>
            <a:r>
              <a:rPr lang="en-US" altLang="zh-TW" dirty="0"/>
              <a:t>I = P5 * 1/0.8(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72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221</Words>
  <Application>Microsoft Office PowerPoint</Application>
  <PresentationFormat>寬螢幕</PresentationFormat>
  <Paragraphs>38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Office 佈景主題</vt:lpstr>
      <vt:lpstr>實驗四</vt:lpstr>
      <vt:lpstr>實驗4-1</vt:lpstr>
      <vt:lpstr>實驗4-1</vt:lpstr>
      <vt:lpstr>實驗4-1</vt:lpstr>
      <vt:lpstr>實驗4-1(P1=50% 模擬)</vt:lpstr>
      <vt:lpstr>實驗4-1(P1=50% 驗證)</vt:lpstr>
      <vt:lpstr>實驗4-1(P1=100% 模擬)</vt:lpstr>
      <vt:lpstr>實驗4-1(P1=100% 驗證)</vt:lpstr>
      <vt:lpstr>實驗4-2</vt:lpstr>
      <vt:lpstr>實驗4-2</vt:lpstr>
      <vt:lpstr>實驗4-2 (50% 模擬)</vt:lpstr>
      <vt:lpstr>實驗4-2 (50% 驗證)</vt:lpstr>
      <vt:lpstr>實驗4-2 (100% 模擬)</vt:lpstr>
      <vt:lpstr>實驗4-2 (100% 驗證)</vt:lpstr>
      <vt:lpstr>實驗4-3</vt:lpstr>
      <vt:lpstr>實驗4-3</vt:lpstr>
      <vt:lpstr>實驗4-3 (10% 模擬)</vt:lpstr>
      <vt:lpstr>實驗4-3 (10% 驗證)</vt:lpstr>
      <vt:lpstr>實驗4-3 (30% 模擬)</vt:lpstr>
      <vt:lpstr>實驗4-3 (30% 驗證)</vt:lpstr>
      <vt:lpstr>實驗4-4</vt:lpstr>
      <vt:lpstr>實驗4-4</vt:lpstr>
      <vt:lpstr>實驗4-4 (模擬)</vt:lpstr>
      <vt:lpstr>實驗4-4 (驗證)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92</cp:revision>
  <dcterms:created xsi:type="dcterms:W3CDTF">2025-02-27T08:29:16Z</dcterms:created>
  <dcterms:modified xsi:type="dcterms:W3CDTF">2025-03-23T14:55:47Z</dcterms:modified>
</cp:coreProperties>
</file>