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9" r:id="rId4"/>
    <p:sldId id="294" r:id="rId5"/>
    <p:sldId id="291" r:id="rId6"/>
    <p:sldId id="293" r:id="rId7"/>
    <p:sldId id="295" r:id="rId8"/>
    <p:sldId id="292" r:id="rId9"/>
    <p:sldId id="296" r:id="rId10"/>
    <p:sldId id="297" r:id="rId11"/>
    <p:sldId id="299" r:id="rId12"/>
    <p:sldId id="300" r:id="rId13"/>
    <p:sldId id="301" r:id="rId14"/>
    <p:sldId id="284" r:id="rId15"/>
    <p:sldId id="298" r:id="rId16"/>
    <p:sldId id="302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2604" autoAdjust="0"/>
  </p:normalViewPr>
  <p:slideViewPr>
    <p:cSldViewPr snapToGrid="0">
      <p:cViewPr>
        <p:scale>
          <a:sx n="50" d="100"/>
          <a:sy n="50" d="100"/>
        </p:scale>
        <p:origin x="2540" y="1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亮佑 郭" userId="0ac4c1b3aead664f" providerId="LiveId" clId="{6D0249C2-CDB6-4B5A-AD3A-51DACC1CBF54}"/>
    <pc:docChg chg="undo redo custSel addSld modSld">
      <pc:chgData name="亮佑 郭" userId="0ac4c1b3aead664f" providerId="LiveId" clId="{6D0249C2-CDB6-4B5A-AD3A-51DACC1CBF54}" dt="2025-03-02T13:07:28.303" v="1492" actId="20577"/>
      <pc:docMkLst>
        <pc:docMk/>
      </pc:docMkLst>
      <pc:sldChg chg="addSp delSp modSp mod">
        <pc:chgData name="亮佑 郭" userId="0ac4c1b3aead664f" providerId="LiveId" clId="{6D0249C2-CDB6-4B5A-AD3A-51DACC1CBF54}" dt="2025-03-02T04:26:21.232" v="1085" actId="21"/>
        <pc:sldMkLst>
          <pc:docMk/>
          <pc:sldMk cId="3472544154" sldId="256"/>
        </pc:sldMkLst>
        <pc:spChg chg="del mod">
          <ac:chgData name="亮佑 郭" userId="0ac4c1b3aead664f" providerId="LiveId" clId="{6D0249C2-CDB6-4B5A-AD3A-51DACC1CBF54}" dt="2025-03-02T04:26:21.232" v="1085" actId="21"/>
          <ac:spMkLst>
            <pc:docMk/>
            <pc:sldMk cId="3472544154" sldId="256"/>
            <ac:spMk id="3" creationId="{00000000-0000-0000-0000-000000000000}"/>
          </ac:spMkLst>
        </pc:spChg>
        <pc:picChg chg="add mod">
          <ac:chgData name="亮佑 郭" userId="0ac4c1b3aead664f" providerId="LiveId" clId="{6D0249C2-CDB6-4B5A-AD3A-51DACC1CBF54}" dt="2025-03-02T04:26:15.826" v="1084" actId="1076"/>
          <ac:picMkLst>
            <pc:docMk/>
            <pc:sldMk cId="3472544154" sldId="256"/>
            <ac:picMk id="5" creationId="{9196E4C0-5E3D-B757-7AC4-4B4BEFDDBF51}"/>
          </ac:picMkLst>
        </pc:picChg>
      </pc:sldChg>
      <pc:sldChg chg="addSp modSp mod">
        <pc:chgData name="亮佑 郭" userId="0ac4c1b3aead664f" providerId="LiveId" clId="{6D0249C2-CDB6-4B5A-AD3A-51DACC1CBF54}" dt="2025-03-01T14:44:49.924" v="1037" actId="1076"/>
        <pc:sldMkLst>
          <pc:docMk/>
          <pc:sldMk cId="1791802273" sldId="281"/>
        </pc:sldMkLst>
        <pc:spChg chg="add mod">
          <ac:chgData name="亮佑 郭" userId="0ac4c1b3aead664f" providerId="LiveId" clId="{6D0249C2-CDB6-4B5A-AD3A-51DACC1CBF54}" dt="2025-03-01T14:44:47.444" v="1036" actId="1076"/>
          <ac:spMkLst>
            <pc:docMk/>
            <pc:sldMk cId="1791802273" sldId="281"/>
            <ac:spMk id="4" creationId="{8097CCF3-78C5-4A6F-26DD-27D59587E832}"/>
          </ac:spMkLst>
        </pc:spChg>
        <pc:spChg chg="add mod">
          <ac:chgData name="亮佑 郭" userId="0ac4c1b3aead664f" providerId="LiveId" clId="{6D0249C2-CDB6-4B5A-AD3A-51DACC1CBF54}" dt="2025-03-01T14:41:30.366" v="1010" actId="1076"/>
          <ac:spMkLst>
            <pc:docMk/>
            <pc:sldMk cId="1791802273" sldId="281"/>
            <ac:spMk id="6" creationId="{F71DA522-15EA-8E8C-BACE-A90A0F8C967E}"/>
          </ac:spMkLst>
        </pc:spChg>
        <pc:spChg chg="add mod">
          <ac:chgData name="亮佑 郭" userId="0ac4c1b3aead664f" providerId="LiveId" clId="{6D0249C2-CDB6-4B5A-AD3A-51DACC1CBF54}" dt="2025-03-01T14:44:49.924" v="1037" actId="1076"/>
          <ac:spMkLst>
            <pc:docMk/>
            <pc:sldMk cId="1791802273" sldId="281"/>
            <ac:spMk id="7" creationId="{2C941493-C624-8C48-27EB-C0F503973BB5}"/>
          </ac:spMkLst>
        </pc:spChg>
      </pc:sldChg>
      <pc:sldChg chg="addSp modSp mod">
        <pc:chgData name="亮佑 郭" userId="0ac4c1b3aead664f" providerId="LiveId" clId="{6D0249C2-CDB6-4B5A-AD3A-51DACC1CBF54}" dt="2025-03-01T13:22:29.785" v="637" actId="1076"/>
        <pc:sldMkLst>
          <pc:docMk/>
          <pc:sldMk cId="2918753784" sldId="282"/>
        </pc:sldMkLst>
        <pc:spChg chg="add mod">
          <ac:chgData name="亮佑 郭" userId="0ac4c1b3aead664f" providerId="LiveId" clId="{6D0249C2-CDB6-4B5A-AD3A-51DACC1CBF54}" dt="2025-03-01T13:22:27.665" v="636" actId="1076"/>
          <ac:spMkLst>
            <pc:docMk/>
            <pc:sldMk cId="2918753784" sldId="282"/>
            <ac:spMk id="6" creationId="{DB53811A-7063-5697-427B-B64DFB7568FD}"/>
          </ac:spMkLst>
        </pc:spChg>
        <pc:picChg chg="mod">
          <ac:chgData name="亮佑 郭" userId="0ac4c1b3aead664f" providerId="LiveId" clId="{6D0249C2-CDB6-4B5A-AD3A-51DACC1CBF54}" dt="2025-03-01T13:22:29.785" v="637" actId="1076"/>
          <ac:picMkLst>
            <pc:docMk/>
            <pc:sldMk cId="2918753784" sldId="282"/>
            <ac:picMk id="3" creationId="{00000000-0000-0000-0000-000000000000}"/>
          </ac:picMkLst>
        </pc:picChg>
        <pc:picChg chg="add mod">
          <ac:chgData name="亮佑 郭" userId="0ac4c1b3aead664f" providerId="LiveId" clId="{6D0249C2-CDB6-4B5A-AD3A-51DACC1CBF54}" dt="2025-03-01T13:22:25.505" v="635" actId="1076"/>
          <ac:picMkLst>
            <pc:docMk/>
            <pc:sldMk cId="2918753784" sldId="282"/>
            <ac:picMk id="5" creationId="{94E6D5E5-C5E8-FF5D-0A3A-D19B5BE6E68B}"/>
          </ac:picMkLst>
        </pc:picChg>
      </pc:sldChg>
      <pc:sldChg chg="addSp delSp modSp mod">
        <pc:chgData name="亮佑 郭" userId="0ac4c1b3aead664f" providerId="LiveId" clId="{6D0249C2-CDB6-4B5A-AD3A-51DACC1CBF54}" dt="2025-03-01T12:25:09.212" v="155" actId="1076"/>
        <pc:sldMkLst>
          <pc:docMk/>
          <pc:sldMk cId="1961476027" sldId="284"/>
        </pc:sldMkLst>
        <pc:picChg chg="add mod">
          <ac:chgData name="亮佑 郭" userId="0ac4c1b3aead664f" providerId="LiveId" clId="{6D0249C2-CDB6-4B5A-AD3A-51DACC1CBF54}" dt="2025-03-01T12:23:24.962" v="129" actId="14100"/>
          <ac:picMkLst>
            <pc:docMk/>
            <pc:sldMk cId="1961476027" sldId="284"/>
            <ac:picMk id="3" creationId="{04446FD3-72FC-2FB2-D9D0-3434673BB43B}"/>
          </ac:picMkLst>
        </pc:picChg>
        <pc:picChg chg="add del mod">
          <ac:chgData name="亮佑 郭" userId="0ac4c1b3aead664f" providerId="LiveId" clId="{6D0249C2-CDB6-4B5A-AD3A-51DACC1CBF54}" dt="2025-03-01T12:23:42.535" v="133" actId="478"/>
          <ac:picMkLst>
            <pc:docMk/>
            <pc:sldMk cId="1961476027" sldId="284"/>
            <ac:picMk id="6" creationId="{48718938-DA83-AFF4-B8E4-B5A4E3167AB2}"/>
          </ac:picMkLst>
        </pc:picChg>
        <pc:picChg chg="mod">
          <ac:chgData name="亮佑 郭" userId="0ac4c1b3aead664f" providerId="LiveId" clId="{6D0249C2-CDB6-4B5A-AD3A-51DACC1CBF54}" dt="2025-03-01T12:25:09.212" v="155" actId="1076"/>
          <ac:picMkLst>
            <pc:docMk/>
            <pc:sldMk cId="1961476027" sldId="284"/>
            <ac:picMk id="9" creationId="{00000000-0000-0000-0000-000000000000}"/>
          </ac:picMkLst>
        </pc:picChg>
        <pc:picChg chg="del mod">
          <ac:chgData name="亮佑 郭" userId="0ac4c1b3aead664f" providerId="LiveId" clId="{6D0249C2-CDB6-4B5A-AD3A-51DACC1CBF54}" dt="2025-03-01T12:22:43.472" v="116" actId="478"/>
          <ac:picMkLst>
            <pc:docMk/>
            <pc:sldMk cId="1961476027" sldId="284"/>
            <ac:picMk id="10" creationId="{00000000-0000-0000-0000-000000000000}"/>
          </ac:picMkLst>
        </pc:picChg>
        <pc:picChg chg="del mod">
          <ac:chgData name="亮佑 郭" userId="0ac4c1b3aead664f" providerId="LiveId" clId="{6D0249C2-CDB6-4B5A-AD3A-51DACC1CBF54}" dt="2025-03-01T12:22:59.411" v="122" actId="21"/>
          <ac:picMkLst>
            <pc:docMk/>
            <pc:sldMk cId="1961476027" sldId="284"/>
            <ac:picMk id="11" creationId="{00000000-0000-0000-0000-000000000000}"/>
          </ac:picMkLst>
        </pc:picChg>
        <pc:picChg chg="add mod">
          <ac:chgData name="亮佑 郭" userId="0ac4c1b3aead664f" providerId="LiveId" clId="{6D0249C2-CDB6-4B5A-AD3A-51DACC1CBF54}" dt="2025-03-01T12:24:08.192" v="136" actId="1076"/>
          <ac:picMkLst>
            <pc:docMk/>
            <pc:sldMk cId="1961476027" sldId="284"/>
            <ac:picMk id="12" creationId="{E87E09B1-C1C6-99A5-5ABA-DDD842AF361A}"/>
          </ac:picMkLst>
        </pc:picChg>
        <pc:picChg chg="add mod">
          <ac:chgData name="亮佑 郭" userId="0ac4c1b3aead664f" providerId="LiveId" clId="{6D0249C2-CDB6-4B5A-AD3A-51DACC1CBF54}" dt="2025-03-01T12:24:29.989" v="143" actId="1076"/>
          <ac:picMkLst>
            <pc:docMk/>
            <pc:sldMk cId="1961476027" sldId="284"/>
            <ac:picMk id="14" creationId="{3FD878A2-2B05-28B7-4839-3F3C71FE1F22}"/>
          </ac:picMkLst>
        </pc:picChg>
      </pc:sldChg>
      <pc:sldChg chg="addSp delSp modSp new mod">
        <pc:chgData name="亮佑 郭" userId="0ac4c1b3aead664f" providerId="LiveId" clId="{6D0249C2-CDB6-4B5A-AD3A-51DACC1CBF54}" dt="2025-03-02T04:20:23.311" v="1069" actId="20577"/>
        <pc:sldMkLst>
          <pc:docMk/>
          <pc:sldMk cId="3609315435" sldId="288"/>
        </pc:sldMkLst>
        <pc:spChg chg="mod">
          <ac:chgData name="亮佑 郭" userId="0ac4c1b3aead664f" providerId="LiveId" clId="{6D0249C2-CDB6-4B5A-AD3A-51DACC1CBF54}" dt="2025-03-01T12:24:36.822" v="144"/>
          <ac:spMkLst>
            <pc:docMk/>
            <pc:sldMk cId="3609315435" sldId="288"/>
            <ac:spMk id="2" creationId="{93DBDA2A-9D5F-65B2-42E1-FFC85E5716A9}"/>
          </ac:spMkLst>
        </pc:spChg>
        <pc:spChg chg="mod">
          <ac:chgData name="亮佑 郭" userId="0ac4c1b3aead664f" providerId="LiveId" clId="{6D0249C2-CDB6-4B5A-AD3A-51DACC1CBF54}" dt="2025-03-02T04:20:23.311" v="1069" actId="20577"/>
          <ac:spMkLst>
            <pc:docMk/>
            <pc:sldMk cId="3609315435" sldId="288"/>
            <ac:spMk id="3" creationId="{3D391326-D7A3-972A-DAD0-9B2FDFC06F41}"/>
          </ac:spMkLst>
        </pc:spChg>
        <pc:picChg chg="add mod">
          <ac:chgData name="亮佑 郭" userId="0ac4c1b3aead664f" providerId="LiveId" clId="{6D0249C2-CDB6-4B5A-AD3A-51DACC1CBF54}" dt="2025-03-01T12:25:18.123" v="159" actId="1076"/>
          <ac:picMkLst>
            <pc:docMk/>
            <pc:sldMk cId="3609315435" sldId="288"/>
            <ac:picMk id="4" creationId="{5741FEA9-4F29-FF06-659D-3FB934F207A9}"/>
          </ac:picMkLst>
        </pc:picChg>
        <pc:picChg chg="add del mod">
          <ac:chgData name="亮佑 郭" userId="0ac4c1b3aead664f" providerId="LiveId" clId="{6D0249C2-CDB6-4B5A-AD3A-51DACC1CBF54}" dt="2025-03-01T12:23:16.055" v="127" actId="478"/>
          <ac:picMkLst>
            <pc:docMk/>
            <pc:sldMk cId="3609315435" sldId="288"/>
            <ac:picMk id="11" creationId="{00000000-0000-0000-0000-000000000000}"/>
          </ac:picMkLst>
        </pc:picChg>
      </pc:sldChg>
      <pc:sldChg chg="addSp delSp modSp new mod">
        <pc:chgData name="亮佑 郭" userId="0ac4c1b3aead664f" providerId="LiveId" clId="{6D0249C2-CDB6-4B5A-AD3A-51DACC1CBF54}" dt="2025-03-02T13:07:04.964" v="1468" actId="1076"/>
        <pc:sldMkLst>
          <pc:docMk/>
          <pc:sldMk cId="607302404" sldId="289"/>
        </pc:sldMkLst>
        <pc:spChg chg="mod">
          <ac:chgData name="亮佑 郭" userId="0ac4c1b3aead664f" providerId="LiveId" clId="{6D0249C2-CDB6-4B5A-AD3A-51DACC1CBF54}" dt="2025-03-01T12:24:38.041" v="145"/>
          <ac:spMkLst>
            <pc:docMk/>
            <pc:sldMk cId="607302404" sldId="289"/>
            <ac:spMk id="2" creationId="{C7F71CDE-D6F8-DDBA-1DF9-46AD1F74E039}"/>
          </ac:spMkLst>
        </pc:spChg>
        <pc:spChg chg="del">
          <ac:chgData name="亮佑 郭" userId="0ac4c1b3aead664f" providerId="LiveId" clId="{6D0249C2-CDB6-4B5A-AD3A-51DACC1CBF54}" dt="2025-03-01T12:25:28.516" v="161"/>
          <ac:spMkLst>
            <pc:docMk/>
            <pc:sldMk cId="607302404" sldId="289"/>
            <ac:spMk id="3" creationId="{1E7291FA-C8A8-1A79-C2DD-50875A81219A}"/>
          </ac:spMkLst>
        </pc:spChg>
        <pc:spChg chg="add del mod">
          <ac:chgData name="亮佑 郭" userId="0ac4c1b3aead664f" providerId="LiveId" clId="{6D0249C2-CDB6-4B5A-AD3A-51DACC1CBF54}" dt="2025-03-01T12:30:34.958" v="173"/>
          <ac:spMkLst>
            <pc:docMk/>
            <pc:sldMk cId="607302404" sldId="289"/>
            <ac:spMk id="5" creationId="{5F77B2ED-A6E9-D096-C89D-203BBD1309D2}"/>
          </ac:spMkLst>
        </pc:spChg>
        <pc:spChg chg="add mod">
          <ac:chgData name="亮佑 郭" userId="0ac4c1b3aead664f" providerId="LiveId" clId="{6D0249C2-CDB6-4B5A-AD3A-51DACC1CBF54}" dt="2025-03-02T13:07:04.964" v="1468" actId="1076"/>
          <ac:spMkLst>
            <pc:docMk/>
            <pc:sldMk cId="607302404" sldId="289"/>
            <ac:spMk id="6" creationId="{F1B6DDEF-642D-29AB-F060-2C8869EAA1F4}"/>
          </ac:spMkLst>
        </pc:spChg>
        <pc:picChg chg="add mod">
          <ac:chgData name="亮佑 郭" userId="0ac4c1b3aead664f" providerId="LiveId" clId="{6D0249C2-CDB6-4B5A-AD3A-51DACC1CBF54}" dt="2025-03-01T12:25:32.743" v="163" actId="14100"/>
          <ac:picMkLst>
            <pc:docMk/>
            <pc:sldMk cId="607302404" sldId="289"/>
            <ac:picMk id="4" creationId="{A1D057D6-DC39-1357-E773-EBAFE63EACD8}"/>
          </ac:picMkLst>
        </pc:picChg>
      </pc:sldChg>
      <pc:sldChg chg="addSp delSp modSp new mod">
        <pc:chgData name="亮佑 郭" userId="0ac4c1b3aead664f" providerId="LiveId" clId="{6D0249C2-CDB6-4B5A-AD3A-51DACC1CBF54}" dt="2025-03-02T13:07:28.303" v="1492" actId="20577"/>
        <pc:sldMkLst>
          <pc:docMk/>
          <pc:sldMk cId="1302444796" sldId="290"/>
        </pc:sldMkLst>
        <pc:spChg chg="mod">
          <ac:chgData name="亮佑 郭" userId="0ac4c1b3aead664f" providerId="LiveId" clId="{6D0249C2-CDB6-4B5A-AD3A-51DACC1CBF54}" dt="2025-03-01T12:25:55.427" v="169" actId="1076"/>
          <ac:spMkLst>
            <pc:docMk/>
            <pc:sldMk cId="1302444796" sldId="290"/>
            <ac:spMk id="2" creationId="{D8126450-EBC4-B91D-77A2-4D350FE905B7}"/>
          </ac:spMkLst>
        </pc:spChg>
        <pc:spChg chg="del">
          <ac:chgData name="亮佑 郭" userId="0ac4c1b3aead664f" providerId="LiveId" clId="{6D0249C2-CDB6-4B5A-AD3A-51DACC1CBF54}" dt="2025-03-01T12:25:46.805" v="164" actId="22"/>
          <ac:spMkLst>
            <pc:docMk/>
            <pc:sldMk cId="1302444796" sldId="290"/>
            <ac:spMk id="3" creationId="{B9209836-6949-F366-13C8-F77C783DE049}"/>
          </ac:spMkLst>
        </pc:spChg>
        <pc:spChg chg="add mod">
          <ac:chgData name="亮佑 郭" userId="0ac4c1b3aead664f" providerId="LiveId" clId="{6D0249C2-CDB6-4B5A-AD3A-51DACC1CBF54}" dt="2025-03-02T13:07:28.303" v="1492" actId="20577"/>
          <ac:spMkLst>
            <pc:docMk/>
            <pc:sldMk cId="1302444796" sldId="290"/>
            <ac:spMk id="6" creationId="{1ACC9EE2-1A1B-F64C-037C-37D79C10F091}"/>
          </ac:spMkLst>
        </pc:spChg>
        <pc:picChg chg="add mod ord">
          <ac:chgData name="亮佑 郭" userId="0ac4c1b3aead664f" providerId="LiveId" clId="{6D0249C2-CDB6-4B5A-AD3A-51DACC1CBF54}" dt="2025-03-01T12:30:53.152" v="174" actId="1076"/>
          <ac:picMkLst>
            <pc:docMk/>
            <pc:sldMk cId="1302444796" sldId="290"/>
            <ac:picMk id="5" creationId="{30575999-B37B-04FD-0D20-820268306B9F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niel\&#22823;&#23416;\&#22823;&#19977;&#19979;&#27511;&#31243;\&#25511;&#21046;&#24037;&#31243;&#23526;&#39511;\&#23526;&#39511;&#20108;\presentation\2-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轉速</a:t>
            </a:r>
            <a:r>
              <a:rPr lang="en-US" altLang="zh-TW" dirty="0"/>
              <a:t>(rpm)</a:t>
            </a:r>
            <a:endParaRPr lang="zh-TW" altLang="en-US" dirty="0"/>
          </a:p>
        </c:rich>
      </c:tx>
      <c:layout>
        <c:manualLayout>
          <c:xMode val="edge"/>
          <c:yMode val="edge"/>
          <c:x val="1.5506485990400614E-3"/>
          <c:y val="1.91476241617888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工作表1!$A$25</c:f>
              <c:strCache>
                <c:ptCount val="1"/>
                <c:pt idx="0">
                  <c:v>轉速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工作表1!$B$24:$V$24</c:f>
              <c:numCache>
                <c:formatCode>General</c:formatCode>
                <c:ptCount val="21"/>
                <c:pt idx="0">
                  <c:v>-1</c:v>
                </c:pt>
                <c:pt idx="1">
                  <c:v>-2</c:v>
                </c:pt>
                <c:pt idx="2">
                  <c:v>-3</c:v>
                </c:pt>
                <c:pt idx="3">
                  <c:v>-4</c:v>
                </c:pt>
                <c:pt idx="4">
                  <c:v>-5</c:v>
                </c:pt>
                <c:pt idx="5">
                  <c:v>-6</c:v>
                </c:pt>
                <c:pt idx="6">
                  <c:v>-7</c:v>
                </c:pt>
                <c:pt idx="7">
                  <c:v>-8</c:v>
                </c:pt>
                <c:pt idx="8">
                  <c:v>-9</c:v>
                </c:pt>
                <c:pt idx="9">
                  <c:v>-10</c:v>
                </c:pt>
                <c:pt idx="10">
                  <c:v>1</c:v>
                </c:pt>
                <c:pt idx="11">
                  <c:v>2</c:v>
                </c:pt>
                <c:pt idx="12">
                  <c:v>3</c:v>
                </c:pt>
                <c:pt idx="13">
                  <c:v>4</c:v>
                </c:pt>
                <c:pt idx="14">
                  <c:v>5</c:v>
                </c:pt>
                <c:pt idx="15">
                  <c:v>6</c:v>
                </c:pt>
                <c:pt idx="16">
                  <c:v>7</c:v>
                </c:pt>
                <c:pt idx="17">
                  <c:v>8</c:v>
                </c:pt>
                <c:pt idx="18">
                  <c:v>9</c:v>
                </c:pt>
                <c:pt idx="19">
                  <c:v>10</c:v>
                </c:pt>
                <c:pt idx="20">
                  <c:v>0</c:v>
                </c:pt>
              </c:numCache>
            </c:numRef>
          </c:xVal>
          <c:yVal>
            <c:numRef>
              <c:f>工作表1!$B$25:$V$25</c:f>
              <c:numCache>
                <c:formatCode>General</c:formatCode>
                <c:ptCount val="21"/>
                <c:pt idx="0">
                  <c:v>-38.4</c:v>
                </c:pt>
                <c:pt idx="1">
                  <c:v>-58.88</c:v>
                </c:pt>
                <c:pt idx="2">
                  <c:v>-89.6</c:v>
                </c:pt>
                <c:pt idx="3">
                  <c:v>-113.6</c:v>
                </c:pt>
                <c:pt idx="4">
                  <c:v>-140.80000000000001</c:v>
                </c:pt>
                <c:pt idx="5">
                  <c:v>-168.64</c:v>
                </c:pt>
                <c:pt idx="6">
                  <c:v>-192.32</c:v>
                </c:pt>
                <c:pt idx="7">
                  <c:v>-216.96</c:v>
                </c:pt>
                <c:pt idx="8">
                  <c:v>-230.08</c:v>
                </c:pt>
                <c:pt idx="9">
                  <c:v>-230.4</c:v>
                </c:pt>
                <c:pt idx="10">
                  <c:v>30.72</c:v>
                </c:pt>
                <c:pt idx="11">
                  <c:v>58.24</c:v>
                </c:pt>
                <c:pt idx="12">
                  <c:v>81.28</c:v>
                </c:pt>
                <c:pt idx="13">
                  <c:v>110.4</c:v>
                </c:pt>
                <c:pt idx="14">
                  <c:v>134.72</c:v>
                </c:pt>
                <c:pt idx="15">
                  <c:v>163.84</c:v>
                </c:pt>
                <c:pt idx="16">
                  <c:v>183.68</c:v>
                </c:pt>
                <c:pt idx="17">
                  <c:v>212.8</c:v>
                </c:pt>
                <c:pt idx="18">
                  <c:v>213.76</c:v>
                </c:pt>
                <c:pt idx="19">
                  <c:v>213.76</c:v>
                </c:pt>
                <c:pt idx="2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0F9-452B-B1EA-A2BF64A30F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3218159"/>
        <c:axId val="463219823"/>
      </c:scatterChart>
      <c:valAx>
        <c:axId val="4632181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63219823"/>
        <c:crossesAt val="0"/>
        <c:crossBetween val="midCat"/>
      </c:valAx>
      <c:valAx>
        <c:axId val="463219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632181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05ABF-D590-45D6-9362-AC05D4E152AF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014AC-05A3-4B18-9167-9264044A3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8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014AC-05A3-4B18-9167-9264044A34F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899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014AC-05A3-4B18-9167-9264044A34F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678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D8E6-602D-E82C-0849-77A972311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1B2DB4-5FBF-9AF5-C9C5-969FE1611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9083A4-9994-767E-4C54-939A4AEE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6DF6FA-9549-89B3-626C-2EAF4846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10666E-CBC8-6AC3-BEE4-9C836296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52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C185D8-DEE5-0AAA-3422-FA3A0615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12F11B-FA05-BA2A-1773-2B257F076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1F1807-D99E-907E-6EEB-D73318DC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DA372F-CE43-FF24-3DCD-09BDB667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431300-2B67-7B24-BAAE-EBC802BD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38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806F093-B9F7-2F42-E871-1EF217638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38EFC7-EE7C-ECC3-8101-72E306E21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157B67-E511-5835-E5DF-CC3623BB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3F6589-966F-2B40-3926-7C9E8611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827CC0-23C1-88CD-2E7B-DBE2D2D7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50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53919F-EB4A-7824-1E27-E8FA9F82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16C6A-1A5B-D89C-9EBF-6C3B3E81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C8D74-20F9-4DB6-0825-42B6B315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36A5CD-BFB3-7496-BDF7-2E25A469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2C8299-EDCA-E830-C49F-27EA4745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41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C52343-E151-29E5-6209-6C03A288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7BDE0B-4928-6482-22EC-B9E2120FE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A2AA86-C58B-AB35-4CA9-09DF5D30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978246-10BD-2E87-98B8-06BFD3C5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1E4E1A-CBC0-8C1A-79F8-E5194318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4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C962B-6C74-1D6E-A3A1-30450B57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686E65-F4FC-52E0-0C69-316845860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9536B4-4122-D40F-53B4-8553F1BC2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9AA7F4-9480-10E4-565E-B9D1F3C3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1F79C3-F38F-D4AD-970F-FF4A8AFA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18E3A9-0BFD-BC68-6445-8B4F88ED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54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99A50A-269B-42D0-6559-2D72FA3D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6B8FBE-F904-EF51-9474-E050B04D8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669CE0-0111-8A1D-C35E-02C2865B7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089A0C6-9FC6-01F4-3A22-C053C5259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5A995D0-FB65-B035-5CF2-ADE1C0B10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73BE670-6610-67B4-A7C4-06A70F12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029BB8-77A1-65C0-F72C-48294EC2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83D0BAE-5EF6-AA46-4761-A822BFB4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64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0378D-9E3E-2B81-8ACC-503E9070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E5E8ED-93AE-1ED5-EB44-62B2D5F8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473E80-F619-59CE-57C5-14B9896A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AEFA52-3E20-DE13-635F-D7CE23FE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81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A5B9B8-68C2-3633-7B05-5EC428AB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C5FF2A-09D4-C2DE-742D-CB383A2A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54513D-7A31-FF1C-72E5-961AABA2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86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19B5-7A4F-5A6C-B309-952108FAA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442BFB-FE82-0584-FCA3-462CDF1A1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98D8D0-481D-8A4C-F3D0-EA1F12F06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E1B834-D925-70D2-D2ED-FCA3BF0B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8CC5F2-93C3-5A17-8A7D-ACC625A4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30BB92-9595-C2D6-18AB-6E265AB4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98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B67AB-7A2B-EEF1-626A-E689D908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E6C3513-EC5A-5798-0CEB-B034724E7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CC24AA-AFED-61E9-5800-87510A655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A97290-DDD0-84F3-0CBF-37AA7A77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220089-85C6-CB6A-8211-97B63903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355C4A-C216-1C31-E2FB-FB1E411F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83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0E606C1-629E-6627-1243-832368C5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3A7355-6851-FEC1-F244-A2B21A848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7BBA54-D61A-5EA9-7A55-41DDE7764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AA258-0090-479D-81AE-6C5E423E63D8}" type="datetimeFigureOut">
              <a:rPr lang="zh-TW" altLang="en-US" smtClean="0"/>
              <a:t>2025/3/9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B2F16A-7DFB-3EE6-F4B0-AEBE3665A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4DC97C-4284-C82D-57B3-6E7BF48DC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38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實驗二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96E4C0-5E3D-B757-7AC4-4B4BEFDDB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695" y="3744875"/>
            <a:ext cx="2318610" cy="137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44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en-US" altLang="zh-TW" dirty="0"/>
              <a:t>2-2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60" y="1415385"/>
            <a:ext cx="11860280" cy="752580"/>
          </a:xfrm>
          <a:prstGeom prst="rect">
            <a:avLst/>
          </a:prstGeom>
        </p:spPr>
      </p:pic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790569"/>
              </p:ext>
            </p:extLst>
          </p:nvPr>
        </p:nvGraphicFramePr>
        <p:xfrm>
          <a:off x="3023419" y="2391697"/>
          <a:ext cx="6445045" cy="3979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矩形 8"/>
          <p:cNvSpPr/>
          <p:nvPr/>
        </p:nvSpPr>
        <p:spPr>
          <a:xfrm>
            <a:off x="9313766" y="6094304"/>
            <a:ext cx="6719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/>
              <a:t>電壓</a:t>
            </a:r>
            <a:r>
              <a:rPr lang="en-US" altLang="zh-TW" sz="1200" dirty="0"/>
              <a:t>(V)</a:t>
            </a:r>
          </a:p>
        </p:txBody>
      </p:sp>
    </p:spTree>
    <p:extLst>
      <p:ext uri="{BB962C8B-B14F-4D97-AF65-F5344CB8AC3E}">
        <p14:creationId xmlns:p14="http://schemas.microsoft.com/office/powerpoint/2010/main" val="3252962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40979B-6A23-6DCB-18AD-4C2BFCDA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/>
          <a:lstStyle/>
          <a:p>
            <a:r>
              <a:rPr lang="zh-TW" altLang="en-US" dirty="0"/>
              <a:t>實驗</a:t>
            </a:r>
            <a:r>
              <a:rPr lang="en-US" altLang="zh-TW" dirty="0"/>
              <a:t>2-3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FFC5DC-1A60-E612-CF17-C2226CBE0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88" y="1332879"/>
            <a:ext cx="11779112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7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EF36D15-B5D9-CA3F-DF37-1F15F5B7C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100759"/>
              </p:ext>
            </p:extLst>
          </p:nvPr>
        </p:nvGraphicFramePr>
        <p:xfrm>
          <a:off x="1380760" y="274320"/>
          <a:ext cx="9490441" cy="59553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70496">
                  <a:extLst>
                    <a:ext uri="{9D8B030D-6E8A-4147-A177-3AD203B41FA5}">
                      <a16:colId xmlns:a16="http://schemas.microsoft.com/office/drawing/2014/main" val="4280775265"/>
                    </a:ext>
                  </a:extLst>
                </a:gridCol>
                <a:gridCol w="1706151">
                  <a:extLst>
                    <a:ext uri="{9D8B030D-6E8A-4147-A177-3AD203B41FA5}">
                      <a16:colId xmlns:a16="http://schemas.microsoft.com/office/drawing/2014/main" val="2796294173"/>
                    </a:ext>
                  </a:extLst>
                </a:gridCol>
                <a:gridCol w="679262">
                  <a:extLst>
                    <a:ext uri="{9D8B030D-6E8A-4147-A177-3AD203B41FA5}">
                      <a16:colId xmlns:a16="http://schemas.microsoft.com/office/drawing/2014/main" val="957032113"/>
                    </a:ext>
                  </a:extLst>
                </a:gridCol>
                <a:gridCol w="922422">
                  <a:extLst>
                    <a:ext uri="{9D8B030D-6E8A-4147-A177-3AD203B41FA5}">
                      <a16:colId xmlns:a16="http://schemas.microsoft.com/office/drawing/2014/main" val="487400265"/>
                    </a:ext>
                  </a:extLst>
                </a:gridCol>
                <a:gridCol w="922422">
                  <a:extLst>
                    <a:ext uri="{9D8B030D-6E8A-4147-A177-3AD203B41FA5}">
                      <a16:colId xmlns:a16="http://schemas.microsoft.com/office/drawing/2014/main" val="2566721393"/>
                    </a:ext>
                  </a:extLst>
                </a:gridCol>
                <a:gridCol w="922422">
                  <a:extLst>
                    <a:ext uri="{9D8B030D-6E8A-4147-A177-3AD203B41FA5}">
                      <a16:colId xmlns:a16="http://schemas.microsoft.com/office/drawing/2014/main" val="3201969558"/>
                    </a:ext>
                  </a:extLst>
                </a:gridCol>
                <a:gridCol w="922422">
                  <a:extLst>
                    <a:ext uri="{9D8B030D-6E8A-4147-A177-3AD203B41FA5}">
                      <a16:colId xmlns:a16="http://schemas.microsoft.com/office/drawing/2014/main" val="3714661754"/>
                    </a:ext>
                  </a:extLst>
                </a:gridCol>
                <a:gridCol w="922422">
                  <a:extLst>
                    <a:ext uri="{9D8B030D-6E8A-4147-A177-3AD203B41FA5}">
                      <a16:colId xmlns:a16="http://schemas.microsoft.com/office/drawing/2014/main" val="1279774542"/>
                    </a:ext>
                  </a:extLst>
                </a:gridCol>
                <a:gridCol w="922422">
                  <a:extLst>
                    <a:ext uri="{9D8B030D-6E8A-4147-A177-3AD203B41FA5}">
                      <a16:colId xmlns:a16="http://schemas.microsoft.com/office/drawing/2014/main" val="3084245494"/>
                    </a:ext>
                  </a:extLst>
                </a:gridCol>
              </a:tblGrid>
              <a:tr h="2884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電壓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en-US" altLang="zh-T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en-US" altLang="zh-T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en-US" altLang="zh-T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en-US" altLang="zh-T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en-US" altLang="zh-T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en-US" altLang="zh-T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en-US" altLang="zh-T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</a:t>
                      </a:r>
                      <a:endParaRPr lang="en-US" altLang="zh-TW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extLst>
                  <a:ext uri="{0D108BD9-81ED-4DB2-BD59-A6C34878D82A}">
                    <a16:rowId xmlns:a16="http://schemas.microsoft.com/office/drawing/2014/main" val="988525106"/>
                  </a:ext>
                </a:extLst>
              </a:tr>
              <a:tr h="566684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1V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穩態電壓</a:t>
                      </a:r>
                    </a:p>
                    <a:p>
                      <a:pPr algn="ctr"/>
                      <a:r>
                        <a:rPr lang="en-US" altLang="zh-TW" sz="1600" dirty="0"/>
                        <a:t>ω_{</a:t>
                      </a:r>
                      <a:r>
                        <a:rPr lang="en-US" altLang="zh-TW" sz="1600" dirty="0" err="1"/>
                        <a:t>t,ss</a:t>
                      </a:r>
                      <a:r>
                        <a:rPr lang="en-US" altLang="zh-TW" sz="1600" dirty="0"/>
                        <a:t>} (V)</a:t>
                      </a:r>
                      <a:endParaRPr lang="en-US" altLang="zh-TW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extLst>
                  <a:ext uri="{0D108BD9-81ED-4DB2-BD59-A6C34878D82A}">
                    <a16:rowId xmlns:a16="http://schemas.microsoft.com/office/drawing/2014/main" val="1049336969"/>
                  </a:ext>
                </a:extLst>
              </a:tr>
              <a:tr h="566684">
                <a:tc v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1060" marR="71060" marT="35530" marB="35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轉速</a:t>
                      </a:r>
                    </a:p>
                    <a:p>
                      <a:pPr algn="ctr"/>
                      <a:r>
                        <a:rPr lang="el-GR" sz="1600" dirty="0"/>
                        <a:t>ω (</a:t>
                      </a:r>
                      <a:r>
                        <a:rPr lang="en-US" sz="1600" dirty="0"/>
                        <a:t>rpm)</a:t>
                      </a:r>
                      <a:endParaRPr 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37.12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36.48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33.92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30.72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27.52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24.96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22.72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35888852"/>
                  </a:ext>
                </a:extLst>
              </a:tr>
              <a:tr h="566684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3V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穩態電壓</a:t>
                      </a:r>
                    </a:p>
                    <a:p>
                      <a:pPr algn="ctr"/>
                      <a:r>
                        <a:rPr lang="en-US" altLang="zh-TW" sz="1600" dirty="0"/>
                        <a:t>ω_{</a:t>
                      </a:r>
                      <a:r>
                        <a:rPr lang="en-US" altLang="zh-TW" sz="1600" dirty="0" err="1"/>
                        <a:t>t,ss</a:t>
                      </a:r>
                      <a:r>
                        <a:rPr lang="en-US" altLang="zh-TW" sz="1600" dirty="0"/>
                        <a:t>} (V)</a:t>
                      </a:r>
                      <a:endParaRPr lang="en-US" altLang="zh-TW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extLst>
                  <a:ext uri="{0D108BD9-81ED-4DB2-BD59-A6C34878D82A}">
                    <a16:rowId xmlns:a16="http://schemas.microsoft.com/office/drawing/2014/main" val="2828141730"/>
                  </a:ext>
                </a:extLst>
              </a:tr>
              <a:tr h="566684">
                <a:tc v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1060" marR="71060" marT="35530" marB="35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轉速</a:t>
                      </a:r>
                    </a:p>
                    <a:p>
                      <a:pPr algn="ctr"/>
                      <a:r>
                        <a:rPr lang="el-GR" sz="1600" dirty="0"/>
                        <a:t>ω (</a:t>
                      </a:r>
                      <a:r>
                        <a:rPr lang="en-US" sz="1600" dirty="0"/>
                        <a:t>rpm)</a:t>
                      </a:r>
                      <a:endParaRPr 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82.88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80.96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76.48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69.76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60.48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54.72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50.24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2049400"/>
                  </a:ext>
                </a:extLst>
              </a:tr>
              <a:tr h="566684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5V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穩態電壓</a:t>
                      </a:r>
                    </a:p>
                    <a:p>
                      <a:pPr algn="ctr"/>
                      <a:r>
                        <a:rPr lang="en-US" altLang="zh-TW" sz="1600" dirty="0"/>
                        <a:t>ω_{</a:t>
                      </a:r>
                      <a:r>
                        <a:rPr lang="en-US" altLang="zh-TW" sz="1600" dirty="0" err="1"/>
                        <a:t>t,ss</a:t>
                      </a:r>
                      <a:r>
                        <a:rPr lang="en-US" altLang="zh-TW" sz="1600" dirty="0"/>
                        <a:t>} (V)</a:t>
                      </a:r>
                      <a:endParaRPr lang="en-US" altLang="zh-TW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extLst>
                  <a:ext uri="{0D108BD9-81ED-4DB2-BD59-A6C34878D82A}">
                    <a16:rowId xmlns:a16="http://schemas.microsoft.com/office/drawing/2014/main" val="369478914"/>
                  </a:ext>
                </a:extLst>
              </a:tr>
              <a:tr h="566684">
                <a:tc v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1060" marR="71060" marT="35530" marB="35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轉速</a:t>
                      </a:r>
                    </a:p>
                    <a:p>
                      <a:pPr algn="ctr"/>
                      <a:r>
                        <a:rPr lang="el-GR" sz="1600" dirty="0"/>
                        <a:t>ω (</a:t>
                      </a:r>
                      <a:r>
                        <a:rPr lang="en-US" sz="1600" dirty="0"/>
                        <a:t>rpm)</a:t>
                      </a:r>
                      <a:endParaRPr 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136.96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135.04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125.76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112.64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101.76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89.6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82.24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1978407"/>
                  </a:ext>
                </a:extLst>
              </a:tr>
              <a:tr h="566684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7V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穩態電壓</a:t>
                      </a:r>
                    </a:p>
                    <a:p>
                      <a:pPr algn="ctr"/>
                      <a:r>
                        <a:rPr lang="en-US" altLang="zh-TW" sz="1600" dirty="0"/>
                        <a:t>ω_{</a:t>
                      </a:r>
                      <a:r>
                        <a:rPr lang="en-US" altLang="zh-TW" sz="1600" dirty="0" err="1"/>
                        <a:t>t,ss</a:t>
                      </a:r>
                      <a:r>
                        <a:rPr lang="en-US" altLang="zh-TW" sz="1600" dirty="0"/>
                        <a:t>} (V)</a:t>
                      </a:r>
                      <a:endParaRPr lang="en-US" altLang="zh-TW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extLst>
                  <a:ext uri="{0D108BD9-81ED-4DB2-BD59-A6C34878D82A}">
                    <a16:rowId xmlns:a16="http://schemas.microsoft.com/office/drawing/2014/main" val="20859261"/>
                  </a:ext>
                </a:extLst>
              </a:tr>
              <a:tr h="566684">
                <a:tc v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1060" marR="71060" marT="35530" marB="35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/>
                        <a:t>轉速</a:t>
                      </a:r>
                    </a:p>
                    <a:p>
                      <a:pPr algn="ctr"/>
                      <a:r>
                        <a:rPr lang="el-GR" sz="1600"/>
                        <a:t>ω (</a:t>
                      </a:r>
                      <a:r>
                        <a:rPr lang="en-US" sz="1600"/>
                        <a:t>rpm)</a:t>
                      </a:r>
                      <a:endParaRPr lang="en-US" sz="160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187.84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184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170.88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154.88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133.76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115.84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103.68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34624962"/>
                  </a:ext>
                </a:extLst>
              </a:tr>
              <a:tr h="566684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9V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/>
                        <a:t>穩態電壓</a:t>
                      </a:r>
                    </a:p>
                    <a:p>
                      <a:pPr algn="ctr"/>
                      <a:r>
                        <a:rPr lang="en-US" altLang="zh-TW" sz="1600"/>
                        <a:t>ω_{t,ss} (V)</a:t>
                      </a:r>
                      <a:endParaRPr lang="en-US" altLang="zh-TW" sz="160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extLst>
                  <a:ext uri="{0D108BD9-81ED-4DB2-BD59-A6C34878D82A}">
                    <a16:rowId xmlns:a16="http://schemas.microsoft.com/office/drawing/2014/main" val="3335432385"/>
                  </a:ext>
                </a:extLst>
              </a:tr>
              <a:tr h="566684">
                <a:tc v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1060" marR="71060" marT="35530" marB="35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/>
                        <a:t>轉速</a:t>
                      </a:r>
                    </a:p>
                    <a:p>
                      <a:pPr algn="ctr"/>
                      <a:r>
                        <a:rPr lang="el-GR" sz="1600"/>
                        <a:t>ω (</a:t>
                      </a:r>
                      <a:r>
                        <a:rPr lang="en-US" sz="1600"/>
                        <a:t>rpm)</a:t>
                      </a:r>
                      <a:endParaRPr lang="en-US" sz="160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1060" marR="71060" marT="35530" marB="3553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212.8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208.32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187.84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157.12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136.32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110.08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103.68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452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681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ED011F5-B30C-EBDF-7B0E-230330696829}"/>
              </a:ext>
            </a:extLst>
          </p:cNvPr>
          <p:cNvSpPr txBox="1">
            <a:spLocks/>
          </p:cNvSpPr>
          <p:nvPr/>
        </p:nvSpPr>
        <p:spPr>
          <a:xfrm>
            <a:off x="838200" y="1265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實驗</a:t>
            </a:r>
            <a:r>
              <a:rPr lang="en-US" altLang="zh-TW" dirty="0"/>
              <a:t>2-3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DCB5E85-888C-244D-5645-351C2D0913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31" b="43843"/>
          <a:stretch/>
        </p:blipFill>
        <p:spPr>
          <a:xfrm>
            <a:off x="924962" y="1452149"/>
            <a:ext cx="10435466" cy="74439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962" y="2196548"/>
            <a:ext cx="4663054" cy="384016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62" y="2196548"/>
            <a:ext cx="4522858" cy="384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97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問題討論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6C373EA-BEA5-EE7D-FC71-D07B1B7C7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5170"/>
            <a:ext cx="11201400" cy="2190459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48019821-10A0-DE98-D7D9-77368D3AA6C6}"/>
              </a:ext>
            </a:extLst>
          </p:cNvPr>
          <p:cNvSpPr txBox="1"/>
          <p:nvPr/>
        </p:nvSpPr>
        <p:spPr>
          <a:xfrm>
            <a:off x="9412356" y="2176670"/>
            <a:ext cx="146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1961476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00D8F0-D09A-3D6F-19E9-52861823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問題討論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AC32AA6-418A-B882-BC04-10D083153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29" y="1690688"/>
            <a:ext cx="10744200" cy="96202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1786404-8D82-4D7C-574F-AF4267503E78}"/>
              </a:ext>
            </a:extLst>
          </p:cNvPr>
          <p:cNvSpPr txBox="1"/>
          <p:nvPr/>
        </p:nvSpPr>
        <p:spPr>
          <a:xfrm>
            <a:off x="1220027" y="3187293"/>
            <a:ext cx="1001118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機構單元中的直流馬達，其轉動軸與輸出轉軸之間的減速比為 </a:t>
            </a:r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1:32</a:t>
            </a:r>
            <a:r>
              <a:rPr lang="zh-TW" altLang="en-US" sz="24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，即輸出軸的轉速為馬達轉軸轉速的</a:t>
            </a:r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1/32</a:t>
            </a:r>
            <a:r>
              <a:rPr lang="zh-TW" altLang="en-US" sz="24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。 </a:t>
            </a:r>
            <a:endParaRPr lang="en-US" altLang="zh-TW" sz="2400" b="0" i="0" u="none" strike="noStrike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若轉速過高，硬體無法承受過大的負荷，因此需要透過減速來降低轉速，確保系統穩定運作。 </a:t>
            </a:r>
            <a:endParaRPr lang="en-US" altLang="zh-TW" sz="2400" b="0" i="0" u="none" strike="noStrike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4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減速的過程不會改變直流馬達系統的轉移函數，因此對其數學模型沒有影響。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5528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EF5116A-BCA9-C12B-5988-ACF1B4442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12" y="1690688"/>
            <a:ext cx="6854688" cy="516783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F0F24871-7E6E-6347-BF59-1F8F0DD9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問題討論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7D3B9C4-3ED0-C771-1F02-0EBEA92DE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586" y="2435448"/>
            <a:ext cx="935029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當負載增加時，馬達為了提供足夠的力矩來克服額外的負載，所需的電樞電流會增加。然而，隨著電樞電流的增大，電樞電阻上的壓降也會上升，導致施加在馬達上的有效電壓降低，進而使馬達的轉速下降。</a:t>
            </a:r>
          </a:p>
        </p:txBody>
      </p:sp>
    </p:spTree>
    <p:extLst>
      <p:ext uri="{BB962C8B-B14F-4D97-AF65-F5344CB8AC3E}">
        <p14:creationId xmlns:p14="http://schemas.microsoft.com/office/powerpoint/2010/main" val="187605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2-1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44" y="1610741"/>
            <a:ext cx="10204476" cy="51440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26" y="2396273"/>
            <a:ext cx="9692511" cy="37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8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en-US" altLang="zh-TW" dirty="0"/>
              <a:t>2-1 (</a:t>
            </a:r>
            <a:r>
              <a:rPr lang="zh-TW" altLang="en-US" dirty="0"/>
              <a:t>軟體模擬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80" y="1543204"/>
            <a:ext cx="11267240" cy="118033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33667"/>
            <a:ext cx="3453962" cy="318093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122" y="3133667"/>
            <a:ext cx="3453961" cy="318093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161" y="3133667"/>
            <a:ext cx="3453961" cy="318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1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en-US" altLang="zh-TW" dirty="0"/>
              <a:t>2-1 (</a:t>
            </a:r>
            <a:r>
              <a:rPr lang="zh-TW" altLang="en-US" dirty="0"/>
              <a:t>實驗結果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80" y="1543204"/>
            <a:ext cx="11267240" cy="118033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189" y="2723535"/>
            <a:ext cx="4571622" cy="384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en-US" altLang="zh-TW" dirty="0"/>
              <a:t>2-1(</a:t>
            </a:r>
            <a:r>
              <a:rPr lang="zh-TW" altLang="en-US" dirty="0"/>
              <a:t>軟體模擬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26" y="1690688"/>
            <a:ext cx="11450250" cy="75132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64" y="2607123"/>
            <a:ext cx="11392871" cy="344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2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en-US" altLang="zh-TW" dirty="0"/>
              <a:t>2-1(</a:t>
            </a:r>
            <a:r>
              <a:rPr lang="zh-TW" altLang="en-US" dirty="0"/>
              <a:t>軟體模擬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26" y="1690688"/>
            <a:ext cx="11450250" cy="75132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7" y="2600513"/>
            <a:ext cx="3993022" cy="367738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511" y="2600513"/>
            <a:ext cx="3993022" cy="367738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489" y="2600513"/>
            <a:ext cx="3993022" cy="367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en-US" altLang="zh-TW" dirty="0"/>
              <a:t>2-1(</a:t>
            </a:r>
            <a:r>
              <a:rPr lang="zh-TW" altLang="en-US" dirty="0"/>
              <a:t>實驗驗證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26" y="1690688"/>
            <a:ext cx="11450250" cy="75132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215" y="2638662"/>
            <a:ext cx="4571622" cy="384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8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en-US" altLang="zh-TW" dirty="0"/>
              <a:t>2-1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1690688"/>
            <a:ext cx="720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表</a:t>
            </a:r>
            <a:r>
              <a:rPr lang="en-US" altLang="zh-TW" dirty="0"/>
              <a:t>2-1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414986"/>
              </p:ext>
            </p:extLst>
          </p:nvPr>
        </p:nvGraphicFramePr>
        <p:xfrm>
          <a:off x="1202635" y="2060021"/>
          <a:ext cx="10376450" cy="3424916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27743">
                  <a:extLst>
                    <a:ext uri="{9D8B030D-6E8A-4147-A177-3AD203B41FA5}">
                      <a16:colId xmlns:a16="http://schemas.microsoft.com/office/drawing/2014/main" val="3002107749"/>
                    </a:ext>
                  </a:extLst>
                </a:gridCol>
                <a:gridCol w="968306">
                  <a:extLst>
                    <a:ext uri="{9D8B030D-6E8A-4147-A177-3AD203B41FA5}">
                      <a16:colId xmlns:a16="http://schemas.microsoft.com/office/drawing/2014/main" val="1345156943"/>
                    </a:ext>
                  </a:extLst>
                </a:gridCol>
                <a:gridCol w="968306">
                  <a:extLst>
                    <a:ext uri="{9D8B030D-6E8A-4147-A177-3AD203B41FA5}">
                      <a16:colId xmlns:a16="http://schemas.microsoft.com/office/drawing/2014/main" val="189055146"/>
                    </a:ext>
                  </a:extLst>
                </a:gridCol>
                <a:gridCol w="1033953">
                  <a:extLst>
                    <a:ext uri="{9D8B030D-6E8A-4147-A177-3AD203B41FA5}">
                      <a16:colId xmlns:a16="http://schemas.microsoft.com/office/drawing/2014/main" val="1127143210"/>
                    </a:ext>
                  </a:extLst>
                </a:gridCol>
                <a:gridCol w="968306">
                  <a:extLst>
                    <a:ext uri="{9D8B030D-6E8A-4147-A177-3AD203B41FA5}">
                      <a16:colId xmlns:a16="http://schemas.microsoft.com/office/drawing/2014/main" val="4245192262"/>
                    </a:ext>
                  </a:extLst>
                </a:gridCol>
                <a:gridCol w="968306">
                  <a:extLst>
                    <a:ext uri="{9D8B030D-6E8A-4147-A177-3AD203B41FA5}">
                      <a16:colId xmlns:a16="http://schemas.microsoft.com/office/drawing/2014/main" val="941336253"/>
                    </a:ext>
                  </a:extLst>
                </a:gridCol>
                <a:gridCol w="968306">
                  <a:extLst>
                    <a:ext uri="{9D8B030D-6E8A-4147-A177-3AD203B41FA5}">
                      <a16:colId xmlns:a16="http://schemas.microsoft.com/office/drawing/2014/main" val="712722266"/>
                    </a:ext>
                  </a:extLst>
                </a:gridCol>
                <a:gridCol w="968306">
                  <a:extLst>
                    <a:ext uri="{9D8B030D-6E8A-4147-A177-3AD203B41FA5}">
                      <a16:colId xmlns:a16="http://schemas.microsoft.com/office/drawing/2014/main" val="2998711642"/>
                    </a:ext>
                  </a:extLst>
                </a:gridCol>
                <a:gridCol w="968306">
                  <a:extLst>
                    <a:ext uri="{9D8B030D-6E8A-4147-A177-3AD203B41FA5}">
                      <a16:colId xmlns:a16="http://schemas.microsoft.com/office/drawing/2014/main" val="2661453974"/>
                    </a:ext>
                  </a:extLst>
                </a:gridCol>
                <a:gridCol w="968306">
                  <a:extLst>
                    <a:ext uri="{9D8B030D-6E8A-4147-A177-3AD203B41FA5}">
                      <a16:colId xmlns:a16="http://schemas.microsoft.com/office/drawing/2014/main" val="2838930956"/>
                    </a:ext>
                  </a:extLst>
                </a:gridCol>
                <a:gridCol w="968306">
                  <a:extLst>
                    <a:ext uri="{9D8B030D-6E8A-4147-A177-3AD203B41FA5}">
                      <a16:colId xmlns:a16="http://schemas.microsoft.com/office/drawing/2014/main" val="1424601563"/>
                    </a:ext>
                  </a:extLst>
                </a:gridCol>
              </a:tblGrid>
              <a:tr h="85622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項目</a:t>
                      </a: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E_a</a:t>
                      </a:r>
                      <a:r>
                        <a:rPr lang="en-US" sz="1600" u="none" strike="noStrike" dirty="0">
                          <a:effectLst/>
                        </a:rPr>
                        <a:t>(v)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w_t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ss</a:t>
                      </a:r>
                      <a:r>
                        <a:rPr lang="en-US" sz="1600" u="none" strike="noStrike" dirty="0">
                          <a:effectLst/>
                        </a:rPr>
                        <a:t> (v)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gain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w_t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tau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1142"/>
                  </a:ext>
                </a:extLst>
              </a:tr>
              <a:tr h="856229">
                <a:tc vMerge="1">
                  <a:txBody>
                    <a:bodyPr/>
                    <a:lstStyle/>
                    <a:p>
                      <a:pPr algn="ctr" fontAlgn="b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100%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50%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100%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50%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100%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50%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100%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50%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100%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50%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85972599"/>
                  </a:ext>
                </a:extLst>
              </a:tr>
              <a:tr h="856229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u="none" strike="noStrike" dirty="0">
                          <a:effectLst/>
                        </a:rPr>
                        <a:t>實驗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5.05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5.05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5.05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5.05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3.2017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3.2017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0.46875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0.94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83586204"/>
                  </a:ext>
                </a:extLst>
              </a:tr>
              <a:tr h="856229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u="none" strike="noStrike" dirty="0">
                          <a:effectLst/>
                        </a:rPr>
                        <a:t>理論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3.17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3.17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0.4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0.8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90232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218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en-US" altLang="zh-TW" dirty="0"/>
              <a:t>2-2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2172981"/>
            <a:ext cx="720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表</a:t>
            </a:r>
            <a:r>
              <a:rPr lang="en-US" altLang="zh-TW" dirty="0"/>
              <a:t>2-2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413123"/>
              </p:ext>
            </p:extLst>
          </p:nvPr>
        </p:nvGraphicFramePr>
        <p:xfrm>
          <a:off x="1143000" y="2454965"/>
          <a:ext cx="10210795" cy="3568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5282">
                  <a:extLst>
                    <a:ext uri="{9D8B030D-6E8A-4147-A177-3AD203B41FA5}">
                      <a16:colId xmlns:a16="http://schemas.microsoft.com/office/drawing/2014/main" val="185216890"/>
                    </a:ext>
                  </a:extLst>
                </a:gridCol>
                <a:gridCol w="955282">
                  <a:extLst>
                    <a:ext uri="{9D8B030D-6E8A-4147-A177-3AD203B41FA5}">
                      <a16:colId xmlns:a16="http://schemas.microsoft.com/office/drawing/2014/main" val="85351529"/>
                    </a:ext>
                  </a:extLst>
                </a:gridCol>
                <a:gridCol w="955282">
                  <a:extLst>
                    <a:ext uri="{9D8B030D-6E8A-4147-A177-3AD203B41FA5}">
                      <a16:colId xmlns:a16="http://schemas.microsoft.com/office/drawing/2014/main" val="14158978"/>
                    </a:ext>
                  </a:extLst>
                </a:gridCol>
                <a:gridCol w="1020414">
                  <a:extLst>
                    <a:ext uri="{9D8B030D-6E8A-4147-A177-3AD203B41FA5}">
                      <a16:colId xmlns:a16="http://schemas.microsoft.com/office/drawing/2014/main" val="3235235046"/>
                    </a:ext>
                  </a:extLst>
                </a:gridCol>
                <a:gridCol w="955282">
                  <a:extLst>
                    <a:ext uri="{9D8B030D-6E8A-4147-A177-3AD203B41FA5}">
                      <a16:colId xmlns:a16="http://schemas.microsoft.com/office/drawing/2014/main" val="146107668"/>
                    </a:ext>
                  </a:extLst>
                </a:gridCol>
                <a:gridCol w="694554">
                  <a:extLst>
                    <a:ext uri="{9D8B030D-6E8A-4147-A177-3AD203B41FA5}">
                      <a16:colId xmlns:a16="http://schemas.microsoft.com/office/drawing/2014/main" val="2644024839"/>
                    </a:ext>
                  </a:extLst>
                </a:gridCol>
                <a:gridCol w="853571">
                  <a:extLst>
                    <a:ext uri="{9D8B030D-6E8A-4147-A177-3AD203B41FA5}">
                      <a16:colId xmlns:a16="http://schemas.microsoft.com/office/drawing/2014/main" val="2681286785"/>
                    </a:ext>
                  </a:extLst>
                </a:gridCol>
                <a:gridCol w="955282">
                  <a:extLst>
                    <a:ext uri="{9D8B030D-6E8A-4147-A177-3AD203B41FA5}">
                      <a16:colId xmlns:a16="http://schemas.microsoft.com/office/drawing/2014/main" val="1991272034"/>
                    </a:ext>
                  </a:extLst>
                </a:gridCol>
                <a:gridCol w="955282">
                  <a:extLst>
                    <a:ext uri="{9D8B030D-6E8A-4147-A177-3AD203B41FA5}">
                      <a16:colId xmlns:a16="http://schemas.microsoft.com/office/drawing/2014/main" val="3148557774"/>
                    </a:ext>
                  </a:extLst>
                </a:gridCol>
                <a:gridCol w="955282">
                  <a:extLst>
                    <a:ext uri="{9D8B030D-6E8A-4147-A177-3AD203B41FA5}">
                      <a16:colId xmlns:a16="http://schemas.microsoft.com/office/drawing/2014/main" val="1704899746"/>
                    </a:ext>
                  </a:extLst>
                </a:gridCol>
                <a:gridCol w="955282">
                  <a:extLst>
                    <a:ext uri="{9D8B030D-6E8A-4147-A177-3AD203B41FA5}">
                      <a16:colId xmlns:a16="http://schemas.microsoft.com/office/drawing/2014/main" val="1382022940"/>
                    </a:ext>
                  </a:extLst>
                </a:gridCol>
              </a:tblGrid>
              <a:tr h="562493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u="none" strike="noStrike" dirty="0">
                          <a:effectLst/>
                        </a:rPr>
                        <a:t>輸入電壓</a:t>
                      </a:r>
                      <a:r>
                        <a:rPr lang="en-US" altLang="zh-TW" sz="1600" u="none" strike="noStrike" dirty="0">
                          <a:effectLst/>
                        </a:rPr>
                        <a:t>(V)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7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10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98523708"/>
                  </a:ext>
                </a:extLst>
              </a:tr>
              <a:tr h="562493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u="none" strike="noStrike" dirty="0">
                          <a:effectLst/>
                        </a:rPr>
                        <a:t>穩態電壓</a:t>
                      </a:r>
                      <a:r>
                        <a:rPr lang="en-US" altLang="zh-TW" sz="1600" u="none" strike="noStrike" dirty="0">
                          <a:effectLst/>
                        </a:rPr>
                        <a:t>(V)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10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66093011"/>
                  </a:ext>
                </a:extLst>
              </a:tr>
              <a:tr h="528629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u="none" strike="noStrike" dirty="0">
                          <a:effectLst/>
                        </a:rPr>
                        <a:t>轉速</a:t>
                      </a:r>
                      <a:r>
                        <a:rPr lang="en-US" altLang="zh-TW" sz="1600" u="none" strike="noStrike" dirty="0">
                          <a:effectLst/>
                        </a:rPr>
                        <a:t>(rpm)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30.72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58.24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81.28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110.4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134.72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163.84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183.68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212.8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213.76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213.76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91189840"/>
                  </a:ext>
                </a:extLst>
              </a:tr>
              <a:tr h="562493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u="none" strike="noStrike" dirty="0">
                          <a:effectLst/>
                        </a:rPr>
                        <a:t>輸入電壓</a:t>
                      </a:r>
                      <a:r>
                        <a:rPr lang="en-US" altLang="zh-TW" sz="1600" u="none" strike="noStrike" dirty="0">
                          <a:effectLst/>
                        </a:rPr>
                        <a:t>(V)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-1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-2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-3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-4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-5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-6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-7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-8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-9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-10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46327354"/>
                  </a:ext>
                </a:extLst>
              </a:tr>
              <a:tr h="562493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u="none" strike="noStrike" dirty="0">
                          <a:effectLst/>
                        </a:rPr>
                        <a:t>穩態電壓</a:t>
                      </a:r>
                      <a:r>
                        <a:rPr lang="en-US" altLang="zh-TW" sz="1600" u="none" strike="noStrike" dirty="0">
                          <a:effectLst/>
                        </a:rPr>
                        <a:t>(V)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-1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-10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38145038"/>
                  </a:ext>
                </a:extLst>
              </a:tr>
              <a:tr h="789546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u="none" strike="noStrike" dirty="0">
                          <a:effectLst/>
                        </a:rPr>
                        <a:t>轉速</a:t>
                      </a:r>
                      <a:r>
                        <a:rPr lang="en-US" altLang="zh-TW" sz="1600" u="none" strike="noStrike" dirty="0">
                          <a:effectLst/>
                        </a:rPr>
                        <a:t>(rpm)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-38.4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-58.88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-89.6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-113.6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-140.8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-168.64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-192.32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-216.96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>
                          <a:effectLst/>
                        </a:rPr>
                        <a:t>-230.08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u="none" strike="noStrike" dirty="0">
                          <a:effectLst/>
                        </a:rPr>
                        <a:t>-230.4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61138196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90" y="1389650"/>
            <a:ext cx="9802593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65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</TotalTime>
  <Words>543</Words>
  <Application>Microsoft Office PowerPoint</Application>
  <PresentationFormat>寬螢幕</PresentationFormat>
  <Paragraphs>234</Paragraphs>
  <Slides>16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新細明體</vt:lpstr>
      <vt:lpstr>標楷體</vt:lpstr>
      <vt:lpstr>Arial</vt:lpstr>
      <vt:lpstr>Calibri</vt:lpstr>
      <vt:lpstr>Times New Roman</vt:lpstr>
      <vt:lpstr>Office 佈景主題</vt:lpstr>
      <vt:lpstr>實驗二</vt:lpstr>
      <vt:lpstr>實驗2-1</vt:lpstr>
      <vt:lpstr>實驗2-1 (軟體模擬)</vt:lpstr>
      <vt:lpstr>實驗2-1 (實驗結果)</vt:lpstr>
      <vt:lpstr>實驗2-1(軟體模擬)</vt:lpstr>
      <vt:lpstr>實驗2-1(軟體模擬)</vt:lpstr>
      <vt:lpstr>實驗2-1(實驗驗證)</vt:lpstr>
      <vt:lpstr>實驗2-1</vt:lpstr>
      <vt:lpstr>實驗2-2</vt:lpstr>
      <vt:lpstr>實驗2-2</vt:lpstr>
      <vt:lpstr>實驗2-3</vt:lpstr>
      <vt:lpstr>PowerPoint 簡報</vt:lpstr>
      <vt:lpstr>PowerPoint 簡報</vt:lpstr>
      <vt:lpstr>問題討論</vt:lpstr>
      <vt:lpstr>問題討論</vt:lpstr>
      <vt:lpstr>問題討論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實驗一</dc:title>
  <dc:creator>葉一</dc:creator>
  <cp:lastModifiedBy>葉一</cp:lastModifiedBy>
  <cp:revision>57</cp:revision>
  <dcterms:created xsi:type="dcterms:W3CDTF">2025-02-27T08:29:16Z</dcterms:created>
  <dcterms:modified xsi:type="dcterms:W3CDTF">2025-03-09T07:11:35Z</dcterms:modified>
</cp:coreProperties>
</file>