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18" r:id="rId4"/>
    <p:sldId id="319" r:id="rId5"/>
    <p:sldId id="320" r:id="rId6"/>
    <p:sldId id="326" r:id="rId7"/>
    <p:sldId id="325" r:id="rId8"/>
    <p:sldId id="321" r:id="rId9"/>
    <p:sldId id="322" r:id="rId10"/>
    <p:sldId id="323" r:id="rId11"/>
    <p:sldId id="324" r:id="rId12"/>
    <p:sldId id="327" r:id="rId13"/>
    <p:sldId id="329" r:id="rId14"/>
    <p:sldId id="328" r:id="rId15"/>
    <p:sldId id="330" r:id="rId16"/>
    <p:sldId id="331" r:id="rId17"/>
    <p:sldId id="332" r:id="rId18"/>
    <p:sldId id="335" r:id="rId19"/>
    <p:sldId id="334" r:id="rId20"/>
    <p:sldId id="333" r:id="rId21"/>
    <p:sldId id="336" r:id="rId22"/>
    <p:sldId id="337" r:id="rId23"/>
    <p:sldId id="338" r:id="rId24"/>
    <p:sldId id="339" r:id="rId25"/>
    <p:sldId id="302" r:id="rId26"/>
    <p:sldId id="340" r:id="rId27"/>
    <p:sldId id="341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2604" autoAdjust="0"/>
  </p:normalViewPr>
  <p:slideViewPr>
    <p:cSldViewPr snapToGrid="0">
      <p:cViewPr varScale="1">
        <p:scale>
          <a:sx n="65" d="100"/>
          <a:sy n="65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亮佑 郭" userId="0ac4c1b3aead664f" providerId="LiveId" clId="{6D0249C2-CDB6-4B5A-AD3A-51DACC1CBF54}"/>
    <pc:docChg chg="undo redo custSel addSld modSld">
      <pc:chgData name="亮佑 郭" userId="0ac4c1b3aead664f" providerId="LiveId" clId="{6D0249C2-CDB6-4B5A-AD3A-51DACC1CBF54}" dt="2025-03-02T13:07:28.303" v="1492" actId="20577"/>
      <pc:docMkLst>
        <pc:docMk/>
      </pc:docMkLst>
      <pc:sldChg chg="addSp delSp modSp mod">
        <pc:chgData name="亮佑 郭" userId="0ac4c1b3aead664f" providerId="LiveId" clId="{6D0249C2-CDB6-4B5A-AD3A-51DACC1CBF54}" dt="2025-03-02T04:26:21.232" v="1085" actId="21"/>
        <pc:sldMkLst>
          <pc:docMk/>
          <pc:sldMk cId="3472544154" sldId="256"/>
        </pc:sldMkLst>
        <pc:spChg chg="del mod">
          <ac:chgData name="亮佑 郭" userId="0ac4c1b3aead664f" providerId="LiveId" clId="{6D0249C2-CDB6-4B5A-AD3A-51DACC1CBF54}" dt="2025-03-02T04:26:21.232" v="1085" actId="21"/>
          <ac:spMkLst>
            <pc:docMk/>
            <pc:sldMk cId="3472544154" sldId="256"/>
            <ac:spMk id="3" creationId="{00000000-0000-0000-0000-000000000000}"/>
          </ac:spMkLst>
        </pc:spChg>
        <pc:picChg chg="add mod">
          <ac:chgData name="亮佑 郭" userId="0ac4c1b3aead664f" providerId="LiveId" clId="{6D0249C2-CDB6-4B5A-AD3A-51DACC1CBF54}" dt="2025-03-02T04:26:15.826" v="1084" actId="1076"/>
          <ac:picMkLst>
            <pc:docMk/>
            <pc:sldMk cId="3472544154" sldId="256"/>
            <ac:picMk id="5" creationId="{9196E4C0-5E3D-B757-7AC4-4B4BEFDDBF51}"/>
          </ac:picMkLst>
        </pc:picChg>
      </pc:sldChg>
      <pc:sldChg chg="addSp modSp mod">
        <pc:chgData name="亮佑 郭" userId="0ac4c1b3aead664f" providerId="LiveId" clId="{6D0249C2-CDB6-4B5A-AD3A-51DACC1CBF54}" dt="2025-03-01T14:44:49.924" v="1037" actId="1076"/>
        <pc:sldMkLst>
          <pc:docMk/>
          <pc:sldMk cId="1791802273" sldId="281"/>
        </pc:sldMkLst>
        <pc:spChg chg="add mod">
          <ac:chgData name="亮佑 郭" userId="0ac4c1b3aead664f" providerId="LiveId" clId="{6D0249C2-CDB6-4B5A-AD3A-51DACC1CBF54}" dt="2025-03-01T14:44:47.444" v="1036" actId="1076"/>
          <ac:spMkLst>
            <pc:docMk/>
            <pc:sldMk cId="1791802273" sldId="281"/>
            <ac:spMk id="4" creationId="{8097CCF3-78C5-4A6F-26DD-27D59587E832}"/>
          </ac:spMkLst>
        </pc:spChg>
        <pc:spChg chg="add mod">
          <ac:chgData name="亮佑 郭" userId="0ac4c1b3aead664f" providerId="LiveId" clId="{6D0249C2-CDB6-4B5A-AD3A-51DACC1CBF54}" dt="2025-03-01T14:41:30.366" v="1010" actId="1076"/>
          <ac:spMkLst>
            <pc:docMk/>
            <pc:sldMk cId="1791802273" sldId="281"/>
            <ac:spMk id="6" creationId="{F71DA522-15EA-8E8C-BACE-A90A0F8C967E}"/>
          </ac:spMkLst>
        </pc:spChg>
        <pc:spChg chg="add mod">
          <ac:chgData name="亮佑 郭" userId="0ac4c1b3aead664f" providerId="LiveId" clId="{6D0249C2-CDB6-4B5A-AD3A-51DACC1CBF54}" dt="2025-03-01T14:44:49.924" v="1037" actId="1076"/>
          <ac:spMkLst>
            <pc:docMk/>
            <pc:sldMk cId="1791802273" sldId="281"/>
            <ac:spMk id="7" creationId="{2C941493-C624-8C48-27EB-C0F503973BB5}"/>
          </ac:spMkLst>
        </pc:spChg>
      </pc:sldChg>
      <pc:sldChg chg="addSp modSp mod">
        <pc:chgData name="亮佑 郭" userId="0ac4c1b3aead664f" providerId="LiveId" clId="{6D0249C2-CDB6-4B5A-AD3A-51DACC1CBF54}" dt="2025-03-01T13:22:29.785" v="637" actId="1076"/>
        <pc:sldMkLst>
          <pc:docMk/>
          <pc:sldMk cId="2918753784" sldId="282"/>
        </pc:sldMkLst>
        <pc:spChg chg="add mod">
          <ac:chgData name="亮佑 郭" userId="0ac4c1b3aead664f" providerId="LiveId" clId="{6D0249C2-CDB6-4B5A-AD3A-51DACC1CBF54}" dt="2025-03-01T13:22:27.665" v="636" actId="1076"/>
          <ac:spMkLst>
            <pc:docMk/>
            <pc:sldMk cId="2918753784" sldId="282"/>
            <ac:spMk id="6" creationId="{DB53811A-7063-5697-427B-B64DFB7568FD}"/>
          </ac:spMkLst>
        </pc:spChg>
        <pc:picChg chg="mod">
          <ac:chgData name="亮佑 郭" userId="0ac4c1b3aead664f" providerId="LiveId" clId="{6D0249C2-CDB6-4B5A-AD3A-51DACC1CBF54}" dt="2025-03-01T13:22:29.785" v="637" actId="1076"/>
          <ac:picMkLst>
            <pc:docMk/>
            <pc:sldMk cId="2918753784" sldId="282"/>
            <ac:picMk id="3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3:22:25.505" v="635" actId="1076"/>
          <ac:picMkLst>
            <pc:docMk/>
            <pc:sldMk cId="2918753784" sldId="282"/>
            <ac:picMk id="5" creationId="{94E6D5E5-C5E8-FF5D-0A3A-D19B5BE6E68B}"/>
          </ac:picMkLst>
        </pc:picChg>
      </pc:sldChg>
      <pc:sldChg chg="addSp delSp modSp mod">
        <pc:chgData name="亮佑 郭" userId="0ac4c1b3aead664f" providerId="LiveId" clId="{6D0249C2-CDB6-4B5A-AD3A-51DACC1CBF54}" dt="2025-03-01T12:25:09.212" v="155" actId="1076"/>
        <pc:sldMkLst>
          <pc:docMk/>
          <pc:sldMk cId="1961476027" sldId="284"/>
        </pc:sldMkLst>
        <pc:picChg chg="add mod">
          <ac:chgData name="亮佑 郭" userId="0ac4c1b3aead664f" providerId="LiveId" clId="{6D0249C2-CDB6-4B5A-AD3A-51DACC1CBF54}" dt="2025-03-01T12:23:24.962" v="129" actId="14100"/>
          <ac:picMkLst>
            <pc:docMk/>
            <pc:sldMk cId="1961476027" sldId="284"/>
            <ac:picMk id="3" creationId="{04446FD3-72FC-2FB2-D9D0-3434673BB43B}"/>
          </ac:picMkLst>
        </pc:picChg>
        <pc:picChg chg="add del mod">
          <ac:chgData name="亮佑 郭" userId="0ac4c1b3aead664f" providerId="LiveId" clId="{6D0249C2-CDB6-4B5A-AD3A-51DACC1CBF54}" dt="2025-03-01T12:23:42.535" v="133" actId="478"/>
          <ac:picMkLst>
            <pc:docMk/>
            <pc:sldMk cId="1961476027" sldId="284"/>
            <ac:picMk id="6" creationId="{48718938-DA83-AFF4-B8E4-B5A4E3167AB2}"/>
          </ac:picMkLst>
        </pc:picChg>
        <pc:picChg chg="mod">
          <ac:chgData name="亮佑 郭" userId="0ac4c1b3aead664f" providerId="LiveId" clId="{6D0249C2-CDB6-4B5A-AD3A-51DACC1CBF54}" dt="2025-03-01T12:25:09.212" v="155" actId="1076"/>
          <ac:picMkLst>
            <pc:docMk/>
            <pc:sldMk cId="1961476027" sldId="284"/>
            <ac:picMk id="9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43.472" v="116" actId="478"/>
          <ac:picMkLst>
            <pc:docMk/>
            <pc:sldMk cId="1961476027" sldId="284"/>
            <ac:picMk id="10" creationId="{00000000-0000-0000-0000-000000000000}"/>
          </ac:picMkLst>
        </pc:picChg>
        <pc:picChg chg="del mod">
          <ac:chgData name="亮佑 郭" userId="0ac4c1b3aead664f" providerId="LiveId" clId="{6D0249C2-CDB6-4B5A-AD3A-51DACC1CBF54}" dt="2025-03-01T12:22:59.411" v="122" actId="21"/>
          <ac:picMkLst>
            <pc:docMk/>
            <pc:sldMk cId="1961476027" sldId="284"/>
            <ac:picMk id="11" creationId="{00000000-0000-0000-0000-000000000000}"/>
          </ac:picMkLst>
        </pc:picChg>
        <pc:picChg chg="add mod">
          <ac:chgData name="亮佑 郭" userId="0ac4c1b3aead664f" providerId="LiveId" clId="{6D0249C2-CDB6-4B5A-AD3A-51DACC1CBF54}" dt="2025-03-01T12:24:08.192" v="136" actId="1076"/>
          <ac:picMkLst>
            <pc:docMk/>
            <pc:sldMk cId="1961476027" sldId="284"/>
            <ac:picMk id="12" creationId="{E87E09B1-C1C6-99A5-5ABA-DDD842AF361A}"/>
          </ac:picMkLst>
        </pc:picChg>
        <pc:picChg chg="add mod">
          <ac:chgData name="亮佑 郭" userId="0ac4c1b3aead664f" providerId="LiveId" clId="{6D0249C2-CDB6-4B5A-AD3A-51DACC1CBF54}" dt="2025-03-01T12:24:29.989" v="143" actId="1076"/>
          <ac:picMkLst>
            <pc:docMk/>
            <pc:sldMk cId="1961476027" sldId="284"/>
            <ac:picMk id="14" creationId="{3FD878A2-2B05-28B7-4839-3F3C71FE1F22}"/>
          </ac:picMkLst>
        </pc:picChg>
      </pc:sldChg>
      <pc:sldChg chg="addSp delSp modSp new mod">
        <pc:chgData name="亮佑 郭" userId="0ac4c1b3aead664f" providerId="LiveId" clId="{6D0249C2-CDB6-4B5A-AD3A-51DACC1CBF54}" dt="2025-03-02T04:20:23.311" v="1069" actId="20577"/>
        <pc:sldMkLst>
          <pc:docMk/>
          <pc:sldMk cId="3609315435" sldId="288"/>
        </pc:sldMkLst>
        <pc:spChg chg="mod">
          <ac:chgData name="亮佑 郭" userId="0ac4c1b3aead664f" providerId="LiveId" clId="{6D0249C2-CDB6-4B5A-AD3A-51DACC1CBF54}" dt="2025-03-01T12:24:36.822" v="144"/>
          <ac:spMkLst>
            <pc:docMk/>
            <pc:sldMk cId="3609315435" sldId="288"/>
            <ac:spMk id="2" creationId="{93DBDA2A-9D5F-65B2-42E1-FFC85E5716A9}"/>
          </ac:spMkLst>
        </pc:spChg>
        <pc:spChg chg="mod">
          <ac:chgData name="亮佑 郭" userId="0ac4c1b3aead664f" providerId="LiveId" clId="{6D0249C2-CDB6-4B5A-AD3A-51DACC1CBF54}" dt="2025-03-02T04:20:23.311" v="1069" actId="20577"/>
          <ac:spMkLst>
            <pc:docMk/>
            <pc:sldMk cId="3609315435" sldId="288"/>
            <ac:spMk id="3" creationId="{3D391326-D7A3-972A-DAD0-9B2FDFC06F41}"/>
          </ac:spMkLst>
        </pc:spChg>
        <pc:picChg chg="add mod">
          <ac:chgData name="亮佑 郭" userId="0ac4c1b3aead664f" providerId="LiveId" clId="{6D0249C2-CDB6-4B5A-AD3A-51DACC1CBF54}" dt="2025-03-01T12:25:18.123" v="159" actId="1076"/>
          <ac:picMkLst>
            <pc:docMk/>
            <pc:sldMk cId="3609315435" sldId="288"/>
            <ac:picMk id="4" creationId="{5741FEA9-4F29-FF06-659D-3FB934F207A9}"/>
          </ac:picMkLst>
        </pc:picChg>
        <pc:picChg chg="add del mod">
          <ac:chgData name="亮佑 郭" userId="0ac4c1b3aead664f" providerId="LiveId" clId="{6D0249C2-CDB6-4B5A-AD3A-51DACC1CBF54}" dt="2025-03-01T12:23:16.055" v="127" actId="478"/>
          <ac:picMkLst>
            <pc:docMk/>
            <pc:sldMk cId="3609315435" sldId="288"/>
            <ac:picMk id="11" creationId="{00000000-0000-0000-0000-000000000000}"/>
          </ac:picMkLst>
        </pc:picChg>
      </pc:sldChg>
      <pc:sldChg chg="addSp delSp modSp new mod">
        <pc:chgData name="亮佑 郭" userId="0ac4c1b3aead664f" providerId="LiveId" clId="{6D0249C2-CDB6-4B5A-AD3A-51DACC1CBF54}" dt="2025-03-02T13:07:04.964" v="1468" actId="1076"/>
        <pc:sldMkLst>
          <pc:docMk/>
          <pc:sldMk cId="607302404" sldId="289"/>
        </pc:sldMkLst>
        <pc:spChg chg="mod">
          <ac:chgData name="亮佑 郭" userId="0ac4c1b3aead664f" providerId="LiveId" clId="{6D0249C2-CDB6-4B5A-AD3A-51DACC1CBF54}" dt="2025-03-01T12:24:38.041" v="145"/>
          <ac:spMkLst>
            <pc:docMk/>
            <pc:sldMk cId="607302404" sldId="289"/>
            <ac:spMk id="2" creationId="{C7F71CDE-D6F8-DDBA-1DF9-46AD1F74E039}"/>
          </ac:spMkLst>
        </pc:spChg>
        <pc:spChg chg="del">
          <ac:chgData name="亮佑 郭" userId="0ac4c1b3aead664f" providerId="LiveId" clId="{6D0249C2-CDB6-4B5A-AD3A-51DACC1CBF54}" dt="2025-03-01T12:25:28.516" v="161"/>
          <ac:spMkLst>
            <pc:docMk/>
            <pc:sldMk cId="607302404" sldId="289"/>
            <ac:spMk id="3" creationId="{1E7291FA-C8A8-1A79-C2DD-50875A81219A}"/>
          </ac:spMkLst>
        </pc:spChg>
        <pc:spChg chg="add del mod">
          <ac:chgData name="亮佑 郭" userId="0ac4c1b3aead664f" providerId="LiveId" clId="{6D0249C2-CDB6-4B5A-AD3A-51DACC1CBF54}" dt="2025-03-01T12:30:34.958" v="173"/>
          <ac:spMkLst>
            <pc:docMk/>
            <pc:sldMk cId="607302404" sldId="289"/>
            <ac:spMk id="5" creationId="{5F77B2ED-A6E9-D096-C89D-203BBD1309D2}"/>
          </ac:spMkLst>
        </pc:spChg>
        <pc:spChg chg="add mod">
          <ac:chgData name="亮佑 郭" userId="0ac4c1b3aead664f" providerId="LiveId" clId="{6D0249C2-CDB6-4B5A-AD3A-51DACC1CBF54}" dt="2025-03-02T13:07:04.964" v="1468" actId="1076"/>
          <ac:spMkLst>
            <pc:docMk/>
            <pc:sldMk cId="607302404" sldId="289"/>
            <ac:spMk id="6" creationId="{F1B6DDEF-642D-29AB-F060-2C8869EAA1F4}"/>
          </ac:spMkLst>
        </pc:spChg>
        <pc:picChg chg="add mod">
          <ac:chgData name="亮佑 郭" userId="0ac4c1b3aead664f" providerId="LiveId" clId="{6D0249C2-CDB6-4B5A-AD3A-51DACC1CBF54}" dt="2025-03-01T12:25:32.743" v="163" actId="14100"/>
          <ac:picMkLst>
            <pc:docMk/>
            <pc:sldMk cId="607302404" sldId="289"/>
            <ac:picMk id="4" creationId="{A1D057D6-DC39-1357-E773-EBAFE63EACD8}"/>
          </ac:picMkLst>
        </pc:picChg>
      </pc:sldChg>
      <pc:sldChg chg="addSp delSp modSp new mod">
        <pc:chgData name="亮佑 郭" userId="0ac4c1b3aead664f" providerId="LiveId" clId="{6D0249C2-CDB6-4B5A-AD3A-51DACC1CBF54}" dt="2025-03-02T13:07:28.303" v="1492" actId="20577"/>
        <pc:sldMkLst>
          <pc:docMk/>
          <pc:sldMk cId="1302444796" sldId="290"/>
        </pc:sldMkLst>
        <pc:spChg chg="mod">
          <ac:chgData name="亮佑 郭" userId="0ac4c1b3aead664f" providerId="LiveId" clId="{6D0249C2-CDB6-4B5A-AD3A-51DACC1CBF54}" dt="2025-03-01T12:25:55.427" v="169" actId="1076"/>
          <ac:spMkLst>
            <pc:docMk/>
            <pc:sldMk cId="1302444796" sldId="290"/>
            <ac:spMk id="2" creationId="{D8126450-EBC4-B91D-77A2-4D350FE905B7}"/>
          </ac:spMkLst>
        </pc:spChg>
        <pc:spChg chg="del">
          <ac:chgData name="亮佑 郭" userId="0ac4c1b3aead664f" providerId="LiveId" clId="{6D0249C2-CDB6-4B5A-AD3A-51DACC1CBF54}" dt="2025-03-01T12:25:46.805" v="164" actId="22"/>
          <ac:spMkLst>
            <pc:docMk/>
            <pc:sldMk cId="1302444796" sldId="290"/>
            <ac:spMk id="3" creationId="{B9209836-6949-F366-13C8-F77C783DE049}"/>
          </ac:spMkLst>
        </pc:spChg>
        <pc:spChg chg="add mod">
          <ac:chgData name="亮佑 郭" userId="0ac4c1b3aead664f" providerId="LiveId" clId="{6D0249C2-CDB6-4B5A-AD3A-51DACC1CBF54}" dt="2025-03-02T13:07:28.303" v="1492" actId="20577"/>
          <ac:spMkLst>
            <pc:docMk/>
            <pc:sldMk cId="1302444796" sldId="290"/>
            <ac:spMk id="6" creationId="{1ACC9EE2-1A1B-F64C-037C-37D79C10F091}"/>
          </ac:spMkLst>
        </pc:spChg>
        <pc:picChg chg="add mod ord">
          <ac:chgData name="亮佑 郭" userId="0ac4c1b3aead664f" providerId="LiveId" clId="{6D0249C2-CDB6-4B5A-AD3A-51DACC1CBF54}" dt="2025-03-01T12:30:53.152" v="174" actId="1076"/>
          <ac:picMkLst>
            <pc:docMk/>
            <pc:sldMk cId="1302444796" sldId="290"/>
            <ac:picMk id="5" creationId="{30575999-B37B-04FD-0D20-820268306B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AD8E6-602D-E82C-0849-77A972311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B2DB4-5FBF-9AF5-C9C5-969FE1611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9083A4-9994-767E-4C54-939A4AEE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6DF6FA-9549-89B3-626C-2EAF484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0666E-CBC8-6AC3-BEE4-9C836296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2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185D8-DEE5-0AAA-3422-FA3A0615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2F11B-FA05-BA2A-1773-2B257F076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F1807-D99E-907E-6EEB-D73318DC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A372F-CE43-FF24-3DCD-09BDB667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31300-2B67-7B24-BAAE-EBC802BD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38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06F093-B9F7-2F42-E871-1EF217638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38EFC7-EE7C-ECC3-8101-72E306E21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57B67-E511-5835-E5DF-CC3623BB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3F6589-966F-2B40-3926-7C9E8611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827CC0-23C1-88CD-2E7B-DBE2D2D7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50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53919F-EB4A-7824-1E27-E8FA9F82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16C6A-1A5B-D89C-9EBF-6C3B3E81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C8D74-20F9-4DB6-0825-42B6B315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36A5CD-BFB3-7496-BDF7-2E25A469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2C8299-EDCA-E830-C49F-27EA4745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41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52343-E151-29E5-6209-6C03A288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7BDE0B-4928-6482-22EC-B9E2120FE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A2AA86-C58B-AB35-4CA9-09DF5D30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978246-10BD-2E87-98B8-06BFD3C5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1E4E1A-CBC0-8C1A-79F8-E5194318D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4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9C962B-6C74-1D6E-A3A1-30450B57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86E65-F4FC-52E0-0C69-316845860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536B4-4122-D40F-53B4-8553F1BC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AA7F4-9480-10E4-565E-B9D1F3C3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1F79C3-F38F-D4AD-970F-FF4A8AF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18E3A9-0BFD-BC68-6445-8B4F88E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54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9A50A-269B-42D0-6559-2D72FA3D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B8FBE-F904-EF51-9474-E050B04D8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69CE0-0111-8A1D-C35E-02C2865B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89A0C6-9FC6-01F4-3A22-C053C525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5A995D0-FB65-B035-5CF2-ADE1C0B10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73BE670-6610-67B4-A7C4-06A70F12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029BB8-77A1-65C0-F72C-48294EC2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3D0BAE-5EF6-AA46-4761-A822BFB4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64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0378D-9E3E-2B81-8ACC-503E9070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5E5E8ED-93AE-1ED5-EB44-62B2D5F8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473E80-F619-59CE-57C5-14B9896A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AEFA52-3E20-DE13-635F-D7CE23FE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8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A5B9B8-68C2-3633-7B05-5EC428AB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C5FF2A-09D4-C2DE-742D-CB383A2A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54513D-7A31-FF1C-72E5-961AABA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8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619B5-7A4F-5A6C-B309-952108FA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42BFB-FE82-0584-FCA3-462CDF1A1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8D8D0-481D-8A4C-F3D0-EA1F12F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E1B834-D925-70D2-D2ED-FCA3BF0B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8CC5F2-93C3-5A17-8A7D-ACC625A4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30BB92-9595-C2D6-18AB-6E265AB4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098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B67AB-7A2B-EEF1-626A-E689D908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6C3513-EC5A-5798-0CEB-B034724E7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CC24AA-AFED-61E9-5800-87510A655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A97290-DDD0-84F3-0CBF-37AA7A7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220089-85C6-CB6A-8211-97B63903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355C4A-C216-1C31-E2FB-FB1E411F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83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E606C1-629E-6627-1243-832368C5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3A7355-6851-FEC1-F244-A2B21A84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7BBA54-D61A-5EA9-7A55-41DDE7764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B2F16A-7DFB-3EE6-F4B0-AEBE3665A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4DC97C-4284-C82D-57B3-6E7BF48DC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實驗四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96E4C0-5E3D-B757-7AC4-4B4BEFDD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695" y="3744875"/>
            <a:ext cx="2318610" cy="13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506"/>
            <a:ext cx="2532521" cy="5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4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9" y="2369233"/>
            <a:ext cx="3630272" cy="334330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319" y="2369237"/>
            <a:ext cx="3630272" cy="334330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99" y="2369235"/>
            <a:ext cx="3630272" cy="334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6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(50%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19" y="1968874"/>
            <a:ext cx="5441277" cy="45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4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" y="2438065"/>
            <a:ext cx="3891472" cy="35838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791" y="2438065"/>
            <a:ext cx="3891472" cy="358385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494" y="2438065"/>
            <a:ext cx="3891472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1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2502"/>
            <a:ext cx="4823999" cy="55637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516" y="2118519"/>
            <a:ext cx="5224967" cy="43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301543" cy="55642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72678"/>
            <a:ext cx="9719037" cy="281980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20645" y="2367872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 = </a:t>
            </a:r>
            <a:r>
              <a:rPr lang="en-US" altLang="zh-TW" dirty="0"/>
              <a:t>P5 * </a:t>
            </a:r>
            <a:r>
              <a:rPr lang="en-US" altLang="zh-TW" dirty="0" smtClean="0"/>
              <a:t>0.2(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10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83" y="1386860"/>
            <a:ext cx="2947128" cy="6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7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64" y="3091249"/>
            <a:ext cx="3990001" cy="288811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62" y="3091249"/>
            <a:ext cx="3990001" cy="288811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999" y="3091250"/>
            <a:ext cx="3990001" cy="28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9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(10%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897" y="2324996"/>
            <a:ext cx="458990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50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(30%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9" y="2872441"/>
            <a:ext cx="3973136" cy="28745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64" y="2872441"/>
            <a:ext cx="3973136" cy="287451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76" y="2872441"/>
            <a:ext cx="3973136" cy="287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5" y="1411641"/>
            <a:ext cx="7144747" cy="8097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6" y="2737204"/>
            <a:ext cx="9874384" cy="28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4-3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(30%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" y="1690688"/>
            <a:ext cx="7295535" cy="4362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46" y="2354493"/>
            <a:ext cx="458990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02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3753465" cy="32748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07" y="3025344"/>
            <a:ext cx="9823970" cy="25815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84014" y="2337092"/>
            <a:ext cx="703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D = 0.2 * P4</a:t>
            </a:r>
            <a:r>
              <a:rPr lang="zh-TW" altLang="en-US" dirty="0" smtClean="0"/>
              <a:t>，</a:t>
            </a:r>
            <a:r>
              <a:rPr lang="en-US" altLang="zh-TW" dirty="0" smtClean="0"/>
              <a:t> I = P5 * 1/0.4 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942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7" y="1690688"/>
            <a:ext cx="10023852" cy="60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0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3544" cy="50520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68" y="2743199"/>
            <a:ext cx="3789056" cy="240890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68" y="2743199"/>
            <a:ext cx="3789056" cy="240890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268" y="2743199"/>
            <a:ext cx="3789056" cy="2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84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4-4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驗證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3544" cy="5052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53" y="2442983"/>
            <a:ext cx="4474094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03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62" y="1690688"/>
            <a:ext cx="9574148" cy="4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54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037439" cy="6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9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0F24871-7E6E-6347-BF59-1F8F0DD9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問題討論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055"/>
            <a:ext cx="5729847" cy="3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65" y="1411641"/>
            <a:ext cx="7144747" cy="8097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6" y="2737204"/>
            <a:ext cx="9874384" cy="288684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720645" y="236787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P1 (</a:t>
            </a:r>
            <a:r>
              <a:rPr lang="zh-TW" altLang="en-US" dirty="0" smtClean="0"/>
              <a:t>不含</a:t>
            </a:r>
            <a:r>
              <a:rPr lang="en-US" altLang="zh-TW" dirty="0" smtClean="0"/>
              <a:t>A5</a:t>
            </a:r>
            <a:r>
              <a:rPr lang="zh-TW" altLang="en-US" dirty="0" smtClean="0"/>
              <a:t>的五倍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69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898715" cy="5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6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-1(P1=50%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86" y="2440584"/>
            <a:ext cx="3480167" cy="320506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939" y="2440584"/>
            <a:ext cx="3480167" cy="320506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16" y="2440584"/>
            <a:ext cx="3480167" cy="320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-1(P1=50%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85" y="2408904"/>
            <a:ext cx="6228630" cy="38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-1(P1=100%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模擬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" y="2810126"/>
            <a:ext cx="3715061" cy="342139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1599" b="196"/>
          <a:stretch/>
        </p:blipFill>
        <p:spPr>
          <a:xfrm>
            <a:off x="7590504" y="2810126"/>
            <a:ext cx="4218038" cy="341369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052" y="2810126"/>
            <a:ext cx="3713992" cy="34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5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-1(P1=100%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驗證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86" y="1598221"/>
            <a:ext cx="10402924" cy="5198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51" y="2118065"/>
            <a:ext cx="4988993" cy="41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實驗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044"/>
            <a:ext cx="5332606" cy="5455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8063"/>
            <a:ext cx="8986122" cy="254421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993058" y="2229127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r>
              <a:rPr lang="zh-TW" altLang="en-US" dirty="0" smtClean="0"/>
              <a:t>，</a:t>
            </a:r>
            <a:r>
              <a:rPr lang="en-US" altLang="zh-TW" dirty="0" smtClean="0"/>
              <a:t>I = P5 * 1/0.8</a:t>
            </a:r>
            <a:r>
              <a:rPr lang="en-US" altLang="zh-TW" dirty="0"/>
              <a:t>(</a:t>
            </a:r>
            <a:r>
              <a:rPr lang="zh-TW" altLang="en-US" dirty="0"/>
              <a:t>不含</a:t>
            </a:r>
            <a:r>
              <a:rPr lang="en-US" altLang="zh-TW" dirty="0"/>
              <a:t>A5</a:t>
            </a:r>
            <a:r>
              <a:rPr lang="zh-TW" altLang="en-US" dirty="0"/>
              <a:t>的五倍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72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</TotalTime>
  <Words>180</Words>
  <Application>Microsoft Office PowerPoint</Application>
  <PresentationFormat>寬螢幕</PresentationFormat>
  <Paragraphs>31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Aptos</vt:lpstr>
      <vt:lpstr>Aptos Display</vt:lpstr>
      <vt:lpstr>新細明體</vt:lpstr>
      <vt:lpstr>標楷體</vt:lpstr>
      <vt:lpstr>Arial</vt:lpstr>
      <vt:lpstr>Calibri</vt:lpstr>
      <vt:lpstr>Office 佈景主題</vt:lpstr>
      <vt:lpstr>實驗四</vt:lpstr>
      <vt:lpstr>實驗4-1</vt:lpstr>
      <vt:lpstr>實驗4-1</vt:lpstr>
      <vt:lpstr>實驗4-1</vt:lpstr>
      <vt:lpstr>實驗4-1(P1=50% 模擬)</vt:lpstr>
      <vt:lpstr>實驗4-1(P1=50% 驗證)</vt:lpstr>
      <vt:lpstr>實驗4-1(P1=100% 模擬)</vt:lpstr>
      <vt:lpstr>實驗4-1(P1=100% 驗證)</vt:lpstr>
      <vt:lpstr>實驗4-2</vt:lpstr>
      <vt:lpstr>實驗4-2</vt:lpstr>
      <vt:lpstr>實驗4-2 (50% 模擬)</vt:lpstr>
      <vt:lpstr>實驗4-2 (50% 驗證)</vt:lpstr>
      <vt:lpstr>實驗4-2 (100% 模擬)</vt:lpstr>
      <vt:lpstr>實驗4-2 (100% 驗證)</vt:lpstr>
      <vt:lpstr>實驗4-3</vt:lpstr>
      <vt:lpstr>實驗4-3</vt:lpstr>
      <vt:lpstr>實驗4-3 (10% 模擬)</vt:lpstr>
      <vt:lpstr>實驗4-3 (10% 驗證)</vt:lpstr>
      <vt:lpstr>實驗4-3 (30% 模擬)</vt:lpstr>
      <vt:lpstr>實驗4-3 (30% 驗證)</vt:lpstr>
      <vt:lpstr>實驗4-4</vt:lpstr>
      <vt:lpstr>實驗4-4</vt:lpstr>
      <vt:lpstr>實驗4-4 (模擬)</vt:lpstr>
      <vt:lpstr>實驗4-4 (驗證)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91</cp:revision>
  <dcterms:created xsi:type="dcterms:W3CDTF">2025-02-27T08:29:16Z</dcterms:created>
  <dcterms:modified xsi:type="dcterms:W3CDTF">2025-03-21T06:47:20Z</dcterms:modified>
</cp:coreProperties>
</file>