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A59D-D06F-4934-B856-AA07B49BE53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1029-D9EA-44B3-AB80-BB1B8EC71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8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A59D-D06F-4934-B856-AA07B49BE53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1029-D9EA-44B3-AB80-BB1B8EC71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0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A59D-D06F-4934-B856-AA07B49BE53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1029-D9EA-44B3-AB80-BB1B8EC71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1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A59D-D06F-4934-B856-AA07B49BE53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1029-D9EA-44B3-AB80-BB1B8EC71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8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A59D-D06F-4934-B856-AA07B49BE53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1029-D9EA-44B3-AB80-BB1B8EC71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9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A59D-D06F-4934-B856-AA07B49BE53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1029-D9EA-44B3-AB80-BB1B8EC71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1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A59D-D06F-4934-B856-AA07B49BE53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1029-D9EA-44B3-AB80-BB1B8EC71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5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A59D-D06F-4934-B856-AA07B49BE53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1029-D9EA-44B3-AB80-BB1B8EC71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A59D-D06F-4934-B856-AA07B49BE53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1029-D9EA-44B3-AB80-BB1B8EC71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8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A59D-D06F-4934-B856-AA07B49BE53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1029-D9EA-44B3-AB80-BB1B8EC71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7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A59D-D06F-4934-B856-AA07B49BE53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1029-D9EA-44B3-AB80-BB1B8EC71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7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9A59D-D06F-4934-B856-AA07B49BE53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81029-D9EA-44B3-AB80-BB1B8EC71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5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060"/>
            <a:ext cx="12030309" cy="596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9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1" y="1115158"/>
            <a:ext cx="12139309" cy="460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1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86" y="411480"/>
            <a:ext cx="11910814" cy="583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59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45" y="0"/>
            <a:ext cx="106966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15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91319" y="232012"/>
            <a:ext cx="11027391" cy="6496334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futóversenyen</a:t>
            </a:r>
            <a:r>
              <a:rPr lang="en-US" dirty="0"/>
              <a:t> </a:t>
            </a:r>
            <a:r>
              <a:rPr lang="en-US" dirty="0" err="1"/>
              <a:t>nyolc</a:t>
            </a:r>
            <a:r>
              <a:rPr lang="en-US" dirty="0"/>
              <a:t> </a:t>
            </a:r>
            <a:r>
              <a:rPr lang="en-US" dirty="0" err="1"/>
              <a:t>futó</a:t>
            </a:r>
            <a:r>
              <a:rPr lang="en-US" dirty="0"/>
              <a:t> </a:t>
            </a:r>
            <a:r>
              <a:rPr lang="en-US" dirty="0" err="1"/>
              <a:t>került</a:t>
            </a:r>
            <a:r>
              <a:rPr lang="en-US" dirty="0"/>
              <a:t> a </a:t>
            </a:r>
            <a:r>
              <a:rPr lang="en-US" dirty="0" err="1"/>
              <a:t>dönt</a:t>
            </a:r>
            <a:r>
              <a:rPr lang="hu-HU" dirty="0"/>
              <a:t>ő</a:t>
            </a:r>
            <a:r>
              <a:rPr lang="en-US" dirty="0"/>
              <a:t>be. A </a:t>
            </a:r>
            <a:r>
              <a:rPr lang="en-US" dirty="0" err="1"/>
              <a:t>döntoben</a:t>
            </a:r>
            <a:r>
              <a:rPr lang="en-US" dirty="0"/>
              <a:t> </a:t>
            </a:r>
            <a:r>
              <a:rPr lang="en-US" dirty="0" err="1"/>
              <a:t>hány</a:t>
            </a:r>
            <a:r>
              <a:rPr lang="en-US" dirty="0"/>
              <a:t> </a:t>
            </a:r>
            <a:r>
              <a:rPr lang="en-US" dirty="0" err="1"/>
              <a:t>különbözo</a:t>
            </a:r>
            <a:r>
              <a:rPr lang="en-US" dirty="0"/>
              <a:t> </a:t>
            </a:r>
            <a:r>
              <a:rPr lang="en-US" dirty="0" err="1"/>
              <a:t>befutási</a:t>
            </a:r>
            <a:r>
              <a:rPr lang="en-US" dirty="0"/>
              <a:t> </a:t>
            </a:r>
            <a:r>
              <a:rPr lang="en-US" dirty="0" err="1"/>
              <a:t>sorrend</a:t>
            </a:r>
            <a:r>
              <a:rPr lang="hu-HU" dirty="0"/>
              <a:t> </a:t>
            </a:r>
            <a:r>
              <a:rPr lang="en-US" dirty="0" err="1"/>
              <a:t>lehetséges</a:t>
            </a:r>
            <a:r>
              <a:rPr lang="en-US" dirty="0"/>
              <a:t>, ha </a:t>
            </a:r>
            <a:r>
              <a:rPr lang="en-US" dirty="0" err="1"/>
              <a:t>feltételezzük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volt </a:t>
            </a:r>
            <a:r>
              <a:rPr lang="en-US" dirty="0" err="1"/>
              <a:t>holtverseny</a:t>
            </a:r>
            <a:r>
              <a:rPr lang="en-US" dirty="0"/>
              <a:t>?</a:t>
            </a:r>
            <a:endParaRPr lang="hu-HU" dirty="0"/>
          </a:p>
          <a:p>
            <a:r>
              <a:rPr lang="en-US" dirty="0" err="1"/>
              <a:t>Hány</a:t>
            </a:r>
            <a:r>
              <a:rPr lang="en-US" dirty="0"/>
              <a:t> </a:t>
            </a:r>
            <a:r>
              <a:rPr lang="en-US" dirty="0" err="1"/>
              <a:t>ötjegy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páros</a:t>
            </a:r>
            <a:r>
              <a:rPr lang="en-US" dirty="0"/>
              <a:t> </a:t>
            </a:r>
            <a:r>
              <a:rPr lang="en-US" dirty="0" err="1"/>
              <a:t>szám</a:t>
            </a:r>
            <a:r>
              <a:rPr lang="en-US" dirty="0"/>
              <a:t> </a:t>
            </a:r>
            <a:r>
              <a:rPr lang="en-US" dirty="0" err="1"/>
              <a:t>képezheto</a:t>
            </a:r>
            <a:r>
              <a:rPr lang="en-US" dirty="0"/>
              <a:t> a 1; 2; 3; 4</a:t>
            </a:r>
            <a:r>
              <a:rPr lang="hu-HU" dirty="0"/>
              <a:t>, 5</a:t>
            </a:r>
            <a:r>
              <a:rPr lang="en-US" dirty="0"/>
              <a:t> </a:t>
            </a:r>
            <a:r>
              <a:rPr lang="en-US" dirty="0" err="1"/>
              <a:t>számjegyekbol</a:t>
            </a:r>
            <a:r>
              <a:rPr lang="en-US" dirty="0"/>
              <a:t>, ha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számjegy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hu-HU" dirty="0"/>
              <a:t> </a:t>
            </a:r>
            <a:r>
              <a:rPr lang="en-US" dirty="0" err="1"/>
              <a:t>egyszer</a:t>
            </a:r>
            <a:r>
              <a:rPr lang="en-US" dirty="0"/>
              <a:t> </a:t>
            </a:r>
            <a:r>
              <a:rPr lang="en-US" dirty="0" err="1"/>
              <a:t>szerepelhet</a:t>
            </a:r>
            <a:r>
              <a:rPr lang="en-US" dirty="0"/>
              <a:t>?</a:t>
            </a:r>
            <a:endParaRPr lang="hu-HU" dirty="0"/>
          </a:p>
          <a:p>
            <a:r>
              <a:rPr lang="en-US" dirty="0" err="1"/>
              <a:t>Hányféleképpen</a:t>
            </a:r>
            <a:r>
              <a:rPr lang="en-US" dirty="0"/>
              <a:t> </a:t>
            </a:r>
            <a:r>
              <a:rPr lang="en-US" dirty="0" err="1"/>
              <a:t>ülhet</a:t>
            </a:r>
            <a:r>
              <a:rPr lang="en-US" dirty="0"/>
              <a:t> le 9 ember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kilencszemélyes</a:t>
            </a:r>
            <a:r>
              <a:rPr lang="en-US" dirty="0"/>
              <a:t> </a:t>
            </a:r>
            <a:r>
              <a:rPr lang="en-US" dirty="0" err="1"/>
              <a:t>hosszú</a:t>
            </a:r>
            <a:r>
              <a:rPr lang="en-US" dirty="0"/>
              <a:t> </a:t>
            </a:r>
            <a:r>
              <a:rPr lang="en-US" dirty="0" err="1"/>
              <a:t>padra</a:t>
            </a:r>
            <a:r>
              <a:rPr lang="en-US" dirty="0"/>
              <a:t>?</a:t>
            </a:r>
            <a:endParaRPr lang="hu-HU" dirty="0"/>
          </a:p>
          <a:p>
            <a:r>
              <a:rPr lang="en-US" dirty="0" err="1"/>
              <a:t>Hányféleképpen</a:t>
            </a:r>
            <a:r>
              <a:rPr lang="en-US" dirty="0"/>
              <a:t> </a:t>
            </a:r>
            <a:r>
              <a:rPr lang="en-US" dirty="0" err="1"/>
              <a:t>ülhet</a:t>
            </a:r>
            <a:r>
              <a:rPr lang="en-US" dirty="0"/>
              <a:t> le 4 no </a:t>
            </a:r>
            <a:r>
              <a:rPr lang="en-US" dirty="0" err="1"/>
              <a:t>és</a:t>
            </a:r>
            <a:r>
              <a:rPr lang="en-US" dirty="0"/>
              <a:t> 5 </a:t>
            </a:r>
            <a:r>
              <a:rPr lang="en-US" dirty="0" err="1"/>
              <a:t>férfi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kilencszemélyes</a:t>
            </a:r>
            <a:r>
              <a:rPr lang="en-US" dirty="0"/>
              <a:t> </a:t>
            </a:r>
            <a:r>
              <a:rPr lang="en-US" dirty="0" err="1"/>
              <a:t>hosszú</a:t>
            </a:r>
            <a:r>
              <a:rPr lang="en-US" dirty="0"/>
              <a:t> </a:t>
            </a:r>
            <a:r>
              <a:rPr lang="en-US" dirty="0" err="1"/>
              <a:t>padra</a:t>
            </a:r>
            <a:r>
              <a:rPr lang="en-US" dirty="0"/>
              <a:t>,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azonos</a:t>
            </a:r>
            <a:r>
              <a:rPr lang="hu-HU" dirty="0"/>
              <a:t> </a:t>
            </a:r>
            <a:r>
              <a:rPr lang="hu-HU" dirty="0" err="1"/>
              <a:t>nemuek</a:t>
            </a:r>
            <a:r>
              <a:rPr lang="en-US" dirty="0"/>
              <a:t> ne </a:t>
            </a:r>
            <a:r>
              <a:rPr lang="en-US" dirty="0" err="1"/>
              <a:t>kerüljenek</a:t>
            </a:r>
            <a:r>
              <a:rPr lang="en-US" dirty="0"/>
              <a:t> </a:t>
            </a:r>
            <a:r>
              <a:rPr lang="en-US" dirty="0" err="1"/>
              <a:t>egymás</a:t>
            </a:r>
            <a:r>
              <a:rPr lang="en-US" dirty="0"/>
              <a:t> </a:t>
            </a:r>
            <a:r>
              <a:rPr lang="en-US" dirty="0" err="1"/>
              <a:t>mellé</a:t>
            </a:r>
            <a:r>
              <a:rPr lang="en-US" dirty="0"/>
              <a:t>?</a:t>
            </a:r>
            <a:endParaRPr lang="hu-HU" dirty="0"/>
          </a:p>
          <a:p>
            <a:r>
              <a:rPr lang="en-US" dirty="0" err="1"/>
              <a:t>Hányféleképpen</a:t>
            </a:r>
            <a:r>
              <a:rPr lang="en-US" dirty="0"/>
              <a:t> </a:t>
            </a:r>
            <a:r>
              <a:rPr lang="en-US" dirty="0" err="1"/>
              <a:t>ülhet</a:t>
            </a:r>
            <a:r>
              <a:rPr lang="en-US" dirty="0"/>
              <a:t> le 4 no </a:t>
            </a:r>
            <a:r>
              <a:rPr lang="en-US" dirty="0" err="1"/>
              <a:t>és</a:t>
            </a:r>
            <a:r>
              <a:rPr lang="en-US" dirty="0"/>
              <a:t> 5 </a:t>
            </a:r>
            <a:r>
              <a:rPr lang="en-US" dirty="0" err="1"/>
              <a:t>férfi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kilencszemélyes</a:t>
            </a:r>
            <a:r>
              <a:rPr lang="en-US" dirty="0"/>
              <a:t> </a:t>
            </a:r>
            <a:r>
              <a:rPr lang="en-US" dirty="0" err="1"/>
              <a:t>hosszú</a:t>
            </a:r>
            <a:r>
              <a:rPr lang="en-US" dirty="0"/>
              <a:t> </a:t>
            </a:r>
            <a:r>
              <a:rPr lang="en-US" dirty="0" err="1"/>
              <a:t>padra</a:t>
            </a:r>
            <a:r>
              <a:rPr lang="en-US" dirty="0"/>
              <a:t>,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azono</a:t>
            </a:r>
            <a:r>
              <a:rPr lang="hu-HU" dirty="0"/>
              <a:t>s </a:t>
            </a:r>
            <a:r>
              <a:rPr lang="en-US" dirty="0" err="1"/>
              <a:t>nemuek</a:t>
            </a:r>
            <a:r>
              <a:rPr lang="en-US" dirty="0"/>
              <a:t> ne </a:t>
            </a:r>
            <a:r>
              <a:rPr lang="en-US" dirty="0" err="1"/>
              <a:t>kerüljenek</a:t>
            </a:r>
            <a:r>
              <a:rPr lang="en-US" dirty="0"/>
              <a:t> </a:t>
            </a:r>
            <a:r>
              <a:rPr lang="en-US" dirty="0" err="1"/>
              <a:t>egymás</a:t>
            </a:r>
            <a:r>
              <a:rPr lang="en-US" dirty="0"/>
              <a:t> </a:t>
            </a:r>
            <a:r>
              <a:rPr lang="en-US" dirty="0" err="1"/>
              <a:t>mellé</a:t>
            </a:r>
            <a:r>
              <a:rPr lang="en-US" dirty="0"/>
              <a:t>, ha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számít</a:t>
            </a:r>
            <a:r>
              <a:rPr lang="en-US" dirty="0"/>
              <a:t>, </a:t>
            </a:r>
            <a:r>
              <a:rPr lang="en-US" dirty="0" err="1"/>
              <a:t>férfirol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n</a:t>
            </a:r>
            <a:r>
              <a:rPr lang="hu-HU" dirty="0" err="1"/>
              <a:t>őrő</a:t>
            </a:r>
            <a:r>
              <a:rPr lang="en-US" dirty="0"/>
              <a:t>l van-e </a:t>
            </a:r>
            <a:r>
              <a:rPr lang="en-US" dirty="0" err="1"/>
              <a:t>szó</a:t>
            </a:r>
            <a:r>
              <a:rPr lang="en-US" dirty="0"/>
              <a:t>?</a:t>
            </a:r>
            <a:endParaRPr lang="hu-HU" dirty="0"/>
          </a:p>
          <a:p>
            <a:r>
              <a:rPr lang="en-US" dirty="0" err="1"/>
              <a:t>Hányféleképpen</a:t>
            </a:r>
            <a:r>
              <a:rPr lang="en-US" dirty="0"/>
              <a:t> </a:t>
            </a:r>
            <a:r>
              <a:rPr lang="en-US" dirty="0" err="1"/>
              <a:t>ülhet</a:t>
            </a:r>
            <a:r>
              <a:rPr lang="en-US" dirty="0"/>
              <a:t> le 9 ember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kerekasztal</a:t>
            </a:r>
            <a:r>
              <a:rPr lang="en-US" dirty="0"/>
              <a:t> </a:t>
            </a:r>
            <a:r>
              <a:rPr lang="en-US" dirty="0" err="1"/>
              <a:t>körül</a:t>
            </a:r>
            <a:r>
              <a:rPr lang="en-US" dirty="0"/>
              <a:t>, </a:t>
            </a:r>
            <a:r>
              <a:rPr lang="en-US" dirty="0" err="1"/>
              <a:t>ahol</a:t>
            </a:r>
            <a:r>
              <a:rPr lang="en-US" dirty="0"/>
              <a:t> </a:t>
            </a:r>
            <a:r>
              <a:rPr lang="en-US" dirty="0" err="1"/>
              <a:t>kilenc</a:t>
            </a:r>
            <a:r>
              <a:rPr lang="en-US" dirty="0"/>
              <a:t> </a:t>
            </a:r>
            <a:r>
              <a:rPr lang="en-US" dirty="0" err="1"/>
              <a:t>szék</a:t>
            </a:r>
            <a:r>
              <a:rPr lang="en-US" dirty="0"/>
              <a:t> van?</a:t>
            </a:r>
            <a:endParaRPr lang="hu-HU" dirty="0"/>
          </a:p>
          <a:p>
            <a:r>
              <a:rPr lang="en-US" dirty="0" err="1"/>
              <a:t>Hányféleképpen</a:t>
            </a:r>
            <a:r>
              <a:rPr lang="en-US" dirty="0"/>
              <a:t> </a:t>
            </a:r>
            <a:r>
              <a:rPr lang="en-US" dirty="0" err="1"/>
              <a:t>ülhet</a:t>
            </a:r>
            <a:r>
              <a:rPr lang="en-US" dirty="0"/>
              <a:t> le 9 ember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kerekasztal</a:t>
            </a:r>
            <a:r>
              <a:rPr lang="en-US" dirty="0"/>
              <a:t> </a:t>
            </a:r>
            <a:r>
              <a:rPr lang="en-US" dirty="0" err="1"/>
              <a:t>körül</a:t>
            </a:r>
            <a:r>
              <a:rPr lang="en-US" dirty="0"/>
              <a:t>, </a:t>
            </a:r>
            <a:r>
              <a:rPr lang="en-US" dirty="0" err="1"/>
              <a:t>ahol</a:t>
            </a:r>
            <a:r>
              <a:rPr lang="en-US" dirty="0"/>
              <a:t> </a:t>
            </a:r>
            <a:r>
              <a:rPr lang="en-US" dirty="0" err="1"/>
              <a:t>kilenc</a:t>
            </a:r>
            <a:r>
              <a:rPr lang="en-US" dirty="0"/>
              <a:t> </a:t>
            </a:r>
            <a:r>
              <a:rPr lang="en-US" dirty="0" err="1"/>
              <a:t>szék</a:t>
            </a:r>
            <a:r>
              <a:rPr lang="en-US" dirty="0"/>
              <a:t> van,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közülük</a:t>
            </a:r>
            <a:endParaRPr lang="en-US" dirty="0"/>
          </a:p>
          <a:p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kitüntetett</a:t>
            </a:r>
            <a:r>
              <a:rPr lang="en-US" dirty="0"/>
              <a:t> (A </a:t>
            </a:r>
            <a:r>
              <a:rPr lang="en-US" dirty="0" err="1"/>
              <a:t>és</a:t>
            </a:r>
            <a:r>
              <a:rPr lang="en-US" dirty="0"/>
              <a:t> B) </a:t>
            </a:r>
            <a:r>
              <a:rPr lang="en-US" dirty="0" err="1"/>
              <a:t>egymás</a:t>
            </a:r>
            <a:r>
              <a:rPr lang="en-US" dirty="0"/>
              <a:t> </a:t>
            </a:r>
            <a:r>
              <a:rPr lang="en-US" dirty="0" err="1"/>
              <a:t>mellé</a:t>
            </a:r>
            <a:r>
              <a:rPr lang="en-US" dirty="0"/>
              <a:t> </a:t>
            </a:r>
            <a:r>
              <a:rPr lang="en-US" dirty="0" err="1"/>
              <a:t>kerüljön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0544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45660" y="218363"/>
            <a:ext cx="11532357" cy="6469039"/>
          </a:xfrm>
        </p:spPr>
        <p:txBody>
          <a:bodyPr/>
          <a:lstStyle/>
          <a:p>
            <a:r>
              <a:rPr lang="en-US" dirty="0" err="1"/>
              <a:t>Hányféleképpen</a:t>
            </a:r>
            <a:r>
              <a:rPr lang="en-US" dirty="0"/>
              <a:t> </a:t>
            </a:r>
            <a:r>
              <a:rPr lang="en-US" dirty="0" err="1"/>
              <a:t>ülhet</a:t>
            </a:r>
            <a:r>
              <a:rPr lang="en-US" dirty="0"/>
              <a:t> le 4 no </a:t>
            </a:r>
            <a:r>
              <a:rPr lang="en-US" dirty="0" err="1"/>
              <a:t>és</a:t>
            </a:r>
            <a:r>
              <a:rPr lang="en-US" dirty="0"/>
              <a:t> 5 </a:t>
            </a:r>
            <a:r>
              <a:rPr lang="en-US" dirty="0" err="1"/>
              <a:t>férfi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kerekasztal</a:t>
            </a:r>
            <a:r>
              <a:rPr lang="en-US" dirty="0"/>
              <a:t> </a:t>
            </a:r>
            <a:r>
              <a:rPr lang="en-US" dirty="0" err="1"/>
              <a:t>körül</a:t>
            </a:r>
            <a:r>
              <a:rPr lang="en-US" dirty="0"/>
              <a:t>, </a:t>
            </a:r>
            <a:r>
              <a:rPr lang="en-US" dirty="0" err="1"/>
              <a:t>ahol</a:t>
            </a:r>
            <a:r>
              <a:rPr lang="en-US" dirty="0"/>
              <a:t> </a:t>
            </a:r>
            <a:r>
              <a:rPr lang="en-US" dirty="0" err="1"/>
              <a:t>kilenc</a:t>
            </a:r>
            <a:r>
              <a:rPr lang="en-US" dirty="0"/>
              <a:t> </a:t>
            </a:r>
            <a:r>
              <a:rPr lang="en-US" dirty="0" err="1"/>
              <a:t>szék</a:t>
            </a:r>
            <a:r>
              <a:rPr lang="en-US" dirty="0"/>
              <a:t> van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hu-HU" dirty="0"/>
              <a:t> </a:t>
            </a:r>
            <a:r>
              <a:rPr lang="en-US" dirty="0" err="1"/>
              <a:t>azonos</a:t>
            </a:r>
            <a:r>
              <a:rPr lang="en-US" dirty="0"/>
              <a:t> </a:t>
            </a:r>
            <a:r>
              <a:rPr lang="en-US" dirty="0" err="1"/>
              <a:t>nemuek</a:t>
            </a:r>
            <a:r>
              <a:rPr lang="en-US" dirty="0"/>
              <a:t> ne </a:t>
            </a:r>
            <a:r>
              <a:rPr lang="en-US" dirty="0" err="1"/>
              <a:t>kerüljenek</a:t>
            </a:r>
            <a:r>
              <a:rPr lang="en-US" dirty="0"/>
              <a:t> </a:t>
            </a:r>
            <a:r>
              <a:rPr lang="en-US" dirty="0" err="1"/>
              <a:t>egymás</a:t>
            </a:r>
            <a:r>
              <a:rPr lang="en-US" dirty="0"/>
              <a:t> </a:t>
            </a:r>
            <a:r>
              <a:rPr lang="en-US" dirty="0" err="1"/>
              <a:t>mellé</a:t>
            </a:r>
            <a:r>
              <a:rPr lang="en-US" dirty="0"/>
              <a:t>?</a:t>
            </a:r>
            <a:endParaRPr lang="hu-HU" dirty="0"/>
          </a:p>
          <a:p>
            <a:r>
              <a:rPr lang="en-US" dirty="0" err="1"/>
              <a:t>Hányféle</a:t>
            </a:r>
            <a:r>
              <a:rPr lang="en-US" dirty="0"/>
              <a:t> </a:t>
            </a:r>
            <a:r>
              <a:rPr lang="en-US" dirty="0" err="1"/>
              <a:t>képpen</a:t>
            </a:r>
            <a:r>
              <a:rPr lang="en-US" dirty="0"/>
              <a:t> </a:t>
            </a:r>
            <a:r>
              <a:rPr lang="en-US" dirty="0" err="1"/>
              <a:t>olvasható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a </a:t>
            </a:r>
            <a:r>
              <a:rPr lang="en-US" dirty="0" err="1"/>
              <a:t>következo</a:t>
            </a:r>
            <a:r>
              <a:rPr lang="en-US" dirty="0"/>
              <a:t> </a:t>
            </a:r>
            <a:r>
              <a:rPr lang="en-US" dirty="0" err="1"/>
              <a:t>ábrából</a:t>
            </a:r>
            <a:r>
              <a:rPr lang="en-US" dirty="0"/>
              <a:t> KOMBINATORIKA </a:t>
            </a:r>
            <a:r>
              <a:rPr lang="en-US" dirty="0" err="1"/>
              <a:t>szó</a:t>
            </a:r>
            <a:r>
              <a:rPr lang="en-US" dirty="0"/>
              <a:t>, ha a </a:t>
            </a:r>
            <a:r>
              <a:rPr lang="en-US" dirty="0" err="1"/>
              <a:t>táblázat</a:t>
            </a:r>
            <a:r>
              <a:rPr lang="en-US" dirty="0"/>
              <a:t> </a:t>
            </a:r>
            <a:r>
              <a:rPr lang="en-US" dirty="0" err="1"/>
              <a:t>bal</a:t>
            </a:r>
            <a:r>
              <a:rPr lang="hu-HU" dirty="0"/>
              <a:t> </a:t>
            </a:r>
            <a:r>
              <a:rPr lang="en-US" dirty="0" err="1"/>
              <a:t>felso</a:t>
            </a:r>
            <a:r>
              <a:rPr lang="en-US" dirty="0"/>
              <a:t> </a:t>
            </a:r>
            <a:r>
              <a:rPr lang="en-US" dirty="0" err="1"/>
              <a:t>sarkából</a:t>
            </a:r>
            <a:r>
              <a:rPr lang="en-US" dirty="0"/>
              <a:t> </a:t>
            </a:r>
            <a:r>
              <a:rPr lang="en-US" dirty="0" err="1"/>
              <a:t>indulunk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lépésben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jobbra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lefelé</a:t>
            </a:r>
            <a:r>
              <a:rPr lang="en-US" dirty="0"/>
              <a:t> </a:t>
            </a:r>
            <a:r>
              <a:rPr lang="en-US" dirty="0" err="1"/>
              <a:t>haladhatunk</a:t>
            </a:r>
            <a:r>
              <a:rPr lang="en-US" dirty="0"/>
              <a:t>: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Hányféle (nem feltétlenül értelmes) szó rakható ki a MATEMATIKA szó minden </a:t>
            </a:r>
            <a:r>
              <a:rPr lang="hu-HU"/>
              <a:t>betűjét felhasználva. </a:t>
            </a:r>
            <a:endParaRPr lang="hu-HU" dirty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6" y="1943526"/>
            <a:ext cx="3500414" cy="252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39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18" y="156226"/>
            <a:ext cx="6516898" cy="670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42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228</Words>
  <Application>Microsoft Office PowerPoint</Application>
  <PresentationFormat>Szélesvásznú</PresentationFormat>
  <Paragraphs>15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user</dc:creator>
  <cp:lastModifiedBy>Felhasználó</cp:lastModifiedBy>
  <cp:revision>8</cp:revision>
  <dcterms:created xsi:type="dcterms:W3CDTF">2020-03-12T10:15:59Z</dcterms:created>
  <dcterms:modified xsi:type="dcterms:W3CDTF">2023-03-28T08:47:18Z</dcterms:modified>
</cp:coreProperties>
</file>