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EFDF63-3FE6-4928-B00E-373C1BC7956F}">
  <a:tblStyle styleId="{D7EFDF63-3FE6-4928-B00E-373C1BC79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82b638f8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82b638f8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82b638f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82b638f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82b638f8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82b638f8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82b638f8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82b638f8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82b638f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82b638f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82b638f8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82b638f8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82b638f8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82b638f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82b638f8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82b638f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82b638f8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82b638f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2b638f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2b638f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82b638f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82b638f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82b638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82b638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82b638f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82b638f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2b638f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82b638f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2b638f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82b638f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82b638f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82b638f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82b638f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82b638f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naftaliharris.com/blog/visualizing-k-means-cluster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Agrupamiento de Promedios K en 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k-means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03" y="480129"/>
            <a:ext cx="7796200" cy="373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532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875" y="171700"/>
            <a:ext cx="69627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paso anterior se repite hasta que no se muevan más.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6"/>
          <p:cNvGraphicFramePr/>
          <p:nvPr/>
        </p:nvGraphicFramePr>
        <p:xfrm>
          <a:off x="952500" y="15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{D7EFDF63-3FE6-4928-B00E-373C1BC7956F}</a:tableStyleId>
              </a:tblPr>
              <a:tblGrid>
                <a:gridCol w="3619500"/>
                <a:gridCol w="3619500"/>
              </a:tblGrid>
              <a:tr h="4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Ventajas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Desventajas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Alto performance.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Simple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Resultados interpretables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Garantiza convergencia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Se adapta a nuevos datos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Replicabilidad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Le afectan outliers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Mejor performance en datos esféricos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Deobo ejegir K manualmente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Afectado por alta dimensionalidad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ctrTitle"/>
          </p:nvPr>
        </p:nvSpPr>
        <p:spPr>
          <a:xfrm>
            <a:off x="401325" y="493675"/>
            <a:ext cx="8520600" cy="9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Cuándo implementar K-learns</a:t>
            </a:r>
            <a:endParaRPr/>
          </a:p>
        </p:txBody>
      </p:sp>
      <p:sp>
        <p:nvSpPr>
          <p:cNvPr id="130" name="Google Shape;130;p27"/>
          <p:cNvSpPr txBox="1"/>
          <p:nvPr>
            <p:ph idx="1" type="subTitle"/>
          </p:nvPr>
        </p:nvSpPr>
        <p:spPr>
          <a:xfrm>
            <a:off x="401325" y="1779150"/>
            <a:ext cx="85206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Conozco la cantidad de clusters que espero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Resultados rápidos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Resultados interpretabnles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Dorma de datos esférica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Resultados escalables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800" y="228238"/>
            <a:ext cx="5178400" cy="46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idx="1" type="subTitle"/>
          </p:nvPr>
        </p:nvSpPr>
        <p:spPr>
          <a:xfrm>
            <a:off x="311700" y="171700"/>
            <a:ext cx="8520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Pag Didáctica: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https://www.naftaliharris.com/blog/visualizing-k-means-clustering/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-419"/>
              <a:t>Randomly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-419"/>
              <a:t>Gaussian Mixture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63" y="390525"/>
            <a:ext cx="77247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325" y="152400"/>
            <a:ext cx="66445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925" y="808275"/>
            <a:ext cx="5507399" cy="31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962625"/>
            <a:ext cx="83153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0" y="234488"/>
            <a:ext cx="7572750" cy="4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427450" y="204425"/>
            <a:ext cx="8520600" cy="14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 evaluar el modelo de resultados</a:t>
            </a:r>
            <a:endParaRPr/>
          </a:p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311700" y="167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s(i) = b-a/max(a,b)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900" y="2469125"/>
            <a:ext cx="4632189" cy="23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234525" y="404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Entre más cercano a uno mejor. De lo contrario es necesario  mejorar ese clúster.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Cada data-point pasa por el coeficiente de silueta. Se obtiene un coeficiente por cada punto y uno global.</a:t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00" y="287450"/>
            <a:ext cx="4881251" cy="36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ctrTitle"/>
          </p:nvPr>
        </p:nvSpPr>
        <p:spPr>
          <a:xfrm>
            <a:off x="388875" y="474500"/>
            <a:ext cx="85206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</a:t>
            </a:r>
            <a:endParaRPr/>
          </a:p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523900" y="1078375"/>
            <a:ext cx="85206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-419"/>
              <a:t>Indicar cantidad de clusters.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-419"/>
              <a:t>Ubicar centroides aleatoriamente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-419"/>
              <a:t>Cada punto se asigna al centroide más cercano.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-419"/>
              <a:t>Recalcular centroides con el promedio.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-419"/>
              <a:t>Repetir paso 3 y 4 hasta que no se mueven los centroides.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