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E2247E-AA64-46FF-AA3E-DEF2C7EDE70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742F467-253F-4254-A397-FEC97C145B05}">
      <dgm:prSet phldrT="[텍스트]"/>
      <dgm:spPr/>
      <dgm:t>
        <a:bodyPr/>
        <a:lstStyle/>
        <a:p>
          <a:pPr latinLnBrk="1"/>
          <a:r>
            <a:rPr lang="en-US" altLang="ko-KR" dirty="0"/>
            <a:t>Index</a:t>
          </a:r>
          <a:endParaRPr lang="ko-KR" altLang="en-US" dirty="0"/>
        </a:p>
      </dgm:t>
    </dgm:pt>
    <dgm:pt modelId="{C3CA0151-0A19-47AA-A464-4AC5671BAD64}" type="parTrans" cxnId="{8B45E372-5A2F-47A3-BB81-FF7FE5CC6877}">
      <dgm:prSet/>
      <dgm:spPr/>
      <dgm:t>
        <a:bodyPr/>
        <a:lstStyle/>
        <a:p>
          <a:pPr latinLnBrk="1"/>
          <a:endParaRPr lang="ko-KR" altLang="en-US"/>
        </a:p>
      </dgm:t>
    </dgm:pt>
    <dgm:pt modelId="{8424245B-D9D9-48FE-92C1-A83A369DEAFD}" type="sibTrans" cxnId="{8B45E372-5A2F-47A3-BB81-FF7FE5CC6877}">
      <dgm:prSet/>
      <dgm:spPr/>
      <dgm:t>
        <a:bodyPr/>
        <a:lstStyle/>
        <a:p>
          <a:pPr latinLnBrk="1"/>
          <a:endParaRPr lang="ko-KR" altLang="en-US"/>
        </a:p>
      </dgm:t>
    </dgm:pt>
    <dgm:pt modelId="{0512F53A-ADEB-4F03-B5E9-2EBA30DF6AE0}">
      <dgm:prSet phldrT="[텍스트]"/>
      <dgm:spPr/>
      <dgm:t>
        <a:bodyPr/>
        <a:lstStyle/>
        <a:p>
          <a:pPr latinLnBrk="1"/>
          <a:r>
            <a:rPr lang="en-US" altLang="ko-KR" dirty="0"/>
            <a:t>Profile</a:t>
          </a:r>
          <a:endParaRPr lang="ko-KR" altLang="en-US" dirty="0"/>
        </a:p>
      </dgm:t>
    </dgm:pt>
    <dgm:pt modelId="{6EB210F0-DC32-4C60-B712-3F5153A5A46C}" type="parTrans" cxnId="{CDCA19B9-4C63-4811-9AC2-61B1C7D741DC}">
      <dgm:prSet/>
      <dgm:spPr/>
      <dgm:t>
        <a:bodyPr/>
        <a:lstStyle/>
        <a:p>
          <a:pPr latinLnBrk="1"/>
          <a:endParaRPr lang="ko-KR" altLang="en-US"/>
        </a:p>
      </dgm:t>
    </dgm:pt>
    <dgm:pt modelId="{55ADD9CF-F5ED-459A-8FD8-395EC15E0D42}" type="sibTrans" cxnId="{CDCA19B9-4C63-4811-9AC2-61B1C7D741DC}">
      <dgm:prSet/>
      <dgm:spPr/>
      <dgm:t>
        <a:bodyPr/>
        <a:lstStyle/>
        <a:p>
          <a:pPr latinLnBrk="1"/>
          <a:endParaRPr lang="ko-KR" altLang="en-US"/>
        </a:p>
      </dgm:t>
    </dgm:pt>
    <dgm:pt modelId="{F981ACC1-1B1B-479C-A7E5-794E5561E854}">
      <dgm:prSet phldrT="[텍스트]"/>
      <dgm:spPr/>
      <dgm:t>
        <a:bodyPr/>
        <a:lstStyle/>
        <a:p>
          <a:pPr latinLnBrk="1"/>
          <a:r>
            <a:rPr lang="en-US" altLang="ko-KR" dirty="0"/>
            <a:t>Hobby</a:t>
          </a:r>
          <a:endParaRPr lang="ko-KR" altLang="en-US" dirty="0"/>
        </a:p>
      </dgm:t>
    </dgm:pt>
    <dgm:pt modelId="{202AF320-4962-46D2-BDC2-1FD314786FFB}" type="parTrans" cxnId="{58E51AD5-E51A-4B14-9AB5-D4163A5369CA}">
      <dgm:prSet/>
      <dgm:spPr/>
      <dgm:t>
        <a:bodyPr/>
        <a:lstStyle/>
        <a:p>
          <a:pPr latinLnBrk="1"/>
          <a:endParaRPr lang="ko-KR" altLang="en-US"/>
        </a:p>
      </dgm:t>
    </dgm:pt>
    <dgm:pt modelId="{5177A451-A54E-4F18-A1BA-98C61BEF89AC}" type="sibTrans" cxnId="{58E51AD5-E51A-4B14-9AB5-D4163A5369CA}">
      <dgm:prSet/>
      <dgm:spPr/>
      <dgm:t>
        <a:bodyPr/>
        <a:lstStyle/>
        <a:p>
          <a:pPr latinLnBrk="1"/>
          <a:endParaRPr lang="ko-KR" altLang="en-US"/>
        </a:p>
      </dgm:t>
    </dgm:pt>
    <dgm:pt modelId="{31EFEE2C-A783-446C-B998-328544754819}">
      <dgm:prSet phldrT="[텍스트]"/>
      <dgm:spPr/>
      <dgm:t>
        <a:bodyPr/>
        <a:lstStyle/>
        <a:p>
          <a:pPr latinLnBrk="1"/>
          <a:r>
            <a:rPr lang="en-US" altLang="ko-KR" dirty="0"/>
            <a:t>Gallery</a:t>
          </a:r>
          <a:endParaRPr lang="ko-KR" altLang="en-US" dirty="0"/>
        </a:p>
      </dgm:t>
    </dgm:pt>
    <dgm:pt modelId="{25483EE2-8726-4A26-8C6F-E499DDDE4F40}" type="parTrans" cxnId="{61764C94-B187-4EA0-AC0F-6122A3039E39}">
      <dgm:prSet/>
      <dgm:spPr/>
      <dgm:t>
        <a:bodyPr/>
        <a:lstStyle/>
        <a:p>
          <a:pPr latinLnBrk="1"/>
          <a:endParaRPr lang="ko-KR" altLang="en-US"/>
        </a:p>
      </dgm:t>
    </dgm:pt>
    <dgm:pt modelId="{43ECAEAC-BA69-465A-9A80-FFCD8B84D1B5}" type="sibTrans" cxnId="{61764C94-B187-4EA0-AC0F-6122A3039E39}">
      <dgm:prSet/>
      <dgm:spPr/>
      <dgm:t>
        <a:bodyPr/>
        <a:lstStyle/>
        <a:p>
          <a:pPr latinLnBrk="1"/>
          <a:endParaRPr lang="ko-KR" altLang="en-US"/>
        </a:p>
      </dgm:t>
    </dgm:pt>
    <dgm:pt modelId="{C5810F2B-BF29-40BB-98BA-99352741643F}">
      <dgm:prSet phldrT="[텍스트]"/>
      <dgm:spPr/>
      <dgm:t>
        <a:bodyPr/>
        <a:lstStyle/>
        <a:p>
          <a:pPr latinLnBrk="1"/>
          <a:r>
            <a:rPr lang="en-US" altLang="ko-KR" dirty="0"/>
            <a:t>Like</a:t>
          </a:r>
          <a:endParaRPr lang="ko-KR" altLang="en-US" dirty="0"/>
        </a:p>
      </dgm:t>
    </dgm:pt>
    <dgm:pt modelId="{933D3AA8-7F29-4DCF-B125-78881BA4EB54}" type="parTrans" cxnId="{C5D7BBE0-BE6E-4F59-8401-A8F198C3BEA5}">
      <dgm:prSet/>
      <dgm:spPr/>
      <dgm:t>
        <a:bodyPr/>
        <a:lstStyle/>
        <a:p>
          <a:pPr latinLnBrk="1"/>
          <a:endParaRPr lang="ko-KR" altLang="en-US"/>
        </a:p>
      </dgm:t>
    </dgm:pt>
    <dgm:pt modelId="{995EF297-3C93-42ED-AC92-69932DBBB3F9}" type="sibTrans" cxnId="{C5D7BBE0-BE6E-4F59-8401-A8F198C3BEA5}">
      <dgm:prSet/>
      <dgm:spPr/>
      <dgm:t>
        <a:bodyPr/>
        <a:lstStyle/>
        <a:p>
          <a:pPr latinLnBrk="1"/>
          <a:endParaRPr lang="ko-KR" altLang="en-US"/>
        </a:p>
      </dgm:t>
    </dgm:pt>
    <dgm:pt modelId="{7760FFA3-FF02-4394-B217-6727170935FE}" type="pres">
      <dgm:prSet presAssocID="{BFE2247E-AA64-46FF-AA3E-DEF2C7EDE70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B005240-ECB4-4091-8AA5-E0E276AB3DEC}" type="pres">
      <dgm:prSet presAssocID="{F742F467-253F-4254-A397-FEC97C145B05}" presName="root1" presStyleCnt="0"/>
      <dgm:spPr/>
    </dgm:pt>
    <dgm:pt modelId="{080F7793-136C-4AE9-A74C-65D1A005A585}" type="pres">
      <dgm:prSet presAssocID="{F742F467-253F-4254-A397-FEC97C145B05}" presName="LevelOneTextNode" presStyleLbl="node0" presStyleIdx="0" presStyleCnt="1">
        <dgm:presLayoutVars>
          <dgm:chPref val="3"/>
        </dgm:presLayoutVars>
      </dgm:prSet>
      <dgm:spPr/>
    </dgm:pt>
    <dgm:pt modelId="{E6D3B9E9-4592-4170-A254-054A1604EFA4}" type="pres">
      <dgm:prSet presAssocID="{F742F467-253F-4254-A397-FEC97C145B05}" presName="level2hierChild" presStyleCnt="0"/>
      <dgm:spPr/>
    </dgm:pt>
    <dgm:pt modelId="{0CB1432D-FA04-4655-B948-604A4D1FE468}" type="pres">
      <dgm:prSet presAssocID="{202AF320-4962-46D2-BDC2-1FD314786FFB}" presName="conn2-1" presStyleLbl="parChTrans1D2" presStyleIdx="0" presStyleCnt="4"/>
      <dgm:spPr/>
    </dgm:pt>
    <dgm:pt modelId="{38DA7E72-8976-4B82-93DE-0856FF7BDAD5}" type="pres">
      <dgm:prSet presAssocID="{202AF320-4962-46D2-BDC2-1FD314786FFB}" presName="connTx" presStyleLbl="parChTrans1D2" presStyleIdx="0" presStyleCnt="4"/>
      <dgm:spPr/>
    </dgm:pt>
    <dgm:pt modelId="{726E51F2-9BB0-4284-8F65-E6BAD3BE6AC1}" type="pres">
      <dgm:prSet presAssocID="{F981ACC1-1B1B-479C-A7E5-794E5561E854}" presName="root2" presStyleCnt="0"/>
      <dgm:spPr/>
    </dgm:pt>
    <dgm:pt modelId="{C10563A4-3B8E-46BC-80E3-5BB78AFA90C5}" type="pres">
      <dgm:prSet presAssocID="{F981ACC1-1B1B-479C-A7E5-794E5561E854}" presName="LevelTwoTextNode" presStyleLbl="node2" presStyleIdx="0" presStyleCnt="4" custLinFactNeighborX="-45" custLinFactNeighborY="-35217">
        <dgm:presLayoutVars>
          <dgm:chPref val="3"/>
        </dgm:presLayoutVars>
      </dgm:prSet>
      <dgm:spPr/>
    </dgm:pt>
    <dgm:pt modelId="{5B6ACE88-494A-49AE-B0F9-30AA4BECCCCB}" type="pres">
      <dgm:prSet presAssocID="{F981ACC1-1B1B-479C-A7E5-794E5561E854}" presName="level3hierChild" presStyleCnt="0"/>
      <dgm:spPr/>
    </dgm:pt>
    <dgm:pt modelId="{B3E6BA0C-E7EB-439D-8747-CD4751C89CD9}" type="pres">
      <dgm:prSet presAssocID="{25483EE2-8726-4A26-8C6F-E499DDDE4F40}" presName="conn2-1" presStyleLbl="parChTrans1D2" presStyleIdx="1" presStyleCnt="4"/>
      <dgm:spPr/>
    </dgm:pt>
    <dgm:pt modelId="{7B014409-CC41-4D5A-A8A0-0485031D67BA}" type="pres">
      <dgm:prSet presAssocID="{25483EE2-8726-4A26-8C6F-E499DDDE4F40}" presName="connTx" presStyleLbl="parChTrans1D2" presStyleIdx="1" presStyleCnt="4"/>
      <dgm:spPr/>
    </dgm:pt>
    <dgm:pt modelId="{268A716C-1FCB-4844-9560-740C03DA7ED2}" type="pres">
      <dgm:prSet presAssocID="{31EFEE2C-A783-446C-B998-328544754819}" presName="root2" presStyleCnt="0"/>
      <dgm:spPr/>
    </dgm:pt>
    <dgm:pt modelId="{397C5619-FA1E-4551-BF78-620FEAAA7B05}" type="pres">
      <dgm:prSet presAssocID="{31EFEE2C-A783-446C-B998-328544754819}" presName="LevelTwoTextNode" presStyleLbl="node2" presStyleIdx="1" presStyleCnt="4">
        <dgm:presLayoutVars>
          <dgm:chPref val="3"/>
        </dgm:presLayoutVars>
      </dgm:prSet>
      <dgm:spPr/>
    </dgm:pt>
    <dgm:pt modelId="{62C29025-136D-4AA3-B088-03F32251233A}" type="pres">
      <dgm:prSet presAssocID="{31EFEE2C-A783-446C-B998-328544754819}" presName="level3hierChild" presStyleCnt="0"/>
      <dgm:spPr/>
    </dgm:pt>
    <dgm:pt modelId="{2EFA2E39-C6B5-4C3B-B82D-5E7E24BBB3FC}" type="pres">
      <dgm:prSet presAssocID="{933D3AA8-7F29-4DCF-B125-78881BA4EB54}" presName="conn2-1" presStyleLbl="parChTrans1D2" presStyleIdx="2" presStyleCnt="4"/>
      <dgm:spPr/>
    </dgm:pt>
    <dgm:pt modelId="{DCFFA401-FDA5-438D-8AFC-A934D0C54615}" type="pres">
      <dgm:prSet presAssocID="{933D3AA8-7F29-4DCF-B125-78881BA4EB54}" presName="connTx" presStyleLbl="parChTrans1D2" presStyleIdx="2" presStyleCnt="4"/>
      <dgm:spPr/>
    </dgm:pt>
    <dgm:pt modelId="{DBB5003D-1A74-4C57-B690-D0474B379401}" type="pres">
      <dgm:prSet presAssocID="{C5810F2B-BF29-40BB-98BA-99352741643F}" presName="root2" presStyleCnt="0"/>
      <dgm:spPr/>
    </dgm:pt>
    <dgm:pt modelId="{E7F73DCD-ABD9-402F-8350-9335A09DF08A}" type="pres">
      <dgm:prSet presAssocID="{C5810F2B-BF29-40BB-98BA-99352741643F}" presName="LevelTwoTextNode" presStyleLbl="node2" presStyleIdx="2" presStyleCnt="4">
        <dgm:presLayoutVars>
          <dgm:chPref val="3"/>
        </dgm:presLayoutVars>
      </dgm:prSet>
      <dgm:spPr/>
    </dgm:pt>
    <dgm:pt modelId="{E71552E4-753F-465B-93D9-CF93646233E4}" type="pres">
      <dgm:prSet presAssocID="{C5810F2B-BF29-40BB-98BA-99352741643F}" presName="level3hierChild" presStyleCnt="0"/>
      <dgm:spPr/>
    </dgm:pt>
    <dgm:pt modelId="{3C10E70B-D69A-4519-9845-A56FB2B4896D}" type="pres">
      <dgm:prSet presAssocID="{6EB210F0-DC32-4C60-B712-3F5153A5A46C}" presName="conn2-1" presStyleLbl="parChTrans1D2" presStyleIdx="3" presStyleCnt="4"/>
      <dgm:spPr/>
    </dgm:pt>
    <dgm:pt modelId="{0846EB0D-6E12-454B-911D-8116309B6D68}" type="pres">
      <dgm:prSet presAssocID="{6EB210F0-DC32-4C60-B712-3F5153A5A46C}" presName="connTx" presStyleLbl="parChTrans1D2" presStyleIdx="3" presStyleCnt="4"/>
      <dgm:spPr/>
    </dgm:pt>
    <dgm:pt modelId="{32C2011E-4BEA-4D6B-8B37-319ABECBC90C}" type="pres">
      <dgm:prSet presAssocID="{0512F53A-ADEB-4F03-B5E9-2EBA30DF6AE0}" presName="root2" presStyleCnt="0"/>
      <dgm:spPr/>
    </dgm:pt>
    <dgm:pt modelId="{A4D53CB8-30E6-458D-95EB-CD10ACCD0FE0}" type="pres">
      <dgm:prSet presAssocID="{0512F53A-ADEB-4F03-B5E9-2EBA30DF6AE0}" presName="LevelTwoTextNode" presStyleLbl="node2" presStyleIdx="3" presStyleCnt="4">
        <dgm:presLayoutVars>
          <dgm:chPref val="3"/>
        </dgm:presLayoutVars>
      </dgm:prSet>
      <dgm:spPr/>
    </dgm:pt>
    <dgm:pt modelId="{259496DE-33BF-46DC-9345-B1F89FD53E52}" type="pres">
      <dgm:prSet presAssocID="{0512F53A-ADEB-4F03-B5E9-2EBA30DF6AE0}" presName="level3hierChild" presStyleCnt="0"/>
      <dgm:spPr/>
    </dgm:pt>
  </dgm:ptLst>
  <dgm:cxnLst>
    <dgm:cxn modelId="{4E29761D-92CC-4E24-B591-469934A16E34}" type="presOf" srcId="{F742F467-253F-4254-A397-FEC97C145B05}" destId="{080F7793-136C-4AE9-A74C-65D1A005A585}" srcOrd="0" destOrd="0" presId="urn:microsoft.com/office/officeart/2005/8/layout/hierarchy2"/>
    <dgm:cxn modelId="{56F84323-99C6-4D3F-ABBC-AD142DB251AD}" type="presOf" srcId="{6EB210F0-DC32-4C60-B712-3F5153A5A46C}" destId="{0846EB0D-6E12-454B-911D-8116309B6D68}" srcOrd="1" destOrd="0" presId="urn:microsoft.com/office/officeart/2005/8/layout/hierarchy2"/>
    <dgm:cxn modelId="{ECBE3D3A-7BBE-4F3B-B0B6-64BFA9DAF27D}" type="presOf" srcId="{933D3AA8-7F29-4DCF-B125-78881BA4EB54}" destId="{DCFFA401-FDA5-438D-8AFC-A934D0C54615}" srcOrd="1" destOrd="0" presId="urn:microsoft.com/office/officeart/2005/8/layout/hierarchy2"/>
    <dgm:cxn modelId="{FC169049-2C74-43F8-A01E-EBBD9BA4F547}" type="presOf" srcId="{0512F53A-ADEB-4F03-B5E9-2EBA30DF6AE0}" destId="{A4D53CB8-30E6-458D-95EB-CD10ACCD0FE0}" srcOrd="0" destOrd="0" presId="urn:microsoft.com/office/officeart/2005/8/layout/hierarchy2"/>
    <dgm:cxn modelId="{8B45E372-5A2F-47A3-BB81-FF7FE5CC6877}" srcId="{BFE2247E-AA64-46FF-AA3E-DEF2C7EDE701}" destId="{F742F467-253F-4254-A397-FEC97C145B05}" srcOrd="0" destOrd="0" parTransId="{C3CA0151-0A19-47AA-A464-4AC5671BAD64}" sibTransId="{8424245B-D9D9-48FE-92C1-A83A369DEAFD}"/>
    <dgm:cxn modelId="{3CF96173-3931-415B-95EA-FBDF37F4D405}" type="presOf" srcId="{25483EE2-8726-4A26-8C6F-E499DDDE4F40}" destId="{7B014409-CC41-4D5A-A8A0-0485031D67BA}" srcOrd="1" destOrd="0" presId="urn:microsoft.com/office/officeart/2005/8/layout/hierarchy2"/>
    <dgm:cxn modelId="{61764C94-B187-4EA0-AC0F-6122A3039E39}" srcId="{F742F467-253F-4254-A397-FEC97C145B05}" destId="{31EFEE2C-A783-446C-B998-328544754819}" srcOrd="1" destOrd="0" parTransId="{25483EE2-8726-4A26-8C6F-E499DDDE4F40}" sibTransId="{43ECAEAC-BA69-465A-9A80-FFCD8B84D1B5}"/>
    <dgm:cxn modelId="{416A169D-92AE-4D53-828F-B4799A5F50C0}" type="presOf" srcId="{933D3AA8-7F29-4DCF-B125-78881BA4EB54}" destId="{2EFA2E39-C6B5-4C3B-B82D-5E7E24BBB3FC}" srcOrd="0" destOrd="0" presId="urn:microsoft.com/office/officeart/2005/8/layout/hierarchy2"/>
    <dgm:cxn modelId="{0A331E9E-F989-4058-96E9-8C38CB58A5B4}" type="presOf" srcId="{BFE2247E-AA64-46FF-AA3E-DEF2C7EDE701}" destId="{7760FFA3-FF02-4394-B217-6727170935FE}" srcOrd="0" destOrd="0" presId="urn:microsoft.com/office/officeart/2005/8/layout/hierarchy2"/>
    <dgm:cxn modelId="{B0CFECB6-CB7D-40DB-8F40-9B33E6B93DF5}" type="presOf" srcId="{202AF320-4962-46D2-BDC2-1FD314786FFB}" destId="{0CB1432D-FA04-4655-B948-604A4D1FE468}" srcOrd="0" destOrd="0" presId="urn:microsoft.com/office/officeart/2005/8/layout/hierarchy2"/>
    <dgm:cxn modelId="{8EF708B7-A8DF-4A8F-8298-0422884235E9}" type="presOf" srcId="{25483EE2-8726-4A26-8C6F-E499DDDE4F40}" destId="{B3E6BA0C-E7EB-439D-8747-CD4751C89CD9}" srcOrd="0" destOrd="0" presId="urn:microsoft.com/office/officeart/2005/8/layout/hierarchy2"/>
    <dgm:cxn modelId="{CDCA19B9-4C63-4811-9AC2-61B1C7D741DC}" srcId="{F742F467-253F-4254-A397-FEC97C145B05}" destId="{0512F53A-ADEB-4F03-B5E9-2EBA30DF6AE0}" srcOrd="3" destOrd="0" parTransId="{6EB210F0-DC32-4C60-B712-3F5153A5A46C}" sibTransId="{55ADD9CF-F5ED-459A-8FD8-395EC15E0D42}"/>
    <dgm:cxn modelId="{3C2D8ACF-3B9B-4C50-B3E3-391CFF113200}" type="presOf" srcId="{6EB210F0-DC32-4C60-B712-3F5153A5A46C}" destId="{3C10E70B-D69A-4519-9845-A56FB2B4896D}" srcOrd="0" destOrd="0" presId="urn:microsoft.com/office/officeart/2005/8/layout/hierarchy2"/>
    <dgm:cxn modelId="{58E51AD5-E51A-4B14-9AB5-D4163A5369CA}" srcId="{F742F467-253F-4254-A397-FEC97C145B05}" destId="{F981ACC1-1B1B-479C-A7E5-794E5561E854}" srcOrd="0" destOrd="0" parTransId="{202AF320-4962-46D2-BDC2-1FD314786FFB}" sibTransId="{5177A451-A54E-4F18-A1BA-98C61BEF89AC}"/>
    <dgm:cxn modelId="{2F463CD6-F3E6-4267-983F-CF8647CB291D}" type="presOf" srcId="{C5810F2B-BF29-40BB-98BA-99352741643F}" destId="{E7F73DCD-ABD9-402F-8350-9335A09DF08A}" srcOrd="0" destOrd="0" presId="urn:microsoft.com/office/officeart/2005/8/layout/hierarchy2"/>
    <dgm:cxn modelId="{37EC10DA-DE0B-4A3E-868B-AC0883593A44}" type="presOf" srcId="{202AF320-4962-46D2-BDC2-1FD314786FFB}" destId="{38DA7E72-8976-4B82-93DE-0856FF7BDAD5}" srcOrd="1" destOrd="0" presId="urn:microsoft.com/office/officeart/2005/8/layout/hierarchy2"/>
    <dgm:cxn modelId="{0632A1DC-EC96-4F08-B7BC-2AB6D7E8F971}" type="presOf" srcId="{F981ACC1-1B1B-479C-A7E5-794E5561E854}" destId="{C10563A4-3B8E-46BC-80E3-5BB78AFA90C5}" srcOrd="0" destOrd="0" presId="urn:microsoft.com/office/officeart/2005/8/layout/hierarchy2"/>
    <dgm:cxn modelId="{A92760DF-A998-4877-ADE3-7C6E0FAF3CBD}" type="presOf" srcId="{31EFEE2C-A783-446C-B998-328544754819}" destId="{397C5619-FA1E-4551-BF78-620FEAAA7B05}" srcOrd="0" destOrd="0" presId="urn:microsoft.com/office/officeart/2005/8/layout/hierarchy2"/>
    <dgm:cxn modelId="{C5D7BBE0-BE6E-4F59-8401-A8F198C3BEA5}" srcId="{F742F467-253F-4254-A397-FEC97C145B05}" destId="{C5810F2B-BF29-40BB-98BA-99352741643F}" srcOrd="2" destOrd="0" parTransId="{933D3AA8-7F29-4DCF-B125-78881BA4EB54}" sibTransId="{995EF297-3C93-42ED-AC92-69932DBBB3F9}"/>
    <dgm:cxn modelId="{8B7D038E-3B75-47BB-BB27-7C1A138ABDA5}" type="presParOf" srcId="{7760FFA3-FF02-4394-B217-6727170935FE}" destId="{DB005240-ECB4-4091-8AA5-E0E276AB3DEC}" srcOrd="0" destOrd="0" presId="urn:microsoft.com/office/officeart/2005/8/layout/hierarchy2"/>
    <dgm:cxn modelId="{818BA5FD-4828-42B5-964A-B63C758BA49B}" type="presParOf" srcId="{DB005240-ECB4-4091-8AA5-E0E276AB3DEC}" destId="{080F7793-136C-4AE9-A74C-65D1A005A585}" srcOrd="0" destOrd="0" presId="urn:microsoft.com/office/officeart/2005/8/layout/hierarchy2"/>
    <dgm:cxn modelId="{3A86C153-A2C3-4998-B239-6CA1759C6015}" type="presParOf" srcId="{DB005240-ECB4-4091-8AA5-E0E276AB3DEC}" destId="{E6D3B9E9-4592-4170-A254-054A1604EFA4}" srcOrd="1" destOrd="0" presId="urn:microsoft.com/office/officeart/2005/8/layout/hierarchy2"/>
    <dgm:cxn modelId="{35E2F0DC-C607-4E37-BE10-96E7ADF5ABCD}" type="presParOf" srcId="{E6D3B9E9-4592-4170-A254-054A1604EFA4}" destId="{0CB1432D-FA04-4655-B948-604A4D1FE468}" srcOrd="0" destOrd="0" presId="urn:microsoft.com/office/officeart/2005/8/layout/hierarchy2"/>
    <dgm:cxn modelId="{5EA9C803-4E2E-4122-B84D-5A4DBCBE2273}" type="presParOf" srcId="{0CB1432D-FA04-4655-B948-604A4D1FE468}" destId="{38DA7E72-8976-4B82-93DE-0856FF7BDAD5}" srcOrd="0" destOrd="0" presId="urn:microsoft.com/office/officeart/2005/8/layout/hierarchy2"/>
    <dgm:cxn modelId="{16070038-FEE6-4A95-82F6-4D039387A8F1}" type="presParOf" srcId="{E6D3B9E9-4592-4170-A254-054A1604EFA4}" destId="{726E51F2-9BB0-4284-8F65-E6BAD3BE6AC1}" srcOrd="1" destOrd="0" presId="urn:microsoft.com/office/officeart/2005/8/layout/hierarchy2"/>
    <dgm:cxn modelId="{1D404AED-A7AD-4462-9BDC-4A71B4F09F39}" type="presParOf" srcId="{726E51F2-9BB0-4284-8F65-E6BAD3BE6AC1}" destId="{C10563A4-3B8E-46BC-80E3-5BB78AFA90C5}" srcOrd="0" destOrd="0" presId="urn:microsoft.com/office/officeart/2005/8/layout/hierarchy2"/>
    <dgm:cxn modelId="{C635F00C-B820-4405-B64A-9D7732996776}" type="presParOf" srcId="{726E51F2-9BB0-4284-8F65-E6BAD3BE6AC1}" destId="{5B6ACE88-494A-49AE-B0F9-30AA4BECCCCB}" srcOrd="1" destOrd="0" presId="urn:microsoft.com/office/officeart/2005/8/layout/hierarchy2"/>
    <dgm:cxn modelId="{399EDF14-1BCE-4D74-B51A-F2C330CA4DCA}" type="presParOf" srcId="{E6D3B9E9-4592-4170-A254-054A1604EFA4}" destId="{B3E6BA0C-E7EB-439D-8747-CD4751C89CD9}" srcOrd="2" destOrd="0" presId="urn:microsoft.com/office/officeart/2005/8/layout/hierarchy2"/>
    <dgm:cxn modelId="{A149E3B2-C7EA-42A2-9378-2A79295A6B5E}" type="presParOf" srcId="{B3E6BA0C-E7EB-439D-8747-CD4751C89CD9}" destId="{7B014409-CC41-4D5A-A8A0-0485031D67BA}" srcOrd="0" destOrd="0" presId="urn:microsoft.com/office/officeart/2005/8/layout/hierarchy2"/>
    <dgm:cxn modelId="{F1C853D5-76A4-4818-A8F2-478B02908F27}" type="presParOf" srcId="{E6D3B9E9-4592-4170-A254-054A1604EFA4}" destId="{268A716C-1FCB-4844-9560-740C03DA7ED2}" srcOrd="3" destOrd="0" presId="urn:microsoft.com/office/officeart/2005/8/layout/hierarchy2"/>
    <dgm:cxn modelId="{86F65C01-8950-42CA-B703-BC93A0A2559F}" type="presParOf" srcId="{268A716C-1FCB-4844-9560-740C03DA7ED2}" destId="{397C5619-FA1E-4551-BF78-620FEAAA7B05}" srcOrd="0" destOrd="0" presId="urn:microsoft.com/office/officeart/2005/8/layout/hierarchy2"/>
    <dgm:cxn modelId="{08FD7388-6601-4F85-8251-6DE8FDA0A0E1}" type="presParOf" srcId="{268A716C-1FCB-4844-9560-740C03DA7ED2}" destId="{62C29025-136D-4AA3-B088-03F32251233A}" srcOrd="1" destOrd="0" presId="urn:microsoft.com/office/officeart/2005/8/layout/hierarchy2"/>
    <dgm:cxn modelId="{2429C404-9281-40B2-BB7F-CC043767ACCD}" type="presParOf" srcId="{E6D3B9E9-4592-4170-A254-054A1604EFA4}" destId="{2EFA2E39-C6B5-4C3B-B82D-5E7E24BBB3FC}" srcOrd="4" destOrd="0" presId="urn:microsoft.com/office/officeart/2005/8/layout/hierarchy2"/>
    <dgm:cxn modelId="{2FA0FB43-B08A-49C1-8A53-B086C9A05158}" type="presParOf" srcId="{2EFA2E39-C6B5-4C3B-B82D-5E7E24BBB3FC}" destId="{DCFFA401-FDA5-438D-8AFC-A934D0C54615}" srcOrd="0" destOrd="0" presId="urn:microsoft.com/office/officeart/2005/8/layout/hierarchy2"/>
    <dgm:cxn modelId="{D6C4E22D-BFF0-4AFD-93D5-FBE96644078C}" type="presParOf" srcId="{E6D3B9E9-4592-4170-A254-054A1604EFA4}" destId="{DBB5003D-1A74-4C57-B690-D0474B379401}" srcOrd="5" destOrd="0" presId="urn:microsoft.com/office/officeart/2005/8/layout/hierarchy2"/>
    <dgm:cxn modelId="{EF8904B6-10B8-40ED-B552-4EDE3131F715}" type="presParOf" srcId="{DBB5003D-1A74-4C57-B690-D0474B379401}" destId="{E7F73DCD-ABD9-402F-8350-9335A09DF08A}" srcOrd="0" destOrd="0" presId="urn:microsoft.com/office/officeart/2005/8/layout/hierarchy2"/>
    <dgm:cxn modelId="{8BD58FA1-2F4D-4A06-9D91-07366CA27F8A}" type="presParOf" srcId="{DBB5003D-1A74-4C57-B690-D0474B379401}" destId="{E71552E4-753F-465B-93D9-CF93646233E4}" srcOrd="1" destOrd="0" presId="urn:microsoft.com/office/officeart/2005/8/layout/hierarchy2"/>
    <dgm:cxn modelId="{C30A6849-F362-425C-8D34-B79B1446E3D3}" type="presParOf" srcId="{E6D3B9E9-4592-4170-A254-054A1604EFA4}" destId="{3C10E70B-D69A-4519-9845-A56FB2B4896D}" srcOrd="6" destOrd="0" presId="urn:microsoft.com/office/officeart/2005/8/layout/hierarchy2"/>
    <dgm:cxn modelId="{27228267-B43A-4046-B58A-D1033E14F817}" type="presParOf" srcId="{3C10E70B-D69A-4519-9845-A56FB2B4896D}" destId="{0846EB0D-6E12-454B-911D-8116309B6D68}" srcOrd="0" destOrd="0" presId="urn:microsoft.com/office/officeart/2005/8/layout/hierarchy2"/>
    <dgm:cxn modelId="{C051A5DB-BB34-46DE-BBBA-62B231F29802}" type="presParOf" srcId="{E6D3B9E9-4592-4170-A254-054A1604EFA4}" destId="{32C2011E-4BEA-4D6B-8B37-319ABECBC90C}" srcOrd="7" destOrd="0" presId="urn:microsoft.com/office/officeart/2005/8/layout/hierarchy2"/>
    <dgm:cxn modelId="{8A05336F-6912-4B36-9E43-B9FF7A67CC7C}" type="presParOf" srcId="{32C2011E-4BEA-4D6B-8B37-319ABECBC90C}" destId="{A4D53CB8-30E6-458D-95EB-CD10ACCD0FE0}" srcOrd="0" destOrd="0" presId="urn:microsoft.com/office/officeart/2005/8/layout/hierarchy2"/>
    <dgm:cxn modelId="{5660301D-9FAD-4ECA-A79B-E2AD2D9D6396}" type="presParOf" srcId="{32C2011E-4BEA-4D6B-8B37-319ABECBC90C}" destId="{259496DE-33BF-46DC-9345-B1F89FD53E5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F7793-136C-4AE9-A74C-65D1A005A585}">
      <dsp:nvSpPr>
        <dsp:cNvPr id="0" name=""/>
        <dsp:cNvSpPr/>
      </dsp:nvSpPr>
      <dsp:spPr>
        <a:xfrm>
          <a:off x="1132878" y="1958503"/>
          <a:ext cx="2269299" cy="1134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800" kern="1200" dirty="0"/>
            <a:t>Index</a:t>
          </a:r>
          <a:endParaRPr lang="ko-KR" altLang="en-US" sz="5800" kern="1200" dirty="0"/>
        </a:p>
      </dsp:txBody>
      <dsp:txXfrm>
        <a:off x="1166111" y="1991736"/>
        <a:ext cx="2202833" cy="1068183"/>
      </dsp:txXfrm>
    </dsp:sp>
    <dsp:sp modelId="{0CB1432D-FA04-4655-B948-604A4D1FE468}">
      <dsp:nvSpPr>
        <dsp:cNvPr id="0" name=""/>
        <dsp:cNvSpPr/>
      </dsp:nvSpPr>
      <dsp:spPr>
        <a:xfrm rot="17690520">
          <a:off x="2776425" y="1526361"/>
          <a:ext cx="215820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158202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3801571" y="1492621"/>
        <a:ext cx="107910" cy="107910"/>
      </dsp:txXfrm>
    </dsp:sp>
    <dsp:sp modelId="{C10563A4-3B8E-46BC-80E3-5BB78AFA90C5}">
      <dsp:nvSpPr>
        <dsp:cNvPr id="0" name=""/>
        <dsp:cNvSpPr/>
      </dsp:nvSpPr>
      <dsp:spPr>
        <a:xfrm>
          <a:off x="4308876" y="0"/>
          <a:ext cx="2269299" cy="1134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800" kern="1200" dirty="0"/>
            <a:t>Hobby</a:t>
          </a:r>
          <a:endParaRPr lang="ko-KR" altLang="en-US" sz="5800" kern="1200" dirty="0"/>
        </a:p>
      </dsp:txBody>
      <dsp:txXfrm>
        <a:off x="4342109" y="33233"/>
        <a:ext cx="2202833" cy="1068183"/>
      </dsp:txXfrm>
    </dsp:sp>
    <dsp:sp modelId="{B3E6BA0C-E7EB-439D-8747-CD4751C89CD9}">
      <dsp:nvSpPr>
        <dsp:cNvPr id="0" name=""/>
        <dsp:cNvSpPr/>
      </dsp:nvSpPr>
      <dsp:spPr>
        <a:xfrm rot="19457599">
          <a:off x="3297107" y="2179401"/>
          <a:ext cx="111786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17860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828090" y="2171670"/>
        <a:ext cx="55893" cy="55893"/>
      </dsp:txXfrm>
    </dsp:sp>
    <dsp:sp modelId="{397C5619-FA1E-4551-BF78-620FEAAA7B05}">
      <dsp:nvSpPr>
        <dsp:cNvPr id="0" name=""/>
        <dsp:cNvSpPr/>
      </dsp:nvSpPr>
      <dsp:spPr>
        <a:xfrm>
          <a:off x="4309897" y="1306080"/>
          <a:ext cx="2269299" cy="1134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800" kern="1200" dirty="0"/>
            <a:t>Gallery</a:t>
          </a:r>
          <a:endParaRPr lang="ko-KR" altLang="en-US" sz="5800" kern="1200" dirty="0"/>
        </a:p>
      </dsp:txBody>
      <dsp:txXfrm>
        <a:off x="4343130" y="1339313"/>
        <a:ext cx="2202833" cy="1068183"/>
      </dsp:txXfrm>
    </dsp:sp>
    <dsp:sp modelId="{2EFA2E39-C6B5-4C3B-B82D-5E7E24BBB3FC}">
      <dsp:nvSpPr>
        <dsp:cNvPr id="0" name=""/>
        <dsp:cNvSpPr/>
      </dsp:nvSpPr>
      <dsp:spPr>
        <a:xfrm rot="2142401">
          <a:off x="3297107" y="2831825"/>
          <a:ext cx="111786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17860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828090" y="2824093"/>
        <a:ext cx="55893" cy="55893"/>
      </dsp:txXfrm>
    </dsp:sp>
    <dsp:sp modelId="{E7F73DCD-ABD9-402F-8350-9335A09DF08A}">
      <dsp:nvSpPr>
        <dsp:cNvPr id="0" name=""/>
        <dsp:cNvSpPr/>
      </dsp:nvSpPr>
      <dsp:spPr>
        <a:xfrm>
          <a:off x="4309897" y="2610927"/>
          <a:ext cx="2269299" cy="1134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800" kern="1200" dirty="0"/>
            <a:t>Like</a:t>
          </a:r>
          <a:endParaRPr lang="ko-KR" altLang="en-US" sz="5800" kern="1200" dirty="0"/>
        </a:p>
      </dsp:txBody>
      <dsp:txXfrm>
        <a:off x="4343130" y="2644160"/>
        <a:ext cx="2202833" cy="1068183"/>
      </dsp:txXfrm>
    </dsp:sp>
    <dsp:sp modelId="{3C10E70B-D69A-4519-9845-A56FB2B4896D}">
      <dsp:nvSpPr>
        <dsp:cNvPr id="0" name=""/>
        <dsp:cNvSpPr/>
      </dsp:nvSpPr>
      <dsp:spPr>
        <a:xfrm rot="3907178">
          <a:off x="2777280" y="3484248"/>
          <a:ext cx="215751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157513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3802099" y="3450525"/>
        <a:ext cx="107875" cy="107875"/>
      </dsp:txXfrm>
    </dsp:sp>
    <dsp:sp modelId="{A4D53CB8-30E6-458D-95EB-CD10ACCD0FE0}">
      <dsp:nvSpPr>
        <dsp:cNvPr id="0" name=""/>
        <dsp:cNvSpPr/>
      </dsp:nvSpPr>
      <dsp:spPr>
        <a:xfrm>
          <a:off x="4309897" y="3915774"/>
          <a:ext cx="2269299" cy="1134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800" kern="1200" dirty="0"/>
            <a:t>Profile</a:t>
          </a:r>
          <a:endParaRPr lang="ko-KR" altLang="en-US" sz="5800" kern="1200" dirty="0"/>
        </a:p>
      </dsp:txBody>
      <dsp:txXfrm>
        <a:off x="4343130" y="3949007"/>
        <a:ext cx="2202833" cy="1068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DB5A-8E11-464E-A90E-329EB9D02E4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BBF1-D666-420D-9BB8-CEB941F34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59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DB5A-8E11-464E-A90E-329EB9D02E4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BBF1-D666-420D-9BB8-CEB941F34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93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DB5A-8E11-464E-A90E-329EB9D02E4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BBF1-D666-420D-9BB8-CEB941F34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29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DB5A-8E11-464E-A90E-329EB9D02E4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BBF1-D666-420D-9BB8-CEB941F34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64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DB5A-8E11-464E-A90E-329EB9D02E4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BBF1-D666-420D-9BB8-CEB941F34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62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DB5A-8E11-464E-A90E-329EB9D02E4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BBF1-D666-420D-9BB8-CEB941F34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7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DB5A-8E11-464E-A90E-329EB9D02E4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BBF1-D666-420D-9BB8-CEB941F34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3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DB5A-8E11-464E-A90E-329EB9D02E4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BBF1-D666-420D-9BB8-CEB941F34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22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DB5A-8E11-464E-A90E-329EB9D02E4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BBF1-D666-420D-9BB8-CEB941F34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04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DB5A-8E11-464E-A90E-329EB9D02E4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BBF1-D666-420D-9BB8-CEB941F34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9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DB5A-8E11-464E-A90E-329EB9D02E4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BBF1-D666-420D-9BB8-CEB941F34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12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BDB5A-8E11-464E-A90E-329EB9D02E45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CBBF1-D666-420D-9BB8-CEB941F34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97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7482E1-76E1-450B-B78C-B846B870CBFC}"/>
              </a:ext>
            </a:extLst>
          </p:cNvPr>
          <p:cNvSpPr/>
          <p:nvPr/>
        </p:nvSpPr>
        <p:spPr>
          <a:xfrm>
            <a:off x="3553387" y="1704975"/>
            <a:ext cx="508523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8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UI DESIGN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207F5F-0CE6-4229-B985-1713462B9CE4}"/>
              </a:ext>
            </a:extLst>
          </p:cNvPr>
          <p:cNvSpPr/>
          <p:nvPr/>
        </p:nvSpPr>
        <p:spPr>
          <a:xfrm>
            <a:off x="7163580" y="4508133"/>
            <a:ext cx="39978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YEYOON KIM</a:t>
            </a:r>
            <a:endParaRPr lang="ko-KR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0355DA-0D94-4A3A-9B07-7C0175257D0A}"/>
              </a:ext>
            </a:extLst>
          </p:cNvPr>
          <p:cNvSpPr/>
          <p:nvPr/>
        </p:nvSpPr>
        <p:spPr>
          <a:xfrm>
            <a:off x="2140237" y="3445108"/>
            <a:ext cx="791152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Create a Personal Mobile Profile</a:t>
            </a:r>
            <a:endParaRPr lang="ko-KR" alt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362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F10CC0C-3FBD-47AC-B93A-0B077FE48A71}"/>
              </a:ext>
            </a:extLst>
          </p:cNvPr>
          <p:cNvSpPr/>
          <p:nvPr/>
        </p:nvSpPr>
        <p:spPr>
          <a:xfrm>
            <a:off x="180975" y="85725"/>
            <a:ext cx="52870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Table of Contents</a:t>
            </a:r>
            <a:endParaRPr lang="ko-KR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CA7273-6940-4E2D-BDE0-D9C80BC322C6}"/>
              </a:ext>
            </a:extLst>
          </p:cNvPr>
          <p:cNvSpPr/>
          <p:nvPr/>
        </p:nvSpPr>
        <p:spPr>
          <a:xfrm>
            <a:off x="1971539" y="2057995"/>
            <a:ext cx="8716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Information Structure Design</a:t>
            </a:r>
            <a:endParaRPr lang="ko-KR" alt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17FBAD-3E40-4FE9-B7C8-9C8BB235D847}"/>
              </a:ext>
            </a:extLst>
          </p:cNvPr>
          <p:cNvSpPr/>
          <p:nvPr/>
        </p:nvSpPr>
        <p:spPr>
          <a:xfrm>
            <a:off x="1971539" y="3762970"/>
            <a:ext cx="50559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Create Scenarios</a:t>
            </a:r>
            <a:endParaRPr lang="ko-KR" alt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4BD035-DAF2-452F-B4CC-ED471474BD40}"/>
              </a:ext>
            </a:extLst>
          </p:cNvPr>
          <p:cNvSpPr/>
          <p:nvPr/>
        </p:nvSpPr>
        <p:spPr>
          <a:xfrm>
            <a:off x="1971539" y="5182581"/>
            <a:ext cx="54721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Navigation Design</a:t>
            </a:r>
            <a:endParaRPr lang="ko-KR" alt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2279CE-5D7A-47E8-BDC9-7AAC5B56577C}"/>
              </a:ext>
            </a:extLst>
          </p:cNvPr>
          <p:cNvSpPr/>
          <p:nvPr/>
        </p:nvSpPr>
        <p:spPr>
          <a:xfrm>
            <a:off x="2708318" y="2787372"/>
            <a:ext cx="50890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Information Structure Chart</a:t>
            </a:r>
            <a:endParaRPr lang="ko-KR" alt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DA67F7-3CD1-41C2-8796-9609C0896A49}"/>
              </a:ext>
            </a:extLst>
          </p:cNvPr>
          <p:cNvSpPr/>
          <p:nvPr/>
        </p:nvSpPr>
        <p:spPr>
          <a:xfrm>
            <a:off x="2714105" y="3266689"/>
            <a:ext cx="21677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Wire Prime</a:t>
            </a:r>
            <a:endParaRPr lang="ko-KR" alt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923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006E116E-27E9-479E-AA8B-E73C6F570D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8725345"/>
              </p:ext>
            </p:extLst>
          </p:nvPr>
        </p:nvGraphicFramePr>
        <p:xfrm>
          <a:off x="2239962" y="1109365"/>
          <a:ext cx="7712075" cy="5051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4C9A18A1-7DCC-4EC5-97A3-163ECD8E2597}"/>
              </a:ext>
            </a:extLst>
          </p:cNvPr>
          <p:cNvSpPr/>
          <p:nvPr/>
        </p:nvSpPr>
        <p:spPr>
          <a:xfrm>
            <a:off x="1384011" y="1860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ko-KR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7DE3C0-B339-4F7B-A1D2-CAE5A5E085D2}"/>
              </a:ext>
            </a:extLst>
          </p:cNvPr>
          <p:cNvSpPr/>
          <p:nvPr/>
        </p:nvSpPr>
        <p:spPr>
          <a:xfrm>
            <a:off x="109044" y="0"/>
            <a:ext cx="8716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Information Structure Design</a:t>
            </a:r>
            <a:endParaRPr lang="ko-KR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098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A854172-64C8-46CC-B9C3-DFE8EE12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2006" y="1038225"/>
            <a:ext cx="4800600" cy="60007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3BBC1C2-9BF8-40FB-B8CC-4BDEC790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147" y="1038225"/>
            <a:ext cx="4800600" cy="60007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7BAFB51-F458-4977-B389-F888FA7F7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447" y="1038225"/>
            <a:ext cx="4800600" cy="6000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189444E-2B52-4A30-A325-5F6ADEE3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038225"/>
            <a:ext cx="4800600" cy="600075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319B396-9080-421A-9F15-3B1CCC757282}"/>
              </a:ext>
            </a:extLst>
          </p:cNvPr>
          <p:cNvSpPr/>
          <p:nvPr/>
        </p:nvSpPr>
        <p:spPr>
          <a:xfrm>
            <a:off x="278606" y="1785937"/>
            <a:ext cx="2619375" cy="4505325"/>
          </a:xfrm>
          <a:prstGeom prst="roundRect">
            <a:avLst>
              <a:gd name="adj" fmla="val 119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A069A3-31AB-47CB-AD35-AE9D8F813D2F}"/>
              </a:ext>
            </a:extLst>
          </p:cNvPr>
          <p:cNvSpPr/>
          <p:nvPr/>
        </p:nvSpPr>
        <p:spPr>
          <a:xfrm>
            <a:off x="685800" y="2347436"/>
            <a:ext cx="1838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424242"/>
                </a:solidFill>
                <a:latin typeface="-apple-system"/>
              </a:rPr>
              <a:t>Introduce myself</a:t>
            </a:r>
            <a:endParaRPr lang="en-US" altLang="ko-KR" b="0" i="0" dirty="0">
              <a:solidFill>
                <a:srgbClr val="424242"/>
              </a:solidFill>
              <a:effectLst/>
              <a:latin typeface="-apple-system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7734573-BB1D-4897-BBC3-E00593DBF9F9}"/>
              </a:ext>
            </a:extLst>
          </p:cNvPr>
          <p:cNvGrpSpPr/>
          <p:nvPr/>
        </p:nvGrpSpPr>
        <p:grpSpPr>
          <a:xfrm>
            <a:off x="598064" y="3286123"/>
            <a:ext cx="809625" cy="752476"/>
            <a:chOff x="778668" y="3278267"/>
            <a:chExt cx="809625" cy="75247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358B81-2CC0-424B-B91C-A9C1F2F43FAB}"/>
                </a:ext>
              </a:extLst>
            </p:cNvPr>
            <p:cNvSpPr/>
            <p:nvPr/>
          </p:nvSpPr>
          <p:spPr>
            <a:xfrm>
              <a:off x="778668" y="3278267"/>
              <a:ext cx="809625" cy="752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225C8DE-7CC6-4828-93C5-D9F0F1694B9A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8" y="3278267"/>
              <a:ext cx="809625" cy="7524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735B0D5-B29D-4CEA-B8D8-ACC666379B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68" y="3278267"/>
              <a:ext cx="809625" cy="7524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65C5F24-D85E-4E5F-AA48-637DD096F59A}"/>
              </a:ext>
            </a:extLst>
          </p:cNvPr>
          <p:cNvGrpSpPr/>
          <p:nvPr/>
        </p:nvGrpSpPr>
        <p:grpSpPr>
          <a:xfrm>
            <a:off x="1767334" y="3286123"/>
            <a:ext cx="809625" cy="752476"/>
            <a:chOff x="778668" y="3278267"/>
            <a:chExt cx="809625" cy="75247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A045952-EDBD-4305-A7C5-4EE546ACFC74}"/>
                </a:ext>
              </a:extLst>
            </p:cNvPr>
            <p:cNvSpPr/>
            <p:nvPr/>
          </p:nvSpPr>
          <p:spPr>
            <a:xfrm>
              <a:off x="778668" y="3278267"/>
              <a:ext cx="809625" cy="752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DC71D58-3955-44A1-920A-8EC16C050F00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8" y="3278267"/>
              <a:ext cx="809625" cy="7524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F156830-36CA-46B8-8267-68A922626D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68" y="3278267"/>
              <a:ext cx="809625" cy="7524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7F9E785-5C00-44A7-AF6A-CA6AD1FDE02E}"/>
              </a:ext>
            </a:extLst>
          </p:cNvPr>
          <p:cNvGrpSpPr/>
          <p:nvPr/>
        </p:nvGrpSpPr>
        <p:grpSpPr>
          <a:xfrm>
            <a:off x="603050" y="4410072"/>
            <a:ext cx="809625" cy="752476"/>
            <a:chOff x="778668" y="3278267"/>
            <a:chExt cx="809625" cy="75247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D4EDE34-3C3E-4915-B39B-DBB30ABEF135}"/>
                </a:ext>
              </a:extLst>
            </p:cNvPr>
            <p:cNvSpPr/>
            <p:nvPr/>
          </p:nvSpPr>
          <p:spPr>
            <a:xfrm>
              <a:off x="778668" y="3278267"/>
              <a:ext cx="809625" cy="752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6095260-2E4A-4C39-B3C2-1C6E12115E8B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8" y="3278267"/>
              <a:ext cx="809625" cy="7524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2658A0E-E8F5-4802-87FC-F1F03B4EE7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68" y="3278267"/>
              <a:ext cx="809625" cy="7524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58DA4BE-4CA1-4F7D-AB4B-BDAE211EB1C6}"/>
              </a:ext>
            </a:extLst>
          </p:cNvPr>
          <p:cNvGrpSpPr/>
          <p:nvPr/>
        </p:nvGrpSpPr>
        <p:grpSpPr>
          <a:xfrm>
            <a:off x="1767333" y="4410072"/>
            <a:ext cx="809625" cy="752476"/>
            <a:chOff x="778668" y="3278267"/>
            <a:chExt cx="809625" cy="75247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C699DD4-092D-408E-98E2-929C776C6823}"/>
                </a:ext>
              </a:extLst>
            </p:cNvPr>
            <p:cNvSpPr/>
            <p:nvPr/>
          </p:nvSpPr>
          <p:spPr>
            <a:xfrm>
              <a:off x="778668" y="3278267"/>
              <a:ext cx="809625" cy="752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9B308B4-CF86-4D42-A997-6148D31ED919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8" y="3278267"/>
              <a:ext cx="809625" cy="7524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88936D7-BC58-4C40-849F-5BA784C2A1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68" y="3278267"/>
              <a:ext cx="809625" cy="7524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2FCE58-AA2F-46B3-AFE4-48AAE988A513}"/>
              </a:ext>
            </a:extLst>
          </p:cNvPr>
          <p:cNvCxnSpPr>
            <a:cxnSpLocks/>
          </p:cNvCxnSpPr>
          <p:nvPr/>
        </p:nvCxnSpPr>
        <p:spPr>
          <a:xfrm>
            <a:off x="278605" y="5657850"/>
            <a:ext cx="26193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058D496-20F3-4652-A0ED-C79BDEC8D2AE}"/>
              </a:ext>
            </a:extLst>
          </p:cNvPr>
          <p:cNvGrpSpPr/>
          <p:nvPr/>
        </p:nvGrpSpPr>
        <p:grpSpPr>
          <a:xfrm>
            <a:off x="1093030" y="5790010"/>
            <a:ext cx="990525" cy="369093"/>
            <a:chOff x="778668" y="3278267"/>
            <a:chExt cx="809625" cy="75247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C0B3F6-AE0D-470C-963B-ED183F81F156}"/>
                </a:ext>
              </a:extLst>
            </p:cNvPr>
            <p:cNvSpPr/>
            <p:nvPr/>
          </p:nvSpPr>
          <p:spPr>
            <a:xfrm>
              <a:off x="778668" y="3278267"/>
              <a:ext cx="809625" cy="752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4455676-C397-4641-97AA-C37421DA1BE8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8" y="3278267"/>
              <a:ext cx="809625" cy="7524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7E0E895-9EAC-40B0-B115-94789E8350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68" y="3278267"/>
              <a:ext cx="809625" cy="7524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26E19CF-EDEB-4EB5-89D3-AB6A992B02B9}"/>
              </a:ext>
            </a:extLst>
          </p:cNvPr>
          <p:cNvSpPr/>
          <p:nvPr/>
        </p:nvSpPr>
        <p:spPr>
          <a:xfrm>
            <a:off x="3257847" y="1785937"/>
            <a:ext cx="2619375" cy="4505325"/>
          </a:xfrm>
          <a:prstGeom prst="roundRect">
            <a:avLst>
              <a:gd name="adj" fmla="val 119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A09308D-31BD-4500-9CDF-2A80647896B0}"/>
              </a:ext>
            </a:extLst>
          </p:cNvPr>
          <p:cNvGrpSpPr/>
          <p:nvPr/>
        </p:nvGrpSpPr>
        <p:grpSpPr>
          <a:xfrm>
            <a:off x="3501607" y="2950363"/>
            <a:ext cx="2131853" cy="752476"/>
            <a:chOff x="778668" y="3278267"/>
            <a:chExt cx="809625" cy="7524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673F02F-7352-4243-BEB3-36BE7DDAE5C4}"/>
                </a:ext>
              </a:extLst>
            </p:cNvPr>
            <p:cNvSpPr/>
            <p:nvPr/>
          </p:nvSpPr>
          <p:spPr>
            <a:xfrm>
              <a:off x="778668" y="3278267"/>
              <a:ext cx="809625" cy="752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DF9E4BB-770E-485C-9FDE-B5DE42A2B8D9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8" y="3278267"/>
              <a:ext cx="809625" cy="7524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6B6571AA-F98B-4475-862B-925258F69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68" y="3278267"/>
              <a:ext cx="809625" cy="7524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ECC84D6-52D8-4519-AC25-B75C992B7CDF}"/>
              </a:ext>
            </a:extLst>
          </p:cNvPr>
          <p:cNvGrpSpPr/>
          <p:nvPr/>
        </p:nvGrpSpPr>
        <p:grpSpPr>
          <a:xfrm>
            <a:off x="3499803" y="4165636"/>
            <a:ext cx="2131853" cy="752476"/>
            <a:chOff x="778668" y="3278267"/>
            <a:chExt cx="809625" cy="752476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075C5DE-3A11-42A0-9728-6ECA33CDC62D}"/>
                </a:ext>
              </a:extLst>
            </p:cNvPr>
            <p:cNvSpPr/>
            <p:nvPr/>
          </p:nvSpPr>
          <p:spPr>
            <a:xfrm>
              <a:off x="778668" y="3278267"/>
              <a:ext cx="809625" cy="752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EEB5C235-FAAC-4283-A560-83B96561E360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8" y="3278267"/>
              <a:ext cx="809625" cy="7524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79BC6B86-1FB0-4B14-B717-21C3F66569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68" y="3278267"/>
              <a:ext cx="809625" cy="7524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8822B005-F48D-4E65-A18E-9E8E7A7000EC}"/>
              </a:ext>
            </a:extLst>
          </p:cNvPr>
          <p:cNvGrpSpPr/>
          <p:nvPr/>
        </p:nvGrpSpPr>
        <p:grpSpPr>
          <a:xfrm>
            <a:off x="3501607" y="5351977"/>
            <a:ext cx="2131853" cy="752476"/>
            <a:chOff x="778668" y="3278267"/>
            <a:chExt cx="809625" cy="752476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E8850D0-B71E-4A36-BCAB-CC5D621A0401}"/>
                </a:ext>
              </a:extLst>
            </p:cNvPr>
            <p:cNvSpPr/>
            <p:nvPr/>
          </p:nvSpPr>
          <p:spPr>
            <a:xfrm>
              <a:off x="778668" y="3278267"/>
              <a:ext cx="809625" cy="752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E6D1DFEB-22E0-46C8-8E39-2559A3AADEE9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8" y="3278267"/>
              <a:ext cx="809625" cy="7524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758BBCFA-DC77-4FF5-A9A4-1C01A80837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68" y="3278267"/>
              <a:ext cx="809625" cy="7524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5EDD37D7-11BE-477E-9CE5-B1B80901F595}"/>
              </a:ext>
            </a:extLst>
          </p:cNvPr>
          <p:cNvSpPr/>
          <p:nvPr/>
        </p:nvSpPr>
        <p:spPr>
          <a:xfrm>
            <a:off x="6336059" y="1785935"/>
            <a:ext cx="2619375" cy="4505325"/>
          </a:xfrm>
          <a:prstGeom prst="roundRect">
            <a:avLst>
              <a:gd name="adj" fmla="val 119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F805C04E-4D74-4C8F-B647-CCD9B350F089}"/>
              </a:ext>
            </a:extLst>
          </p:cNvPr>
          <p:cNvSpPr/>
          <p:nvPr/>
        </p:nvSpPr>
        <p:spPr>
          <a:xfrm>
            <a:off x="9320212" y="1785934"/>
            <a:ext cx="2619375" cy="4505325"/>
          </a:xfrm>
          <a:prstGeom prst="roundRect">
            <a:avLst>
              <a:gd name="adj" fmla="val 119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11051F0-4C8C-4A6F-B1FA-AD08CB7EAA5F}"/>
              </a:ext>
            </a:extLst>
          </p:cNvPr>
          <p:cNvGrpSpPr/>
          <p:nvPr/>
        </p:nvGrpSpPr>
        <p:grpSpPr>
          <a:xfrm>
            <a:off x="6567935" y="2533647"/>
            <a:ext cx="809625" cy="752476"/>
            <a:chOff x="778668" y="3278267"/>
            <a:chExt cx="809625" cy="752476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3666EE5-BC5D-435A-B825-C6FE7F40E36E}"/>
                </a:ext>
              </a:extLst>
            </p:cNvPr>
            <p:cNvSpPr/>
            <p:nvPr/>
          </p:nvSpPr>
          <p:spPr>
            <a:xfrm>
              <a:off x="778668" y="3278267"/>
              <a:ext cx="809625" cy="752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F4B92C4-3A73-431D-905A-5BE8D72BC618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8" y="3278267"/>
              <a:ext cx="809625" cy="7524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2E4C61E-BA0E-4739-9405-E78C1256D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68" y="3278267"/>
              <a:ext cx="809625" cy="7524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9BF1A5D-CA6C-4C94-9A14-A413CC4CDEBB}"/>
              </a:ext>
            </a:extLst>
          </p:cNvPr>
          <p:cNvSpPr/>
          <p:nvPr/>
        </p:nvSpPr>
        <p:spPr>
          <a:xfrm>
            <a:off x="3507634" y="2048105"/>
            <a:ext cx="1284575" cy="3090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2DAACB8-9195-40BE-9BDD-D423B2692360}"/>
              </a:ext>
            </a:extLst>
          </p:cNvPr>
          <p:cNvSpPr/>
          <p:nvPr/>
        </p:nvSpPr>
        <p:spPr>
          <a:xfrm>
            <a:off x="6569165" y="2048105"/>
            <a:ext cx="1284575" cy="3090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26331879-36FF-46FF-BE6B-C43429E1EAB5}"/>
              </a:ext>
            </a:extLst>
          </p:cNvPr>
          <p:cNvGrpSpPr/>
          <p:nvPr/>
        </p:nvGrpSpPr>
        <p:grpSpPr>
          <a:xfrm>
            <a:off x="7850189" y="2533647"/>
            <a:ext cx="809625" cy="752476"/>
            <a:chOff x="778668" y="3278267"/>
            <a:chExt cx="809625" cy="752476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50B5443-D018-4896-AB3A-3F5DA7D2A513}"/>
                </a:ext>
              </a:extLst>
            </p:cNvPr>
            <p:cNvSpPr/>
            <p:nvPr/>
          </p:nvSpPr>
          <p:spPr>
            <a:xfrm>
              <a:off x="778668" y="3278267"/>
              <a:ext cx="809625" cy="752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418C039B-FE87-48B4-AE6A-33895AAD61EC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8" y="3278267"/>
              <a:ext cx="809625" cy="7524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3B3FEE4C-3F09-485C-897A-E0D6F2B92D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68" y="3278267"/>
              <a:ext cx="809625" cy="7524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BD05FBC-4862-4766-8FB4-39EC57E1A499}"/>
              </a:ext>
            </a:extLst>
          </p:cNvPr>
          <p:cNvGrpSpPr/>
          <p:nvPr/>
        </p:nvGrpSpPr>
        <p:grpSpPr>
          <a:xfrm>
            <a:off x="6567935" y="3455191"/>
            <a:ext cx="809625" cy="752476"/>
            <a:chOff x="778668" y="3278267"/>
            <a:chExt cx="809625" cy="752476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F10B530D-9B06-4A64-887A-1CD5EF904ACC}"/>
                </a:ext>
              </a:extLst>
            </p:cNvPr>
            <p:cNvSpPr/>
            <p:nvPr/>
          </p:nvSpPr>
          <p:spPr>
            <a:xfrm>
              <a:off x="778668" y="3278267"/>
              <a:ext cx="809625" cy="752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A6FBA23C-0DD1-4AD2-AC02-E27C51750B1F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8" y="3278267"/>
              <a:ext cx="809625" cy="7524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0FBC9CBE-B60C-4AB4-AFFD-076EA95B33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68" y="3278267"/>
              <a:ext cx="809625" cy="7524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273B9E63-3795-494D-9DDA-9CFA099AF0DE}"/>
              </a:ext>
            </a:extLst>
          </p:cNvPr>
          <p:cNvGrpSpPr/>
          <p:nvPr/>
        </p:nvGrpSpPr>
        <p:grpSpPr>
          <a:xfrm>
            <a:off x="7850189" y="3455191"/>
            <a:ext cx="809625" cy="752476"/>
            <a:chOff x="778668" y="3278267"/>
            <a:chExt cx="809625" cy="752476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EF1E2EC-8309-40F4-BB8B-22BB5AEA2062}"/>
                </a:ext>
              </a:extLst>
            </p:cNvPr>
            <p:cNvSpPr/>
            <p:nvPr/>
          </p:nvSpPr>
          <p:spPr>
            <a:xfrm>
              <a:off x="778668" y="3278267"/>
              <a:ext cx="809625" cy="752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DF94B1A2-D290-483A-A175-636F31759191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8" y="3278267"/>
              <a:ext cx="809625" cy="7524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D2FEF50B-96FE-4173-A7BA-C90AA9E120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68" y="3278267"/>
              <a:ext cx="809625" cy="7524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D84F110C-7A32-4916-8110-9F717D3C33CA}"/>
              </a:ext>
            </a:extLst>
          </p:cNvPr>
          <p:cNvGrpSpPr/>
          <p:nvPr/>
        </p:nvGrpSpPr>
        <p:grpSpPr>
          <a:xfrm>
            <a:off x="6555234" y="4410071"/>
            <a:ext cx="809625" cy="752476"/>
            <a:chOff x="778668" y="3278267"/>
            <a:chExt cx="809625" cy="752476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4EB8F72-7674-4440-8620-63B4956B93CA}"/>
                </a:ext>
              </a:extLst>
            </p:cNvPr>
            <p:cNvSpPr/>
            <p:nvPr/>
          </p:nvSpPr>
          <p:spPr>
            <a:xfrm>
              <a:off x="778668" y="3278267"/>
              <a:ext cx="809625" cy="752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81B0954C-3160-4DBB-8BD7-CD668CE7AF69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8" y="3278267"/>
              <a:ext cx="809625" cy="7524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E3716A9A-8AE4-4067-A57B-C3B0DEED5C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68" y="3278267"/>
              <a:ext cx="809625" cy="7524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61211588-FD97-4982-96E0-1DB3149E3166}"/>
              </a:ext>
            </a:extLst>
          </p:cNvPr>
          <p:cNvGrpSpPr/>
          <p:nvPr/>
        </p:nvGrpSpPr>
        <p:grpSpPr>
          <a:xfrm>
            <a:off x="7837488" y="4410071"/>
            <a:ext cx="809625" cy="752476"/>
            <a:chOff x="778668" y="3278267"/>
            <a:chExt cx="809625" cy="752476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59E23D0-2B24-4612-9428-699CD1B67AFB}"/>
                </a:ext>
              </a:extLst>
            </p:cNvPr>
            <p:cNvSpPr/>
            <p:nvPr/>
          </p:nvSpPr>
          <p:spPr>
            <a:xfrm>
              <a:off x="778668" y="3278267"/>
              <a:ext cx="809625" cy="752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4AC3F76D-F3E4-4F9D-9055-1ACFFB937EFC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8" y="3278267"/>
              <a:ext cx="809625" cy="7524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204A79E4-6BF5-45FF-BC1D-C0ED286655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68" y="3278267"/>
              <a:ext cx="809625" cy="7524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465C4E8A-1385-4651-871D-42DBDF90E22C}"/>
              </a:ext>
            </a:extLst>
          </p:cNvPr>
          <p:cNvGrpSpPr/>
          <p:nvPr/>
        </p:nvGrpSpPr>
        <p:grpSpPr>
          <a:xfrm>
            <a:off x="6555234" y="5331615"/>
            <a:ext cx="809625" cy="752476"/>
            <a:chOff x="778668" y="3278267"/>
            <a:chExt cx="809625" cy="752476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56A11C49-B40A-4C61-84E5-C238EA928A96}"/>
                </a:ext>
              </a:extLst>
            </p:cNvPr>
            <p:cNvSpPr/>
            <p:nvPr/>
          </p:nvSpPr>
          <p:spPr>
            <a:xfrm>
              <a:off x="778668" y="3278267"/>
              <a:ext cx="809625" cy="752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18FFFD60-06BA-49C4-A8A6-692219012CC7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8" y="3278267"/>
              <a:ext cx="809625" cy="7524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F6AECE1D-08B9-4DF9-81DA-52A89D12D1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68" y="3278267"/>
              <a:ext cx="809625" cy="7524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B9E83DF5-F40C-4CD3-8687-88E9E8EC40EA}"/>
              </a:ext>
            </a:extLst>
          </p:cNvPr>
          <p:cNvGrpSpPr/>
          <p:nvPr/>
        </p:nvGrpSpPr>
        <p:grpSpPr>
          <a:xfrm>
            <a:off x="7837488" y="5331615"/>
            <a:ext cx="809625" cy="752476"/>
            <a:chOff x="778668" y="3278267"/>
            <a:chExt cx="809625" cy="75247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58410BF-9435-47F0-A3D2-E88F5FD2311B}"/>
                </a:ext>
              </a:extLst>
            </p:cNvPr>
            <p:cNvSpPr/>
            <p:nvPr/>
          </p:nvSpPr>
          <p:spPr>
            <a:xfrm>
              <a:off x="778668" y="3278267"/>
              <a:ext cx="809625" cy="752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2FFF77E7-E0CA-47D0-803F-B9C8E001D7B0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8" y="3278267"/>
              <a:ext cx="809625" cy="7524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5B78C2BF-FCA4-4B9A-BF87-A1CA1CF5EF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68" y="3278267"/>
              <a:ext cx="809625" cy="7524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CF68FF9-A5C0-473B-A5D1-37FB93CBFFDB}"/>
              </a:ext>
            </a:extLst>
          </p:cNvPr>
          <p:cNvSpPr/>
          <p:nvPr/>
        </p:nvSpPr>
        <p:spPr>
          <a:xfrm>
            <a:off x="9569999" y="2048105"/>
            <a:ext cx="1284575" cy="3090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6BFEFE2-F8F2-40EE-B405-D10C3F1665FA}"/>
              </a:ext>
            </a:extLst>
          </p:cNvPr>
          <p:cNvSpPr/>
          <p:nvPr/>
        </p:nvSpPr>
        <p:spPr>
          <a:xfrm>
            <a:off x="10203982" y="3790708"/>
            <a:ext cx="851831" cy="3090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2D53EA98-E5B1-4A37-B684-C3DF8530D589}"/>
              </a:ext>
            </a:extLst>
          </p:cNvPr>
          <p:cNvSpPr/>
          <p:nvPr/>
        </p:nvSpPr>
        <p:spPr>
          <a:xfrm>
            <a:off x="3499803" y="3790708"/>
            <a:ext cx="851831" cy="3090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E216410-9306-458D-80BF-F88EDE86F3B3}"/>
              </a:ext>
            </a:extLst>
          </p:cNvPr>
          <p:cNvSpPr/>
          <p:nvPr/>
        </p:nvSpPr>
        <p:spPr>
          <a:xfrm>
            <a:off x="3499803" y="5008001"/>
            <a:ext cx="851831" cy="3090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순서도: 가산 접합 135">
            <a:extLst>
              <a:ext uri="{FF2B5EF4-FFF2-40B4-BE49-F238E27FC236}">
                <a16:creationId xmlns:a16="http://schemas.microsoft.com/office/drawing/2014/main" id="{92F87E30-6C1F-4138-A329-C1D0D611DDD7}"/>
              </a:ext>
            </a:extLst>
          </p:cNvPr>
          <p:cNvSpPr/>
          <p:nvPr/>
        </p:nvSpPr>
        <p:spPr>
          <a:xfrm>
            <a:off x="10053757" y="2550912"/>
            <a:ext cx="1152283" cy="1152283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48B23C6-D3CF-4697-9771-CF087120F45B}"/>
              </a:ext>
            </a:extLst>
          </p:cNvPr>
          <p:cNvSpPr/>
          <p:nvPr/>
        </p:nvSpPr>
        <p:spPr>
          <a:xfrm>
            <a:off x="9569999" y="4410071"/>
            <a:ext cx="580111" cy="3090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23E57B7-EE12-4646-AC37-18D9A0D19371}"/>
              </a:ext>
            </a:extLst>
          </p:cNvPr>
          <p:cNvSpPr/>
          <p:nvPr/>
        </p:nvSpPr>
        <p:spPr>
          <a:xfrm>
            <a:off x="9569997" y="5085212"/>
            <a:ext cx="580111" cy="3090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6B516E5-CD30-4090-9880-584FAB93F485}"/>
              </a:ext>
            </a:extLst>
          </p:cNvPr>
          <p:cNvSpPr/>
          <p:nvPr/>
        </p:nvSpPr>
        <p:spPr>
          <a:xfrm>
            <a:off x="9569998" y="5756072"/>
            <a:ext cx="580111" cy="3090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40AAEEA2-FCB2-457A-9A3C-5DF08BC0B6EC}"/>
              </a:ext>
            </a:extLst>
          </p:cNvPr>
          <p:cNvCxnSpPr>
            <a:cxnSpLocks/>
          </p:cNvCxnSpPr>
          <p:nvPr/>
        </p:nvCxnSpPr>
        <p:spPr>
          <a:xfrm flipV="1">
            <a:off x="9569997" y="4702718"/>
            <a:ext cx="2155278" cy="17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060B1468-772B-425D-8965-3B657510CE58}"/>
              </a:ext>
            </a:extLst>
          </p:cNvPr>
          <p:cNvCxnSpPr>
            <a:cxnSpLocks/>
          </p:cNvCxnSpPr>
          <p:nvPr/>
        </p:nvCxnSpPr>
        <p:spPr>
          <a:xfrm flipV="1">
            <a:off x="9594877" y="5376480"/>
            <a:ext cx="2155278" cy="17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7B2D52EE-6BB3-4176-B319-FECE083D3727}"/>
              </a:ext>
            </a:extLst>
          </p:cNvPr>
          <p:cNvCxnSpPr>
            <a:cxnSpLocks/>
          </p:cNvCxnSpPr>
          <p:nvPr/>
        </p:nvCxnSpPr>
        <p:spPr>
          <a:xfrm flipV="1">
            <a:off x="9579084" y="6050098"/>
            <a:ext cx="2155278" cy="17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2F386DE-11F6-4546-A338-32615D424F82}"/>
              </a:ext>
            </a:extLst>
          </p:cNvPr>
          <p:cNvSpPr/>
          <p:nvPr/>
        </p:nvSpPr>
        <p:spPr>
          <a:xfrm>
            <a:off x="123346" y="48816"/>
            <a:ext cx="3487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Wire Prime</a:t>
            </a:r>
            <a:endParaRPr lang="ko-KR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933CD388-E13D-4898-B7A0-CE3CFC3EB9CF}"/>
              </a:ext>
            </a:extLst>
          </p:cNvPr>
          <p:cNvSpPr/>
          <p:nvPr/>
        </p:nvSpPr>
        <p:spPr>
          <a:xfrm>
            <a:off x="-64068" y="1141181"/>
            <a:ext cx="338182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Index (home)</a:t>
            </a:r>
            <a:endParaRPr lang="ko-KR" alt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829BE87D-B1A6-40A7-A39E-CEEB3E2E4409}"/>
              </a:ext>
            </a:extLst>
          </p:cNvPr>
          <p:cNvSpPr/>
          <p:nvPr/>
        </p:nvSpPr>
        <p:spPr>
          <a:xfrm>
            <a:off x="3151889" y="1141716"/>
            <a:ext cx="29404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Hobby, Like</a:t>
            </a:r>
            <a:endParaRPr lang="ko-KR" alt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9A2E7A10-90E0-49F4-8643-98B4980E566C}"/>
              </a:ext>
            </a:extLst>
          </p:cNvPr>
          <p:cNvSpPr/>
          <p:nvPr/>
        </p:nvSpPr>
        <p:spPr>
          <a:xfrm>
            <a:off x="6710191" y="1147579"/>
            <a:ext cx="18975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Gallery</a:t>
            </a:r>
            <a:endParaRPr lang="ko-KR" alt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0C6CAB2-EBA7-461C-931C-0C2A05797C8C}"/>
              </a:ext>
            </a:extLst>
          </p:cNvPr>
          <p:cNvSpPr/>
          <p:nvPr/>
        </p:nvSpPr>
        <p:spPr>
          <a:xfrm>
            <a:off x="9790928" y="1122624"/>
            <a:ext cx="17631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Profile</a:t>
            </a:r>
            <a:endParaRPr lang="ko-KR" alt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E0BAAD2-F582-4074-80F2-2BEF6AF2973A}"/>
              </a:ext>
            </a:extLst>
          </p:cNvPr>
          <p:cNvSpPr/>
          <p:nvPr/>
        </p:nvSpPr>
        <p:spPr>
          <a:xfrm>
            <a:off x="3507634" y="2600794"/>
            <a:ext cx="851831" cy="3090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0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A854172-64C8-46CC-B9C3-DFE8EE12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2006" y="1038225"/>
            <a:ext cx="4800600" cy="60007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3BBC1C2-9BF8-40FB-B8CC-4BDEC790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147" y="1038225"/>
            <a:ext cx="4800600" cy="60007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7BAFB51-F458-4977-B389-F888FA7F7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447" y="1038225"/>
            <a:ext cx="4800600" cy="6000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189444E-2B52-4A30-A325-5F6ADEE3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038225"/>
            <a:ext cx="4800600" cy="600075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319B396-9080-421A-9F15-3B1CCC757282}"/>
              </a:ext>
            </a:extLst>
          </p:cNvPr>
          <p:cNvSpPr/>
          <p:nvPr/>
        </p:nvSpPr>
        <p:spPr>
          <a:xfrm>
            <a:off x="278606" y="1785937"/>
            <a:ext cx="2619375" cy="4505325"/>
          </a:xfrm>
          <a:prstGeom prst="roundRect">
            <a:avLst>
              <a:gd name="adj" fmla="val 119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A069A3-31AB-47CB-AD35-AE9D8F813D2F}"/>
              </a:ext>
            </a:extLst>
          </p:cNvPr>
          <p:cNvSpPr/>
          <p:nvPr/>
        </p:nvSpPr>
        <p:spPr>
          <a:xfrm>
            <a:off x="685800" y="2347436"/>
            <a:ext cx="1838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424242"/>
                </a:solidFill>
                <a:latin typeface="-apple-system"/>
              </a:rPr>
              <a:t>Introduce myself</a:t>
            </a:r>
            <a:endParaRPr lang="en-US" altLang="ko-KR" b="0" i="0" dirty="0">
              <a:solidFill>
                <a:srgbClr val="424242"/>
              </a:solidFill>
              <a:effectLst/>
              <a:latin typeface="-apple-system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7734573-BB1D-4897-BBC3-E00593DBF9F9}"/>
              </a:ext>
            </a:extLst>
          </p:cNvPr>
          <p:cNvGrpSpPr/>
          <p:nvPr/>
        </p:nvGrpSpPr>
        <p:grpSpPr>
          <a:xfrm>
            <a:off x="598064" y="3286123"/>
            <a:ext cx="809625" cy="752476"/>
            <a:chOff x="778668" y="3278267"/>
            <a:chExt cx="809625" cy="75247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358B81-2CC0-424B-B91C-A9C1F2F43FAB}"/>
                </a:ext>
              </a:extLst>
            </p:cNvPr>
            <p:cNvSpPr/>
            <p:nvPr/>
          </p:nvSpPr>
          <p:spPr>
            <a:xfrm>
              <a:off x="778668" y="3278267"/>
              <a:ext cx="809625" cy="752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225C8DE-7CC6-4828-93C5-D9F0F1694B9A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8" y="3278267"/>
              <a:ext cx="809625" cy="7524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735B0D5-B29D-4CEA-B8D8-ACC666379B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68" y="3278267"/>
              <a:ext cx="809625" cy="7524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65C5F24-D85E-4E5F-AA48-637DD096F59A}"/>
              </a:ext>
            </a:extLst>
          </p:cNvPr>
          <p:cNvGrpSpPr/>
          <p:nvPr/>
        </p:nvGrpSpPr>
        <p:grpSpPr>
          <a:xfrm>
            <a:off x="1767334" y="3286123"/>
            <a:ext cx="809625" cy="752476"/>
            <a:chOff x="778668" y="3278267"/>
            <a:chExt cx="809625" cy="75247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A045952-EDBD-4305-A7C5-4EE546ACFC74}"/>
                </a:ext>
              </a:extLst>
            </p:cNvPr>
            <p:cNvSpPr/>
            <p:nvPr/>
          </p:nvSpPr>
          <p:spPr>
            <a:xfrm>
              <a:off x="778668" y="3278267"/>
              <a:ext cx="809625" cy="752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DC71D58-3955-44A1-920A-8EC16C050F00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8" y="3278267"/>
              <a:ext cx="809625" cy="7524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F156830-36CA-46B8-8267-68A922626D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68" y="3278267"/>
              <a:ext cx="809625" cy="7524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7F9E785-5C00-44A7-AF6A-CA6AD1FDE02E}"/>
              </a:ext>
            </a:extLst>
          </p:cNvPr>
          <p:cNvGrpSpPr/>
          <p:nvPr/>
        </p:nvGrpSpPr>
        <p:grpSpPr>
          <a:xfrm>
            <a:off x="603050" y="4410072"/>
            <a:ext cx="809625" cy="752476"/>
            <a:chOff x="778668" y="3278267"/>
            <a:chExt cx="809625" cy="75247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D4EDE34-3C3E-4915-B39B-DBB30ABEF135}"/>
                </a:ext>
              </a:extLst>
            </p:cNvPr>
            <p:cNvSpPr/>
            <p:nvPr/>
          </p:nvSpPr>
          <p:spPr>
            <a:xfrm>
              <a:off x="778668" y="3278267"/>
              <a:ext cx="809625" cy="752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6095260-2E4A-4C39-B3C2-1C6E12115E8B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8" y="3278267"/>
              <a:ext cx="809625" cy="7524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2658A0E-E8F5-4802-87FC-F1F03B4EE7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68" y="3278267"/>
              <a:ext cx="809625" cy="7524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58DA4BE-4CA1-4F7D-AB4B-BDAE211EB1C6}"/>
              </a:ext>
            </a:extLst>
          </p:cNvPr>
          <p:cNvGrpSpPr/>
          <p:nvPr/>
        </p:nvGrpSpPr>
        <p:grpSpPr>
          <a:xfrm>
            <a:off x="1767333" y="4410072"/>
            <a:ext cx="809625" cy="752476"/>
            <a:chOff x="778668" y="3278267"/>
            <a:chExt cx="809625" cy="75247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C699DD4-092D-408E-98E2-929C776C6823}"/>
                </a:ext>
              </a:extLst>
            </p:cNvPr>
            <p:cNvSpPr/>
            <p:nvPr/>
          </p:nvSpPr>
          <p:spPr>
            <a:xfrm>
              <a:off x="778668" y="3278267"/>
              <a:ext cx="809625" cy="752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9B308B4-CF86-4D42-A997-6148D31ED919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8" y="3278267"/>
              <a:ext cx="809625" cy="7524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88936D7-BC58-4C40-849F-5BA784C2A1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68" y="3278267"/>
              <a:ext cx="809625" cy="7524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2FCE58-AA2F-46B3-AFE4-48AAE988A513}"/>
              </a:ext>
            </a:extLst>
          </p:cNvPr>
          <p:cNvCxnSpPr>
            <a:cxnSpLocks/>
          </p:cNvCxnSpPr>
          <p:nvPr/>
        </p:nvCxnSpPr>
        <p:spPr>
          <a:xfrm>
            <a:off x="278605" y="5657850"/>
            <a:ext cx="26193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058D496-20F3-4652-A0ED-C79BDEC8D2AE}"/>
              </a:ext>
            </a:extLst>
          </p:cNvPr>
          <p:cNvGrpSpPr/>
          <p:nvPr/>
        </p:nvGrpSpPr>
        <p:grpSpPr>
          <a:xfrm>
            <a:off x="1093030" y="5790010"/>
            <a:ext cx="990525" cy="369093"/>
            <a:chOff x="778668" y="3278267"/>
            <a:chExt cx="809625" cy="75247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C0B3F6-AE0D-470C-963B-ED183F81F156}"/>
                </a:ext>
              </a:extLst>
            </p:cNvPr>
            <p:cNvSpPr/>
            <p:nvPr/>
          </p:nvSpPr>
          <p:spPr>
            <a:xfrm>
              <a:off x="778668" y="3278267"/>
              <a:ext cx="809625" cy="752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4455676-C397-4641-97AA-C37421DA1BE8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8" y="3278267"/>
              <a:ext cx="809625" cy="7524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7E0E895-9EAC-40B0-B115-94789E8350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68" y="3278267"/>
              <a:ext cx="809625" cy="7524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26E19CF-EDEB-4EB5-89D3-AB6A992B02B9}"/>
              </a:ext>
            </a:extLst>
          </p:cNvPr>
          <p:cNvSpPr/>
          <p:nvPr/>
        </p:nvSpPr>
        <p:spPr>
          <a:xfrm>
            <a:off x="3257847" y="1785937"/>
            <a:ext cx="2619375" cy="4505325"/>
          </a:xfrm>
          <a:prstGeom prst="roundRect">
            <a:avLst>
              <a:gd name="adj" fmla="val 119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A09308D-31BD-4500-9CDF-2A80647896B0}"/>
              </a:ext>
            </a:extLst>
          </p:cNvPr>
          <p:cNvGrpSpPr/>
          <p:nvPr/>
        </p:nvGrpSpPr>
        <p:grpSpPr>
          <a:xfrm>
            <a:off x="3501607" y="2950363"/>
            <a:ext cx="2131853" cy="752476"/>
            <a:chOff x="778668" y="3278267"/>
            <a:chExt cx="809625" cy="7524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673F02F-7352-4243-BEB3-36BE7DDAE5C4}"/>
                </a:ext>
              </a:extLst>
            </p:cNvPr>
            <p:cNvSpPr/>
            <p:nvPr/>
          </p:nvSpPr>
          <p:spPr>
            <a:xfrm>
              <a:off x="778668" y="3278267"/>
              <a:ext cx="809625" cy="752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DF9E4BB-770E-485C-9FDE-B5DE42A2B8D9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8" y="3278267"/>
              <a:ext cx="809625" cy="7524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6B6571AA-F98B-4475-862B-925258F69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68" y="3278267"/>
              <a:ext cx="809625" cy="7524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ECC84D6-52D8-4519-AC25-B75C992B7CDF}"/>
              </a:ext>
            </a:extLst>
          </p:cNvPr>
          <p:cNvGrpSpPr/>
          <p:nvPr/>
        </p:nvGrpSpPr>
        <p:grpSpPr>
          <a:xfrm>
            <a:off x="3499803" y="4165636"/>
            <a:ext cx="2131853" cy="752476"/>
            <a:chOff x="778668" y="3278267"/>
            <a:chExt cx="809625" cy="752476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075C5DE-3A11-42A0-9728-6ECA33CDC62D}"/>
                </a:ext>
              </a:extLst>
            </p:cNvPr>
            <p:cNvSpPr/>
            <p:nvPr/>
          </p:nvSpPr>
          <p:spPr>
            <a:xfrm>
              <a:off x="778668" y="3278267"/>
              <a:ext cx="809625" cy="752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EEB5C235-FAAC-4283-A560-83B96561E360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8" y="3278267"/>
              <a:ext cx="809625" cy="7524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79BC6B86-1FB0-4B14-B717-21C3F66569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68" y="3278267"/>
              <a:ext cx="809625" cy="7524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8822B005-F48D-4E65-A18E-9E8E7A7000EC}"/>
              </a:ext>
            </a:extLst>
          </p:cNvPr>
          <p:cNvGrpSpPr/>
          <p:nvPr/>
        </p:nvGrpSpPr>
        <p:grpSpPr>
          <a:xfrm>
            <a:off x="3501607" y="5351977"/>
            <a:ext cx="2131853" cy="752476"/>
            <a:chOff x="778668" y="3278267"/>
            <a:chExt cx="809625" cy="752476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E8850D0-B71E-4A36-BCAB-CC5D621A0401}"/>
                </a:ext>
              </a:extLst>
            </p:cNvPr>
            <p:cNvSpPr/>
            <p:nvPr/>
          </p:nvSpPr>
          <p:spPr>
            <a:xfrm>
              <a:off x="778668" y="3278267"/>
              <a:ext cx="809625" cy="752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E6D1DFEB-22E0-46C8-8E39-2559A3AADEE9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8" y="3278267"/>
              <a:ext cx="809625" cy="7524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758BBCFA-DC77-4FF5-A9A4-1C01A80837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68" y="3278267"/>
              <a:ext cx="809625" cy="7524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5EDD37D7-11BE-477E-9CE5-B1B80901F595}"/>
              </a:ext>
            </a:extLst>
          </p:cNvPr>
          <p:cNvSpPr/>
          <p:nvPr/>
        </p:nvSpPr>
        <p:spPr>
          <a:xfrm>
            <a:off x="6336059" y="1785935"/>
            <a:ext cx="2619375" cy="4505325"/>
          </a:xfrm>
          <a:prstGeom prst="roundRect">
            <a:avLst>
              <a:gd name="adj" fmla="val 119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F805C04E-4D74-4C8F-B647-CCD9B350F089}"/>
              </a:ext>
            </a:extLst>
          </p:cNvPr>
          <p:cNvSpPr/>
          <p:nvPr/>
        </p:nvSpPr>
        <p:spPr>
          <a:xfrm>
            <a:off x="9320212" y="1785934"/>
            <a:ext cx="2619375" cy="4505325"/>
          </a:xfrm>
          <a:prstGeom prst="roundRect">
            <a:avLst>
              <a:gd name="adj" fmla="val 119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11051F0-4C8C-4A6F-B1FA-AD08CB7EAA5F}"/>
              </a:ext>
            </a:extLst>
          </p:cNvPr>
          <p:cNvGrpSpPr/>
          <p:nvPr/>
        </p:nvGrpSpPr>
        <p:grpSpPr>
          <a:xfrm>
            <a:off x="6567935" y="2533647"/>
            <a:ext cx="809625" cy="752476"/>
            <a:chOff x="778668" y="3278267"/>
            <a:chExt cx="809625" cy="752476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3666EE5-BC5D-435A-B825-C6FE7F40E36E}"/>
                </a:ext>
              </a:extLst>
            </p:cNvPr>
            <p:cNvSpPr/>
            <p:nvPr/>
          </p:nvSpPr>
          <p:spPr>
            <a:xfrm>
              <a:off x="778668" y="3278267"/>
              <a:ext cx="809625" cy="752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F4B92C4-3A73-431D-905A-5BE8D72BC618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8" y="3278267"/>
              <a:ext cx="809625" cy="7524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2E4C61E-BA0E-4739-9405-E78C1256D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68" y="3278267"/>
              <a:ext cx="809625" cy="7524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9BF1A5D-CA6C-4C94-9A14-A413CC4CDEBB}"/>
              </a:ext>
            </a:extLst>
          </p:cNvPr>
          <p:cNvSpPr/>
          <p:nvPr/>
        </p:nvSpPr>
        <p:spPr>
          <a:xfrm>
            <a:off x="3507634" y="2048105"/>
            <a:ext cx="1284575" cy="3090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2DAACB8-9195-40BE-9BDD-D423B2692360}"/>
              </a:ext>
            </a:extLst>
          </p:cNvPr>
          <p:cNvSpPr/>
          <p:nvPr/>
        </p:nvSpPr>
        <p:spPr>
          <a:xfrm>
            <a:off x="6569165" y="2048105"/>
            <a:ext cx="1284575" cy="3090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26331879-36FF-46FF-BE6B-C43429E1EAB5}"/>
              </a:ext>
            </a:extLst>
          </p:cNvPr>
          <p:cNvGrpSpPr/>
          <p:nvPr/>
        </p:nvGrpSpPr>
        <p:grpSpPr>
          <a:xfrm>
            <a:off x="7850189" y="2533647"/>
            <a:ext cx="809625" cy="752476"/>
            <a:chOff x="778668" y="3278267"/>
            <a:chExt cx="809625" cy="752476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50B5443-D018-4896-AB3A-3F5DA7D2A513}"/>
                </a:ext>
              </a:extLst>
            </p:cNvPr>
            <p:cNvSpPr/>
            <p:nvPr/>
          </p:nvSpPr>
          <p:spPr>
            <a:xfrm>
              <a:off x="778668" y="3278267"/>
              <a:ext cx="809625" cy="752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418C039B-FE87-48B4-AE6A-33895AAD61EC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8" y="3278267"/>
              <a:ext cx="809625" cy="7524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3B3FEE4C-3F09-485C-897A-E0D6F2B92D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68" y="3278267"/>
              <a:ext cx="809625" cy="7524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BD05FBC-4862-4766-8FB4-39EC57E1A499}"/>
              </a:ext>
            </a:extLst>
          </p:cNvPr>
          <p:cNvGrpSpPr/>
          <p:nvPr/>
        </p:nvGrpSpPr>
        <p:grpSpPr>
          <a:xfrm>
            <a:off x="6567935" y="3455191"/>
            <a:ext cx="809625" cy="752476"/>
            <a:chOff x="778668" y="3278267"/>
            <a:chExt cx="809625" cy="752476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F10B530D-9B06-4A64-887A-1CD5EF904ACC}"/>
                </a:ext>
              </a:extLst>
            </p:cNvPr>
            <p:cNvSpPr/>
            <p:nvPr/>
          </p:nvSpPr>
          <p:spPr>
            <a:xfrm>
              <a:off x="778668" y="3278267"/>
              <a:ext cx="809625" cy="752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A6FBA23C-0DD1-4AD2-AC02-E27C51750B1F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8" y="3278267"/>
              <a:ext cx="809625" cy="7524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0FBC9CBE-B60C-4AB4-AFFD-076EA95B33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68" y="3278267"/>
              <a:ext cx="809625" cy="7524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273B9E63-3795-494D-9DDA-9CFA099AF0DE}"/>
              </a:ext>
            </a:extLst>
          </p:cNvPr>
          <p:cNvGrpSpPr/>
          <p:nvPr/>
        </p:nvGrpSpPr>
        <p:grpSpPr>
          <a:xfrm>
            <a:off x="7850189" y="3455191"/>
            <a:ext cx="809625" cy="752476"/>
            <a:chOff x="778668" y="3278267"/>
            <a:chExt cx="809625" cy="752476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EF1E2EC-8309-40F4-BB8B-22BB5AEA2062}"/>
                </a:ext>
              </a:extLst>
            </p:cNvPr>
            <p:cNvSpPr/>
            <p:nvPr/>
          </p:nvSpPr>
          <p:spPr>
            <a:xfrm>
              <a:off x="778668" y="3278267"/>
              <a:ext cx="809625" cy="752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DF94B1A2-D290-483A-A175-636F31759191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8" y="3278267"/>
              <a:ext cx="809625" cy="7524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D2FEF50B-96FE-4173-A7BA-C90AA9E120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68" y="3278267"/>
              <a:ext cx="809625" cy="7524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D84F110C-7A32-4916-8110-9F717D3C33CA}"/>
              </a:ext>
            </a:extLst>
          </p:cNvPr>
          <p:cNvGrpSpPr/>
          <p:nvPr/>
        </p:nvGrpSpPr>
        <p:grpSpPr>
          <a:xfrm>
            <a:off x="6555234" y="4410071"/>
            <a:ext cx="809625" cy="752476"/>
            <a:chOff x="778668" y="3278267"/>
            <a:chExt cx="809625" cy="752476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4EB8F72-7674-4440-8620-63B4956B93CA}"/>
                </a:ext>
              </a:extLst>
            </p:cNvPr>
            <p:cNvSpPr/>
            <p:nvPr/>
          </p:nvSpPr>
          <p:spPr>
            <a:xfrm>
              <a:off x="778668" y="3278267"/>
              <a:ext cx="809625" cy="752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81B0954C-3160-4DBB-8BD7-CD668CE7AF69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8" y="3278267"/>
              <a:ext cx="809625" cy="7524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E3716A9A-8AE4-4067-A57B-C3B0DEED5C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68" y="3278267"/>
              <a:ext cx="809625" cy="7524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61211588-FD97-4982-96E0-1DB3149E3166}"/>
              </a:ext>
            </a:extLst>
          </p:cNvPr>
          <p:cNvGrpSpPr/>
          <p:nvPr/>
        </p:nvGrpSpPr>
        <p:grpSpPr>
          <a:xfrm>
            <a:off x="7837488" y="4410071"/>
            <a:ext cx="809625" cy="752476"/>
            <a:chOff x="778668" y="3278267"/>
            <a:chExt cx="809625" cy="752476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59E23D0-2B24-4612-9428-699CD1B67AFB}"/>
                </a:ext>
              </a:extLst>
            </p:cNvPr>
            <p:cNvSpPr/>
            <p:nvPr/>
          </p:nvSpPr>
          <p:spPr>
            <a:xfrm>
              <a:off x="778668" y="3278267"/>
              <a:ext cx="809625" cy="752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4AC3F76D-F3E4-4F9D-9055-1ACFFB937EFC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8" y="3278267"/>
              <a:ext cx="809625" cy="7524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204A79E4-6BF5-45FF-BC1D-C0ED286655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68" y="3278267"/>
              <a:ext cx="809625" cy="7524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465C4E8A-1385-4651-871D-42DBDF90E22C}"/>
              </a:ext>
            </a:extLst>
          </p:cNvPr>
          <p:cNvGrpSpPr/>
          <p:nvPr/>
        </p:nvGrpSpPr>
        <p:grpSpPr>
          <a:xfrm>
            <a:off x="6555234" y="5331615"/>
            <a:ext cx="809625" cy="752476"/>
            <a:chOff x="778668" y="3278267"/>
            <a:chExt cx="809625" cy="752476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56A11C49-B40A-4C61-84E5-C238EA928A96}"/>
                </a:ext>
              </a:extLst>
            </p:cNvPr>
            <p:cNvSpPr/>
            <p:nvPr/>
          </p:nvSpPr>
          <p:spPr>
            <a:xfrm>
              <a:off x="778668" y="3278267"/>
              <a:ext cx="809625" cy="752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18FFFD60-06BA-49C4-A8A6-692219012CC7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8" y="3278267"/>
              <a:ext cx="809625" cy="7524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F6AECE1D-08B9-4DF9-81DA-52A89D12D1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68" y="3278267"/>
              <a:ext cx="809625" cy="7524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B9E83DF5-F40C-4CD3-8687-88E9E8EC40EA}"/>
              </a:ext>
            </a:extLst>
          </p:cNvPr>
          <p:cNvGrpSpPr/>
          <p:nvPr/>
        </p:nvGrpSpPr>
        <p:grpSpPr>
          <a:xfrm>
            <a:off x="7837488" y="5331615"/>
            <a:ext cx="809625" cy="752476"/>
            <a:chOff x="778668" y="3278267"/>
            <a:chExt cx="809625" cy="75247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58410BF-9435-47F0-A3D2-E88F5FD2311B}"/>
                </a:ext>
              </a:extLst>
            </p:cNvPr>
            <p:cNvSpPr/>
            <p:nvPr/>
          </p:nvSpPr>
          <p:spPr>
            <a:xfrm>
              <a:off x="778668" y="3278267"/>
              <a:ext cx="809625" cy="752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2FFF77E7-E0CA-47D0-803F-B9C8E001D7B0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8" y="3278267"/>
              <a:ext cx="809625" cy="7524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5B78C2BF-FCA4-4B9A-BF87-A1CA1CF5EF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68" y="3278267"/>
              <a:ext cx="809625" cy="75247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CF68FF9-A5C0-473B-A5D1-37FB93CBFFDB}"/>
              </a:ext>
            </a:extLst>
          </p:cNvPr>
          <p:cNvSpPr/>
          <p:nvPr/>
        </p:nvSpPr>
        <p:spPr>
          <a:xfrm>
            <a:off x="9569999" y="2048105"/>
            <a:ext cx="1284575" cy="3090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6BFEFE2-F8F2-40EE-B405-D10C3F1665FA}"/>
              </a:ext>
            </a:extLst>
          </p:cNvPr>
          <p:cNvSpPr/>
          <p:nvPr/>
        </p:nvSpPr>
        <p:spPr>
          <a:xfrm>
            <a:off x="10203982" y="3790708"/>
            <a:ext cx="851831" cy="3090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2D53EA98-E5B1-4A37-B684-C3DF8530D589}"/>
              </a:ext>
            </a:extLst>
          </p:cNvPr>
          <p:cNvSpPr/>
          <p:nvPr/>
        </p:nvSpPr>
        <p:spPr>
          <a:xfrm>
            <a:off x="3499803" y="3790708"/>
            <a:ext cx="851831" cy="3090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E216410-9306-458D-80BF-F88EDE86F3B3}"/>
              </a:ext>
            </a:extLst>
          </p:cNvPr>
          <p:cNvSpPr/>
          <p:nvPr/>
        </p:nvSpPr>
        <p:spPr>
          <a:xfrm>
            <a:off x="3499803" y="5008001"/>
            <a:ext cx="851831" cy="3090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순서도: 가산 접합 135">
            <a:extLst>
              <a:ext uri="{FF2B5EF4-FFF2-40B4-BE49-F238E27FC236}">
                <a16:creationId xmlns:a16="http://schemas.microsoft.com/office/drawing/2014/main" id="{92F87E30-6C1F-4138-A329-C1D0D611DDD7}"/>
              </a:ext>
            </a:extLst>
          </p:cNvPr>
          <p:cNvSpPr/>
          <p:nvPr/>
        </p:nvSpPr>
        <p:spPr>
          <a:xfrm>
            <a:off x="10053757" y="2550912"/>
            <a:ext cx="1152283" cy="1152283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48B23C6-D3CF-4697-9771-CF087120F45B}"/>
              </a:ext>
            </a:extLst>
          </p:cNvPr>
          <p:cNvSpPr/>
          <p:nvPr/>
        </p:nvSpPr>
        <p:spPr>
          <a:xfrm>
            <a:off x="9569999" y="4410071"/>
            <a:ext cx="580111" cy="3090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23E57B7-EE12-4646-AC37-18D9A0D19371}"/>
              </a:ext>
            </a:extLst>
          </p:cNvPr>
          <p:cNvSpPr/>
          <p:nvPr/>
        </p:nvSpPr>
        <p:spPr>
          <a:xfrm>
            <a:off x="9569997" y="5085212"/>
            <a:ext cx="580111" cy="3090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6B516E5-CD30-4090-9880-584FAB93F485}"/>
              </a:ext>
            </a:extLst>
          </p:cNvPr>
          <p:cNvSpPr/>
          <p:nvPr/>
        </p:nvSpPr>
        <p:spPr>
          <a:xfrm>
            <a:off x="9569998" y="5756072"/>
            <a:ext cx="580111" cy="3090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40AAEEA2-FCB2-457A-9A3C-5DF08BC0B6EC}"/>
              </a:ext>
            </a:extLst>
          </p:cNvPr>
          <p:cNvCxnSpPr>
            <a:cxnSpLocks/>
          </p:cNvCxnSpPr>
          <p:nvPr/>
        </p:nvCxnSpPr>
        <p:spPr>
          <a:xfrm flipV="1">
            <a:off x="9569997" y="4702718"/>
            <a:ext cx="2155278" cy="17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060B1468-772B-425D-8965-3B657510CE58}"/>
              </a:ext>
            </a:extLst>
          </p:cNvPr>
          <p:cNvCxnSpPr>
            <a:cxnSpLocks/>
          </p:cNvCxnSpPr>
          <p:nvPr/>
        </p:nvCxnSpPr>
        <p:spPr>
          <a:xfrm flipV="1">
            <a:off x="9594877" y="5376480"/>
            <a:ext cx="2155278" cy="17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7B2D52EE-6BB3-4176-B319-FECE083D3727}"/>
              </a:ext>
            </a:extLst>
          </p:cNvPr>
          <p:cNvCxnSpPr>
            <a:cxnSpLocks/>
          </p:cNvCxnSpPr>
          <p:nvPr/>
        </p:nvCxnSpPr>
        <p:spPr>
          <a:xfrm flipV="1">
            <a:off x="9579084" y="6050098"/>
            <a:ext cx="2155278" cy="17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2F386DE-11F6-4546-A338-32615D424F82}"/>
              </a:ext>
            </a:extLst>
          </p:cNvPr>
          <p:cNvSpPr/>
          <p:nvPr/>
        </p:nvSpPr>
        <p:spPr>
          <a:xfrm>
            <a:off x="48958" y="69951"/>
            <a:ext cx="50559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Create Scenarios</a:t>
            </a:r>
            <a:endParaRPr lang="ko-KR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CA2ADC-2C56-4442-8B5B-CECE23587BB4}"/>
              </a:ext>
            </a:extLst>
          </p:cNvPr>
          <p:cNvSpPr txBox="1"/>
          <p:nvPr/>
        </p:nvSpPr>
        <p:spPr>
          <a:xfrm>
            <a:off x="1554024" y="2048105"/>
            <a:ext cx="1321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★</a:t>
            </a:r>
            <a:r>
              <a:rPr lang="en-US" altLang="ko-KR" sz="2000" dirty="0">
                <a:solidFill>
                  <a:srgbClr val="FF0000"/>
                </a:solidFill>
              </a:rPr>
              <a:t>1 </a:t>
            </a:r>
            <a:r>
              <a:rPr lang="ko-KR" altLang="en-US" dirty="0">
                <a:solidFill>
                  <a:srgbClr val="FF0000"/>
                </a:solidFill>
              </a:rPr>
              <a:t>타이틀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4F9293-AF3E-4C8E-81E2-8A640BA5ED87}"/>
              </a:ext>
            </a:extLst>
          </p:cNvPr>
          <p:cNvSpPr txBox="1"/>
          <p:nvPr/>
        </p:nvSpPr>
        <p:spPr>
          <a:xfrm>
            <a:off x="525175" y="4002643"/>
            <a:ext cx="2282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★</a:t>
            </a:r>
            <a:r>
              <a:rPr lang="en-US" altLang="ko-KR" sz="2000" dirty="0">
                <a:solidFill>
                  <a:srgbClr val="FF0000"/>
                </a:solidFill>
              </a:rPr>
              <a:t>2 </a:t>
            </a:r>
            <a:r>
              <a:rPr lang="en-US" altLang="ko-KR" dirty="0">
                <a:solidFill>
                  <a:srgbClr val="FF0000"/>
                </a:solidFill>
              </a:rPr>
              <a:t>index 4</a:t>
            </a:r>
            <a:r>
              <a:rPr lang="ko-KR" altLang="en-US" dirty="0">
                <a:solidFill>
                  <a:srgbClr val="FF0000"/>
                </a:solidFill>
              </a:rPr>
              <a:t>개의 버튼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FB0E0E2-DD63-46A4-B06F-9CB5F8F05AC6}"/>
              </a:ext>
            </a:extLst>
          </p:cNvPr>
          <p:cNvSpPr txBox="1"/>
          <p:nvPr/>
        </p:nvSpPr>
        <p:spPr>
          <a:xfrm>
            <a:off x="1043110" y="5757177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★</a:t>
            </a:r>
            <a:r>
              <a:rPr lang="en-US" altLang="ko-KR" sz="2000" dirty="0">
                <a:solidFill>
                  <a:srgbClr val="FF0000"/>
                </a:solidFill>
              </a:rPr>
              <a:t>3 </a:t>
            </a:r>
            <a:r>
              <a:rPr lang="ko-KR" altLang="en-US" dirty="0">
                <a:solidFill>
                  <a:srgbClr val="FF0000"/>
                </a:solidFill>
              </a:rPr>
              <a:t>로고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40D0B2F-E6BD-4911-9853-CF60705B16A5}"/>
              </a:ext>
            </a:extLst>
          </p:cNvPr>
          <p:cNvSpPr/>
          <p:nvPr/>
        </p:nvSpPr>
        <p:spPr>
          <a:xfrm>
            <a:off x="3508709" y="2562223"/>
            <a:ext cx="851831" cy="3090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CA76897-C2C3-4916-96E6-8E85C839B279}"/>
              </a:ext>
            </a:extLst>
          </p:cNvPr>
          <p:cNvSpPr txBox="1"/>
          <p:nvPr/>
        </p:nvSpPr>
        <p:spPr>
          <a:xfrm>
            <a:off x="3213632" y="1990443"/>
            <a:ext cx="183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★</a:t>
            </a:r>
            <a:r>
              <a:rPr lang="en-US" altLang="ko-KR" sz="2000" dirty="0">
                <a:solidFill>
                  <a:srgbClr val="FF0000"/>
                </a:solidFill>
              </a:rPr>
              <a:t>4 </a:t>
            </a:r>
            <a:r>
              <a:rPr lang="ko-KR" altLang="en-US" dirty="0">
                <a:solidFill>
                  <a:srgbClr val="FF0000"/>
                </a:solidFill>
              </a:rPr>
              <a:t>미니 타이틀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ADC1332-DD45-4EF7-8970-BB76BC6D10D8}"/>
              </a:ext>
            </a:extLst>
          </p:cNvPr>
          <p:cNvSpPr txBox="1"/>
          <p:nvPr/>
        </p:nvSpPr>
        <p:spPr>
          <a:xfrm>
            <a:off x="3207834" y="2487566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★</a:t>
            </a:r>
            <a:r>
              <a:rPr lang="en-US" altLang="ko-KR" sz="2000" dirty="0">
                <a:solidFill>
                  <a:srgbClr val="FF0000"/>
                </a:solidFill>
              </a:rPr>
              <a:t>5 </a:t>
            </a:r>
            <a:r>
              <a:rPr lang="ko-KR" altLang="en-US" dirty="0">
                <a:solidFill>
                  <a:srgbClr val="FF0000"/>
                </a:solidFill>
              </a:rPr>
              <a:t>속성</a:t>
            </a:r>
            <a:r>
              <a:rPr lang="en-US" altLang="ko-KR" dirty="0">
                <a:solidFill>
                  <a:srgbClr val="FF0000"/>
                </a:solidFill>
              </a:rPr>
              <a:t>1 </a:t>
            </a:r>
            <a:r>
              <a:rPr lang="ko-KR" altLang="en-US" dirty="0">
                <a:solidFill>
                  <a:srgbClr val="FF0000"/>
                </a:solidFill>
              </a:rPr>
              <a:t>내용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17EE4B8-3B8A-45ED-A72E-AFDDCEA6E67B}"/>
              </a:ext>
            </a:extLst>
          </p:cNvPr>
          <p:cNvSpPr txBox="1"/>
          <p:nvPr/>
        </p:nvSpPr>
        <p:spPr>
          <a:xfrm>
            <a:off x="3214440" y="3743685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★</a:t>
            </a:r>
            <a:r>
              <a:rPr lang="en-US" altLang="ko-KR" sz="2000" dirty="0">
                <a:solidFill>
                  <a:srgbClr val="FF0000"/>
                </a:solidFill>
              </a:rPr>
              <a:t>6 </a:t>
            </a:r>
            <a:r>
              <a:rPr lang="ko-KR" altLang="en-US" dirty="0">
                <a:solidFill>
                  <a:srgbClr val="FF0000"/>
                </a:solidFill>
              </a:rPr>
              <a:t>속성</a:t>
            </a:r>
            <a:r>
              <a:rPr lang="en-US" altLang="ko-KR" dirty="0">
                <a:solidFill>
                  <a:srgbClr val="FF0000"/>
                </a:solidFill>
              </a:rPr>
              <a:t>2 </a:t>
            </a:r>
            <a:r>
              <a:rPr lang="ko-KR" altLang="en-US" dirty="0">
                <a:solidFill>
                  <a:srgbClr val="FF0000"/>
                </a:solidFill>
              </a:rPr>
              <a:t>내용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56278BB-131D-4860-AA60-F081928E553F}"/>
              </a:ext>
            </a:extLst>
          </p:cNvPr>
          <p:cNvSpPr txBox="1"/>
          <p:nvPr/>
        </p:nvSpPr>
        <p:spPr>
          <a:xfrm>
            <a:off x="3229142" y="4939953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★</a:t>
            </a:r>
            <a:r>
              <a:rPr lang="en-US" altLang="ko-KR" sz="2000" dirty="0">
                <a:solidFill>
                  <a:srgbClr val="FF0000"/>
                </a:solidFill>
              </a:rPr>
              <a:t>7 </a:t>
            </a:r>
            <a:r>
              <a:rPr lang="ko-KR" altLang="en-US" dirty="0">
                <a:solidFill>
                  <a:srgbClr val="FF0000"/>
                </a:solidFill>
              </a:rPr>
              <a:t>속성</a:t>
            </a:r>
            <a:r>
              <a:rPr lang="en-US" altLang="ko-KR" dirty="0">
                <a:solidFill>
                  <a:srgbClr val="FF0000"/>
                </a:solidFill>
              </a:rPr>
              <a:t>3 </a:t>
            </a:r>
            <a:r>
              <a:rPr lang="ko-KR" altLang="en-US" dirty="0">
                <a:solidFill>
                  <a:srgbClr val="FF0000"/>
                </a:solidFill>
              </a:rPr>
              <a:t>내용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7D849F2-BE56-42E6-95B9-46F108B66A06}"/>
              </a:ext>
            </a:extLst>
          </p:cNvPr>
          <p:cNvSpPr txBox="1"/>
          <p:nvPr/>
        </p:nvSpPr>
        <p:spPr>
          <a:xfrm>
            <a:off x="6403591" y="1990443"/>
            <a:ext cx="1782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★</a:t>
            </a:r>
            <a:r>
              <a:rPr lang="en-US" altLang="ko-KR" sz="2000" dirty="0">
                <a:solidFill>
                  <a:srgbClr val="FF0000"/>
                </a:solidFill>
              </a:rPr>
              <a:t>8 </a:t>
            </a:r>
            <a:r>
              <a:rPr lang="ko-KR" altLang="en-US" dirty="0">
                <a:solidFill>
                  <a:srgbClr val="FF0000"/>
                </a:solidFill>
              </a:rPr>
              <a:t>미니타이틀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23C091A-5012-460A-AD8C-AFF5BB33C534}"/>
              </a:ext>
            </a:extLst>
          </p:cNvPr>
          <p:cNvSpPr txBox="1"/>
          <p:nvPr/>
        </p:nvSpPr>
        <p:spPr>
          <a:xfrm>
            <a:off x="6421538" y="2726943"/>
            <a:ext cx="2066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★</a:t>
            </a:r>
            <a:r>
              <a:rPr lang="en-US" altLang="ko-KR" sz="2000" dirty="0">
                <a:solidFill>
                  <a:srgbClr val="FF0000"/>
                </a:solidFill>
              </a:rPr>
              <a:t>9 </a:t>
            </a:r>
            <a:r>
              <a:rPr lang="ko-KR" altLang="en-US" dirty="0">
                <a:solidFill>
                  <a:srgbClr val="FF0000"/>
                </a:solidFill>
              </a:rPr>
              <a:t>갤러리 사진들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A5EBD19-F5C6-47B8-B556-67A643D9216E}"/>
              </a:ext>
            </a:extLst>
          </p:cNvPr>
          <p:cNvSpPr txBox="1"/>
          <p:nvPr/>
        </p:nvSpPr>
        <p:spPr>
          <a:xfrm>
            <a:off x="9395168" y="2011836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★</a:t>
            </a:r>
            <a:r>
              <a:rPr lang="en-US" altLang="ko-KR" sz="2000" dirty="0">
                <a:solidFill>
                  <a:srgbClr val="FF0000"/>
                </a:solidFill>
              </a:rPr>
              <a:t>10 </a:t>
            </a:r>
            <a:r>
              <a:rPr lang="ko-KR" altLang="en-US" dirty="0">
                <a:solidFill>
                  <a:srgbClr val="FF0000"/>
                </a:solidFill>
              </a:rPr>
              <a:t>미니타이틀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207A5CE-D76F-43E4-B984-5839E72815D5}"/>
              </a:ext>
            </a:extLst>
          </p:cNvPr>
          <p:cNvSpPr txBox="1"/>
          <p:nvPr/>
        </p:nvSpPr>
        <p:spPr>
          <a:xfrm>
            <a:off x="9647796" y="2906577"/>
            <a:ext cx="122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★</a:t>
            </a:r>
            <a:r>
              <a:rPr lang="en-US" altLang="ko-KR" sz="2000" dirty="0">
                <a:solidFill>
                  <a:srgbClr val="FF0000"/>
                </a:solidFill>
              </a:rPr>
              <a:t>11 </a:t>
            </a:r>
            <a:r>
              <a:rPr lang="ko-KR" altLang="en-US" dirty="0">
                <a:solidFill>
                  <a:srgbClr val="FF0000"/>
                </a:solidFill>
              </a:rPr>
              <a:t>사진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302F8ED-95C9-49CC-9D30-38C73845052E}"/>
              </a:ext>
            </a:extLst>
          </p:cNvPr>
          <p:cNvSpPr txBox="1"/>
          <p:nvPr/>
        </p:nvSpPr>
        <p:spPr>
          <a:xfrm>
            <a:off x="9908573" y="3774583"/>
            <a:ext cx="122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★</a:t>
            </a:r>
            <a:r>
              <a:rPr lang="en-US" altLang="ko-KR" sz="2000" dirty="0">
                <a:solidFill>
                  <a:srgbClr val="FF0000"/>
                </a:solidFill>
              </a:rPr>
              <a:t>12 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6AF0D45-6A29-4ED1-9C4A-DBB3E56BCFF4}"/>
              </a:ext>
            </a:extLst>
          </p:cNvPr>
          <p:cNvSpPr txBox="1"/>
          <p:nvPr/>
        </p:nvSpPr>
        <p:spPr>
          <a:xfrm>
            <a:off x="9479093" y="4383904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★</a:t>
            </a:r>
            <a:r>
              <a:rPr lang="en-US" altLang="ko-KR" sz="2000" dirty="0">
                <a:solidFill>
                  <a:srgbClr val="FF0000"/>
                </a:solidFill>
              </a:rPr>
              <a:t>13 </a:t>
            </a:r>
            <a:r>
              <a:rPr lang="ko-KR" altLang="en-US" dirty="0">
                <a:solidFill>
                  <a:srgbClr val="FF0000"/>
                </a:solidFill>
              </a:rPr>
              <a:t>속성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F706F70-44A1-4E21-86B7-8525D348A4F4}"/>
              </a:ext>
            </a:extLst>
          </p:cNvPr>
          <p:cNvSpPr txBox="1"/>
          <p:nvPr/>
        </p:nvSpPr>
        <p:spPr>
          <a:xfrm>
            <a:off x="9488439" y="5039701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★</a:t>
            </a:r>
            <a:r>
              <a:rPr lang="en-US" altLang="ko-KR" sz="2000" dirty="0">
                <a:solidFill>
                  <a:srgbClr val="FF0000"/>
                </a:solidFill>
              </a:rPr>
              <a:t>14 </a:t>
            </a:r>
            <a:r>
              <a:rPr lang="ko-KR" altLang="en-US" dirty="0">
                <a:solidFill>
                  <a:srgbClr val="FF0000"/>
                </a:solidFill>
              </a:rPr>
              <a:t>속성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D68A47E-7B18-43AC-B725-9579BDC74BA3}"/>
              </a:ext>
            </a:extLst>
          </p:cNvPr>
          <p:cNvSpPr txBox="1"/>
          <p:nvPr/>
        </p:nvSpPr>
        <p:spPr>
          <a:xfrm>
            <a:off x="9488439" y="5734387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★</a:t>
            </a:r>
            <a:r>
              <a:rPr lang="en-US" altLang="ko-KR" sz="2000" dirty="0">
                <a:solidFill>
                  <a:srgbClr val="FF0000"/>
                </a:solidFill>
              </a:rPr>
              <a:t>15 </a:t>
            </a:r>
            <a:r>
              <a:rPr lang="ko-KR" altLang="en-US" dirty="0">
                <a:solidFill>
                  <a:srgbClr val="FF0000"/>
                </a:solidFill>
              </a:rPr>
              <a:t>속성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31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7CB29B-5AA0-4549-A2A5-2454EC753138}"/>
              </a:ext>
            </a:extLst>
          </p:cNvPr>
          <p:cNvSpPr/>
          <p:nvPr/>
        </p:nvSpPr>
        <p:spPr>
          <a:xfrm>
            <a:off x="133350" y="174726"/>
            <a:ext cx="54721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Navigation Design</a:t>
            </a:r>
            <a:endParaRPr lang="ko-KR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B47739-8F79-4046-B935-EB3A17A8E241}"/>
              </a:ext>
            </a:extLst>
          </p:cNvPr>
          <p:cNvSpPr/>
          <p:nvPr/>
        </p:nvSpPr>
        <p:spPr>
          <a:xfrm>
            <a:off x="3391992" y="2262190"/>
            <a:ext cx="54080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Global Navigation</a:t>
            </a:r>
            <a:endParaRPr lang="ko-KR" alt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A1E6DF8-A2B7-46FD-BE07-7096B85C6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339418"/>
              </p:ext>
            </p:extLst>
          </p:nvPr>
        </p:nvGraphicFramePr>
        <p:xfrm>
          <a:off x="2032000" y="3281890"/>
          <a:ext cx="8128000" cy="76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320076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55080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458941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5147912"/>
                    </a:ext>
                  </a:extLst>
                </a:gridCol>
              </a:tblGrid>
              <a:tr h="7694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Hobby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Galley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Like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Profile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037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22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녹색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116</Words>
  <Application>Microsoft Office PowerPoint</Application>
  <PresentationFormat>와이드스크린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-apple-system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디자인 설계</dc:title>
  <dc:creator>김예윤</dc:creator>
  <cp:lastModifiedBy>김아영</cp:lastModifiedBy>
  <cp:revision>16</cp:revision>
  <dcterms:created xsi:type="dcterms:W3CDTF">2021-08-24T02:48:15Z</dcterms:created>
  <dcterms:modified xsi:type="dcterms:W3CDTF">2021-08-24T06:03:10Z</dcterms:modified>
</cp:coreProperties>
</file>