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AFB9E-1412-4932-BD56-C0296AD2C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72B5AE-D58C-4BF4-945A-0D5502C50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8531BC-2434-4D8E-9C2D-343649FC2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E9AA-D2A5-4381-B9E2-C5A2642C95A8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720B1-B1BA-4FBC-B834-EDA255E2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165029-29D1-420D-9EAB-85870FEB3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D27B-C92A-420A-BA24-07550C196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55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45AD6-013C-446C-A5DC-2FDB501E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8EFB74-F03E-4963-A3DF-3046D6338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4CC4D3-8098-447F-AFCE-DD8FA6FAA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E9AA-D2A5-4381-B9E2-C5A2642C95A8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B58608-A6B9-492B-B4F7-1C21BB44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97178-CFA5-4E25-A3F0-E779DBB24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D27B-C92A-420A-BA24-07550C196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59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51E169-AA88-47DB-B0D4-20719A26FF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A3C087-DB09-496B-8691-4826563F5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E47BB-E45C-47C8-8478-979BE9E5A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E9AA-D2A5-4381-B9E2-C5A2642C95A8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7D10A6-74B0-4968-BD7F-F22C701A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D8FF6-D23C-4872-947C-D968029E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D27B-C92A-420A-BA24-07550C196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94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4A59E-93E5-4592-AC88-2DA799B33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876B27-BF1E-433A-B060-50D7E9E74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CA29CC-31FF-4D42-B2C7-F2D0F77C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E9AA-D2A5-4381-B9E2-C5A2642C95A8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263574-7A62-40C6-BDE6-E78A9559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1B6F54-5F8A-45CA-85E7-4F1587806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D27B-C92A-420A-BA24-07550C196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3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39211-68E3-43D9-A1B7-6BB4F6CCA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47FEFB-067B-4DBC-8150-C981DD5F9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30CA0-0E36-437D-981F-C6D4A9487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E9AA-D2A5-4381-B9E2-C5A2642C95A8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BB466-6ED2-435C-B758-8581D196B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935D2-692D-4D56-B196-2149B89C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D27B-C92A-420A-BA24-07550C196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81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A3DF4-82D4-4F7B-BB86-7267A6DF4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92F53-596B-45C1-9DFC-4A5A2B30D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ABE09-E445-41F5-A9AD-27EAB0276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C00671-B0B9-4644-AA6E-3BFC734DA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E9AA-D2A5-4381-B9E2-C5A2642C95A8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86326-E62A-4A96-9520-FC2563C7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BAE4C8-3BD0-450D-850C-F07B8497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D27B-C92A-420A-BA24-07550C196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62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6E4D5-4ACE-4EC1-BA1B-9B0E9B23C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27CF69-6626-4056-AD6F-E24DF8079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2FB619-D5CF-4215-A840-6E227A6A6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250D1-1B11-4988-A003-9E08C3429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C2D703-332A-4A5A-9A3A-7BAD76C273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52436A-F75D-4089-86AA-3D479EC2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E9AA-D2A5-4381-B9E2-C5A2642C95A8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66D571-5085-4532-A656-41AAACCF0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86DFD6-DB41-4F62-BA86-91212627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D27B-C92A-420A-BA24-07550C196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18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AA65B-B2FA-4CF6-9F8B-E40A7267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B90F09-F191-492D-81A0-F2DD44B78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E9AA-D2A5-4381-B9E2-C5A2642C95A8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0CE97B-3974-4262-B25F-08F1178CC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31570D-4DD8-4543-9833-5667E711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D27B-C92A-420A-BA24-07550C196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85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6F6710-88F7-446E-B085-002E1FD5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E9AA-D2A5-4381-B9E2-C5A2642C95A8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68320C-D518-4EC7-B32A-ECBC4E54F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61C3B9-7F0F-4BCA-AF30-D53CADB28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D27B-C92A-420A-BA24-07550C196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27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730E5-3B62-4B59-B2DA-D2FC5DF0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CB6D86-A500-4904-8A9E-6FF7C317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75879A-51A3-4A64-A91C-4FC218A1C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51E535-6776-4AFD-8062-331D837D7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E9AA-D2A5-4381-B9E2-C5A2642C95A8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D986CB-547E-4B55-ACB5-7C3F85D0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02B45A-641A-486C-82F7-51C2580B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D27B-C92A-420A-BA24-07550C196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03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104D7-1D56-4581-A4E7-0C0006EB1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476756-C03C-4F5F-9142-886590B8E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CA3E37-7B8E-477A-843A-99B922848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22C109-E339-4B39-92BF-C6B3F0BB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E9AA-D2A5-4381-B9E2-C5A2642C95A8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95E466-1B95-43D3-B688-7C5C261C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11A61B-D102-4CA7-8DAD-F5C7530B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D27B-C92A-420A-BA24-07550C196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17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194D65-AFD2-43F4-AFDA-709556501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6A1DFE-90B2-4C49-B4E8-3AFD2AA0F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BD8C93-8103-470B-A8B7-A2B407CBC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3E9AA-D2A5-4381-B9E2-C5A2642C95A8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5E826A-5DF4-4544-ADD3-A837434F0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CF9B9-9F7C-41A6-B497-706BDEDB2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8D27B-C92A-420A-BA24-07550C196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25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FD8D580-EB06-4DC9-AAC8-C57ED9E5A3FC}"/>
              </a:ext>
            </a:extLst>
          </p:cNvPr>
          <p:cNvSpPr/>
          <p:nvPr/>
        </p:nvSpPr>
        <p:spPr>
          <a:xfrm>
            <a:off x="591544" y="235304"/>
            <a:ext cx="2950762" cy="638739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39316D-94F3-4366-AAB3-816A1592CF2C}"/>
              </a:ext>
            </a:extLst>
          </p:cNvPr>
          <p:cNvSpPr/>
          <p:nvPr/>
        </p:nvSpPr>
        <p:spPr>
          <a:xfrm>
            <a:off x="1248023" y="1133474"/>
            <a:ext cx="1637803" cy="155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F4B3EE-0E87-40AE-B271-E0D8AE446741}"/>
              </a:ext>
            </a:extLst>
          </p:cNvPr>
          <p:cNvSpPr/>
          <p:nvPr/>
        </p:nvSpPr>
        <p:spPr>
          <a:xfrm>
            <a:off x="1028699" y="3354210"/>
            <a:ext cx="2076449" cy="636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43CCF2-5A35-4E92-A521-A87BF27B7601}"/>
              </a:ext>
            </a:extLst>
          </p:cNvPr>
          <p:cNvSpPr/>
          <p:nvPr/>
        </p:nvSpPr>
        <p:spPr>
          <a:xfrm>
            <a:off x="1235473" y="4261143"/>
            <a:ext cx="1666877" cy="43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804F1D-5317-441B-BB39-1825409092CC}"/>
              </a:ext>
            </a:extLst>
          </p:cNvPr>
          <p:cNvSpPr/>
          <p:nvPr/>
        </p:nvSpPr>
        <p:spPr>
          <a:xfrm>
            <a:off x="591544" y="5089759"/>
            <a:ext cx="2950761" cy="715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612CBB-859F-48E0-888D-9E69078CEFCE}"/>
              </a:ext>
            </a:extLst>
          </p:cNvPr>
          <p:cNvSpPr/>
          <p:nvPr/>
        </p:nvSpPr>
        <p:spPr>
          <a:xfrm flipV="1">
            <a:off x="3238500" y="6276479"/>
            <a:ext cx="20101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448F00-69C0-4ECC-9B7A-7569BFA01370}"/>
              </a:ext>
            </a:extLst>
          </p:cNvPr>
          <p:cNvSpPr/>
          <p:nvPr/>
        </p:nvSpPr>
        <p:spPr>
          <a:xfrm flipV="1">
            <a:off x="3238499" y="6390037"/>
            <a:ext cx="20101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99F3D0-0FF3-4C4E-B87E-6C0A2A10D20A}"/>
              </a:ext>
            </a:extLst>
          </p:cNvPr>
          <p:cNvSpPr/>
          <p:nvPr/>
        </p:nvSpPr>
        <p:spPr>
          <a:xfrm flipV="1">
            <a:off x="3238499" y="6493031"/>
            <a:ext cx="20101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75832EF-E460-44AC-BD07-72EEDE3F4B18}"/>
              </a:ext>
            </a:extLst>
          </p:cNvPr>
          <p:cNvSpPr/>
          <p:nvPr/>
        </p:nvSpPr>
        <p:spPr>
          <a:xfrm>
            <a:off x="1714500" y="6088666"/>
            <a:ext cx="85725" cy="78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7A4EF59-04A3-4DD0-BF03-41B0A9657CF7}"/>
              </a:ext>
            </a:extLst>
          </p:cNvPr>
          <p:cNvSpPr/>
          <p:nvPr/>
        </p:nvSpPr>
        <p:spPr>
          <a:xfrm>
            <a:off x="2000250" y="6088666"/>
            <a:ext cx="85725" cy="78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4525E27-B1E9-416E-8D49-1D37F583C7FE}"/>
              </a:ext>
            </a:extLst>
          </p:cNvPr>
          <p:cNvSpPr/>
          <p:nvPr/>
        </p:nvSpPr>
        <p:spPr>
          <a:xfrm>
            <a:off x="2286000" y="6089237"/>
            <a:ext cx="85725" cy="78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C4F7EB-4359-4BAB-B7A9-92D28BD8DC26}"/>
              </a:ext>
            </a:extLst>
          </p:cNvPr>
          <p:cNvSpPr txBox="1"/>
          <p:nvPr/>
        </p:nvSpPr>
        <p:spPr>
          <a:xfrm>
            <a:off x="1930323" y="17250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821C8B-9B7B-41C5-A595-560F161B4906}"/>
              </a:ext>
            </a:extLst>
          </p:cNvPr>
          <p:cNvSpPr txBox="1"/>
          <p:nvPr/>
        </p:nvSpPr>
        <p:spPr>
          <a:xfrm>
            <a:off x="1911271" y="34879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A7FF02-57A7-4358-9580-88FFD9F55234}"/>
              </a:ext>
            </a:extLst>
          </p:cNvPr>
          <p:cNvSpPr txBox="1"/>
          <p:nvPr/>
        </p:nvSpPr>
        <p:spPr>
          <a:xfrm>
            <a:off x="5541761" y="1530151"/>
            <a:ext cx="530786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날씨 아이콘</a:t>
            </a:r>
            <a:endParaRPr lang="en-US" altLang="ko-KR" sz="2400" dirty="0"/>
          </a:p>
          <a:p>
            <a:r>
              <a:rPr lang="ko-KR" altLang="en-US" sz="2400" dirty="0"/>
              <a:t>태양</a:t>
            </a:r>
            <a:r>
              <a:rPr lang="en-US" altLang="ko-KR" sz="2400" dirty="0"/>
              <a:t>,</a:t>
            </a:r>
            <a:r>
              <a:rPr lang="ko-KR" altLang="en-US" sz="2400" dirty="0"/>
              <a:t> 구름</a:t>
            </a:r>
            <a:r>
              <a:rPr lang="en-US" altLang="ko-KR" sz="2400" dirty="0"/>
              <a:t>, </a:t>
            </a:r>
            <a:r>
              <a:rPr lang="ko-KR" altLang="en-US" sz="2400" dirty="0"/>
              <a:t>비</a:t>
            </a:r>
            <a:r>
              <a:rPr lang="en-US" altLang="ko-KR" sz="2400" dirty="0"/>
              <a:t>, </a:t>
            </a:r>
            <a:r>
              <a:rPr lang="ko-KR" altLang="en-US" sz="2400" dirty="0"/>
              <a:t>눈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Clear, Bad </a:t>
            </a:r>
            <a:r>
              <a:rPr lang="ko-KR" altLang="en-US" sz="2400" dirty="0"/>
              <a:t>미세먼지 측정결과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인천</a:t>
            </a:r>
            <a:r>
              <a:rPr lang="en-US" altLang="ko-KR" sz="2400" dirty="0"/>
              <a:t>, </a:t>
            </a:r>
            <a:r>
              <a:rPr lang="ko-KR" altLang="en-US" sz="2400" dirty="0"/>
              <a:t>서울</a:t>
            </a:r>
            <a:r>
              <a:rPr lang="en-US" altLang="ko-KR" sz="2400" dirty="0"/>
              <a:t>, </a:t>
            </a:r>
            <a:r>
              <a:rPr lang="ko-KR" altLang="en-US" sz="2400" dirty="0"/>
              <a:t>경기</a:t>
            </a:r>
            <a:r>
              <a:rPr lang="en-US" altLang="ko-KR" sz="2400" dirty="0"/>
              <a:t>, </a:t>
            </a:r>
            <a:r>
              <a:rPr lang="ko-KR" altLang="en-US" sz="2400" dirty="0"/>
              <a:t>기타 지역</a:t>
            </a:r>
            <a:endParaRPr lang="en-US" altLang="ko-KR" sz="2400" dirty="0"/>
          </a:p>
          <a:p>
            <a:r>
              <a:rPr lang="ko-KR" altLang="en-US" sz="2400" dirty="0"/>
              <a:t>대한민국</a:t>
            </a:r>
            <a:r>
              <a:rPr lang="en-US" altLang="ko-KR" sz="2400" dirty="0"/>
              <a:t>, </a:t>
            </a:r>
            <a:r>
              <a:rPr lang="ko-KR" altLang="en-US" sz="2400" dirty="0"/>
              <a:t>중국</a:t>
            </a:r>
            <a:r>
              <a:rPr lang="en-US" altLang="ko-KR" sz="2400" dirty="0"/>
              <a:t>, </a:t>
            </a:r>
            <a:r>
              <a:rPr lang="ko-KR" altLang="en-US" sz="2400" dirty="0"/>
              <a:t>일본</a:t>
            </a:r>
            <a:r>
              <a:rPr lang="en-US" altLang="ko-KR" sz="2400" dirty="0"/>
              <a:t>, </a:t>
            </a:r>
            <a:r>
              <a:rPr lang="ko-KR" altLang="en-US" sz="2400" dirty="0"/>
              <a:t>미국</a:t>
            </a:r>
            <a:r>
              <a:rPr lang="en-US" altLang="ko-KR" sz="2400" dirty="0"/>
              <a:t>, </a:t>
            </a:r>
            <a:r>
              <a:rPr lang="ko-KR" altLang="en-US" sz="2400" dirty="0"/>
              <a:t>기타 나라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기온</a:t>
            </a:r>
            <a:r>
              <a:rPr lang="en-US" altLang="ko-KR" sz="2400" dirty="0"/>
              <a:t>,</a:t>
            </a:r>
            <a:r>
              <a:rPr lang="ko-KR" altLang="en-US" sz="2400" dirty="0"/>
              <a:t> 요일</a:t>
            </a:r>
            <a:r>
              <a:rPr lang="en-US" altLang="ko-KR" sz="2400" dirty="0"/>
              <a:t>, </a:t>
            </a:r>
            <a:r>
              <a:rPr lang="ko-KR" altLang="en-US" sz="2400" dirty="0"/>
              <a:t>아이콘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즐겨 찾기 </a:t>
            </a:r>
            <a:r>
              <a:rPr lang="en-US" altLang="ko-KR" sz="2400" dirty="0"/>
              <a:t>3</a:t>
            </a:r>
            <a:r>
              <a:rPr lang="ko-KR" altLang="en-US" sz="2400" dirty="0"/>
              <a:t>종류 슬라이더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54D74A-2052-4064-8A4E-1018CF2527A2}"/>
              </a:ext>
            </a:extLst>
          </p:cNvPr>
          <p:cNvSpPr txBox="1"/>
          <p:nvPr/>
        </p:nvSpPr>
        <p:spPr>
          <a:xfrm>
            <a:off x="5107470" y="1530151"/>
            <a:ext cx="35458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2</a:t>
            </a:r>
          </a:p>
          <a:p>
            <a:endParaRPr lang="en-US" altLang="ko-KR" sz="2400" dirty="0"/>
          </a:p>
          <a:p>
            <a:r>
              <a:rPr lang="en-US" altLang="ko-KR" sz="2400" dirty="0"/>
              <a:t>3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4</a:t>
            </a:r>
          </a:p>
          <a:p>
            <a:endParaRPr lang="en-US" altLang="ko-KR" sz="2400" dirty="0"/>
          </a:p>
          <a:p>
            <a:r>
              <a:rPr lang="en-US" altLang="ko-KR" sz="2400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E02C42-2B37-4E36-A69D-4F65A1D175EC}"/>
              </a:ext>
            </a:extLst>
          </p:cNvPr>
          <p:cNvSpPr txBox="1"/>
          <p:nvPr/>
        </p:nvSpPr>
        <p:spPr>
          <a:xfrm>
            <a:off x="1911273" y="429355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45F22E-D106-417F-A369-70CE2F588F8C}"/>
              </a:ext>
            </a:extLst>
          </p:cNvPr>
          <p:cNvSpPr txBox="1"/>
          <p:nvPr/>
        </p:nvSpPr>
        <p:spPr>
          <a:xfrm>
            <a:off x="1911271" y="52626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E3E775-C33A-4D53-BFE9-B6A19ADB757C}"/>
              </a:ext>
            </a:extLst>
          </p:cNvPr>
          <p:cNvSpPr txBox="1"/>
          <p:nvPr/>
        </p:nvSpPr>
        <p:spPr>
          <a:xfrm>
            <a:off x="1892221" y="59528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highlight>
                  <a:srgbClr val="000080"/>
                </a:highlight>
              </a:rPr>
              <a:t>5</a:t>
            </a:r>
            <a:endParaRPr lang="ko-KR" altLang="en-US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77112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52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김예윤</dc:creator>
  <cp:lastModifiedBy>김아영</cp:lastModifiedBy>
  <cp:revision>3</cp:revision>
  <dcterms:created xsi:type="dcterms:W3CDTF">2021-09-08T04:42:19Z</dcterms:created>
  <dcterms:modified xsi:type="dcterms:W3CDTF">2021-09-08T05:00:37Z</dcterms:modified>
</cp:coreProperties>
</file>