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7" r:id="rId6"/>
    <p:sldId id="266" r:id="rId7"/>
    <p:sldId id="26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2D89-D5B7-435C-B093-401871B1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E1B1A-7427-463F-8F56-88A4E6665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D0C2-7D21-4B2E-A462-CBAA39AD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CE174-CBAD-45BB-8149-D19E9F90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B8375-9F46-44D9-AC22-8C93FD3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3C50-9278-466F-AFCD-B4D60767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41D9F-A595-4712-91DC-08206098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EA98B-BBA0-4879-B75B-DD0EFD3C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64632-8078-4DD4-AD98-DC4F6A21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2D9F1-6A9A-4DCC-8373-5878CD1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65C7A-E0E3-4EFB-8414-264C38D70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D6808-3763-420D-B760-63F4CB2CF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6EF64-DDCB-49F3-AD65-45775F42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4CF5A-A7F9-4B04-AACD-F4D566F0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0C053-2A08-46A3-B715-34690060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5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568D4-4D58-44DC-8AD0-280E311B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532A8-2751-4432-B10A-6BD8B26D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0D2A-17D2-42EB-B581-86E7C38C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162D-63A6-48CC-8964-C3845A46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3AAEA-621C-4D35-9789-3891374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C462C-0335-489E-85A1-47F6F06A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77889-56B6-48C3-9AE5-0A64560F9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AB6B-13C4-43F4-9983-65AAD327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557D0-929E-4017-A811-68E0D73D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51CAC-491D-4AF6-81D4-8EB4F248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3DBC2-5CEF-4B25-BC48-7353FDA4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4CA0-F21C-4289-80B3-14DF704A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11446-16B0-4136-B239-8A7D49D1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715F2-0C70-4F60-8A31-22CD19809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0C489-04CB-4D4E-8A5F-2B9F010AD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53CA2-3476-4B93-8D6E-6342398F0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086AD-D998-43C8-8FD0-C478F85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8A1DA5-C372-4A22-9948-24E689B6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CF7A48-78D6-440E-B826-CC9DC338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5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E9FB-9ADE-4FC4-AEED-D91F28D8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3C5B6-A410-4C07-B777-4A5442B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761059-B6B1-4859-9576-9951F64F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A035-232D-43C6-B587-95D47E5C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260783-6383-454D-8555-C754498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CC02D-A62E-40DD-A3B8-4D6708A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4D168-426F-4A2B-B325-050DEA0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1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DAD7-2A4A-4372-9F14-3853A4AB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94AAD-E45F-4DD2-B795-9FFC3B12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55DEA-46B9-4F54-A401-3E5BE5FB7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5D615-F966-4FB4-8FD2-AF9197A6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3BB74-5F7E-4941-8DF8-5E18D52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47146-A8CA-49CA-AB9F-E49F598D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9333-0E21-47E8-9AB6-BCBF323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5D7B3-84AC-425B-9D35-48FFBBDDF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82978-CC96-4EF7-9012-7C104F2C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A830-F76A-45E9-960E-F333614B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99769-5D23-4996-B328-2D327DE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25F7B-1A67-4A91-926B-453F14C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842EA0-C8A4-4560-8C54-560D4DF7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AA3C1-DA58-4F00-8C5B-04413FA3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C09CE-0017-4F3D-B70C-D2C53D438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78A-A4BA-4309-8F37-0CB727157964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DD082-7CF3-4905-9400-B458FEC1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B3867-39DC-438D-ACC3-7537B57DC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C378-8DB5-427F-81FB-6B7B838F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9725" y="218114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B8CD57-531C-4A59-9E6D-0E54A4E05853}"/>
              </a:ext>
            </a:extLst>
          </p:cNvPr>
          <p:cNvSpPr/>
          <p:nvPr/>
        </p:nvSpPr>
        <p:spPr>
          <a:xfrm>
            <a:off x="7057848" y="4175428"/>
            <a:ext cx="648241" cy="2059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F558B32-81DB-4FA9-9BBA-34F6ED77FFFC}"/>
              </a:ext>
            </a:extLst>
          </p:cNvPr>
          <p:cNvSpPr/>
          <p:nvPr/>
        </p:nvSpPr>
        <p:spPr>
          <a:xfrm>
            <a:off x="3754758" y="2711788"/>
            <a:ext cx="4696466" cy="1458536"/>
          </a:xfrm>
          <a:custGeom>
            <a:avLst/>
            <a:gdLst>
              <a:gd name="connsiteX0" fmla="*/ 0 w 4169329"/>
              <a:gd name="connsiteY0" fmla="*/ 0 h 1367406"/>
              <a:gd name="connsiteX1" fmla="*/ 2432109 w 4169329"/>
              <a:gd name="connsiteY1" fmla="*/ 0 h 1367406"/>
              <a:gd name="connsiteX2" fmla="*/ 2432109 w 4169329"/>
              <a:gd name="connsiteY2" fmla="*/ 0 h 1367406"/>
              <a:gd name="connsiteX3" fmla="*/ 3474441 w 4169329"/>
              <a:gd name="connsiteY3" fmla="*/ 0 h 1367406"/>
              <a:gd name="connsiteX4" fmla="*/ 4169329 w 4169329"/>
              <a:gd name="connsiteY4" fmla="*/ 0 h 1367406"/>
              <a:gd name="connsiteX5" fmla="*/ 4169329 w 4169329"/>
              <a:gd name="connsiteY5" fmla="*/ 797654 h 1367406"/>
              <a:gd name="connsiteX6" fmla="*/ 4169329 w 4169329"/>
              <a:gd name="connsiteY6" fmla="*/ 797654 h 1367406"/>
              <a:gd name="connsiteX7" fmla="*/ 4169329 w 4169329"/>
              <a:gd name="connsiteY7" fmla="*/ 1139505 h 1367406"/>
              <a:gd name="connsiteX8" fmla="*/ 4169329 w 4169329"/>
              <a:gd name="connsiteY8" fmla="*/ 1367406 h 1367406"/>
              <a:gd name="connsiteX9" fmla="*/ 3474441 w 4169329"/>
              <a:gd name="connsiteY9" fmla="*/ 1367406 h 1367406"/>
              <a:gd name="connsiteX10" fmla="*/ 3229437 w 4169329"/>
              <a:gd name="connsiteY10" fmla="*/ 1764829 h 1367406"/>
              <a:gd name="connsiteX11" fmla="*/ 2432109 w 4169329"/>
              <a:gd name="connsiteY11" fmla="*/ 1367406 h 1367406"/>
              <a:gd name="connsiteX12" fmla="*/ 0 w 4169329"/>
              <a:gd name="connsiteY12" fmla="*/ 1367406 h 1367406"/>
              <a:gd name="connsiteX13" fmla="*/ 0 w 4169329"/>
              <a:gd name="connsiteY13" fmla="*/ 1139505 h 1367406"/>
              <a:gd name="connsiteX14" fmla="*/ 0 w 4169329"/>
              <a:gd name="connsiteY14" fmla="*/ 797654 h 1367406"/>
              <a:gd name="connsiteX15" fmla="*/ 0 w 4169329"/>
              <a:gd name="connsiteY15" fmla="*/ 797654 h 1367406"/>
              <a:gd name="connsiteX16" fmla="*/ 0 w 4169329"/>
              <a:gd name="connsiteY16" fmla="*/ 0 h 1367406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2994171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3601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9329" h="1764829">
                <a:moveTo>
                  <a:pt x="0" y="0"/>
                </a:moveTo>
                <a:lnTo>
                  <a:pt x="2432109" y="0"/>
                </a:lnTo>
                <a:lnTo>
                  <a:pt x="2432109" y="0"/>
                </a:lnTo>
                <a:lnTo>
                  <a:pt x="3474441" y="0"/>
                </a:lnTo>
                <a:lnTo>
                  <a:pt x="4169329" y="0"/>
                </a:lnTo>
                <a:lnTo>
                  <a:pt x="4169329" y="797654"/>
                </a:lnTo>
                <a:lnTo>
                  <a:pt x="4169329" y="797654"/>
                </a:lnTo>
                <a:lnTo>
                  <a:pt x="4169329" y="1139505"/>
                </a:lnTo>
                <a:lnTo>
                  <a:pt x="4169329" y="1367406"/>
                </a:lnTo>
                <a:lnTo>
                  <a:pt x="3360141" y="1367406"/>
                </a:lnTo>
                <a:lnTo>
                  <a:pt x="3229437" y="1764829"/>
                </a:lnTo>
                <a:lnTo>
                  <a:pt x="3094184" y="1359017"/>
                </a:lnTo>
                <a:lnTo>
                  <a:pt x="0" y="1367406"/>
                </a:lnTo>
                <a:lnTo>
                  <a:pt x="0" y="1139505"/>
                </a:lnTo>
                <a:lnTo>
                  <a:pt x="0" y="797654"/>
                </a:lnTo>
                <a:lnTo>
                  <a:pt x="0" y="797654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C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23B65-070F-458B-9EC4-E98939D52CE6}"/>
              </a:ext>
            </a:extLst>
          </p:cNvPr>
          <p:cNvSpPr txBox="1"/>
          <p:nvPr/>
        </p:nvSpPr>
        <p:spPr>
          <a:xfrm>
            <a:off x="3954044" y="3028248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비주얼 </a:t>
            </a:r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아이데이션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전개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D4776D0-F678-44A5-9056-50C76201C8A4}"/>
              </a:ext>
            </a:extLst>
          </p:cNvPr>
          <p:cNvSpPr/>
          <p:nvPr/>
        </p:nvSpPr>
        <p:spPr>
          <a:xfrm rot="10800000">
            <a:off x="7899355" y="3173210"/>
            <a:ext cx="353864" cy="305055"/>
          </a:xfrm>
          <a:prstGeom prst="triangle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70083-DD88-4E4D-ABC7-A41F74972B7D}"/>
              </a:ext>
            </a:extLst>
          </p:cNvPr>
          <p:cNvSpPr txBox="1"/>
          <p:nvPr/>
        </p:nvSpPr>
        <p:spPr>
          <a:xfrm>
            <a:off x="3865840" y="2359369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6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블로그</a:t>
            </a:r>
            <a:endParaRPr lang="ko-KR" altLang="en-US" sz="1200" spc="600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DF9E0-8C71-4AEB-B6CB-2A43FF596D35}"/>
              </a:ext>
            </a:extLst>
          </p:cNvPr>
          <p:cNvSpPr txBox="1"/>
          <p:nvPr/>
        </p:nvSpPr>
        <p:spPr>
          <a:xfrm>
            <a:off x="6827970" y="44009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김예윤</a:t>
            </a:r>
          </a:p>
        </p:txBody>
      </p:sp>
    </p:spTree>
    <p:extLst>
      <p:ext uri="{BB962C8B-B14F-4D97-AF65-F5344CB8AC3E}">
        <p14:creationId xmlns:p14="http://schemas.microsoft.com/office/powerpoint/2010/main" val="28107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9725" y="218114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B8CD57-531C-4A59-9E6D-0E54A4E05853}"/>
              </a:ext>
            </a:extLst>
          </p:cNvPr>
          <p:cNvSpPr/>
          <p:nvPr/>
        </p:nvSpPr>
        <p:spPr>
          <a:xfrm>
            <a:off x="4457523" y="4175428"/>
            <a:ext cx="648241" cy="2059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F558B32-81DB-4FA9-9BBA-34F6ED77FFFC}"/>
              </a:ext>
            </a:extLst>
          </p:cNvPr>
          <p:cNvSpPr/>
          <p:nvPr/>
        </p:nvSpPr>
        <p:spPr>
          <a:xfrm>
            <a:off x="1154433" y="2711788"/>
            <a:ext cx="4696466" cy="1458536"/>
          </a:xfrm>
          <a:custGeom>
            <a:avLst/>
            <a:gdLst>
              <a:gd name="connsiteX0" fmla="*/ 0 w 4169329"/>
              <a:gd name="connsiteY0" fmla="*/ 0 h 1367406"/>
              <a:gd name="connsiteX1" fmla="*/ 2432109 w 4169329"/>
              <a:gd name="connsiteY1" fmla="*/ 0 h 1367406"/>
              <a:gd name="connsiteX2" fmla="*/ 2432109 w 4169329"/>
              <a:gd name="connsiteY2" fmla="*/ 0 h 1367406"/>
              <a:gd name="connsiteX3" fmla="*/ 3474441 w 4169329"/>
              <a:gd name="connsiteY3" fmla="*/ 0 h 1367406"/>
              <a:gd name="connsiteX4" fmla="*/ 4169329 w 4169329"/>
              <a:gd name="connsiteY4" fmla="*/ 0 h 1367406"/>
              <a:gd name="connsiteX5" fmla="*/ 4169329 w 4169329"/>
              <a:gd name="connsiteY5" fmla="*/ 797654 h 1367406"/>
              <a:gd name="connsiteX6" fmla="*/ 4169329 w 4169329"/>
              <a:gd name="connsiteY6" fmla="*/ 797654 h 1367406"/>
              <a:gd name="connsiteX7" fmla="*/ 4169329 w 4169329"/>
              <a:gd name="connsiteY7" fmla="*/ 1139505 h 1367406"/>
              <a:gd name="connsiteX8" fmla="*/ 4169329 w 4169329"/>
              <a:gd name="connsiteY8" fmla="*/ 1367406 h 1367406"/>
              <a:gd name="connsiteX9" fmla="*/ 3474441 w 4169329"/>
              <a:gd name="connsiteY9" fmla="*/ 1367406 h 1367406"/>
              <a:gd name="connsiteX10" fmla="*/ 3229437 w 4169329"/>
              <a:gd name="connsiteY10" fmla="*/ 1764829 h 1367406"/>
              <a:gd name="connsiteX11" fmla="*/ 2432109 w 4169329"/>
              <a:gd name="connsiteY11" fmla="*/ 1367406 h 1367406"/>
              <a:gd name="connsiteX12" fmla="*/ 0 w 4169329"/>
              <a:gd name="connsiteY12" fmla="*/ 1367406 h 1367406"/>
              <a:gd name="connsiteX13" fmla="*/ 0 w 4169329"/>
              <a:gd name="connsiteY13" fmla="*/ 1139505 h 1367406"/>
              <a:gd name="connsiteX14" fmla="*/ 0 w 4169329"/>
              <a:gd name="connsiteY14" fmla="*/ 797654 h 1367406"/>
              <a:gd name="connsiteX15" fmla="*/ 0 w 4169329"/>
              <a:gd name="connsiteY15" fmla="*/ 797654 h 1367406"/>
              <a:gd name="connsiteX16" fmla="*/ 0 w 4169329"/>
              <a:gd name="connsiteY16" fmla="*/ 0 h 1367406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2994171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3601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9329" h="1764829">
                <a:moveTo>
                  <a:pt x="0" y="0"/>
                </a:moveTo>
                <a:lnTo>
                  <a:pt x="2432109" y="0"/>
                </a:lnTo>
                <a:lnTo>
                  <a:pt x="2432109" y="0"/>
                </a:lnTo>
                <a:lnTo>
                  <a:pt x="3474441" y="0"/>
                </a:lnTo>
                <a:lnTo>
                  <a:pt x="4169329" y="0"/>
                </a:lnTo>
                <a:lnTo>
                  <a:pt x="4169329" y="797654"/>
                </a:lnTo>
                <a:lnTo>
                  <a:pt x="4169329" y="797654"/>
                </a:lnTo>
                <a:lnTo>
                  <a:pt x="4169329" y="1139505"/>
                </a:lnTo>
                <a:lnTo>
                  <a:pt x="4169329" y="1367406"/>
                </a:lnTo>
                <a:lnTo>
                  <a:pt x="3360141" y="1367406"/>
                </a:lnTo>
                <a:lnTo>
                  <a:pt x="3229437" y="1764829"/>
                </a:lnTo>
                <a:lnTo>
                  <a:pt x="3094184" y="1359017"/>
                </a:lnTo>
                <a:lnTo>
                  <a:pt x="0" y="1367406"/>
                </a:lnTo>
                <a:lnTo>
                  <a:pt x="0" y="1139505"/>
                </a:lnTo>
                <a:lnTo>
                  <a:pt x="0" y="797654"/>
                </a:lnTo>
                <a:lnTo>
                  <a:pt x="0" y="797654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C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23B65-070F-458B-9EC4-E98939D52CE6}"/>
              </a:ext>
            </a:extLst>
          </p:cNvPr>
          <p:cNvSpPr txBox="1"/>
          <p:nvPr/>
        </p:nvSpPr>
        <p:spPr>
          <a:xfrm>
            <a:off x="1374420" y="2854482"/>
            <a:ext cx="2489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Content</a:t>
            </a:r>
            <a:endParaRPr lang="ko-KR" altLang="en-US" sz="4400" b="1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D4776D0-F678-44A5-9056-50C76201C8A4}"/>
              </a:ext>
            </a:extLst>
          </p:cNvPr>
          <p:cNvSpPr/>
          <p:nvPr/>
        </p:nvSpPr>
        <p:spPr>
          <a:xfrm rot="10800000">
            <a:off x="5299030" y="3173210"/>
            <a:ext cx="353864" cy="305055"/>
          </a:xfrm>
          <a:prstGeom prst="triangle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70083-DD88-4E4D-ABC7-A41F74972B7D}"/>
              </a:ext>
            </a:extLst>
          </p:cNvPr>
          <p:cNvSpPr txBox="1"/>
          <p:nvPr/>
        </p:nvSpPr>
        <p:spPr>
          <a:xfrm>
            <a:off x="1265515" y="2359369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6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블로그</a:t>
            </a:r>
            <a:endParaRPr lang="ko-KR" altLang="en-US" sz="1200" spc="600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3E932-839D-45E0-94BD-25F0146BFB6F}"/>
              </a:ext>
            </a:extLst>
          </p:cNvPr>
          <p:cNvSpPr/>
          <p:nvPr/>
        </p:nvSpPr>
        <p:spPr>
          <a:xfrm>
            <a:off x="6587009" y="2134182"/>
            <a:ext cx="432435" cy="451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ED0A6B-4F55-4C5B-A589-F5B1E02E9377}"/>
              </a:ext>
            </a:extLst>
          </p:cNvPr>
          <p:cNvSpPr/>
          <p:nvPr/>
        </p:nvSpPr>
        <p:spPr>
          <a:xfrm>
            <a:off x="6524625" y="2066925"/>
            <a:ext cx="432435" cy="451316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C5F567-0505-46B6-8C60-387F6A04968B}"/>
              </a:ext>
            </a:extLst>
          </p:cNvPr>
          <p:cNvSpPr/>
          <p:nvPr/>
        </p:nvSpPr>
        <p:spPr>
          <a:xfrm>
            <a:off x="6587009" y="2870869"/>
            <a:ext cx="432435" cy="451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A9AB19-6B59-4ED4-BEDA-59F9F5519C6A}"/>
              </a:ext>
            </a:extLst>
          </p:cNvPr>
          <p:cNvSpPr/>
          <p:nvPr/>
        </p:nvSpPr>
        <p:spPr>
          <a:xfrm>
            <a:off x="6524625" y="2803612"/>
            <a:ext cx="432435" cy="451316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EDBFC-0295-4EC2-9A6F-D0BFA1F5586F}"/>
              </a:ext>
            </a:extLst>
          </p:cNvPr>
          <p:cNvSpPr/>
          <p:nvPr/>
        </p:nvSpPr>
        <p:spPr>
          <a:xfrm>
            <a:off x="6587009" y="3607556"/>
            <a:ext cx="432435" cy="4513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C7B1DB-0E00-41ED-B8F8-3A8608FB0231}"/>
              </a:ext>
            </a:extLst>
          </p:cNvPr>
          <p:cNvSpPr/>
          <p:nvPr/>
        </p:nvSpPr>
        <p:spPr>
          <a:xfrm>
            <a:off x="6524625" y="3540299"/>
            <a:ext cx="432435" cy="451316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86B6C-3C9B-4D15-86F7-C7F2AC13E522}"/>
              </a:ext>
            </a:extLst>
          </p:cNvPr>
          <p:cNvSpPr txBox="1"/>
          <p:nvPr/>
        </p:nvSpPr>
        <p:spPr>
          <a:xfrm>
            <a:off x="7166785" y="20202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아이디어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C6714-6F45-41E2-99D3-EEC81728E032}"/>
              </a:ext>
            </a:extLst>
          </p:cNvPr>
          <p:cNvSpPr txBox="1"/>
          <p:nvPr/>
        </p:nvSpPr>
        <p:spPr>
          <a:xfrm>
            <a:off x="7166785" y="277039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비주얼 방향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3CD981-0DB8-4FB4-B4F2-E3FF2032BA31}"/>
              </a:ext>
            </a:extLst>
          </p:cNvPr>
          <p:cNvSpPr txBox="1"/>
          <p:nvPr/>
        </p:nvSpPr>
        <p:spPr>
          <a:xfrm>
            <a:off x="7166785" y="3511008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아이디어 스케치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0C4B2-15D7-4E8B-8473-C41AAD8E398A}"/>
              </a:ext>
            </a:extLst>
          </p:cNvPr>
          <p:cNvSpPr txBox="1"/>
          <p:nvPr/>
        </p:nvSpPr>
        <p:spPr>
          <a:xfrm>
            <a:off x="6539384" y="202024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56F26-FD98-4D28-AA9D-B225C81DF5D2}"/>
              </a:ext>
            </a:extLst>
          </p:cNvPr>
          <p:cNvSpPr txBox="1"/>
          <p:nvPr/>
        </p:nvSpPr>
        <p:spPr>
          <a:xfrm>
            <a:off x="6539384" y="275501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729DA-D926-4E08-B52A-2B3A0E959A28}"/>
              </a:ext>
            </a:extLst>
          </p:cNvPr>
          <p:cNvSpPr txBox="1"/>
          <p:nvPr/>
        </p:nvSpPr>
        <p:spPr>
          <a:xfrm>
            <a:off x="6539384" y="348232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6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2734" y="258178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7D36BE-3A7D-4E2B-BCAD-B458FFA37AA5}"/>
              </a:ext>
            </a:extLst>
          </p:cNvPr>
          <p:cNvSpPr txBox="1"/>
          <p:nvPr/>
        </p:nvSpPr>
        <p:spPr>
          <a:xfrm>
            <a:off x="366597" y="293448"/>
            <a:ext cx="477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아이디어 </a:t>
            </a:r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선정 및 배경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9C9846-4F1F-4130-A250-8A11AF390CA3}"/>
              </a:ext>
            </a:extLst>
          </p:cNvPr>
          <p:cNvSpPr/>
          <p:nvPr/>
        </p:nvSpPr>
        <p:spPr>
          <a:xfrm flipV="1">
            <a:off x="388891" y="874258"/>
            <a:ext cx="4754975" cy="45719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AEFB61-FADA-442B-9A85-0BA31F449237}"/>
              </a:ext>
            </a:extLst>
          </p:cNvPr>
          <p:cNvSpPr txBox="1"/>
          <p:nvPr/>
        </p:nvSpPr>
        <p:spPr>
          <a:xfrm>
            <a:off x="4409728" y="2715481"/>
            <a:ext cx="73356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궁금한 점이 생겨 네이버에 접속해 검색창에 치게 되면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블로그에서 소개해줘서 많이 이용함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다양한 정보가 많아서 유용하고 컬러가 보기 좋은 색상임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A0CDE5C-89D6-46C0-A25F-A0349159F764}"/>
              </a:ext>
            </a:extLst>
          </p:cNvPr>
          <p:cNvSpPr/>
          <p:nvPr/>
        </p:nvSpPr>
        <p:spPr>
          <a:xfrm>
            <a:off x="5728857" y="4609771"/>
            <a:ext cx="331792" cy="331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search.pstatic.net/common/?src=http%3A%2F%2Fblogfiles.naver.net%2FMjAyMTA2MDNfMTQg%2FMDAxNjIyNjgzNTYzMDI0.-bZqyKl_XPzR9bPuWjuRJ2ir82WLTfMzkNfXKQ3Csf4g.tQA6N1oasM1SEio-TflefbtQuVopuQyxAeNayyJ9SCgg.JPEG.smh625%2F%25B7%25CE%25B1%25D7.jpg&amp;type=sc960_832">
            <a:extLst>
              <a:ext uri="{FF2B5EF4-FFF2-40B4-BE49-F238E27FC236}">
                <a16:creationId xmlns:a16="http://schemas.microsoft.com/office/drawing/2014/main" id="{BE76B6AA-B0F2-4892-9DA3-F16678F3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1763973"/>
            <a:ext cx="3664076" cy="34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2734" y="258178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7D36BE-3A7D-4E2B-BCAD-B458FFA37AA5}"/>
              </a:ext>
            </a:extLst>
          </p:cNvPr>
          <p:cNvSpPr txBox="1"/>
          <p:nvPr/>
        </p:nvSpPr>
        <p:spPr>
          <a:xfrm>
            <a:off x="366597" y="293448"/>
            <a:ext cx="559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비주얼 방향 구성 </a:t>
            </a:r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제작방향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9C9846-4F1F-4130-A250-8A11AF390CA3}"/>
              </a:ext>
            </a:extLst>
          </p:cNvPr>
          <p:cNvSpPr/>
          <p:nvPr/>
        </p:nvSpPr>
        <p:spPr>
          <a:xfrm>
            <a:off x="388892" y="919975"/>
            <a:ext cx="5575712" cy="52923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AEFB61-FADA-442B-9A85-0BA31F449237}"/>
              </a:ext>
            </a:extLst>
          </p:cNvPr>
          <p:cNvSpPr txBox="1"/>
          <p:nvPr/>
        </p:nvSpPr>
        <p:spPr>
          <a:xfrm>
            <a:off x="4409728" y="2715481"/>
            <a:ext cx="66688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브랜드 색상은 녹색으로</a:t>
            </a:r>
            <a: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바탕 흰색</a:t>
            </a:r>
            <a: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로고 녹색계열</a:t>
            </a:r>
            <a: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글씨는 어두운 색상으로 제작</a:t>
            </a:r>
            <a:b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복잡한 배치보단 보기 편한 깔끔한 느낌으로 선정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A0CDE5C-89D6-46C0-A25F-A0349159F764}"/>
              </a:ext>
            </a:extLst>
          </p:cNvPr>
          <p:cNvSpPr/>
          <p:nvPr/>
        </p:nvSpPr>
        <p:spPr>
          <a:xfrm>
            <a:off x="5728857" y="4609771"/>
            <a:ext cx="331792" cy="331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8CE06-77F3-4533-BCF4-9C59EDA2A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5" t="14892" r="12261"/>
          <a:stretch/>
        </p:blipFill>
        <p:spPr>
          <a:xfrm>
            <a:off x="728738" y="2381249"/>
            <a:ext cx="3478256" cy="2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2734" y="258178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i="1">
                <a:latin typeface="HY울릉도M" panose="02030600000101010101" pitchFamily="18" charset="-127"/>
                <a:ea typeface="HY울릉도M" panose="02030600000101010101" pitchFamily="18" charset="-127"/>
              </a:rPr>
              <a:t>Lifelog.Blog :</a:t>
            </a:r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사람들을 조금 더 블로그에</a:t>
            </a:r>
            <a:r>
              <a:rPr lang="ko-KR" altLang="en-US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가깝게 다가가도록 만들다</a:t>
            </a:r>
            <a:endParaRPr lang="en-US" altLang="ko-KR" i="1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라는 의미를 부여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7D36BE-3A7D-4E2B-BCAD-B458FFA37AA5}"/>
              </a:ext>
            </a:extLst>
          </p:cNvPr>
          <p:cNvSpPr txBox="1"/>
          <p:nvPr/>
        </p:nvSpPr>
        <p:spPr>
          <a:xfrm>
            <a:off x="366597" y="293448"/>
            <a:ext cx="477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비주얼 방향 구성 </a:t>
            </a:r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컨셉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9C9846-4F1F-4130-A250-8A11AF390CA3}"/>
              </a:ext>
            </a:extLst>
          </p:cNvPr>
          <p:cNvSpPr/>
          <p:nvPr/>
        </p:nvSpPr>
        <p:spPr>
          <a:xfrm flipV="1">
            <a:off x="366597" y="919431"/>
            <a:ext cx="4678408" cy="45719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AEFB61-FADA-442B-9A85-0BA31F449237}"/>
              </a:ext>
            </a:extLst>
          </p:cNvPr>
          <p:cNvSpPr txBox="1"/>
          <p:nvPr/>
        </p:nvSpPr>
        <p:spPr>
          <a:xfrm>
            <a:off x="4409728" y="2715481"/>
            <a:ext cx="7765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Lifelog.Blog</a:t>
            </a:r>
            <a: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사람들을 조금 더 블로그에 가깝게 다가갈 수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있도록 만들다 라는 의미 부여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이미지와 글이 조화를 이룰 수 있도록 배치해 안정감 주기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A0CDE5C-89D6-46C0-A25F-A0349159F764}"/>
              </a:ext>
            </a:extLst>
          </p:cNvPr>
          <p:cNvSpPr/>
          <p:nvPr/>
        </p:nvSpPr>
        <p:spPr>
          <a:xfrm>
            <a:off x="5728857" y="4609771"/>
            <a:ext cx="331792" cy="331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5627B3-7DA0-4E76-BE9E-34F56DE7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761198"/>
            <a:ext cx="3616443" cy="13093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8FDB44-8C11-4F37-895C-6B63FF440884}"/>
              </a:ext>
            </a:extLst>
          </p:cNvPr>
          <p:cNvSpPr/>
          <p:nvPr/>
        </p:nvSpPr>
        <p:spPr>
          <a:xfrm flipV="1">
            <a:off x="366598" y="913492"/>
            <a:ext cx="4881142" cy="51655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7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2734" y="258178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i="1">
                <a:latin typeface="HY울릉도M" panose="02030600000101010101" pitchFamily="18" charset="-127"/>
                <a:ea typeface="HY울릉도M" panose="02030600000101010101" pitchFamily="18" charset="-127"/>
              </a:rPr>
              <a:t>Lifelog.Blog :</a:t>
            </a:r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사람들을 조금 더 블로그에</a:t>
            </a:r>
            <a:r>
              <a:rPr lang="ko-KR" altLang="en-US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가깝게 다가가도록 만들다</a:t>
            </a:r>
            <a:endParaRPr lang="en-US" altLang="ko-KR" i="1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ko-KR" altLang="en-US" i="1">
                <a:latin typeface="HY울릉도M" panose="02030600000101010101" pitchFamily="18" charset="-127"/>
                <a:ea typeface="HY울릉도M" panose="02030600000101010101" pitchFamily="18" charset="-127"/>
              </a:rPr>
              <a:t>라는 의미를 부여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7D36BE-3A7D-4E2B-BCAD-B458FFA37AA5}"/>
              </a:ext>
            </a:extLst>
          </p:cNvPr>
          <p:cNvSpPr txBox="1"/>
          <p:nvPr/>
        </p:nvSpPr>
        <p:spPr>
          <a:xfrm>
            <a:off x="366597" y="293448"/>
            <a:ext cx="655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비주얼 방향 구성 </a:t>
            </a:r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그리드 시스템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9C9846-4F1F-4130-A250-8A11AF390CA3}"/>
              </a:ext>
            </a:extLst>
          </p:cNvPr>
          <p:cNvSpPr/>
          <p:nvPr/>
        </p:nvSpPr>
        <p:spPr>
          <a:xfrm flipV="1">
            <a:off x="366597" y="913492"/>
            <a:ext cx="6405920" cy="51657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AEFB61-FADA-442B-9A85-0BA31F449237}"/>
              </a:ext>
            </a:extLst>
          </p:cNvPr>
          <p:cNvSpPr txBox="1"/>
          <p:nvPr/>
        </p:nvSpPr>
        <p:spPr>
          <a:xfrm>
            <a:off x="4409728" y="2715481"/>
            <a:ext cx="5171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360dp </a:t>
            </a:r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반응형 그리드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시작페이지에 반응형 수평 배너를 사용 </a:t>
            </a:r>
            <a:endParaRPr lang="en-US" altLang="ko-KR" sz="2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A0CDE5C-89D6-46C0-A25F-A0349159F764}"/>
              </a:ext>
            </a:extLst>
          </p:cNvPr>
          <p:cNvSpPr/>
          <p:nvPr/>
        </p:nvSpPr>
        <p:spPr>
          <a:xfrm>
            <a:off x="5728857" y="4609771"/>
            <a:ext cx="331792" cy="331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CDA10-8613-437B-B6A4-430A10FA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4" y="1869366"/>
            <a:ext cx="3521970" cy="32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2734" y="258178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시작페이지는 작성하고 모바일과 </a:t>
            </a:r>
            <a:r>
              <a:rPr lang="ko-KR" altLang="en-US" dirty="0" err="1"/>
              <a:t>테블</a:t>
            </a:r>
            <a:r>
              <a:rPr lang="ko-KR" altLang="en-US" dirty="0"/>
              <a:t> </a:t>
            </a:r>
            <a:r>
              <a:rPr lang="ko-KR" altLang="en-US" dirty="0" err="1"/>
              <a:t>릿을</a:t>
            </a:r>
            <a:r>
              <a:rPr lang="ko-KR" altLang="en-US" dirty="0"/>
              <a:t> 염두해서 유동적 레이아웃으로 구 성 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7D36BE-3A7D-4E2B-BCAD-B458FFA37AA5}"/>
              </a:ext>
            </a:extLst>
          </p:cNvPr>
          <p:cNvSpPr txBox="1"/>
          <p:nvPr/>
        </p:nvSpPr>
        <p:spPr>
          <a:xfrm>
            <a:off x="366597" y="293448"/>
            <a:ext cx="628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아이디어 스케치 </a:t>
            </a:r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- </a:t>
            </a:r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와이어프레임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9C9846-4F1F-4130-A250-8A11AF390CA3}"/>
              </a:ext>
            </a:extLst>
          </p:cNvPr>
          <p:cNvSpPr/>
          <p:nvPr/>
        </p:nvSpPr>
        <p:spPr>
          <a:xfrm flipV="1">
            <a:off x="366597" y="913492"/>
            <a:ext cx="6405920" cy="51657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A0CDE5C-89D6-46C0-A25F-A0349159F764}"/>
              </a:ext>
            </a:extLst>
          </p:cNvPr>
          <p:cNvSpPr/>
          <p:nvPr/>
        </p:nvSpPr>
        <p:spPr>
          <a:xfrm>
            <a:off x="5728857" y="4609771"/>
            <a:ext cx="331792" cy="331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ED3D7B-B9F0-411F-B2A2-D45913EC533D}"/>
              </a:ext>
            </a:extLst>
          </p:cNvPr>
          <p:cNvGrpSpPr/>
          <p:nvPr/>
        </p:nvGrpSpPr>
        <p:grpSpPr>
          <a:xfrm>
            <a:off x="1818350" y="1370758"/>
            <a:ext cx="3491446" cy="4749517"/>
            <a:chOff x="1819275" y="1371600"/>
            <a:chExt cx="3491446" cy="47495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0FA682-1588-4794-8E08-72CA60DF78BA}"/>
                </a:ext>
              </a:extLst>
            </p:cNvPr>
            <p:cNvSpPr/>
            <p:nvPr/>
          </p:nvSpPr>
          <p:spPr>
            <a:xfrm>
              <a:off x="1819275" y="1371600"/>
              <a:ext cx="3486150" cy="4733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59C417-96F8-40A5-96EF-2FD2939BE8B6}"/>
                </a:ext>
              </a:extLst>
            </p:cNvPr>
            <p:cNvSpPr/>
            <p:nvPr/>
          </p:nvSpPr>
          <p:spPr>
            <a:xfrm>
              <a:off x="1819275" y="1371600"/>
              <a:ext cx="3486150" cy="19270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3DB115-D3E3-4817-A089-9C26A8291172}"/>
                </a:ext>
              </a:extLst>
            </p:cNvPr>
            <p:cNvSpPr/>
            <p:nvPr/>
          </p:nvSpPr>
          <p:spPr>
            <a:xfrm>
              <a:off x="1819276" y="1564306"/>
              <a:ext cx="3486150" cy="538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50DBBD-4A22-4529-8AEA-F06222BF777F}"/>
                </a:ext>
              </a:extLst>
            </p:cNvPr>
            <p:cNvSpPr/>
            <p:nvPr/>
          </p:nvSpPr>
          <p:spPr>
            <a:xfrm>
              <a:off x="1966894" y="2222123"/>
              <a:ext cx="766781" cy="123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C26BD4-F8D7-44F4-9C44-F3E8377BF4BA}"/>
                </a:ext>
              </a:extLst>
            </p:cNvPr>
            <p:cNvSpPr/>
            <p:nvPr/>
          </p:nvSpPr>
          <p:spPr>
            <a:xfrm>
              <a:off x="2802776" y="2222123"/>
              <a:ext cx="766781" cy="123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6CFE20-860B-40BB-AEC8-6CFD99910F07}"/>
                </a:ext>
              </a:extLst>
            </p:cNvPr>
            <p:cNvSpPr/>
            <p:nvPr/>
          </p:nvSpPr>
          <p:spPr>
            <a:xfrm>
              <a:off x="3643811" y="2227814"/>
              <a:ext cx="766781" cy="1242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68130CA-7B3D-409E-A15E-B983DB085A68}"/>
                </a:ext>
              </a:extLst>
            </p:cNvPr>
            <p:cNvSpPr/>
            <p:nvPr/>
          </p:nvSpPr>
          <p:spPr>
            <a:xfrm>
              <a:off x="4519708" y="2222123"/>
              <a:ext cx="785717" cy="123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F3CC6AE-A826-43ED-B7EB-87F699146FE0}"/>
                </a:ext>
              </a:extLst>
            </p:cNvPr>
            <p:cNvSpPr/>
            <p:nvPr/>
          </p:nvSpPr>
          <p:spPr>
            <a:xfrm rot="16200000">
              <a:off x="2896496" y="3706891"/>
              <a:ext cx="1337010" cy="3491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4B3516-CB1D-41EB-A175-47F368336933}"/>
                </a:ext>
              </a:extLst>
            </p:cNvPr>
            <p:cNvSpPr/>
            <p:nvPr/>
          </p:nvSpPr>
          <p:spPr>
            <a:xfrm rot="16200000">
              <a:off x="2895897" y="2371162"/>
              <a:ext cx="1337010" cy="3482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D0FD0F-A6E4-4A3F-B029-A3848D74EDBD}"/>
              </a:ext>
            </a:extLst>
          </p:cNvPr>
          <p:cNvSpPr/>
          <p:nvPr/>
        </p:nvSpPr>
        <p:spPr>
          <a:xfrm>
            <a:off x="4753089" y="1661934"/>
            <a:ext cx="45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83601-2B2A-4F12-B70C-DDD2971F7E59}"/>
              </a:ext>
            </a:extLst>
          </p:cNvPr>
          <p:cNvSpPr/>
          <p:nvPr/>
        </p:nvSpPr>
        <p:spPr>
          <a:xfrm>
            <a:off x="4753089" y="1788061"/>
            <a:ext cx="45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961CD6-4232-4750-9B68-509344515A00}"/>
              </a:ext>
            </a:extLst>
          </p:cNvPr>
          <p:cNvSpPr/>
          <p:nvPr/>
        </p:nvSpPr>
        <p:spPr>
          <a:xfrm>
            <a:off x="4753089" y="1920112"/>
            <a:ext cx="45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23E36A-25AE-48A0-97B2-A82A788A7C46}"/>
              </a:ext>
            </a:extLst>
          </p:cNvPr>
          <p:cNvGrpSpPr/>
          <p:nvPr/>
        </p:nvGrpSpPr>
        <p:grpSpPr>
          <a:xfrm>
            <a:off x="6131351" y="1382933"/>
            <a:ext cx="3486151" cy="4737342"/>
            <a:chOff x="1824563" y="1383775"/>
            <a:chExt cx="3486151" cy="473734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FE3D14C-AC45-4AC5-AB88-1AC4CB9D35A4}"/>
                </a:ext>
              </a:extLst>
            </p:cNvPr>
            <p:cNvSpPr/>
            <p:nvPr/>
          </p:nvSpPr>
          <p:spPr>
            <a:xfrm>
              <a:off x="1824563" y="1387192"/>
              <a:ext cx="3486150" cy="4733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EF4B84-F8AD-4A7C-BD4B-A69FDFB88FF6}"/>
                </a:ext>
              </a:extLst>
            </p:cNvPr>
            <p:cNvSpPr/>
            <p:nvPr/>
          </p:nvSpPr>
          <p:spPr>
            <a:xfrm>
              <a:off x="1824563" y="1383775"/>
              <a:ext cx="3486150" cy="1233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309CD2-A3D8-4598-91BB-76D61323141D}"/>
                </a:ext>
              </a:extLst>
            </p:cNvPr>
            <p:cNvSpPr/>
            <p:nvPr/>
          </p:nvSpPr>
          <p:spPr>
            <a:xfrm rot="16200000">
              <a:off x="2978285" y="3788687"/>
              <a:ext cx="1178710" cy="3486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BE8DC81-3056-4639-99EC-3AEB68117CB8}"/>
                </a:ext>
              </a:extLst>
            </p:cNvPr>
            <p:cNvSpPr/>
            <p:nvPr/>
          </p:nvSpPr>
          <p:spPr>
            <a:xfrm rot="16200000">
              <a:off x="3006520" y="2638210"/>
              <a:ext cx="1126341" cy="3482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C2944C7-1578-441B-A28A-D50C2A9738DD}"/>
              </a:ext>
            </a:extLst>
          </p:cNvPr>
          <p:cNvSpPr txBox="1"/>
          <p:nvPr/>
        </p:nvSpPr>
        <p:spPr>
          <a:xfrm>
            <a:off x="3261859" y="381522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803FEB-D4B1-4F37-BFD5-71BA16E574B3}"/>
              </a:ext>
            </a:extLst>
          </p:cNvPr>
          <p:cNvSpPr txBox="1"/>
          <p:nvPr/>
        </p:nvSpPr>
        <p:spPr>
          <a:xfrm>
            <a:off x="3261858" y="525074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</a:t>
            </a:r>
            <a:endParaRPr lang="ko-KR" altLang="en-US" sz="3200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BC1CC-7BBF-424A-887A-B4FE26533B09}"/>
              </a:ext>
            </a:extLst>
          </p:cNvPr>
          <p:cNvSpPr txBox="1"/>
          <p:nvPr/>
        </p:nvSpPr>
        <p:spPr>
          <a:xfrm>
            <a:off x="7580328" y="17234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87EF5-B1CE-417F-9EB0-C7525D5A2D31}"/>
              </a:ext>
            </a:extLst>
          </p:cNvPr>
          <p:cNvSpPr txBox="1"/>
          <p:nvPr/>
        </p:nvSpPr>
        <p:spPr>
          <a:xfrm>
            <a:off x="7571621" y="29483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016024-6D22-459E-A4C2-AD3CA71B2840}"/>
              </a:ext>
            </a:extLst>
          </p:cNvPr>
          <p:cNvSpPr txBox="1"/>
          <p:nvPr/>
        </p:nvSpPr>
        <p:spPr>
          <a:xfrm>
            <a:off x="7375143" y="41076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광고</a:t>
            </a:r>
            <a:endParaRPr lang="ko-KR" altLang="en-US" sz="3200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2D8C2E-BFC0-4D6C-9530-F9A40DF0CB99}"/>
              </a:ext>
            </a:extLst>
          </p:cNvPr>
          <p:cNvSpPr txBox="1"/>
          <p:nvPr/>
        </p:nvSpPr>
        <p:spPr>
          <a:xfrm>
            <a:off x="7580328" y="526128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글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90400FB-7B00-434C-A274-E8BE0CF0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9" y="1647333"/>
            <a:ext cx="1025066" cy="3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F837CE-8BB7-4B2F-B120-113EFCD088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D7EDD-FEEF-4B2E-A9FD-5D378F1765CE}"/>
              </a:ext>
            </a:extLst>
          </p:cNvPr>
          <p:cNvSpPr/>
          <p:nvPr/>
        </p:nvSpPr>
        <p:spPr>
          <a:xfrm>
            <a:off x="209725" y="218114"/>
            <a:ext cx="11786532" cy="6425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B8CD57-531C-4A59-9E6D-0E54A4E05853}"/>
              </a:ext>
            </a:extLst>
          </p:cNvPr>
          <p:cNvSpPr/>
          <p:nvPr/>
        </p:nvSpPr>
        <p:spPr>
          <a:xfrm>
            <a:off x="7057848" y="4175428"/>
            <a:ext cx="648241" cy="2059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F558B32-81DB-4FA9-9BBA-34F6ED77FFFC}"/>
              </a:ext>
            </a:extLst>
          </p:cNvPr>
          <p:cNvSpPr/>
          <p:nvPr/>
        </p:nvSpPr>
        <p:spPr>
          <a:xfrm>
            <a:off x="3754758" y="2711788"/>
            <a:ext cx="4696466" cy="1458536"/>
          </a:xfrm>
          <a:custGeom>
            <a:avLst/>
            <a:gdLst>
              <a:gd name="connsiteX0" fmla="*/ 0 w 4169329"/>
              <a:gd name="connsiteY0" fmla="*/ 0 h 1367406"/>
              <a:gd name="connsiteX1" fmla="*/ 2432109 w 4169329"/>
              <a:gd name="connsiteY1" fmla="*/ 0 h 1367406"/>
              <a:gd name="connsiteX2" fmla="*/ 2432109 w 4169329"/>
              <a:gd name="connsiteY2" fmla="*/ 0 h 1367406"/>
              <a:gd name="connsiteX3" fmla="*/ 3474441 w 4169329"/>
              <a:gd name="connsiteY3" fmla="*/ 0 h 1367406"/>
              <a:gd name="connsiteX4" fmla="*/ 4169329 w 4169329"/>
              <a:gd name="connsiteY4" fmla="*/ 0 h 1367406"/>
              <a:gd name="connsiteX5" fmla="*/ 4169329 w 4169329"/>
              <a:gd name="connsiteY5" fmla="*/ 797654 h 1367406"/>
              <a:gd name="connsiteX6" fmla="*/ 4169329 w 4169329"/>
              <a:gd name="connsiteY6" fmla="*/ 797654 h 1367406"/>
              <a:gd name="connsiteX7" fmla="*/ 4169329 w 4169329"/>
              <a:gd name="connsiteY7" fmla="*/ 1139505 h 1367406"/>
              <a:gd name="connsiteX8" fmla="*/ 4169329 w 4169329"/>
              <a:gd name="connsiteY8" fmla="*/ 1367406 h 1367406"/>
              <a:gd name="connsiteX9" fmla="*/ 3474441 w 4169329"/>
              <a:gd name="connsiteY9" fmla="*/ 1367406 h 1367406"/>
              <a:gd name="connsiteX10" fmla="*/ 3229437 w 4169329"/>
              <a:gd name="connsiteY10" fmla="*/ 1764829 h 1367406"/>
              <a:gd name="connsiteX11" fmla="*/ 2432109 w 4169329"/>
              <a:gd name="connsiteY11" fmla="*/ 1367406 h 1367406"/>
              <a:gd name="connsiteX12" fmla="*/ 0 w 4169329"/>
              <a:gd name="connsiteY12" fmla="*/ 1367406 h 1367406"/>
              <a:gd name="connsiteX13" fmla="*/ 0 w 4169329"/>
              <a:gd name="connsiteY13" fmla="*/ 1139505 h 1367406"/>
              <a:gd name="connsiteX14" fmla="*/ 0 w 4169329"/>
              <a:gd name="connsiteY14" fmla="*/ 797654 h 1367406"/>
              <a:gd name="connsiteX15" fmla="*/ 0 w 4169329"/>
              <a:gd name="connsiteY15" fmla="*/ 797654 h 1367406"/>
              <a:gd name="connsiteX16" fmla="*/ 0 w 4169329"/>
              <a:gd name="connsiteY16" fmla="*/ 0 h 1367406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2994171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4744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  <a:gd name="connsiteX0" fmla="*/ 0 w 4169329"/>
              <a:gd name="connsiteY0" fmla="*/ 0 h 1764829"/>
              <a:gd name="connsiteX1" fmla="*/ 2432109 w 4169329"/>
              <a:gd name="connsiteY1" fmla="*/ 0 h 1764829"/>
              <a:gd name="connsiteX2" fmla="*/ 2432109 w 4169329"/>
              <a:gd name="connsiteY2" fmla="*/ 0 h 1764829"/>
              <a:gd name="connsiteX3" fmla="*/ 3474441 w 4169329"/>
              <a:gd name="connsiteY3" fmla="*/ 0 h 1764829"/>
              <a:gd name="connsiteX4" fmla="*/ 4169329 w 4169329"/>
              <a:gd name="connsiteY4" fmla="*/ 0 h 1764829"/>
              <a:gd name="connsiteX5" fmla="*/ 4169329 w 4169329"/>
              <a:gd name="connsiteY5" fmla="*/ 797654 h 1764829"/>
              <a:gd name="connsiteX6" fmla="*/ 4169329 w 4169329"/>
              <a:gd name="connsiteY6" fmla="*/ 797654 h 1764829"/>
              <a:gd name="connsiteX7" fmla="*/ 4169329 w 4169329"/>
              <a:gd name="connsiteY7" fmla="*/ 1139505 h 1764829"/>
              <a:gd name="connsiteX8" fmla="*/ 4169329 w 4169329"/>
              <a:gd name="connsiteY8" fmla="*/ 1367406 h 1764829"/>
              <a:gd name="connsiteX9" fmla="*/ 3360141 w 4169329"/>
              <a:gd name="connsiteY9" fmla="*/ 1367406 h 1764829"/>
              <a:gd name="connsiteX10" fmla="*/ 3229437 w 4169329"/>
              <a:gd name="connsiteY10" fmla="*/ 1764829 h 1764829"/>
              <a:gd name="connsiteX11" fmla="*/ 3094184 w 4169329"/>
              <a:gd name="connsiteY11" fmla="*/ 1359017 h 1764829"/>
              <a:gd name="connsiteX12" fmla="*/ 0 w 4169329"/>
              <a:gd name="connsiteY12" fmla="*/ 1367406 h 1764829"/>
              <a:gd name="connsiteX13" fmla="*/ 0 w 4169329"/>
              <a:gd name="connsiteY13" fmla="*/ 1139505 h 1764829"/>
              <a:gd name="connsiteX14" fmla="*/ 0 w 4169329"/>
              <a:gd name="connsiteY14" fmla="*/ 797654 h 1764829"/>
              <a:gd name="connsiteX15" fmla="*/ 0 w 4169329"/>
              <a:gd name="connsiteY15" fmla="*/ 797654 h 1764829"/>
              <a:gd name="connsiteX16" fmla="*/ 0 w 4169329"/>
              <a:gd name="connsiteY16" fmla="*/ 0 h 17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9329" h="1764829">
                <a:moveTo>
                  <a:pt x="0" y="0"/>
                </a:moveTo>
                <a:lnTo>
                  <a:pt x="2432109" y="0"/>
                </a:lnTo>
                <a:lnTo>
                  <a:pt x="2432109" y="0"/>
                </a:lnTo>
                <a:lnTo>
                  <a:pt x="3474441" y="0"/>
                </a:lnTo>
                <a:lnTo>
                  <a:pt x="4169329" y="0"/>
                </a:lnTo>
                <a:lnTo>
                  <a:pt x="4169329" y="797654"/>
                </a:lnTo>
                <a:lnTo>
                  <a:pt x="4169329" y="797654"/>
                </a:lnTo>
                <a:lnTo>
                  <a:pt x="4169329" y="1139505"/>
                </a:lnTo>
                <a:lnTo>
                  <a:pt x="4169329" y="1367406"/>
                </a:lnTo>
                <a:lnTo>
                  <a:pt x="3360141" y="1367406"/>
                </a:lnTo>
                <a:lnTo>
                  <a:pt x="3229437" y="1764829"/>
                </a:lnTo>
                <a:lnTo>
                  <a:pt x="3094184" y="1359017"/>
                </a:lnTo>
                <a:lnTo>
                  <a:pt x="0" y="1367406"/>
                </a:lnTo>
                <a:lnTo>
                  <a:pt x="0" y="1139505"/>
                </a:lnTo>
                <a:lnTo>
                  <a:pt x="0" y="797654"/>
                </a:lnTo>
                <a:lnTo>
                  <a:pt x="0" y="797654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C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23B65-070F-458B-9EC4-E98939D52CE6}"/>
              </a:ext>
            </a:extLst>
          </p:cNvPr>
          <p:cNvSpPr txBox="1"/>
          <p:nvPr/>
        </p:nvSpPr>
        <p:spPr>
          <a:xfrm>
            <a:off x="4863182" y="2989479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  <a:latin typeface="HY울릉도M" panose="02030600000101010101" pitchFamily="18" charset="-127"/>
                <a:ea typeface="HY울릉도M" panose="02030600000101010101" pitchFamily="18" charset="-127"/>
              </a:rPr>
              <a:t>Thank you</a:t>
            </a:r>
            <a:endParaRPr lang="ko-KR" altLang="en-US" sz="3200" dirty="0">
              <a:gradFill>
                <a:gsLst>
                  <a:gs pos="0">
                    <a:srgbClr val="00C63C"/>
                  </a:gs>
                  <a:gs pos="100000">
                    <a:srgbClr val="00C63C"/>
                  </a:gs>
                </a:gsLst>
                <a:lin ang="5400000" scaled="1"/>
              </a:gra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D4776D0-F678-44A5-9056-50C76201C8A4}"/>
              </a:ext>
            </a:extLst>
          </p:cNvPr>
          <p:cNvSpPr/>
          <p:nvPr/>
        </p:nvSpPr>
        <p:spPr>
          <a:xfrm rot="10800000">
            <a:off x="7899355" y="3173210"/>
            <a:ext cx="353864" cy="305055"/>
          </a:xfrm>
          <a:prstGeom prst="triangle">
            <a:avLst/>
          </a:prstGeom>
          <a:solidFill>
            <a:srgbClr val="00C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162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HY울릉도M</vt:lpstr>
      <vt:lpstr>나눔바른고딕</vt:lpstr>
      <vt:lpstr>맑은 고딕</vt:lpstr>
      <vt:lpstr>여기어때잘난서체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Yonghak Lee</dc:creator>
  <cp:lastModifiedBy>김아영</cp:lastModifiedBy>
  <cp:revision>15</cp:revision>
  <dcterms:created xsi:type="dcterms:W3CDTF">2019-01-29T07:06:36Z</dcterms:created>
  <dcterms:modified xsi:type="dcterms:W3CDTF">2021-09-08T02:58:41Z</dcterms:modified>
</cp:coreProperties>
</file>