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notesMasterIdLst>
    <p:notesMasterId r:id="rId3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Vue 面试详解 - 常见问答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2. 响应式原理 — 示例代码</a:t>
            </a:r>
            <a:endParaRPr lang="en-US" sz="1800" dirty="0"/>
          </a:p>
        </p:txBody>
      </p:sp>
      <p:sp>
        <p:nvSpPr>
          <p:cNvPr id="3" name="Text 1"/>
          <p:cNvSpPr txBox="1"/>
          <p:nvPr/>
        </p:nvSpPr>
        <p:spPr>
          <a:xfrm>
            <a:off x="457200" y="1005840"/>
            <a:ext cx="8229600" cy="4572000"/>
          </a:xfrm>
          <a:prstGeom prst="rect">
            <a:avLst/>
          </a:prstGeom>
          <a:solidFill>
            <a:srgbClr val="F3F3F3"/>
          </a:solidFill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store/counter.ts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defineStore } from 'pinia'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ref } from 'vue'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export const useCounter = defineStore('counter', () =&gt; {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const count = ref(0)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function inc(){ count.value++ }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return { count, inc }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使用：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const counter = useCounter(); counter.inc()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2. 响应式原理 — 示例代码</a:t>
            </a:r>
            <a:endParaRPr lang="en-US" sz="1800" dirty="0"/>
          </a:p>
        </p:txBody>
      </p:sp>
      <p:sp>
        <p:nvSpPr>
          <p:cNvPr id="3" name="Text 1"/>
          <p:cNvSpPr txBox="1"/>
          <p:nvPr/>
        </p:nvSpPr>
        <p:spPr>
          <a:xfrm>
            <a:off x="457200" y="1005840"/>
            <a:ext cx="8229600" cy="4572000"/>
          </a:xfrm>
          <a:prstGeom prst="rect">
            <a:avLst/>
          </a:prstGeom>
          <a:solidFill>
            <a:srgbClr val="F3F3F3"/>
          </a:solidFill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reactive, toRef, toRefs, computed } from 'vue'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state = reactive({ user: { name: 'Alice', age: 30 }, count: 0 })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单独获取深层属性的响应式引用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nameRef = toRef(state, 'user') // 注意：toRef 针对顶级属性，深层属性需要 toRef(user,'name')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展平对象为多个 ref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{ count } = toRefs(state)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double = computed(() =&gt; count.value * 2)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3. Composition API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3. Composition API — 说明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48640" y="1005840"/>
            <a:ext cx="73152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Q1: setup() 的执行时机和作用域是什么？ A1: setup 在组件实例创建之前执行（props 已解析但尚未挂载），用于声明响应式状态与副作用，并返回供模板使用的值。setup 中不能直接访问 this，若需要事件或 emit，可通过第二个参数 context 获取 emit 等。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Q2: computed 与 watch 的差别？ A2: computed 是基于依赖缓存的计算属性，适合用于模板或其他计算依赖，并且只有在依赖变化时重新计算。watch 用于观测响应式数据并执行副作用（异步或复杂逻辑），常用于请求/异步操作或监听某个值变化触发处理。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示例：setup 返回值、emit、watch、watchEffect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3. Composition API — 示例代码</a:t>
            </a:r>
            <a:endParaRPr lang="en-US" sz="1800" dirty="0"/>
          </a:p>
        </p:txBody>
      </p:sp>
      <p:sp>
        <p:nvSpPr>
          <p:cNvPr id="3" name="Text 1"/>
          <p:cNvSpPr txBox="1"/>
          <p:nvPr/>
        </p:nvSpPr>
        <p:spPr>
          <a:xfrm>
            <a:off x="457200" y="1005840"/>
            <a:ext cx="8229600" cy="4572000"/>
          </a:xfrm>
          <a:prstGeom prst="rect">
            <a:avLst/>
          </a:prstGeom>
          <a:solidFill>
            <a:srgbClr val="F3F3F3"/>
          </a:solidFill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&lt;script setup&gt;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ref, watch, watchEffect } from 'vue'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useRouter } from 'vue-router'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count = ref(0)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router = useRouter()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inc(){ count.value++ }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watch 用于副作用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watch(count, (newVal, oldVal) =&gt; {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console.log('count changed', oldVal, '-&gt;', newVal)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watchEffect 自动跟踪依赖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watchEffect((onCleanup) =&gt; {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console.log('effect runs, count =', count.value)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onCleanup(() =&gt; { /* 清理逻辑 */ })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setup 返回的值会暴露给模板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return { count, inc }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&lt;/script&gt;</a:t>
            </a:r>
            <a:endParaRPr 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4. 生命周期与副作用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4. 生命周期与副作用 — 说明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48640" y="1005840"/>
            <a:ext cx="73152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Q1: 在哪个生命周期注册事件监听最合适？如何清理？ A1: 在 onMounted 中注册全局或 DOM 相关事件（如 window resize），在 onBeforeUnmount 中移除以避免内存泄漏。若在 setup 中使用 watchEffect，可返回一个清理函数。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Q2: watchEffect 的清理机制如何使用？ A2: watchEffect 的回调可以接受一个 onCleanup(fn) 参数，用来在依赖变更或副作用被停止时执行清理逻辑，常用于异步订阅清理。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5. 模板编译 / 虚拟 DOM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5. 模板编译 / 虚拟 DOM — 说明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48640" y="1005840"/>
            <a:ext cx="73152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Q1: 静态节点提升的作用是什么？ A1: 静态提升会把模板中的静态 VNode 提取到编译时常量，运行时不再重复创建，减少渲染开销。编译器能识别并优化静态子树。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Q2: 为什么 key 对 diff 很重要？ A2: key 标识节点身份，帮助 diff 算法判断节点是被复用还是销毁重建，减少 DOM 操作并避免状态错位。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6. 组件设计与性能优化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Vue 面试详解 - 常见问答集合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6. 组件设计与性能优化 — 说明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48640" y="1005840"/>
            <a:ext cx="73152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Q1: 如何优化一个含大量行的表格？ A1: 使用虚拟滚动（只渲染可视区域）、分页或后端分页、减少子组件实例、合并渲染逻辑、避免不必要的 computed/re-render。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Q2: 组件拆分的策略是什么？ A2: 按单一职责拆分，避免父组件过大。把频繁更新的部分拆到子组件，减少父组件的重渲染面积。关注数据流向并尽可能降低 props 传递。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7. 指令与自定义指令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7. 指令与自定义指令 — 说明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48640" y="1005840"/>
            <a:ext cx="73152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Q1: 自定义指令合适的使用场景？ A1: 需要直接操作 DOM 的场景，如自动聚焦、权限控制（DOM 层隐藏/移除）、滚动条行为等。复杂逻辑建议放在 composition 函数或组件里，指令适合跨组件的 DOM 操作复用。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Q2: v-model 在组件内部如何实现？ A2: 组件定义 prop（一般为 modelValue），并在输入时 emit('update:modelValue', newValue)。v-model 在语法层是语法糖。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示例：自定义指令（v-focus）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使用说明：自定义指令适用于需要直接操作 DOM 的场景，如自动聚焦、滚动到元素或权限层级隐藏。指令生命周期钩子有 mounted、updated、unmounted。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7. 指令与自定义指令 — 示例代码</a:t>
            </a:r>
            <a:endParaRPr lang="en-US" sz="1800" dirty="0"/>
          </a:p>
        </p:txBody>
      </p:sp>
      <p:sp>
        <p:nvSpPr>
          <p:cNvPr id="3" name="Text 1"/>
          <p:cNvSpPr txBox="1"/>
          <p:nvPr/>
        </p:nvSpPr>
        <p:spPr>
          <a:xfrm>
            <a:off x="457200" y="1005840"/>
            <a:ext cx="8229600" cy="4572000"/>
          </a:xfrm>
          <a:prstGeom prst="rect">
            <a:avLst/>
          </a:prstGeom>
          <a:solidFill>
            <a:srgbClr val="F3F3F3"/>
          </a:solidFill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directives/focus.ts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Directive } from 'vue'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focus: Directive = {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mounted(el) {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el.focus()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export default focus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注册（main.ts）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app.directive('focus', focus)</a:t>
            </a:r>
            <a:endParaRPr lang="en-US"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8. 路由与状态管理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8. 路由与状态管理 — 说明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48640" y="1005840"/>
            <a:ext cx="73152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Q1: 如何实现权限路由？ A1: 在路由守卫中（router.beforeEach）检查用户权限/角色，决定是否放行或重定向到登录/无权限页。配合 store 保存用户信息与路由白名单。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Q2: Pinia 的优点？ A2: API 简洁、TypeScript 友好、基于组合式 API，易于组织模块化 store，支持热重载和插件体系。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示例：权限路由（router.beforeEach）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说明：路由守卫适合集中校验用户是否登录、角色/权限是否匹配，并作重定向或阻止访问。把权限信息放到 store 中（如 Pinia）便于在守卫中读取。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8. 路由与状态管理 — 示例代码</a:t>
            </a:r>
            <a:endParaRPr lang="en-US" sz="1800" dirty="0"/>
          </a:p>
        </p:txBody>
      </p:sp>
      <p:sp>
        <p:nvSpPr>
          <p:cNvPr id="3" name="Text 1"/>
          <p:cNvSpPr txBox="1"/>
          <p:nvPr/>
        </p:nvSpPr>
        <p:spPr>
          <a:xfrm>
            <a:off x="457200" y="1005840"/>
            <a:ext cx="8229600" cy="4572000"/>
          </a:xfrm>
          <a:prstGeom prst="rect">
            <a:avLst/>
          </a:prstGeom>
          <a:solidFill>
            <a:srgbClr val="F3F3F3"/>
          </a:solidFill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router/index.ts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createRouter, createWebHistory } from 'vue-router'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useAuthStore } from '@/store/auth'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router = createRouter({ history: createWebHistory(), routes: [ /* ... */ ] })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router.beforeEach((to, from, next) =&gt; {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const auth = useAuthStore()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const requiresAuth = to.meta?.requiresAuth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if (requiresAuth &amp;&amp; !auth.isLoggedIn) {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next({ name: 'login' })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权限校验示例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const roles = to.meta?.roles || []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if (roles.length &amp;&amp; !roles.includes(auth.role)) {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next({ name: '403' })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next()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export default router</a:t>
            </a:r>
            <a:endParaRPr lang="en-US" sz="11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9. 构建与工程化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9. 构建与工程化 — 说明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48640" y="1005840"/>
            <a:ext cx="73152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Q1: Vite 的 dev 与 build 有何不同？ A1: Vite 开发模式使用原生 ESM 加速冷启动，构建使用 Rollup 打包并做优化（代码分割、Tree-shaking）。Vite dev 更快，build 更依赖 Rollup 的配置。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Q2: 如何进行代码分割？ A2: 使用路由懒加载（dynamic import）或在 build.rollupOptions.manualChunks 中配置第三方库拆分为 vendor。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示例：Pinia 更完整的 store 与组件使用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说明：Pinia 推荐把 state/actions 定义成组合式函数（setup store），更容易与 Composition API 协作并且 TypeScript 支持更好。</a:t>
            </a:r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9. 构建与工程化 — 示例代码</a:t>
            </a:r>
            <a:endParaRPr lang="en-US" sz="1800" dirty="0"/>
          </a:p>
        </p:txBody>
      </p:sp>
      <p:sp>
        <p:nvSpPr>
          <p:cNvPr id="3" name="Text 1"/>
          <p:cNvSpPr txBox="1"/>
          <p:nvPr/>
        </p:nvSpPr>
        <p:spPr>
          <a:xfrm>
            <a:off x="457200" y="1005840"/>
            <a:ext cx="8229600" cy="4572000"/>
          </a:xfrm>
          <a:prstGeom prst="rect">
            <a:avLst/>
          </a:prstGeom>
          <a:solidFill>
            <a:srgbClr val="F3F3F3"/>
          </a:solidFill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stores/user.ts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defineStore } from 'pinia'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ref } from 'vue'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export const useUserStore = defineStore('user', () =&gt; {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const user = ref({ id: null, name: '', role: '' })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function setUser(u) { user.value = u }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function logout() { user.value = { id: null, name: '', role: '' } }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{ user, setUser, logout }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组件中使用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/*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&lt;script setup&gt;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useUserStore } from '@/stores/user'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userStore = useUserStore()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在模板中使用 userStore.user.name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&lt;/script&gt;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*/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Vue 面试详解 - 常见问答集合 — 说明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48640" y="1005840"/>
            <a:ext cx="73152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说明：本文件按主题列出每个主题下的 2-4 个常见面试问答及详解，便于记忆与背诵。</a:t>
            </a:r>
            <a:endParaRPr 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10. 测试与质量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10. 测试与质量 — 说明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48640" y="1005840"/>
            <a:ext cx="73152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Q1: 组件如何做单元测试？ A1: 用 Vue Test Utils mount 组件并断言 DOM / 交互。mock 外部请求用 vi.mock 或 jest mock。关键是把逻辑与视图分离，便于断言。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Q2: E2E 什么时候必需？ A2: 当要覆盖真实用户流程（登录、表单、跳转、关键业务流程）时，E2E 确保系统整体可用性。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示例：Vue Test Utils 基本单元测试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说明：单元测试关注组件逻辑与渲染，使用 mount 或 shallowMount，mock 外部依赖（如网络请求）以提高测试稳定性。</a:t>
            </a:r>
            <a:endParaRPr lang="en-US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10. 测试与质量 — 示例代码</a:t>
            </a:r>
            <a:endParaRPr lang="en-US" sz="1800" dirty="0"/>
          </a:p>
        </p:txBody>
      </p:sp>
      <p:sp>
        <p:nvSpPr>
          <p:cNvPr id="3" name="Text 1"/>
          <p:cNvSpPr txBox="1"/>
          <p:nvPr/>
        </p:nvSpPr>
        <p:spPr>
          <a:xfrm>
            <a:off x="457200" y="1005840"/>
            <a:ext cx="8229600" cy="4572000"/>
          </a:xfrm>
          <a:prstGeom prst="rect">
            <a:avLst/>
          </a:prstGeom>
          <a:solidFill>
            <a:srgbClr val="F3F3F3"/>
          </a:solidFill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Hello.spec.ts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mount } from '@vue/test-utils'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Hello from '@/components/Hello.vue'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test('renders message', () =&gt; {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const wrapper = mount(Hello, { props: { msg: 'hello' } })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expect(wrapper.text()).toContain('hello')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</a:t>
            </a:r>
            <a:endParaRPr lang="en-US" sz="11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11. 进阶原理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11. 进阶原理 — 说明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48640" y="1005840"/>
            <a:ext cx="73152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Q1: nextTick 的使用场景是什么？ A1: 在需要在 DOM 更新完成后读取或操作 DOM（如获取元素高度）时使用 nextTick。因为 Vue 的 DOM 更新是异步批量的。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Q2: Vue 的异步更新队列如何避免多次同步更新导致重复渲染？ A2: Vue 在同一 tick 内合并多次状态更新到一个异步队列，最终统一触发一次渲染，提高效率。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----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文件生成时间：2025-10-10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1. Vue 基础与模板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1. Vue 基础与模板 — 说明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48640" y="1005840"/>
            <a:ext cx="73152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Q1: v-if 与 v-show 区别是什么？ A1: v-if 在条件为 false 时会销毁对应 DOM 节点并移除监听器，下一次为 true 时会重新创建；v-show 仅切换元素的 CSS display 属性，元素始终存在于 DOM。v-if 适合不频繁切换以节省渲染开销，v-show 适合频繁切换以避免重复创建销毁成本。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Q2: v-for 使用时为什么要加 key？key 有哪些注意点？ A2: key 用于标识节点唯一性，帮助 diff 算法在重用或替换节点时保持稳定。避免使用索引作为 key（当列表可变时会导致元素错位复用）；应尽量使用稳定、唯一的标识（如 id）。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Q3: 组件通信有哪些方式，如何选用？ A3: 父子间（props/$emit）、兄弟可通过父组件传递或事件总线、跨层级可用 provide/inject、全局状态用 store（Pinia/Vuex）。选用依据数据流向、耦合度与可维护性：简单数据用 props/$emit，跨层级少量数据可用 provide/inject，大规模共享用 store。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示例：父子 props/$emit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说明：父组件通过 props 向子组件传递数据（单向），子组件通过 $emit 触发事件把数据或通知发送给父组件。父组件在模板中用事件监听（@update）接收并处理。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注意：props 是单向的，子组件若要修改传入数据应该在内部 copy 或通过 emit 请求父组件修改。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1. Vue 基础与模板 — 示例代码</a:t>
            </a:r>
            <a:endParaRPr lang="en-US" sz="1800" dirty="0"/>
          </a:p>
        </p:txBody>
      </p:sp>
      <p:sp>
        <p:nvSpPr>
          <p:cNvPr id="3" name="Text 1"/>
          <p:cNvSpPr txBox="1"/>
          <p:nvPr/>
        </p:nvSpPr>
        <p:spPr>
          <a:xfrm>
            <a:off x="457200" y="1005840"/>
            <a:ext cx="8229600" cy="4572000"/>
          </a:xfrm>
          <a:prstGeom prst="rect">
            <a:avLst/>
          </a:prstGeom>
          <a:solidFill>
            <a:srgbClr val="F3F3F3"/>
          </a:solidFill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&lt;!-- Parent.vue --&gt;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&lt;template&gt;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&lt;child :msg="message" @update="onUpdate" /&gt;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&lt;p&gt;child says: {{ childMsg }}&lt;/p&gt;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&lt;/template&gt;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&lt;script setup&gt;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ref } from 'vue'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Child from './Child.vue'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message = ref('hello')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childMsg = ref('')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onUpdate(payload){ childMsg.value = payload }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&lt;/script&gt;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&lt;!-- Child.vue --&gt;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&lt;template&gt;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&lt;div&gt;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&lt;p&gt;{{ msg }}&lt;/p&gt;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&lt;button @click="$emit('update', 'ok from child')"&gt;send&lt;/button&gt;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&lt;/div&gt;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&lt;/template&gt;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&lt;script setup&gt;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defineProps({ msg: String })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&lt;/script&gt;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2. 响应式原理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2. 响应式原理 — 说明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48640" y="1005840"/>
            <a:ext cx="73152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Q1: Vue3 的响应式与 Vue2 有什么不同？ A1: Vue2 基于 Object.defineProperty 实现 getter/setter，存在数组索引与新增属性检测问题；Vue3 使用 Proxy，能直接监听新增属性与数组索引，性能和能力更好，且更易实现深响应与 handler 拦截。响应式核心是依赖收集(track)与触发(trigger)。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Q2: ref 与 reactive 的区别及使用场景？ A2: ref 用于基本类型或需要单独引用的场景，返回对象 { value }；reactive 返回的是对象代理，适合复杂对象。在模板内 ref 自动解包。若要从 reactive 中拿到响应式引用用于单独属性，可使用 toRef/toRefs。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示例：provide / inject（跨层级少量共享）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示例：Pinia 基本 store</a:t>
            </a:r>
            <a:endParaRPr lang="en-US" sz="14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400" dirty="0">
                <a:solidFill>
                  <a:srgbClr val="333333"/>
                </a:solidFill>
              </a:rPr>
              <a:t>补充：toRef / toRefs 与 computed 示例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2. 响应式原理 — 示例代码</a:t>
            </a:r>
            <a:endParaRPr lang="en-US" sz="1800" dirty="0"/>
          </a:p>
        </p:txBody>
      </p:sp>
      <p:sp>
        <p:nvSpPr>
          <p:cNvPr id="3" name="Text 1"/>
          <p:cNvSpPr txBox="1"/>
          <p:nvPr/>
        </p:nvSpPr>
        <p:spPr>
          <a:xfrm>
            <a:off x="457200" y="1005840"/>
            <a:ext cx="8229600" cy="4572000"/>
          </a:xfrm>
          <a:prstGeom prst="rect">
            <a:avLst/>
          </a:prstGeom>
          <a:solidFill>
            <a:srgbClr val="F3F3F3"/>
          </a:solidFill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Provider.vue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&lt;template&gt;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&lt;slot /&gt;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&lt;/template&gt;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&lt;script setup&gt;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provide, ref } from 'vue'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theme = ref('dark')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provide('theme', theme)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&lt;/script&gt;</a:t>
            </a:r>
            <a:endParaRPr lang="en-US" sz="1100" dirty="0"/>
          </a:p>
          <a:p>
            <a:pPr algn="l" indent="0" marL="0">
              <a:buNone/>
            </a:pP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Consumer.vue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&lt;template&gt;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&lt;div&gt;theme: {{ theme }}&lt;/div&gt;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&lt;button @click="toggle"&gt;toggle&lt;/button&gt;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&lt;/template&gt;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&lt;script setup&gt;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inject } from 'vue'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theme = inject('theme')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toggle(){ if(theme) theme.value = theme.value === 'dark' ? 'light' : 'dark' }</a:t>
            </a:r>
            <a:endParaRPr lang="en-US" sz="1100" dirty="0"/>
          </a:p>
          <a:p>
            <a:pPr algn="l" indent="0" marL="0">
              <a:buNone/>
            </a:pPr>
            <a:r>
              <a:rPr lang="en-US" sz="1100" dirty="0">
                <a:solidFill>
                  <a:srgbClr val="11111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&lt;/script&gt;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2025-10-10T09:41:36Z</dcterms:created>
  <dcterms:modified xsi:type="dcterms:W3CDTF">2025-10-10T09:41:36Z</dcterms:modified>
</cp:coreProperties>
</file>