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6"/>
  </p:notesMasterIdLst>
  <p:sldIdLst>
    <p:sldId id="3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72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91918" autoAdjust="0"/>
  </p:normalViewPr>
  <p:slideViewPr>
    <p:cSldViewPr snapToGrid="0" showGuides="1">
      <p:cViewPr varScale="1">
        <p:scale>
          <a:sx n="101" d="100"/>
          <a:sy n="101" d="100"/>
        </p:scale>
        <p:origin x="224" y="504"/>
      </p:cViewPr>
      <p:guideLst>
        <p:guide orient="horz" pos="1117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5CCB-52A6-4B0E-96FB-AD8D9D76B8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8FE28-BEA0-447B-BBC0-6EDAA2CF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A0032B-02C3-462E-8EC4-5BAE07953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3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5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22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2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32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defTabSz="121902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1" indent="-457131" algn="l" defTabSz="1219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54" indent="-380944" algn="l" defTabSz="1219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3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90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6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8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6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4" indent="-304752" algn="l" defTabSz="1219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7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8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8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4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14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1_Larissa">
  <a:themeElements>
    <a:clrScheme name="BAYER_PPT2010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EA5216B515E4DBEF97013190A83FF" ma:contentTypeVersion="13" ma:contentTypeDescription="Create a new document." ma:contentTypeScope="" ma:versionID="082830f1cf2a2806fd1515ef5c5c6dd6">
  <xsd:schema xmlns:xsd="http://www.w3.org/2001/XMLSchema" xmlns:xs="http://www.w3.org/2001/XMLSchema" xmlns:p="http://schemas.microsoft.com/office/2006/metadata/properties" xmlns:ns3="5c8e5eb2-3a7f-4a58-bb00-90e9e7cf5698" xmlns:ns4="343c309e-8554-41d3-9842-95c1f19f66f5" targetNamespace="http://schemas.microsoft.com/office/2006/metadata/properties" ma:root="true" ma:fieldsID="bad9b9f9705881cfa2b4e34bdb1dcdea" ns3:_="" ns4:_="">
    <xsd:import namespace="5c8e5eb2-3a7f-4a58-bb00-90e9e7cf5698"/>
    <xsd:import namespace="343c309e-8554-41d3-9842-95c1f19f66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e5eb2-3a7f-4a58-bb00-90e9e7cf5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c309e-8554-41d3-9842-95c1f19f66f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7F8F83-A74A-411D-97EB-A04889C9F2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980EA0-5185-4240-9E90-EE2555FAE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e5eb2-3a7f-4a58-bb00-90e9e7cf5698"/>
    <ds:schemaRef ds:uri="343c309e-8554-41d3-9842-95c1f19f66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A0AE6-BC5A-4738-8DA3-5732896426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21_Larissa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del Valle Rosales</dc:creator>
  <cp:lastModifiedBy>Jesus del Valle Rosales</cp:lastModifiedBy>
  <cp:revision>13</cp:revision>
  <dcterms:created xsi:type="dcterms:W3CDTF">2021-01-05T12:14:07Z</dcterms:created>
  <dcterms:modified xsi:type="dcterms:W3CDTF">2021-02-19T00:44:24Z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0x010100C4EEA5216B515E4DBEF97013190A83FF</vt:lpwstr>
  </property>
</Properties>
</file>