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33"/>
    <p:restoredTop sz="94709"/>
  </p:normalViewPr>
  <p:slideViewPr>
    <p:cSldViewPr snapToGrid="0" snapToObjects="1">
      <p:cViewPr varScale="1">
        <p:scale>
          <a:sx n="123" d="100"/>
          <a:sy n="123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47DA9-0F74-9340-9544-7C2A70CAEC17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BAD75-08C8-D544-BAE0-8C2222FD5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1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Actually, “NA” is considered in this summary. Real shared should be -1!!!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BAD75-08C8-D544-BAE0-8C2222FD5D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9447-AF6D-15A8-F660-C9031340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519F5-DE61-0390-0CA8-056A13B55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8218-45D6-E245-07BE-FDEC720D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DFC2-65CB-7C44-DE55-A039D202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7462-FCF1-5EDD-9C07-F56C1E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7538-FFFC-DDE3-AE0E-E9837F4A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79F1-CC35-43F5-BC10-D1359A2D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7EE63-E5ED-0A13-12E5-2A4FD42E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E5F3-43AA-DF93-2D30-9A12F9CE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DB57-7FAC-882E-F3A1-11AFCC60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BE397-E8A4-F05E-4150-7CEC09F8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614F5-1C19-471C-2EE3-BC55C6A1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D816-D0F4-01B7-03A3-87135E07B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2730-DE63-4733-2FC6-D0FEAD09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FFF1-EFA2-D629-8B97-2B01A8F7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DE58-90E7-007B-1813-11BFF8ED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2ED6-431E-553B-49F1-9B836DCCE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8403-82D3-4A98-AC28-A33B4009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A19E1-2D76-4944-1DE8-AB1591CA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DCAEB-0140-1708-CC01-5031D1A6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018C-0B58-7972-B3D7-199C751F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A917-1BB2-2586-3B9A-FCB14FE09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CC5D-E579-6C39-0523-65643E37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9572-16D2-9C14-0E7D-DB0008B8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552D-3BC7-AA0C-B4AC-859E9D34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7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0322-5E13-1E6A-DD22-FFB4A6E7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E502-8B97-6C36-8193-6E260E090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CB277-5BBC-77E2-8E38-84585CAC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C6F4-A80F-730C-415E-6E204D5D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17CC6-7C32-B059-7103-A3571A9D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A0B9-D7B1-5074-C4D0-B5611E60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1F33-0950-4E5B-4D4A-D6ACB346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F1050-B8F1-F7E2-D5A3-AC3541BDF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C95B-8FF2-33F8-9940-9836D3D0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37A6F-C8D2-22FA-F964-7B660D61E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B98A9-0EB8-BD81-03E2-C391C5962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2051B-0661-C1A7-D50D-F0A8D4CC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8D10A7-4BC1-99A5-DDBC-7851ECC0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C16E3-16F8-10EA-CE0D-F5B53635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641-CF5D-B6A5-C7D8-422DEDCB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B7384-CAE7-1F39-E286-7603A9BE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9CB48-D937-4DFF-880A-F5385F99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F72DF-8AE8-43F9-7ED3-068F0940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6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08D71-75D4-8DA9-D498-605C5974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02979-16B7-1B31-5BD2-51899AFB7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4C702-35A5-6194-80C3-49B3A5FE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CD25-3E10-8758-439B-73876458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02FD-4D23-F1A5-D01D-97445E057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69B25-B943-E0D3-4DAB-0DAF7984D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333-55D4-6519-A6F5-CB967BE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4775D-5180-E937-5663-42B115F4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219F-D08C-88F7-62F4-F28E5A59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0C9-10EA-C5FA-15CA-CE11C777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BBB84-FEB5-3676-F5A0-08EFD92A4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7616F-F2F3-061B-6ECE-29C88F3E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E00AF-1322-320C-D80B-28ED90FB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C1BA-A3BE-7DAA-8155-35155DD7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C6280-855B-E615-F411-6EFFF46C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612C0-2255-F672-C08D-7807AA1E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08CEF-0CFF-581A-1F41-0CFFA439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0623-726D-F132-7C8A-0DE2AE90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B2F8-BF02-3846-A855-18D7E48F2CF8}" type="datetimeFigureOut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8BCED-0950-569D-A470-F93FAD649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4CA1-4457-805A-6B39-315786B94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D307A-8E1A-1C40-8A8E-E9509F32F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0E60-ABD3-C00E-DE6A-56941E621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RNAseq</a:t>
            </a:r>
            <a:r>
              <a:rPr lang="en-US" dirty="0"/>
              <a:t> preliminary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99813-C0A6-BFCB-8C16-E5C6B89F7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 Yuan</a:t>
            </a:r>
          </a:p>
          <a:p>
            <a:r>
              <a:rPr lang="en-US" dirty="0"/>
              <a:t>For 1</a:t>
            </a:r>
            <a:r>
              <a:rPr lang="en-US" baseline="30000" dirty="0"/>
              <a:t>st</a:t>
            </a:r>
            <a:r>
              <a:rPr lang="en-US" dirty="0"/>
              <a:t> sample batch, AGC#5407</a:t>
            </a:r>
          </a:p>
        </p:txBody>
      </p:sp>
    </p:spTree>
    <p:extLst>
      <p:ext uri="{BB962C8B-B14F-4D97-AF65-F5344CB8AC3E}">
        <p14:creationId xmlns:p14="http://schemas.microsoft.com/office/powerpoint/2010/main" val="407611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819729-8D17-6B8E-0EDA-12233A4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969" y="180803"/>
            <a:ext cx="3175204" cy="6496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83CEA3-6142-FF60-3A43-BD861408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30" y="180803"/>
            <a:ext cx="2950368" cy="6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92CC4-6B53-E7EC-504A-E907BFE9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972" y="340112"/>
            <a:ext cx="2805666" cy="61777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FD8067-3328-8335-6BFD-9C352B813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362" y="340112"/>
            <a:ext cx="2805666" cy="61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BBD2-AA8C-745D-BD93-F5F70798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2766218"/>
            <a:ext cx="11666220" cy="1325563"/>
          </a:xfrm>
        </p:spPr>
        <p:txBody>
          <a:bodyPr/>
          <a:lstStyle/>
          <a:p>
            <a:r>
              <a:rPr lang="en-US" dirty="0"/>
              <a:t>Section 1: number of reads mapped to each gene</a:t>
            </a:r>
          </a:p>
        </p:txBody>
      </p:sp>
    </p:spTree>
    <p:extLst>
      <p:ext uri="{BB962C8B-B14F-4D97-AF65-F5344CB8AC3E}">
        <p14:creationId xmlns:p14="http://schemas.microsoft.com/office/powerpoint/2010/main" val="6767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2F66-4337-E689-540D-A68C257B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input 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489BB-412E-5CA2-2423-6581936A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sample:</a:t>
            </a:r>
          </a:p>
          <a:p>
            <a:pPr lvl="1"/>
            <a:r>
              <a:rPr lang="en-US" dirty="0"/>
              <a:t>alignment was performed using classic fruit fly genome (dm6, 2014)</a:t>
            </a:r>
          </a:p>
          <a:p>
            <a:pPr lvl="1"/>
            <a:r>
              <a:rPr lang="en-US" dirty="0"/>
              <a:t>for each gene, number of reads mapped to it was counted</a:t>
            </a:r>
          </a:p>
          <a:p>
            <a:pPr lvl="1"/>
            <a:r>
              <a:rPr lang="en-US" dirty="0"/>
              <a:t>top 10% genes in terms of number of reads were selected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122F3-ADE8-EB01-87E3-6B78E3F1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6519582" cy="2375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AC19FD-B298-55FA-2012-7C824DF2E81D}"/>
              </a:ext>
            </a:extLst>
          </p:cNvPr>
          <p:cNvSpPr txBox="1"/>
          <p:nvPr/>
        </p:nvSpPr>
        <p:spPr>
          <a:xfrm>
            <a:off x="7557247" y="4114800"/>
            <a:ext cx="4356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row in words:</a:t>
            </a:r>
          </a:p>
          <a:p>
            <a:pPr lvl="1"/>
            <a:r>
              <a:rPr lang="en-US" dirty="0"/>
              <a:t>1760 genes are among top 10% for CT2 CONTROL sample</a:t>
            </a:r>
          </a:p>
          <a:p>
            <a:pPr lvl="1"/>
            <a:r>
              <a:rPr lang="en-US" dirty="0"/>
              <a:t>1761 genes are among top 10% for CT2 RNAi sample</a:t>
            </a:r>
          </a:p>
          <a:p>
            <a:pPr lvl="1"/>
            <a:r>
              <a:rPr lang="en-US" dirty="0"/>
              <a:t>Among those genes, 1550 are shared.</a:t>
            </a:r>
          </a:p>
          <a:p>
            <a:pPr lvl="1"/>
            <a:r>
              <a:rPr lang="en-US" dirty="0"/>
              <a:t>1550/1760 ~ 88%</a:t>
            </a:r>
          </a:p>
        </p:txBody>
      </p:sp>
    </p:spTree>
    <p:extLst>
      <p:ext uri="{BB962C8B-B14F-4D97-AF65-F5344CB8AC3E}">
        <p14:creationId xmlns:p14="http://schemas.microsoft.com/office/powerpoint/2010/main" val="341531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5A71-45AB-29BC-6EF9-A7BDD40F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fold change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F5C1-88BB-1E35-2F3F-2B106A35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marL="457200" lvl="1" indent="0">
              <a:buNone/>
            </a:pPr>
            <a:r>
              <a:rPr lang="en-US" dirty="0"/>
              <a:t>Consider one pair of samples, for instance CT2_CONTROL vs CT14_CONTROL</a:t>
            </a:r>
          </a:p>
          <a:p>
            <a:pPr marL="457200" lvl="1" indent="0">
              <a:buNone/>
            </a:pPr>
            <a:r>
              <a:rPr lang="en-US" dirty="0"/>
              <a:t>What are the top genes that show the largest fold change?</a:t>
            </a:r>
          </a:p>
          <a:p>
            <a:r>
              <a:rPr lang="en-US" dirty="0"/>
              <a:t>Meaningful pairs</a:t>
            </a:r>
          </a:p>
          <a:p>
            <a:pPr marL="457200" lvl="1" indent="0">
              <a:buNone/>
            </a:pPr>
            <a:r>
              <a:rPr lang="en-US" dirty="0"/>
              <a:t>CT2 CTR vs CT14 CTR</a:t>
            </a:r>
          </a:p>
          <a:p>
            <a:pPr marL="457200" lvl="1" indent="0">
              <a:buNone/>
            </a:pPr>
            <a:r>
              <a:rPr lang="en-US" dirty="0"/>
              <a:t>CT2 CTR vs CT2 RNAi</a:t>
            </a:r>
          </a:p>
          <a:p>
            <a:pPr marL="457200" lvl="1" indent="0">
              <a:buNone/>
            </a:pPr>
            <a:r>
              <a:rPr lang="en-US" dirty="0"/>
              <a:t>CT14 CTR vs CT14 RNAi</a:t>
            </a:r>
          </a:p>
          <a:p>
            <a:pPr marL="457200" lvl="1" indent="0">
              <a:buNone/>
            </a:pPr>
            <a:r>
              <a:rPr lang="en-US" dirty="0"/>
              <a:t>CT2 RNAi vs CT14 RNAi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D6A3-EB96-31AE-8C25-85E9D50986A5}"/>
              </a:ext>
            </a:extLst>
          </p:cNvPr>
          <p:cNvSpPr txBox="1"/>
          <p:nvPr/>
        </p:nvSpPr>
        <p:spPr>
          <a:xfrm>
            <a:off x="2774576" y="5665569"/>
            <a:ext cx="6642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 the next slides, red dots are ”significant” genes. However, this is drawn arbitrarily by me because we do not have replicates.</a:t>
            </a:r>
          </a:p>
        </p:txBody>
      </p:sp>
    </p:spTree>
    <p:extLst>
      <p:ext uri="{BB962C8B-B14F-4D97-AF65-F5344CB8AC3E}">
        <p14:creationId xmlns:p14="http://schemas.microsoft.com/office/powerpoint/2010/main" val="8719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941D-85D0-5360-AF33-C13A98C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4351338"/>
          </a:xfrm>
        </p:spPr>
        <p:txBody>
          <a:bodyPr/>
          <a:lstStyle/>
          <a:p>
            <a:r>
              <a:rPr lang="en-US" dirty="0"/>
              <a:t>CT2 CTR vs CT14 CTR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C4B57-01D0-15D3-C51D-BDBCFE2705B0}"/>
              </a:ext>
            </a:extLst>
          </p:cNvPr>
          <p:cNvSpPr txBox="1"/>
          <p:nvPr/>
        </p:nvSpPr>
        <p:spPr>
          <a:xfrm>
            <a:off x="4957482" y="6230471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CT14 / CT2 for y-axis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4B7FB-7F79-A5B7-873B-E338680E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1" y="864219"/>
            <a:ext cx="6358250" cy="5129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744D24-183A-85FD-EA8E-51D143D3AFB7}"/>
              </a:ext>
            </a:extLst>
          </p:cNvPr>
          <p:cNvSpPr txBox="1"/>
          <p:nvPr/>
        </p:nvSpPr>
        <p:spPr>
          <a:xfrm>
            <a:off x="7548283" y="1777664"/>
            <a:ext cx="39725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Very few…</a:t>
            </a:r>
          </a:p>
          <a:p>
            <a:r>
              <a:rPr lang="en-US" b="1" dirty="0">
                <a:solidFill>
                  <a:srgbClr val="C00000"/>
                </a:solidFill>
              </a:rPr>
              <a:t>Should be due to strong filtering (only analyzed top 10% expressed genes)</a:t>
            </a:r>
          </a:p>
          <a:p>
            <a:r>
              <a:rPr lang="en-US" b="1" dirty="0">
                <a:solidFill>
                  <a:srgbClr val="C00000"/>
                </a:solidFill>
              </a:rPr>
              <a:t> --- will change this soon, with the normalization discussed</a:t>
            </a:r>
          </a:p>
        </p:txBody>
      </p:sp>
    </p:spTree>
    <p:extLst>
      <p:ext uri="{BB962C8B-B14F-4D97-AF65-F5344CB8AC3E}">
        <p14:creationId xmlns:p14="http://schemas.microsoft.com/office/powerpoint/2010/main" val="42847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941D-85D0-5360-AF33-C13A98C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4351338"/>
          </a:xfrm>
        </p:spPr>
        <p:txBody>
          <a:bodyPr/>
          <a:lstStyle/>
          <a:p>
            <a:r>
              <a:rPr lang="en-US" dirty="0"/>
              <a:t>CT2 RNAi vs CT14 RNAi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3663B-D04D-E1BE-F623-3132284E3B1A}"/>
              </a:ext>
            </a:extLst>
          </p:cNvPr>
          <p:cNvSpPr txBox="1"/>
          <p:nvPr/>
        </p:nvSpPr>
        <p:spPr>
          <a:xfrm>
            <a:off x="5378823" y="6332675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CT14 / CT2 for y-axis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4D87D-FF58-D111-D7CC-46352CFFC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04" y="894497"/>
            <a:ext cx="6740791" cy="54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1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941D-85D0-5360-AF33-C13A98C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4351338"/>
          </a:xfrm>
        </p:spPr>
        <p:txBody>
          <a:bodyPr/>
          <a:lstStyle/>
          <a:p>
            <a:r>
              <a:rPr lang="en-US" dirty="0"/>
              <a:t>CT2 CTR vs CT2 RNAi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CE389-376D-5D0D-8BBD-213CDA721188}"/>
              </a:ext>
            </a:extLst>
          </p:cNvPr>
          <p:cNvSpPr txBox="1"/>
          <p:nvPr/>
        </p:nvSpPr>
        <p:spPr>
          <a:xfrm>
            <a:off x="5369859" y="6148009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 / RNAi for y axis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C5A39-B21F-9232-451F-925640989D69}"/>
              </a:ext>
            </a:extLst>
          </p:cNvPr>
          <p:cNvSpPr txBox="1"/>
          <p:nvPr/>
        </p:nvSpPr>
        <p:spPr>
          <a:xfrm>
            <a:off x="8444754" y="6105846"/>
            <a:ext cx="3675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Because of the threshold I chose, this plot specifically looks messy.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5D92D-CAB5-F9DE-B6D1-12C18E40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59" y="811611"/>
            <a:ext cx="6426081" cy="52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4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941D-85D0-5360-AF33-C13A98C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4351338"/>
          </a:xfrm>
        </p:spPr>
        <p:txBody>
          <a:bodyPr/>
          <a:lstStyle/>
          <a:p>
            <a:r>
              <a:rPr lang="en-US" dirty="0"/>
              <a:t>CT14 CTR vs CT14 RNAi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CE389-376D-5D0D-8BBD-213CDA721188}"/>
              </a:ext>
            </a:extLst>
          </p:cNvPr>
          <p:cNvSpPr txBox="1"/>
          <p:nvPr/>
        </p:nvSpPr>
        <p:spPr>
          <a:xfrm>
            <a:off x="5369859" y="6148009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 / RNAi for y axis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B44748-9DAE-655D-720B-D3089C58D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32" y="1025548"/>
            <a:ext cx="6135136" cy="49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E20E-EBA5-7DA3-826A-CCAAF550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30 genes with largest number of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AF46-87FB-6400-4905-29950A0C2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marL="457200" lvl="1" indent="0">
              <a:buNone/>
            </a:pPr>
            <a:r>
              <a:rPr lang="en-US" dirty="0"/>
              <a:t>For each sample, simply look at the 30 genes with the largest number of reads</a:t>
            </a:r>
          </a:p>
        </p:txBody>
      </p:sp>
    </p:spTree>
    <p:extLst>
      <p:ext uri="{BB962C8B-B14F-4D97-AF65-F5344CB8AC3E}">
        <p14:creationId xmlns:p14="http://schemas.microsoft.com/office/powerpoint/2010/main" val="333834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318</Words>
  <Application>Microsoft Macintosh PowerPoint</Application>
  <PresentationFormat>Widescreen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RNAseq preliminary analysis</vt:lpstr>
      <vt:lpstr>Section 1: number of reads mapped to each gene</vt:lpstr>
      <vt:lpstr>Section 1 input data summary</vt:lpstr>
      <vt:lpstr>Pairwise fold change plots</vt:lpstr>
      <vt:lpstr>PowerPoint Presentation</vt:lpstr>
      <vt:lpstr>PowerPoint Presentation</vt:lpstr>
      <vt:lpstr>PowerPoint Presentation</vt:lpstr>
      <vt:lpstr>PowerPoint Presentation</vt:lpstr>
      <vt:lpstr>Top 30 genes with largest number of reads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RNAseq preliminary analysis</dc:title>
  <dc:creator>Yuan, Ye</dc:creator>
  <cp:lastModifiedBy>Yuan, Ye</cp:lastModifiedBy>
  <cp:revision>12</cp:revision>
  <dcterms:created xsi:type="dcterms:W3CDTF">2022-06-06T02:40:40Z</dcterms:created>
  <dcterms:modified xsi:type="dcterms:W3CDTF">2022-06-06T17:26:37Z</dcterms:modified>
</cp:coreProperties>
</file>