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97" r:id="rId7"/>
    <p:sldId id="265" r:id="rId8"/>
    <p:sldId id="266" r:id="rId9"/>
    <p:sldId id="267" r:id="rId10"/>
    <p:sldId id="291" r:id="rId11"/>
    <p:sldId id="268" r:id="rId12"/>
    <p:sldId id="288" r:id="rId13"/>
    <p:sldId id="289" r:id="rId14"/>
    <p:sldId id="298" r:id="rId15"/>
    <p:sldId id="292" r:id="rId16"/>
    <p:sldId id="293" r:id="rId17"/>
    <p:sldId id="269" r:id="rId18"/>
    <p:sldId id="270" r:id="rId19"/>
    <p:sldId id="273" r:id="rId20"/>
    <p:sldId id="278" r:id="rId21"/>
    <p:sldId id="299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F75EC-0181-45B8-9808-0C6CB841E905}" v="1457" dt="2025-06-24T06:07:3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Guo" userId="fa03501c4ca64615" providerId="LiveId" clId="{60DF75EC-0181-45B8-9808-0C6CB841E905}"/>
    <pc:docChg chg="undo redo custSel addSld delSld modSld sldOrd">
      <pc:chgData name="Zeyu Guo" userId="fa03501c4ca64615" providerId="LiveId" clId="{60DF75EC-0181-45B8-9808-0C6CB841E905}" dt="2025-06-24T06:07:33.016" v="1954" actId="108"/>
      <pc:docMkLst>
        <pc:docMk/>
      </pc:docMkLst>
      <pc:sldChg chg="addSp delSp modSp mod delAnim modAnim">
        <pc:chgData name="Zeyu Guo" userId="fa03501c4ca64615" providerId="LiveId" clId="{60DF75EC-0181-45B8-9808-0C6CB841E905}" dt="2025-06-23T02:42:05.062" v="1177" actId="20577"/>
        <pc:sldMkLst>
          <pc:docMk/>
          <pc:sldMk cId="4014680180" sldId="259"/>
        </pc:sldMkLst>
        <pc:spChg chg="mod">
          <ac:chgData name="Zeyu Guo" userId="fa03501c4ca64615" providerId="LiveId" clId="{60DF75EC-0181-45B8-9808-0C6CB841E905}" dt="2025-06-23T02:42:05.062" v="1177" actId="20577"/>
          <ac:spMkLst>
            <pc:docMk/>
            <pc:sldMk cId="4014680180" sldId="259"/>
            <ac:spMk id="2" creationId="{FA82599B-756A-0900-29BE-4CCDE2BE4940}"/>
          </ac:spMkLst>
        </pc:spChg>
        <pc:spChg chg="mod">
          <ac:chgData name="Zeyu Guo" userId="fa03501c4ca64615" providerId="LiveId" clId="{60DF75EC-0181-45B8-9808-0C6CB841E905}" dt="2025-06-21T07:32:19.515" v="349" actId="108"/>
          <ac:spMkLst>
            <pc:docMk/>
            <pc:sldMk cId="4014680180" sldId="259"/>
            <ac:spMk id="3" creationId="{C6D16732-F279-852A-6450-204379E41738}"/>
          </ac:spMkLst>
        </pc:spChg>
      </pc:sldChg>
      <pc:sldChg chg="addSp delSp modSp mod delAnim modAnim">
        <pc:chgData name="Zeyu Guo" userId="fa03501c4ca64615" providerId="LiveId" clId="{60DF75EC-0181-45B8-9808-0C6CB841E905}" dt="2025-06-23T02:46:57.715" v="1180"/>
        <pc:sldMkLst>
          <pc:docMk/>
          <pc:sldMk cId="2146038929" sldId="260"/>
        </pc:sldMkLst>
        <pc:spChg chg="add mod">
          <ac:chgData name="Zeyu Guo" userId="fa03501c4ca64615" providerId="LiveId" clId="{60DF75EC-0181-45B8-9808-0C6CB841E905}" dt="2025-06-21T07:35:50.305" v="362" actId="20577"/>
          <ac:spMkLst>
            <pc:docMk/>
            <pc:sldMk cId="2146038929" sldId="260"/>
            <ac:spMk id="2" creationId="{0D439D7F-2AF3-459A-460F-B724DD0B56BA}"/>
          </ac:spMkLst>
        </pc:spChg>
        <pc:picChg chg="mod">
          <ac:chgData name="Zeyu Guo" userId="fa03501c4ca64615" providerId="LiveId" clId="{60DF75EC-0181-45B8-9808-0C6CB841E905}" dt="2025-06-21T07:33:00.091" v="355" actId="1038"/>
          <ac:picMkLst>
            <pc:docMk/>
            <pc:sldMk cId="2146038929" sldId="260"/>
            <ac:picMk id="5" creationId="{CEF7287F-2228-4D47-FF62-82F79581D1A9}"/>
          </ac:picMkLst>
        </pc:picChg>
      </pc:sldChg>
      <pc:sldChg chg="modSp mod modAnim">
        <pc:chgData name="Zeyu Guo" userId="fa03501c4ca64615" providerId="LiveId" clId="{60DF75EC-0181-45B8-9808-0C6CB841E905}" dt="2025-06-21T07:35:57.304" v="366" actId="20577"/>
        <pc:sldMkLst>
          <pc:docMk/>
          <pc:sldMk cId="9843988" sldId="261"/>
        </pc:sldMkLst>
        <pc:spChg chg="mod">
          <ac:chgData name="Zeyu Guo" userId="fa03501c4ca64615" providerId="LiveId" clId="{60DF75EC-0181-45B8-9808-0C6CB841E905}" dt="2025-06-21T07:35:57.304" v="366" actId="20577"/>
          <ac:spMkLst>
            <pc:docMk/>
            <pc:sldMk cId="9843988" sldId="261"/>
            <ac:spMk id="5" creationId="{1376A0D8-4DF9-6289-4143-836E468332BD}"/>
          </ac:spMkLst>
        </pc:spChg>
      </pc:sldChg>
      <pc:sldChg chg="addSp delSp modSp mod addAnim delAnim modAnim">
        <pc:chgData name="Zeyu Guo" userId="fa03501c4ca64615" providerId="LiveId" clId="{60DF75EC-0181-45B8-9808-0C6CB841E905}" dt="2025-06-23T03:51:29.163" v="1315" actId="1036"/>
        <pc:sldMkLst>
          <pc:docMk/>
          <pc:sldMk cId="1389280940" sldId="263"/>
        </pc:sldMkLst>
        <pc:spChg chg="mod">
          <ac:chgData name="Zeyu Guo" userId="fa03501c4ca64615" providerId="LiveId" clId="{60DF75EC-0181-45B8-9808-0C6CB841E905}" dt="2025-06-21T15:13:31.237" v="614" actId="1076"/>
          <ac:spMkLst>
            <pc:docMk/>
            <pc:sldMk cId="1389280940" sldId="263"/>
            <ac:spMk id="3" creationId="{4B79ECF7-003E-0D76-3534-C42657C30984}"/>
          </ac:spMkLst>
        </pc:spChg>
        <pc:picChg chg="mod">
          <ac:chgData name="Zeyu Guo" userId="fa03501c4ca64615" providerId="LiveId" clId="{60DF75EC-0181-45B8-9808-0C6CB841E905}" dt="2025-06-23T03:51:29.163" v="1315" actId="1036"/>
          <ac:picMkLst>
            <pc:docMk/>
            <pc:sldMk cId="1389280940" sldId="263"/>
            <ac:picMk id="5" creationId="{914EF2FD-68B4-C19F-5FA1-4504DB374502}"/>
          </ac:picMkLst>
        </pc:picChg>
        <pc:picChg chg="mod">
          <ac:chgData name="Zeyu Guo" userId="fa03501c4ca64615" providerId="LiveId" clId="{60DF75EC-0181-45B8-9808-0C6CB841E905}" dt="2025-06-21T15:13:17.142" v="611" actId="1036"/>
          <ac:picMkLst>
            <pc:docMk/>
            <pc:sldMk cId="1389280940" sldId="263"/>
            <ac:picMk id="8" creationId="{1F38DD28-86A9-3022-4326-A94AAD2A945D}"/>
          </ac:picMkLst>
        </pc:picChg>
      </pc:sldChg>
      <pc:sldChg chg="addSp delSp mod addAnim delAnim modAnim">
        <pc:chgData name="Zeyu Guo" userId="fa03501c4ca64615" providerId="LiveId" clId="{60DF75EC-0181-45B8-9808-0C6CB841E905}" dt="2025-06-23T02:51:41.689" v="1181"/>
        <pc:sldMkLst>
          <pc:docMk/>
          <pc:sldMk cId="3628006521" sldId="265"/>
        </pc:sldMkLst>
        <pc:picChg chg="add del">
          <ac:chgData name="Zeyu Guo" userId="fa03501c4ca64615" providerId="LiveId" clId="{60DF75EC-0181-45B8-9808-0C6CB841E905}" dt="2025-06-21T16:25:37.723" v="623" actId="478"/>
          <ac:picMkLst>
            <pc:docMk/>
            <pc:sldMk cId="3628006521" sldId="265"/>
            <ac:picMk id="7" creationId="{8AB3FA22-552A-9E41-1D27-4F3E9D4521A2}"/>
          </ac:picMkLst>
        </pc:picChg>
      </pc:sldChg>
      <pc:sldChg chg="modSp mod modAnim">
        <pc:chgData name="Zeyu Guo" userId="fa03501c4ca64615" providerId="LiveId" clId="{60DF75EC-0181-45B8-9808-0C6CB841E905}" dt="2025-06-24T06:07:33.016" v="1954" actId="108"/>
        <pc:sldMkLst>
          <pc:docMk/>
          <pc:sldMk cId="821212521" sldId="267"/>
        </pc:sldMkLst>
        <pc:spChg chg="mod">
          <ac:chgData name="Zeyu Guo" userId="fa03501c4ca64615" providerId="LiveId" clId="{60DF75EC-0181-45B8-9808-0C6CB841E905}" dt="2025-06-24T06:07:33.016" v="1954" actId="108"/>
          <ac:spMkLst>
            <pc:docMk/>
            <pc:sldMk cId="821212521" sldId="267"/>
            <ac:spMk id="3" creationId="{01897F97-FD74-4543-D130-5B2C2B010673}"/>
          </ac:spMkLst>
        </pc:spChg>
      </pc:sldChg>
      <pc:sldChg chg="addSp modSp mod modAnim">
        <pc:chgData name="Zeyu Guo" userId="fa03501c4ca64615" providerId="LiveId" clId="{60DF75EC-0181-45B8-9808-0C6CB841E905}" dt="2025-06-23T03:52:26.009" v="1332" actId="1076"/>
        <pc:sldMkLst>
          <pc:docMk/>
          <pc:sldMk cId="2539135420" sldId="268"/>
        </pc:sldMkLst>
        <pc:picChg chg="add mod">
          <ac:chgData name="Zeyu Guo" userId="fa03501c4ca64615" providerId="LiveId" clId="{60DF75EC-0181-45B8-9808-0C6CB841E905}" dt="2025-06-23T03:52:26.009" v="1332" actId="1076"/>
          <ac:picMkLst>
            <pc:docMk/>
            <pc:sldMk cId="2539135420" sldId="268"/>
            <ac:picMk id="2" creationId="{CF7730F5-AFF3-442B-891C-0A0E0692B1EB}"/>
          </ac:picMkLst>
        </pc:picChg>
        <pc:picChg chg="mod">
          <ac:chgData name="Zeyu Guo" userId="fa03501c4ca64615" providerId="LiveId" clId="{60DF75EC-0181-45B8-9808-0C6CB841E905}" dt="2025-06-23T03:52:23.206" v="1331" actId="1076"/>
          <ac:picMkLst>
            <pc:docMk/>
            <pc:sldMk cId="2539135420" sldId="268"/>
            <ac:picMk id="5" creationId="{4D414E3B-F619-C323-4257-231370F8CBFB}"/>
          </ac:picMkLst>
        </pc:picChg>
      </pc:sldChg>
      <pc:sldChg chg="modSp modAnim">
        <pc:chgData name="Zeyu Guo" userId="fa03501c4ca64615" providerId="LiveId" clId="{60DF75EC-0181-45B8-9808-0C6CB841E905}" dt="2025-06-23T07:18:45.326" v="1658"/>
        <pc:sldMkLst>
          <pc:docMk/>
          <pc:sldMk cId="2840607864" sldId="278"/>
        </pc:sldMkLst>
        <pc:spChg chg="mod">
          <ac:chgData name="Zeyu Guo" userId="fa03501c4ca64615" providerId="LiveId" clId="{60DF75EC-0181-45B8-9808-0C6CB841E905}" dt="2025-06-23T06:56:02.212" v="1636" actId="20577"/>
          <ac:spMkLst>
            <pc:docMk/>
            <pc:sldMk cId="2840607864" sldId="278"/>
            <ac:spMk id="6" creationId="{32DDBE1F-2FA2-A627-9FCB-91F5BE57D8B8}"/>
          </ac:spMkLst>
        </pc:spChg>
      </pc:sldChg>
      <pc:sldChg chg="modSp mod modAnim">
        <pc:chgData name="Zeyu Guo" userId="fa03501c4ca64615" providerId="LiveId" clId="{60DF75EC-0181-45B8-9808-0C6CB841E905}" dt="2025-06-23T06:36:06.617" v="1512"/>
        <pc:sldMkLst>
          <pc:docMk/>
          <pc:sldMk cId="1800505596" sldId="288"/>
        </pc:sldMkLst>
        <pc:spChg chg="mod">
          <ac:chgData name="Zeyu Guo" userId="fa03501c4ca64615" providerId="LiveId" clId="{60DF75EC-0181-45B8-9808-0C6CB841E905}" dt="2025-06-23T06:23:03.435" v="1418" actId="20577"/>
          <ac:spMkLst>
            <pc:docMk/>
            <pc:sldMk cId="1800505596" sldId="288"/>
            <ac:spMk id="6" creationId="{C797E2A9-385C-9A32-E359-88DB855695D6}"/>
          </ac:spMkLst>
        </pc:spChg>
      </pc:sldChg>
      <pc:sldChg chg="modSp mod">
        <pc:chgData name="Zeyu Guo" userId="fa03501c4ca64615" providerId="LiveId" clId="{60DF75EC-0181-45B8-9808-0C6CB841E905}" dt="2025-06-23T06:27:02.877" v="1505" actId="313"/>
        <pc:sldMkLst>
          <pc:docMk/>
          <pc:sldMk cId="74974744" sldId="289"/>
        </pc:sldMkLst>
        <pc:spChg chg="mod">
          <ac:chgData name="Zeyu Guo" userId="fa03501c4ca64615" providerId="LiveId" clId="{60DF75EC-0181-45B8-9808-0C6CB841E905}" dt="2025-06-23T06:25:13.462" v="1488" actId="20577"/>
          <ac:spMkLst>
            <pc:docMk/>
            <pc:sldMk cId="74974744" sldId="289"/>
            <ac:spMk id="4" creationId="{E57C6E22-E875-E640-55E9-E0A3429F0A40}"/>
          </ac:spMkLst>
        </pc:spChg>
        <pc:spChg chg="mod">
          <ac:chgData name="Zeyu Guo" userId="fa03501c4ca64615" providerId="LiveId" clId="{60DF75EC-0181-45B8-9808-0C6CB841E905}" dt="2025-06-23T06:26:33.104" v="1497" actId="20577"/>
          <ac:spMkLst>
            <pc:docMk/>
            <pc:sldMk cId="74974744" sldId="289"/>
            <ac:spMk id="5" creationId="{C459D935-E6FE-CF1D-7126-540EAED2D40E}"/>
          </ac:spMkLst>
        </pc:spChg>
        <pc:spChg chg="mod">
          <ac:chgData name="Zeyu Guo" userId="fa03501c4ca64615" providerId="LiveId" clId="{60DF75EC-0181-45B8-9808-0C6CB841E905}" dt="2025-06-23T06:27:02.877" v="1505" actId="313"/>
          <ac:spMkLst>
            <pc:docMk/>
            <pc:sldMk cId="74974744" sldId="289"/>
            <ac:spMk id="6" creationId="{57456D9A-2074-18D7-6F4C-C8704B611967}"/>
          </ac:spMkLst>
        </pc:spChg>
      </pc:sldChg>
      <pc:sldChg chg="modSp del mod">
        <pc:chgData name="Zeyu Guo" userId="fa03501c4ca64615" providerId="LiveId" clId="{60DF75EC-0181-45B8-9808-0C6CB841E905}" dt="2025-06-23T06:45:58.184" v="1632" actId="47"/>
        <pc:sldMkLst>
          <pc:docMk/>
          <pc:sldMk cId="283692334" sldId="290"/>
        </pc:sldMkLst>
        <pc:spChg chg="mod">
          <ac:chgData name="Zeyu Guo" userId="fa03501c4ca64615" providerId="LiveId" clId="{60DF75EC-0181-45B8-9808-0C6CB841E905}" dt="2025-06-23T06:36:40.210" v="1513" actId="21"/>
          <ac:spMkLst>
            <pc:docMk/>
            <pc:sldMk cId="283692334" sldId="290"/>
            <ac:spMk id="3" creationId="{29530DDB-DE73-4E74-B429-28BC55853188}"/>
          </ac:spMkLst>
        </pc:spChg>
      </pc:sldChg>
      <pc:sldChg chg="modSp mod modAnim">
        <pc:chgData name="Zeyu Guo" userId="fa03501c4ca64615" providerId="LiveId" clId="{60DF75EC-0181-45B8-9808-0C6CB841E905}" dt="2025-06-23T04:09:46.064" v="1346" actId="313"/>
        <pc:sldMkLst>
          <pc:docMk/>
          <pc:sldMk cId="2346834123" sldId="291"/>
        </pc:sldMkLst>
        <pc:spChg chg="mod">
          <ac:chgData name="Zeyu Guo" userId="fa03501c4ca64615" providerId="LiveId" clId="{60DF75EC-0181-45B8-9808-0C6CB841E905}" dt="2025-06-23T04:09:46.064" v="1346" actId="313"/>
          <ac:spMkLst>
            <pc:docMk/>
            <pc:sldMk cId="2346834123" sldId="291"/>
            <ac:spMk id="7" creationId="{79B3B532-885A-C098-1310-4D36C1BB5F78}"/>
          </ac:spMkLst>
        </pc:spChg>
      </pc:sldChg>
      <pc:sldChg chg="modSp mod">
        <pc:chgData name="Zeyu Guo" userId="fa03501c4ca64615" providerId="LiveId" clId="{60DF75EC-0181-45B8-9808-0C6CB841E905}" dt="2025-06-23T04:10:21.197" v="1379" actId="20577"/>
        <pc:sldMkLst>
          <pc:docMk/>
          <pc:sldMk cId="1179603662" sldId="293"/>
        </pc:sldMkLst>
        <pc:spChg chg="mod">
          <ac:chgData name="Zeyu Guo" userId="fa03501c4ca64615" providerId="LiveId" clId="{60DF75EC-0181-45B8-9808-0C6CB841E905}" dt="2025-06-23T04:10:21.197" v="1379" actId="20577"/>
          <ac:spMkLst>
            <pc:docMk/>
            <pc:sldMk cId="1179603662" sldId="293"/>
            <ac:spMk id="2" creationId="{7E3FB030-0DC4-1E64-F2F1-A79733F4ACEA}"/>
          </ac:spMkLst>
        </pc:spChg>
      </pc:sldChg>
      <pc:sldChg chg="addSp delSp modSp del mod delAnim modAnim">
        <pc:chgData name="Zeyu Guo" userId="fa03501c4ca64615" providerId="LiveId" clId="{60DF75EC-0181-45B8-9808-0C6CB841E905}" dt="2025-06-23T07:29:37.787" v="1900" actId="47"/>
        <pc:sldMkLst>
          <pc:docMk/>
          <pc:sldMk cId="3457998026" sldId="294"/>
        </pc:sldMkLst>
        <pc:spChg chg="add mod">
          <ac:chgData name="Zeyu Guo" userId="fa03501c4ca64615" providerId="LiveId" clId="{60DF75EC-0181-45B8-9808-0C6CB841E905}" dt="2025-06-23T07:27:04.459" v="1761" actId="20577"/>
          <ac:spMkLst>
            <pc:docMk/>
            <pc:sldMk cId="3457998026" sldId="294"/>
            <ac:spMk id="2" creationId="{C32A4973-B1A1-E3EA-5D57-D1F9701CEEF0}"/>
          </ac:spMkLst>
        </pc:spChg>
        <pc:spChg chg="mod">
          <ac:chgData name="Zeyu Guo" userId="fa03501c4ca64615" providerId="LiveId" clId="{60DF75EC-0181-45B8-9808-0C6CB841E905}" dt="2025-06-23T07:25:33.981" v="1715" actId="20577"/>
          <ac:spMkLst>
            <pc:docMk/>
            <pc:sldMk cId="3457998026" sldId="294"/>
            <ac:spMk id="7" creationId="{E8E4E62E-D066-38E5-FB14-5A5532790FCE}"/>
          </ac:spMkLst>
        </pc:spChg>
        <pc:spChg chg="mod">
          <ac:chgData name="Zeyu Guo" userId="fa03501c4ca64615" providerId="LiveId" clId="{60DF75EC-0181-45B8-9808-0C6CB841E905}" dt="2025-06-23T07:26:56.059" v="1756"/>
          <ac:spMkLst>
            <pc:docMk/>
            <pc:sldMk cId="3457998026" sldId="294"/>
            <ac:spMk id="10" creationId="{95E134E8-4C36-086A-2FCF-586A05F7A6F1}"/>
          </ac:spMkLst>
        </pc:spChg>
        <pc:picChg chg="del mod">
          <ac:chgData name="Zeyu Guo" userId="fa03501c4ca64615" providerId="LiveId" clId="{60DF75EC-0181-45B8-9808-0C6CB841E905}" dt="2025-06-23T07:24:14.801" v="1666" actId="478"/>
          <ac:picMkLst>
            <pc:docMk/>
            <pc:sldMk cId="3457998026" sldId="294"/>
            <ac:picMk id="9" creationId="{8AC4C684-BAE6-B75E-BD41-2D7CC0BA05DB}"/>
          </ac:picMkLst>
        </pc:picChg>
      </pc:sldChg>
      <pc:sldChg chg="add">
        <pc:chgData name="Zeyu Guo" userId="fa03501c4ca64615" providerId="LiveId" clId="{60DF75EC-0181-45B8-9808-0C6CB841E905}" dt="2025-06-21T16:24:49.610" v="618"/>
        <pc:sldMkLst>
          <pc:docMk/>
          <pc:sldMk cId="95729712" sldId="295"/>
        </pc:sldMkLst>
      </pc:sldChg>
      <pc:sldChg chg="add del">
        <pc:chgData name="Zeyu Guo" userId="fa03501c4ca64615" providerId="LiveId" clId="{60DF75EC-0181-45B8-9808-0C6CB841E905}" dt="2025-06-21T16:25:37.451" v="622"/>
        <pc:sldMkLst>
          <pc:docMk/>
          <pc:sldMk cId="1667715940" sldId="296"/>
        </pc:sldMkLst>
      </pc:sldChg>
      <pc:sldChg chg="addSp delSp modSp new del mod ord">
        <pc:chgData name="Zeyu Guo" userId="fa03501c4ca64615" providerId="LiveId" clId="{60DF75EC-0181-45B8-9808-0C6CB841E905}" dt="2025-06-21T16:33:03.795" v="817" actId="47"/>
        <pc:sldMkLst>
          <pc:docMk/>
          <pc:sldMk cId="2976247228" sldId="296"/>
        </pc:sldMkLst>
      </pc:sldChg>
      <pc:sldChg chg="modSp new mod modAnim">
        <pc:chgData name="Zeyu Guo" userId="fa03501c4ca64615" providerId="LiveId" clId="{60DF75EC-0181-45B8-9808-0C6CB841E905}" dt="2025-06-23T04:07:30.927" v="1333"/>
        <pc:sldMkLst>
          <pc:docMk/>
          <pc:sldMk cId="77789421" sldId="297"/>
        </pc:sldMkLst>
        <pc:spChg chg="mod">
          <ac:chgData name="Zeyu Guo" userId="fa03501c4ca64615" providerId="LiveId" clId="{60DF75EC-0181-45B8-9808-0C6CB841E905}" dt="2025-06-21T16:30:56.434" v="793" actId="113"/>
          <ac:spMkLst>
            <pc:docMk/>
            <pc:sldMk cId="77789421" sldId="297"/>
            <ac:spMk id="2" creationId="{B9B8044F-4261-4481-D18F-BA47CF682D51}"/>
          </ac:spMkLst>
        </pc:spChg>
        <pc:spChg chg="mod">
          <ac:chgData name="Zeyu Guo" userId="fa03501c4ca64615" providerId="LiveId" clId="{60DF75EC-0181-45B8-9808-0C6CB841E905}" dt="2025-06-21T16:46:08.075" v="827" actId="20577"/>
          <ac:spMkLst>
            <pc:docMk/>
            <pc:sldMk cId="77789421" sldId="297"/>
            <ac:spMk id="3" creationId="{537BF23E-E605-BB57-0139-3E35984B05DE}"/>
          </ac:spMkLst>
        </pc:spChg>
      </pc:sldChg>
      <pc:sldChg chg="modSp new mod">
        <pc:chgData name="Zeyu Guo" userId="fa03501c4ca64615" providerId="LiveId" clId="{60DF75EC-0181-45B8-9808-0C6CB841E905}" dt="2025-06-23T06:44:09.326" v="1631" actId="20577"/>
        <pc:sldMkLst>
          <pc:docMk/>
          <pc:sldMk cId="1160526515" sldId="298"/>
        </pc:sldMkLst>
        <pc:spChg chg="mod">
          <ac:chgData name="Zeyu Guo" userId="fa03501c4ca64615" providerId="LiveId" clId="{60DF75EC-0181-45B8-9808-0C6CB841E905}" dt="2025-06-23T06:37:37.909" v="1550" actId="20577"/>
          <ac:spMkLst>
            <pc:docMk/>
            <pc:sldMk cId="1160526515" sldId="298"/>
            <ac:spMk id="2" creationId="{0DCE2669-7325-4A85-6155-B3CBEA260BA5}"/>
          </ac:spMkLst>
        </pc:spChg>
        <pc:spChg chg="mod">
          <ac:chgData name="Zeyu Guo" userId="fa03501c4ca64615" providerId="LiveId" clId="{60DF75EC-0181-45B8-9808-0C6CB841E905}" dt="2025-06-23T06:44:09.326" v="1631" actId="20577"/>
          <ac:spMkLst>
            <pc:docMk/>
            <pc:sldMk cId="1160526515" sldId="298"/>
            <ac:spMk id="3" creationId="{3B6B1C6B-A5C1-8034-0A5B-EF806CCC39A3}"/>
          </ac:spMkLst>
        </pc:spChg>
      </pc:sldChg>
      <pc:sldChg chg="modSp new mod modAnim">
        <pc:chgData name="Zeyu Guo" userId="fa03501c4ca64615" providerId="LiveId" clId="{60DF75EC-0181-45B8-9808-0C6CB841E905}" dt="2025-06-23T07:30:08.744" v="1905"/>
        <pc:sldMkLst>
          <pc:docMk/>
          <pc:sldMk cId="3896963673" sldId="299"/>
        </pc:sldMkLst>
        <pc:spChg chg="mod">
          <ac:chgData name="Zeyu Guo" userId="fa03501c4ca64615" providerId="LiveId" clId="{60DF75EC-0181-45B8-9808-0C6CB841E905}" dt="2025-06-23T07:27:42.971" v="1782" actId="20577"/>
          <ac:spMkLst>
            <pc:docMk/>
            <pc:sldMk cId="3896963673" sldId="299"/>
            <ac:spMk id="2" creationId="{7F149827-1071-20AB-F34F-39E18B0E1D9A}"/>
          </ac:spMkLst>
        </pc:spChg>
        <pc:spChg chg="mod">
          <ac:chgData name="Zeyu Guo" userId="fa03501c4ca64615" providerId="LiveId" clId="{60DF75EC-0181-45B8-9808-0C6CB841E905}" dt="2025-06-23T07:29:29.541" v="1899" actId="20577"/>
          <ac:spMkLst>
            <pc:docMk/>
            <pc:sldMk cId="3896963673" sldId="299"/>
            <ac:spMk id="3" creationId="{D5058167-0DDA-2EE6-5D0C-A34D53C999AA}"/>
          </ac:spMkLst>
        </pc:spChg>
      </pc:sldChg>
      <pc:sldChg chg="addSp delSp modSp new mod setBg modClrScheme setClrOvrMap chgLayout">
        <pc:chgData name="Zeyu Guo" userId="fa03501c4ca64615" providerId="LiveId" clId="{60DF75EC-0181-45B8-9808-0C6CB841E905}" dt="2025-06-23T07:42:37.164" v="1926" actId="26606"/>
        <pc:sldMkLst>
          <pc:docMk/>
          <pc:sldMk cId="4150758394" sldId="300"/>
        </pc:sldMkLst>
        <pc:spChg chg="del">
          <ac:chgData name="Zeyu Guo" userId="fa03501c4ca64615" providerId="LiveId" clId="{60DF75EC-0181-45B8-9808-0C6CB841E905}" dt="2025-06-23T07:40:16.808" v="1907" actId="700"/>
          <ac:spMkLst>
            <pc:docMk/>
            <pc:sldMk cId="4150758394" sldId="300"/>
            <ac:spMk id="2" creationId="{3FE6B50B-F7EE-B5A4-D768-4F39BA899CAD}"/>
          </ac:spMkLst>
        </pc:spChg>
        <pc:spChg chg="del">
          <ac:chgData name="Zeyu Guo" userId="fa03501c4ca64615" providerId="LiveId" clId="{60DF75EC-0181-45B8-9808-0C6CB841E905}" dt="2025-06-23T07:40:16.808" v="1907" actId="700"/>
          <ac:spMkLst>
            <pc:docMk/>
            <pc:sldMk cId="4150758394" sldId="300"/>
            <ac:spMk id="3" creationId="{F4B0C7DB-4B5A-172F-4802-32290D55F587}"/>
          </ac:spMkLst>
        </pc:spChg>
        <pc:spChg chg="add del mod">
          <ac:chgData name="Zeyu Guo" userId="fa03501c4ca64615" providerId="LiveId" clId="{60DF75EC-0181-45B8-9808-0C6CB841E905}" dt="2025-06-23T07:41:38.837" v="1922" actId="478"/>
          <ac:spMkLst>
            <pc:docMk/>
            <pc:sldMk cId="4150758394" sldId="300"/>
            <ac:spMk id="4" creationId="{BE234BC6-F28F-4307-3BDF-DB144C2BCFFC}"/>
          </ac:spMkLst>
        </pc:spChg>
        <pc:spChg chg="add mod">
          <ac:chgData name="Zeyu Guo" userId="fa03501c4ca64615" providerId="LiveId" clId="{60DF75EC-0181-45B8-9808-0C6CB841E905}" dt="2025-06-23T07:42:37.164" v="1926" actId="26606"/>
          <ac:spMkLst>
            <pc:docMk/>
            <pc:sldMk cId="4150758394" sldId="300"/>
            <ac:spMk id="5" creationId="{127A2272-297E-E4CA-46E0-C572E996FA9D}"/>
          </ac:spMkLst>
        </pc:spChg>
        <pc:spChg chg="add del">
          <ac:chgData name="Zeyu Guo" userId="fa03501c4ca64615" providerId="LiveId" clId="{60DF75EC-0181-45B8-9808-0C6CB841E905}" dt="2025-06-23T07:42:37.164" v="1926" actId="26606"/>
          <ac:spMkLst>
            <pc:docMk/>
            <pc:sldMk cId="4150758394" sldId="300"/>
            <ac:spMk id="10" creationId="{66B332A4-D438-4773-A77F-5ED49A448D9D}"/>
          </ac:spMkLst>
        </pc:spChg>
        <pc:spChg chg="add del">
          <ac:chgData name="Zeyu Guo" userId="fa03501c4ca64615" providerId="LiveId" clId="{60DF75EC-0181-45B8-9808-0C6CB841E905}" dt="2025-06-23T07:42:37.164" v="1926" actId="26606"/>
          <ac:spMkLst>
            <pc:docMk/>
            <pc:sldMk cId="4150758394" sldId="300"/>
            <ac:spMk id="12" creationId="{DF9AD32D-FF05-44F4-BD4D-9CEE89B71E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D8D7-3641-70C7-A7D4-1C92B07A9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F0083-D24F-5A31-FA0A-9E1149B8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66BC0-E952-1B60-DC3C-4633C148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4EF26-4831-8617-5569-881E3013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94525-8C68-D4CD-F0BC-121A346A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71FF-B990-0C22-B7EE-CF6C1265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908DC-AD93-D667-E18F-7BA0DAFB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02CC0-06DE-A034-7408-7F72A163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1EEAB-F23D-7FDB-001A-FFF7DDDB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6ACEB-9E4E-25C6-C64A-FDCF1AA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0E9D05-3F29-401E-10B5-50B15773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3B4830-630B-AF92-258F-EDABF5AD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C2CB-4926-083B-B62D-5D4A3D8D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F674-B886-3215-3AB9-B85E59A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7CBD5-BD5D-0D59-236A-6F72C55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C768-BB48-010D-B2F5-4E2CA601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34DD-71F2-DC8A-58F9-3F0B3A84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CA88D-66B3-2BAE-A118-EAA9266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507A4-37A0-96E6-B744-37BFC6B2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87ABF-7355-6B59-7D49-EB5EB04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FDAC-FBB9-949F-8B4F-61575073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7D2CD-F7F2-56B9-8869-F214987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D5436-3DFE-EA74-3C8F-C0A6B60E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FAF99-999F-533A-83FE-EF592AAE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462A5-A8F7-CBE3-31B3-371758E4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7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7F365-EFD4-5B5A-EA4F-D239030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82F2-B25F-6677-C3FF-1550AB94D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0CB6B-8065-1303-7B7E-6B492149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38CD3-1A52-42C3-8BC3-7B9A5FB0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73EE3-B660-5277-9D34-A16BA70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B5E6B-0FF4-6192-B7B5-FA0E4D2D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AB2CF-DAB7-5820-7C5A-0D4B40B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94F95-8D63-A6AE-A94E-2A85F20F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0F1C6-62C3-7C05-6CBA-E2D2A3D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A951A-E2A6-95B8-FA4C-F48DD09D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4FF69-16A3-ADAB-EDD7-EE8C5A0F1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6485C-4276-4F87-1695-45B581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201BC-9D8D-C9F1-A204-4B1A54F7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91AF9-3D7C-6677-E01F-88956F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5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0055-D9D9-68EB-1AA9-94E1FD0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3E8AC-D444-BE51-5C9B-4E798B4F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6C780-CF94-672A-AA75-E7E63ED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2BB44-D7AA-FC9E-228F-A83E44F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BE1BB-6281-EE86-7171-13F51CC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A2654-837A-8784-3DBE-A1D179B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BA8B9-9190-D03E-9B93-FE598CF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5CA2-D0C5-2730-0552-69AE53C1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CF240-23AB-70A4-E598-43F5AE73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4FFE9-3990-C517-5F9B-95F35318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FA0F7-2A0C-868E-85E7-4B178AC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C3308-5CAD-73F4-251C-1366F20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B6C83-99C0-6779-0EF9-5AE9506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E3CB-89CC-711B-8867-8EE782F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04BCB3-58B3-C75B-F672-4B3D483AD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FE12A-2BFB-0957-6FA7-5C41326D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5916-61EE-7588-3CCF-1B1EEFD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0FAC3-27B0-3419-D915-70B6D104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B1FE4-5647-AEB0-D92C-4D91E6F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5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892BC-F877-DAF6-8552-9F0C924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FA59A-4A51-B38D-C584-982D4358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83319-9D2E-650C-C2C7-97F64C398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3BE2-EF58-4DAF-BB31-3B3478EE369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F8122-73A3-3C37-5A2C-FBB14EB5D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D4845-15DB-1EE4-FF1B-35489A76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>
            <a:extLst>
              <a:ext uri="{FF2B5EF4-FFF2-40B4-BE49-F238E27FC236}">
                <a16:creationId xmlns:a16="http://schemas.microsoft.com/office/drawing/2014/main" id="{C1BD3AF0-6D00-C8FF-3E85-54BA6CBB7B93}"/>
              </a:ext>
            </a:extLst>
          </p:cNvPr>
          <p:cNvSpPr txBox="1"/>
          <p:nvPr/>
        </p:nvSpPr>
        <p:spPr>
          <a:xfrm>
            <a:off x="6416385" y="5271626"/>
            <a:ext cx="4447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/>
              <a:t>Zihan Zhang</a:t>
            </a:r>
          </a:p>
          <a:p>
            <a:pPr algn="ctr"/>
            <a:r>
              <a:rPr lang="en-US" altLang="zh-CN" sz="2800" dirty="0"/>
              <a:t>Ohio State University</a:t>
            </a:r>
            <a:endParaRPr lang="zh-CN" altLang="en-US" sz="2800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73CB2EA-B119-1069-3843-180F10CC686C}"/>
              </a:ext>
            </a:extLst>
          </p:cNvPr>
          <p:cNvSpPr txBox="1"/>
          <p:nvPr/>
        </p:nvSpPr>
        <p:spPr>
          <a:xfrm>
            <a:off x="1030406" y="5271627"/>
            <a:ext cx="474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/>
              <a:t>Yeyuan Chen</a:t>
            </a:r>
          </a:p>
          <a:p>
            <a:pPr algn="ctr"/>
            <a:r>
              <a:rPr lang="en-US" altLang="zh-CN" sz="2800" dirty="0"/>
              <a:t>University of Michigan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1C606-DED0-E48D-435E-6BADC8442789}"/>
              </a:ext>
            </a:extLst>
          </p:cNvPr>
          <p:cNvSpPr txBox="1"/>
          <p:nvPr/>
        </p:nvSpPr>
        <p:spPr>
          <a:xfrm>
            <a:off x="1950720" y="789128"/>
            <a:ext cx="8108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494E52"/>
                </a:solidFill>
                <a:effectLst/>
                <a:latin typeface="-apple-system"/>
              </a:rPr>
              <a:t>Explicit Folded Reed-Solomon and Multiplicity Codes </a:t>
            </a:r>
          </a:p>
          <a:p>
            <a:pPr algn="ctr"/>
            <a:r>
              <a:rPr lang="en-US" altLang="zh-CN" sz="2800" b="1" i="0" dirty="0">
                <a:solidFill>
                  <a:srgbClr val="494E52"/>
                </a:solidFill>
                <a:effectLst/>
                <a:latin typeface="-apple-system"/>
              </a:rPr>
              <a:t>Achieve Relaxed Generalized Singleton Bounds</a:t>
            </a:r>
          </a:p>
          <a:p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C53173-E5B4-0316-3E4F-557CD8503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34" y="2516396"/>
            <a:ext cx="1948058" cy="2593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BC4C3D-F749-4374-A0BB-EDE5E2FBB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30" y="2516396"/>
            <a:ext cx="2102743" cy="26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0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B3B532-885A-C098-1310-4D36C1BB5F78}"/>
                  </a:ext>
                </a:extLst>
              </p:cNvPr>
              <p:cNvSpPr txBox="1"/>
              <p:nvPr/>
            </p:nvSpPr>
            <p:spPr>
              <a:xfrm>
                <a:off x="706613" y="2147514"/>
                <a:ext cx="11140440" cy="4182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4572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(Concurrent and Independent Work)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Srivastava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(SODA’25): </a:t>
                </a:r>
              </a:p>
              <a:p>
                <a:pPr marR="0" lvl="0" algn="l" defTabSz="4572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𝜺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𝑶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𝜺</m:t>
                            </m:r>
                          </m:e>
                          <m:sup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 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-list decodable.</a:t>
                </a:r>
              </a:p>
              <a:p>
                <a:pPr marL="228600" marR="0" lvl="0" indent="-228600" algn="l" defTabSz="4572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Our Results: Chen-Zhang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(STOC’25): </a:t>
                </a:r>
              </a:p>
              <a:p>
                <a:pPr lvl="0" defTabSz="4572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𝜺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𝑶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 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-list decodable. </a:t>
                </a:r>
              </a:p>
              <a:p>
                <a:pPr lvl="0" defTabSz="4572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Alphabet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𝑶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4572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Jeromino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-Mittal-Srivastava-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Tulsiani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(STOC’25): 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Explicit codes that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𝜺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𝑶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 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-list decodable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lphabet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size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𝒑𝒐𝒍𝒚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lvl="0" defTabSz="45720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kumimoji="0" lang="en-US" altLang="zh-CN" sz="24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ased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on an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AEL-type construction.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B3B532-885A-C098-1310-4D36C1BB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3" y="2147514"/>
                <a:ext cx="11140440" cy="4182042"/>
              </a:xfrm>
              <a:prstGeom prst="rect">
                <a:avLst/>
              </a:prstGeom>
              <a:blipFill>
                <a:blip r:embed="rId2"/>
                <a:stretch>
                  <a:fillRect l="-876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B62DE9-F64D-0CD4-B39B-D0CED8F4549B}"/>
                  </a:ext>
                </a:extLst>
              </p:cNvPr>
              <p:cNvSpPr txBox="1"/>
              <p:nvPr/>
            </p:nvSpPr>
            <p:spPr>
              <a:xfrm>
                <a:off x="754380" y="883920"/>
                <a:ext cx="81211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2"/>
                    </a:solidFill>
                  </a:rPr>
                  <a:t>Challenge</a:t>
                </a:r>
                <a:r>
                  <a:rPr lang="en-US" altLang="zh-CN" sz="2400" b="1" dirty="0"/>
                  <a:t>: Reduce the list size from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</a:t>
                </a:r>
              </a:p>
              <a:p>
                <a:r>
                  <a:rPr lang="en-US" altLang="zh-CN" sz="2400" b="1" dirty="0"/>
                  <a:t>matching the optimal bound.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AB62DE9-F64D-0CD4-B39B-D0CED8F45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883920"/>
                <a:ext cx="8121134" cy="830997"/>
              </a:xfrm>
              <a:prstGeom prst="rect">
                <a:avLst/>
              </a:prstGeom>
              <a:blipFill>
                <a:blip r:embed="rId3"/>
                <a:stretch>
                  <a:fillRect l="-1201" t="-5147" r="-22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14E3B-F619-C323-4257-231370F8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540402"/>
            <a:ext cx="10482469" cy="3387959"/>
          </a:xfrm>
          <a:prstGeom prst="rect">
            <a:avLst/>
          </a:prstGeom>
        </p:spPr>
      </p:pic>
      <p:pic>
        <p:nvPicPr>
          <p:cNvPr id="2" name="图片 4">
            <a:extLst>
              <a:ext uri="{FF2B5EF4-FFF2-40B4-BE49-F238E27FC236}">
                <a16:creationId xmlns:a16="http://schemas.microsoft.com/office/drawing/2014/main" id="{CF7730F5-AFF3-442B-891C-0A0E0692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54" y="4120914"/>
            <a:ext cx="8500697" cy="27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C9C9-5872-8D4F-8CE4-F9755D7F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US" altLang="zh-CN" dirty="0"/>
              <a:t>List Recovery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2E0445-9A17-2B75-33D6-FB9ED44C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244917"/>
            <a:ext cx="10296525" cy="3209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97E2A9-385C-9A32-E359-88DB855695D6}"/>
                  </a:ext>
                </a:extLst>
              </p:cNvPr>
              <p:cNvSpPr txBox="1"/>
              <p:nvPr/>
            </p:nvSpPr>
            <p:spPr>
              <a:xfrm>
                <a:off x="300037" y="4617719"/>
                <a:ext cx="4847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corresponds to list-decoding.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97E2A9-385C-9A32-E359-88DB85569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7" y="4617719"/>
                <a:ext cx="4847353" cy="461665"/>
              </a:xfrm>
              <a:prstGeom prst="rect">
                <a:avLst/>
              </a:prstGeom>
              <a:blipFill>
                <a:blip r:embed="rId3"/>
                <a:stretch>
                  <a:fillRect l="-377" t="-7895" r="-125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C6A1553-FD4F-1160-4DEF-565FA24C38E7}"/>
              </a:ext>
            </a:extLst>
          </p:cNvPr>
          <p:cNvSpPr txBox="1"/>
          <p:nvPr/>
        </p:nvSpPr>
        <p:spPr>
          <a:xfrm>
            <a:off x="300037" y="5364480"/>
            <a:ext cx="1053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Application: equivalent to condenser (used to construct randomness extractor)</a:t>
            </a:r>
          </a:p>
          <a:p>
            <a:r>
              <a:rPr lang="en-US" altLang="zh-CN" sz="2400" dirty="0"/>
              <a:t>up to some parameter loss </a:t>
            </a:r>
            <a:r>
              <a:rPr lang="en-US" altLang="zh-CN" sz="2400" dirty="0">
                <a:solidFill>
                  <a:srgbClr val="7030A0"/>
                </a:solidFill>
              </a:rPr>
              <a:t>[GUV07], </a:t>
            </a:r>
            <a:r>
              <a:rPr lang="en-US" altLang="zh-CN" sz="2400" dirty="0"/>
              <a:t>and more.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7C6E22-E875-E640-55E9-E0A3429F0A40}"/>
                  </a:ext>
                </a:extLst>
              </p:cNvPr>
              <p:cNvSpPr txBox="1"/>
              <p:nvPr/>
            </p:nvSpPr>
            <p:spPr>
              <a:xfrm>
                <a:off x="237931" y="526041"/>
                <a:ext cx="1035625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/>
                  <a:t>A random code with a large enough alphabet is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dirty="0"/>
                  <a:t>list recoverable with high probability.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7C6E22-E875-E640-55E9-E0A3429F0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1" y="526041"/>
                <a:ext cx="10356250" cy="892552"/>
              </a:xfrm>
              <a:prstGeom prst="rect">
                <a:avLst/>
              </a:prstGeom>
              <a:blipFill>
                <a:blip r:embed="rId2"/>
                <a:stretch>
                  <a:fillRect l="-1059" t="-5442" b="-17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59D935-E6FE-CF1D-7126-540EAED2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31" y="1743515"/>
            <a:ext cx="10515600" cy="400110"/>
          </a:xfrm>
        </p:spPr>
        <p:txBody>
          <a:bodyPr>
            <a:normAutofit fontScale="92500" lnSpcReduction="20000"/>
          </a:bodyPr>
          <a:lstStyle/>
          <a:p>
            <a:pPr defTabSz="457200"/>
            <a:r>
              <a:rPr lang="en-US" altLang="zh-CN" sz="2800" dirty="0">
                <a:solidFill>
                  <a:srgbClr val="FF0000"/>
                </a:solidFill>
                <a:latin typeface="Corbel" panose="020B0503020204020204"/>
                <a:ea typeface="华文楷体" panose="02010600040101010101" pitchFamily="2" charset="-122"/>
              </a:rPr>
              <a:t>Central Open Problem: How to explicit construct such a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7456D9A-2074-18D7-6F4C-C8704B611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076" y="2507456"/>
                <a:ext cx="11277600" cy="3942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/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Positive Results:</a:t>
                </a:r>
              </a:p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Guruswami-Rudra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(STOC’06),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(CCC’11): </a:t>
                </a:r>
              </a:p>
              <a:p>
                <a:pPr marL="0" indent="0" defTabSz="45720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recoverable</a:t>
                </a:r>
              </a:p>
              <a:p>
                <a:pPr defTabSz="457200"/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Kopparty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-Ron-Zewi-Saraf-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Wootters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(FOCS’18),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Tamo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(TIT’24):</a:t>
                </a:r>
              </a:p>
              <a:p>
                <a:pPr marL="0" indent="0" defTabSz="45720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recoverable. Alphabet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𝒑𝒐𝒍𝒚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Srivastava-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Tulsiani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(25):</a:t>
                </a:r>
              </a:p>
              <a:p>
                <a:pPr marL="0" indent="0" defTabSz="45720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𝒑𝒐𝒍𝒚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)))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recoverable. 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Alphabet size: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𝒑𝒐𝒍𝒚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defTabSz="457200">
                  <a:buNone/>
                </a:pPr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defTabSz="457200">
                  <a:buNone/>
                </a:pPr>
                <a:endParaRPr lang="en-US" altLang="zh-CN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defTabSz="457200">
                  <a:buFont typeface="Arial" panose="020B0604020202020204" pitchFamily="34" charset="0"/>
                  <a:buNone/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7456D9A-2074-18D7-6F4C-C8704B611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6" y="2507456"/>
                <a:ext cx="11277600" cy="3942154"/>
              </a:xfrm>
              <a:prstGeom prst="rect">
                <a:avLst/>
              </a:prstGeom>
              <a:blipFill>
                <a:blip r:embed="rId3"/>
                <a:stretch>
                  <a:fillRect l="-811" t="-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2669-7325-4A85-6155-B3CBEA26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B1C6B-A5C1-8034-0A5B-EF806CCC3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CN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Chen-Zhang 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(STOC’25):  </a:t>
                </a:r>
                <a:r>
                  <a:rPr lang="en-US" altLang="zh-CN" dirty="0"/>
                  <a:t>Any (folded) Reed-Solomon Code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b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b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-list recoverable.</a:t>
                </a:r>
              </a:p>
              <a:p>
                <a:pPr defTabSz="457200"/>
                <a:r>
                  <a:rPr lang="en-US" altLang="zh-CN" dirty="0"/>
                  <a:t>Can be extended to linear codes. 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[Levi</a:t>
                </a:r>
                <a:r>
                  <a:rPr lang="en-US" b="1" dirty="0">
                    <a:solidFill>
                      <a:srgbClr val="7030A0"/>
                    </a:solidFill>
                  </a:rPr>
                  <a:t>–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Mosheiff</a:t>
                </a:r>
                <a:r>
                  <a:rPr lang="en-US" b="1" dirty="0">
                    <a:solidFill>
                      <a:srgbClr val="7030A0"/>
                    </a:solidFill>
                  </a:rPr>
                  <a:t> – 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Shagrithaya’24, Li</a:t>
                </a:r>
                <a:r>
                  <a:rPr lang="en-US" b="1" dirty="0">
                    <a:solidFill>
                      <a:srgbClr val="7030A0"/>
                    </a:solidFill>
                  </a:rPr>
                  <a:t>–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Shagrithaya’25]</a:t>
                </a:r>
              </a:p>
              <a:p>
                <a:pPr defTabSz="457200"/>
                <a:r>
                  <a:rPr lang="en-US" altLang="zh-CN" dirty="0">
                    <a:solidFill>
                      <a:schemeClr val="tx1"/>
                    </a:solidFill>
                  </a:rPr>
                  <a:t>Upshot: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chieving optimal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list-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recoverablity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intrinsically requires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non-linear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construction.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B1C6B-A5C1-8034-0A5B-EF806CCC3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2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E11E49-A1C6-D85A-C985-7E5C78C8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" y="533400"/>
            <a:ext cx="11744325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6A1DC4-E62C-B47B-412C-F16D00C335D6}"/>
                  </a:ext>
                </a:extLst>
              </p:cNvPr>
              <p:cNvSpPr txBox="1"/>
              <p:nvPr/>
            </p:nvSpPr>
            <p:spPr>
              <a:xfrm>
                <a:off x="103814" y="3084494"/>
                <a:ext cx="11198900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7030A0"/>
                    </a:solidFill>
                  </a:rPr>
                  <a:t>Conjecture:</a:t>
                </a:r>
                <a:r>
                  <a:rPr lang="en-US" altLang="zh-CN" sz="2800" dirty="0"/>
                  <a:t> This bound is tight when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sz="2800" dirty="0"/>
                  <a:t>. </a:t>
                </a:r>
              </a:p>
              <a:p>
                <a:r>
                  <a:rPr lang="en-US" altLang="zh-CN" sz="2800" dirty="0"/>
                  <a:t>Namely, for arbitrarily small constant slack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2800" dirty="0"/>
                  <a:t>, we guess folded RS codes </a:t>
                </a:r>
              </a:p>
              <a:p>
                <a:r>
                  <a:rPr lang="en-US" altLang="zh-CN" sz="2800" dirty="0"/>
                  <a:t>achieve radius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. </a:t>
                </a:r>
              </a:p>
              <a:p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800" dirty="0"/>
                  <a:t>Remark: Even existence of such linear </a:t>
                </a:r>
                <a:r>
                  <a:rPr lang="en-US" altLang="zh-CN" sz="2800"/>
                  <a:t>codes is </a:t>
                </a:r>
                <a:r>
                  <a:rPr lang="en-US" altLang="zh-CN" sz="2800" dirty="0"/>
                  <a:t>open!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6A1DC4-E62C-B47B-412C-F16D00C33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" y="3084494"/>
                <a:ext cx="11198900" cy="2246769"/>
              </a:xfrm>
              <a:prstGeom prst="rect">
                <a:avLst/>
              </a:prstGeom>
              <a:blipFill>
                <a:blip r:embed="rId3"/>
                <a:stretch>
                  <a:fillRect l="-1089" t="-2981" r="-163" b="-6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0613C1-9F58-F488-3805-F9EBEDB2A814}"/>
                  </a:ext>
                </a:extLst>
              </p:cNvPr>
              <p:cNvSpPr txBox="1"/>
              <p:nvPr/>
            </p:nvSpPr>
            <p:spPr>
              <a:xfrm>
                <a:off x="103814" y="5478780"/>
                <a:ext cx="111940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The smallest non-trivial case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is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confirmed</a:t>
                </a:r>
                <a:r>
                  <a:rPr lang="en-US" altLang="zh-CN" sz="2800" dirty="0"/>
                  <a:t> in our paper. </a:t>
                </a:r>
              </a:p>
              <a:p>
                <a:r>
                  <a:rPr lang="en-US" altLang="zh-CN" sz="2800" dirty="0"/>
                  <a:t>Other cases are either open or corollaries of known list-decoding results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0613C1-9F58-F488-3805-F9EBEDB2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" y="5478780"/>
                <a:ext cx="11194090" cy="954107"/>
              </a:xfrm>
              <a:prstGeom prst="rect">
                <a:avLst/>
              </a:prstGeom>
              <a:blipFill>
                <a:blip r:embed="rId4"/>
                <a:stretch>
                  <a:fillRect l="-1089" t="-7051" r="-108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FB030-0DC4-1E64-F2F1-A79733F4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zh-CN" dirty="0"/>
              <a:t>Proof Sketch of Main Result 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303FD2-E586-032C-8F54-BC907EDA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58"/>
            <a:ext cx="12192000" cy="39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045857-C0E4-4F61-AFF1-D8832E95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3" y="0"/>
            <a:ext cx="1062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ED6190-B466-3AAB-D85E-4606451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4" y="0"/>
            <a:ext cx="1107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51C87C-B755-5B9F-1CD0-C612274C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394864"/>
            <a:ext cx="970733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82599B-756A-0900-29BE-4CCDE2BE49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 defTabSz="45720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A code over an alphabet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𝛴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 is a subset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zh-CN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sSup>
                      <m:sSupPr>
                        <m:ctrlP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p>
                        <m: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82599B-756A-0900-29BE-4CCDE2BE4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6732-F279-852A-6450-204379E41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/>
                <a:r>
                  <a:rPr lang="en-US" altLang="zh-CN" sz="2800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Rate:</a:t>
                </a:r>
                <a:r>
                  <a:rPr lang="en-US" altLang="zh-CN" sz="2800" b="1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zh-CN" alt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</a:p>
              <a:p>
                <a:pPr defTabSz="457200">
                  <a:spcAft>
                    <a:spcPts val="600"/>
                  </a:spcAft>
                </a:pPr>
                <a:r>
                  <a:rPr lang="en-US" altLang="zh-CN" sz="2800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Minimum </a:t>
                </a:r>
                <a:r>
                  <a:rPr lang="en-US" altLang="zh-CN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(Relative) </a:t>
                </a:r>
                <a:r>
                  <a:rPr lang="en-US" altLang="zh-CN" sz="2800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Distance: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</a:p>
              <a:p>
                <a:pPr defTabSz="457200">
                  <a:spcAft>
                    <a:spcPts val="600"/>
                  </a:spcAft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Corbel" panose="020B0503020204020204"/>
                    <a:ea typeface="华文楷体" panose="02010600040101010101" pitchFamily="2" charset="-122"/>
                  </a:rPr>
                  <a:t>Trade-off: </a:t>
                </a:r>
                <a:r>
                  <a:rPr lang="en-US" altLang="zh-CN" dirty="0">
                    <a:solidFill>
                      <a:srgbClr val="FF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Singleton Bound (1964):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6732-F279-852A-6450-204379E41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4251-9C39-9117-136B-489BDB04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174625"/>
            <a:ext cx="9494520" cy="793115"/>
          </a:xfrm>
        </p:spPr>
        <p:txBody>
          <a:bodyPr/>
          <a:lstStyle/>
          <a:p>
            <a:r>
              <a:rPr lang="en-US" altLang="zh-CN" dirty="0"/>
              <a:t>Folded Wronskian Matrix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CB9EE-E697-3C20-6257-C4B74CD9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" y="896016"/>
            <a:ext cx="9269119" cy="4105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DBE1F-2FA2-A627-9FCB-91F5BE57D8B8}"/>
                  </a:ext>
                </a:extLst>
              </p:cNvPr>
              <p:cNvSpPr txBox="1"/>
              <p:nvPr/>
            </p:nvSpPr>
            <p:spPr>
              <a:xfrm>
                <a:off x="441960" y="5196840"/>
                <a:ext cx="102064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Fact: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2000" dirty="0"/>
                  <a:t> are linearly independent, then the determinant of their Wronskian matrix</a:t>
                </a:r>
              </a:p>
              <a:p>
                <a:r>
                  <a:rPr lang="en-US" altLang="zh-CN" sz="2000" dirty="0"/>
                  <a:t>is a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non-zero</a:t>
                </a:r>
                <a:r>
                  <a:rPr lang="en-US" altLang="zh-CN" sz="2000" dirty="0"/>
                  <a:t> polynomial with degree at most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DBE1F-2FA2-A627-9FCB-91F5BE57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5196840"/>
                <a:ext cx="10206448" cy="707886"/>
              </a:xfrm>
              <a:prstGeom prst="rect">
                <a:avLst/>
              </a:prstGeom>
              <a:blipFill>
                <a:blip r:embed="rId3"/>
                <a:stretch>
                  <a:fillRect l="-657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9827-1071-20AB-F34F-39E18B0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58167-0DDA-2EE6-5D0C-A34D53C99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be the polynomials with degrees at most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underlying the codewords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By translating every vector, </a:t>
                </a:r>
                <a:r>
                  <a:rPr lang="en-US" altLang="zh-CN" sz="2800" dirty="0" err="1"/>
                  <a:t>w.l.o.g</a:t>
                </a:r>
                <a:r>
                  <a:rPr lang="en-US" altLang="zh-CN" dirty="0"/>
                  <a:t>,</a:t>
                </a:r>
                <a:r>
                  <a:rPr lang="en-US" altLang="zh-CN" sz="2800" dirty="0"/>
                  <a:t> we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err="1"/>
                  <a:t>W.l.o.g</a:t>
                </a:r>
                <a:r>
                  <a:rPr lang="en-US" altLang="zh-CN" sz="2800" dirty="0"/>
                  <a:t>., </a:t>
                </a:r>
                <a:r>
                  <a:rPr lang="en-US" altLang="zh-CN" dirty="0"/>
                  <a:t>assume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dirty="0"/>
                  <a:t>form</a:t>
                </a:r>
                <a:r>
                  <a:rPr lang="en-US" altLang="zh-CN" sz="2800" dirty="0"/>
                  <a:t> a basis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span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The determinant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a non-zero polynomial with degree less than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h𝑘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The determinant has at least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h𝑘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roots 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(hard part)</a:t>
                </a:r>
                <a:r>
                  <a:rPr lang="en-US" altLang="zh-CN" sz="2800" dirty="0"/>
                  <a:t>, leading to a contradiction.</a:t>
                </a:r>
              </a:p>
              <a:p>
                <a:endParaRPr lang="en-US" altLang="zh-CN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58167-0DDA-2EE6-5D0C-A34D53C9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7A2272-297E-E4CA-46E0-C572E996FA9D}"/>
              </a:ext>
            </a:extLst>
          </p:cNvPr>
          <p:cNvSpPr/>
          <p:nvPr/>
        </p:nvSpPr>
        <p:spPr>
          <a:xfrm>
            <a:off x="4334940" y="2967335"/>
            <a:ext cx="3522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7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F7287F-2228-4D47-FF62-82F7958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47" y="2427097"/>
            <a:ext cx="6009649" cy="403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4">
                <a:extLst>
                  <a:ext uri="{FF2B5EF4-FFF2-40B4-BE49-F238E27FC236}">
                    <a16:creationId xmlns:a16="http://schemas.microsoft.com/office/drawing/2014/main" id="{0D439D7F-2AF3-459A-460F-B724DD0B5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4793"/>
                <a:ext cx="10468970" cy="1622717"/>
              </a:xfrm>
            </p:spPr>
            <p:txBody>
              <a:bodyPr>
                <a:normAutofit/>
              </a:bodyPr>
              <a:lstStyle/>
              <a:p>
                <a:pPr defTabSz="457200"/>
                <a:r>
                  <a:rPr lang="en-US" altLang="zh-CN" b="1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Unique decoding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 Find the unique codeword within a Hamming ball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of (relative) 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radius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is the fraction of errors.</a:t>
                </a:r>
              </a:p>
              <a:p>
                <a:pPr defTabSz="457200"/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Can only correct up to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fraction of errors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prstClr val="black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4">
                <a:extLst>
                  <a:ext uri="{FF2B5EF4-FFF2-40B4-BE49-F238E27FC236}">
                    <a16:creationId xmlns:a16="http://schemas.microsoft.com/office/drawing/2014/main" id="{0D439D7F-2AF3-459A-460F-B724DD0B5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4793"/>
                <a:ext cx="10468970" cy="1622717"/>
              </a:xfrm>
              <a:blipFill>
                <a:blip r:embed="rId3"/>
                <a:stretch>
                  <a:fillRect l="-1048" t="-5993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0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376A0D8-4DF9-6289-4143-836E46833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4321"/>
                <a:ext cx="10830636" cy="2278380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Decode from more than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fraction 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of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errors? List decoding!</a:t>
                </a:r>
              </a:p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List decoding: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-list decodable if for any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, the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H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amming ball centered 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of 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radius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contains at most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codewords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prstClr val="black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376A0D8-4DF9-6289-4143-836E46833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4321"/>
                <a:ext cx="10830636" cy="2278380"/>
              </a:xfrm>
              <a:blipFill>
                <a:blip r:embed="rId2"/>
                <a:stretch>
                  <a:fillRect l="-1014" t="-4278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34007AE-3684-3B08-B8F5-02A86164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85" y="2478504"/>
            <a:ext cx="6029626" cy="40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9ECF7-003E-0D76-3534-C42657C30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303" y="2966598"/>
                <a:ext cx="10515600" cy="529590"/>
              </a:xfrm>
            </p:spPr>
            <p:txBody>
              <a:bodyPr>
                <a:normAutofit/>
              </a:bodyPr>
              <a:lstStyle/>
              <a:p>
                <a:pPr defTabSz="457200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is optimal: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9ECF7-003E-0D76-3534-C42657C30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303" y="2966598"/>
                <a:ext cx="10515600" cy="529590"/>
              </a:xfrm>
              <a:blipFill>
                <a:blip r:embed="rId2"/>
                <a:stretch>
                  <a:fillRect l="-812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14EF2FD-68B4-C19F-5FA1-4504DB37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89" y="3533298"/>
            <a:ext cx="7841071" cy="2524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38DD28-86A9-3022-4326-A94AAD2A9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60" y="475028"/>
            <a:ext cx="7924800" cy="23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044F-4261-4481-D18F-BA47CF68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Result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BF23E-E605-BB57-0139-3E35984B0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Question: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Do there exist 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explicit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list decodable codes?</a:t>
                </a:r>
                <a:endParaRPr lang="en-US" altLang="zh-CN" sz="2800" dirty="0">
                  <a:solidFill>
                    <a:srgbClr val="FF0000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chemeClr val="accent1">
                        <a:lumMod val="75000"/>
                      </a:schemeClr>
                    </a:solidFill>
                    <a:latin typeface="Corbel" panose="020B0503020204020204"/>
                    <a:ea typeface="华文楷体" panose="02010600040101010101" pitchFamily="2" charset="-122"/>
                  </a:rPr>
                  <a:t>Answer: </a:t>
                </a:r>
                <a:r>
                  <a:rPr lang="en-US" altLang="zh-CN" sz="2800" dirty="0">
                    <a:latin typeface="Corbel" panose="020B0503020204020204"/>
                    <a:ea typeface="华文楷体" panose="02010600040101010101" pitchFamily="2" charset="-122"/>
                  </a:rPr>
                  <a:t>(Chen</a:t>
                </a:r>
                <a:r>
                  <a:rPr lang="en-US" sz="2800" dirty="0">
                    <a:latin typeface="Corbel" panose="020B0503020204020204"/>
                    <a:ea typeface="华文楷体" panose="02010600040101010101" pitchFamily="2" charset="-122"/>
                  </a:rPr>
                  <a:t>–</a:t>
                </a:r>
                <a:r>
                  <a:rPr lang="en-US" altLang="zh-CN" sz="2800" dirty="0">
                    <a:latin typeface="Corbel" panose="020B0503020204020204"/>
                    <a:ea typeface="华文楷体" panose="02010600040101010101" pitchFamily="2" charset="-122"/>
                  </a:rPr>
                  <a:t>Zhang ’25):</a:t>
                </a:r>
                <a:r>
                  <a:rPr lang="en-US" altLang="zh-CN" dirty="0"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latin typeface="Corbel" panose="020B0503020204020204"/>
                    <a:ea typeface="华文楷体" panose="02010600040101010101" pitchFamily="2" charset="-122"/>
                  </a:rPr>
                  <a:t>Yes, explicit 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folded Reed-Solomon codes </a:t>
                </a:r>
                <a:r>
                  <a:rPr lang="en-US" altLang="zh-CN" sz="2800" dirty="0">
                    <a:latin typeface="Corbel" panose="020B0503020204020204"/>
                    <a:ea typeface="华文楷体" panose="02010600040101010101" pitchFamily="2" charset="-122"/>
                  </a:rPr>
                  <a:t>and 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multiplicity codes </a:t>
                </a:r>
                <a:r>
                  <a:rPr lang="en-US" altLang="zh-CN" sz="2800" dirty="0">
                    <a:latin typeface="Corbel" panose="020B0503020204020204"/>
                    <a:ea typeface="华文楷体" panose="02010600040101010101" pitchFamily="2" charset="-122"/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list decodable.</a:t>
                </a:r>
                <a:endParaRPr lang="en-US" altLang="zh-CN" sz="2800" dirty="0"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BF23E-E605-BB57-0139-3E35984B0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3FA22-552A-9E41-1D27-4F3E9D45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4" y="143522"/>
            <a:ext cx="12192000" cy="65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027935-B9FB-61F2-A36C-92DB5393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97F97-FD74-4543-D130-5B2C2B010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" y="746760"/>
                <a:ext cx="11657907" cy="6217920"/>
              </a:xfrm>
            </p:spPr>
            <p:txBody>
              <a:bodyPr>
                <a:normAutofit/>
              </a:bodyPr>
              <a:lstStyle/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Guruswami-Rudra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(STOC’06): 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(CCC’11),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Guruswami-Wang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(RANDOM’11) : </a:t>
                </a:r>
                <a:endParaRPr lang="en-US" altLang="zh-CN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decodable, 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list in an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dimensional affine subspace.</a:t>
                </a:r>
              </a:p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Dvir-Lovett 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(STOC’12):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Explicit Subcodes of folded RS codes that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Kopparty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RonZewi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-Saraf-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Wootters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(FOCS’18):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and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  <a:endParaRPr lang="en-US" altLang="zh-CN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r>
                  <a:rPr lang="en-US" altLang="zh-CN" sz="24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Tamo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(TIT’24): </a:t>
                </a:r>
              </a:p>
              <a:p>
                <a:pPr marL="0" indent="0" defTabSz="457200"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and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marL="0" indent="0" defTabSz="457200">
                  <a:buNone/>
                </a:pPr>
                <a:endParaRPr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endParaRPr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endParaRPr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97F97-FD74-4543-D130-5B2C2B01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" y="746760"/>
                <a:ext cx="11657907" cy="6217920"/>
              </a:xfrm>
              <a:blipFill>
                <a:blip r:embed="rId2"/>
                <a:stretch>
                  <a:fillRect l="-784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803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Cambria Math</vt:lpstr>
      <vt:lpstr>Corbel</vt:lpstr>
      <vt:lpstr>Office 主题​​</vt:lpstr>
      <vt:lpstr>PowerPoint Presentation</vt:lpstr>
      <vt:lpstr>A code over an alphabet Σ is a subset C⊆Σ^n</vt:lpstr>
      <vt:lpstr>PowerPoint Presentation</vt:lpstr>
      <vt:lpstr>PowerPoint Presentation</vt:lpstr>
      <vt:lpstr>PowerPoint Presentation</vt:lpstr>
      <vt:lpstr>Main Result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Recovery</vt:lpstr>
      <vt:lpstr>PowerPoint Presentation</vt:lpstr>
      <vt:lpstr>Main Result 2</vt:lpstr>
      <vt:lpstr>PowerPoint Presentation</vt:lpstr>
      <vt:lpstr>Proof Sketch of Main Result 1</vt:lpstr>
      <vt:lpstr>PowerPoint Presentation</vt:lpstr>
      <vt:lpstr>PowerPoint Presentation</vt:lpstr>
      <vt:lpstr>PowerPoint Presentation</vt:lpstr>
      <vt:lpstr>Folded Wronskian Matrix</vt:lpstr>
      <vt:lpstr>Proof Sketch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Yeyuan Chen</dc:creator>
  <cp:lastModifiedBy>Zeyu Guo</cp:lastModifiedBy>
  <cp:revision>16</cp:revision>
  <dcterms:created xsi:type="dcterms:W3CDTF">2025-04-24T19:44:41Z</dcterms:created>
  <dcterms:modified xsi:type="dcterms:W3CDTF">2025-06-24T06:07:42Z</dcterms:modified>
</cp:coreProperties>
</file>