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5"/>
  </p:notesMasterIdLst>
  <p:sldIdLst>
    <p:sldId id="279" r:id="rId4"/>
    <p:sldId id="260" r:id="rId6"/>
    <p:sldId id="280" r:id="rId7"/>
    <p:sldId id="457" r:id="rId8"/>
    <p:sldId id="509" r:id="rId9"/>
    <p:sldId id="281" r:id="rId10"/>
    <p:sldId id="494" r:id="rId11"/>
    <p:sldId id="495" r:id="rId12"/>
    <p:sldId id="282" r:id="rId13"/>
    <p:sldId id="496" r:id="rId14"/>
    <p:sldId id="283" r:id="rId15"/>
    <p:sldId id="498" r:id="rId16"/>
    <p:sldId id="499" r:id="rId17"/>
    <p:sldId id="504" r:id="rId18"/>
    <p:sldId id="284" r:id="rId19"/>
    <p:sldId id="502" r:id="rId20"/>
    <p:sldId id="503" r:id="rId21"/>
    <p:sldId id="285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6DF"/>
    <a:srgbClr val="76B6E4"/>
    <a:srgbClr val="2889D2"/>
    <a:srgbClr val="2273B0"/>
    <a:srgbClr val="4B9EDD"/>
    <a:srgbClr val="449BDC"/>
    <a:srgbClr val="247CBE"/>
    <a:srgbClr val="75B6E5"/>
    <a:srgbClr val="489DD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 snapToGrid="0">
      <p:cViewPr varScale="1">
        <p:scale>
          <a:sx n="82" d="100"/>
          <a:sy n="82" d="100"/>
        </p:scale>
        <p:origin x="102" y="87"/>
      </p:cViewPr>
      <p:guideLst>
        <p:guide pos="3839"/>
        <p:guide orient="horz" pos="184"/>
        <p:guide pos="5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7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C93FCA07-E221-46A2-A49F-E55DC9172C3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2FA8E72F-29B2-4426-AC47-4EE001612FF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8E72F-29B2-4426-AC47-4EE001612F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8E72F-29B2-4426-AC47-4EE001612F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8E72F-29B2-4426-AC47-4EE001612F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8E72F-29B2-4426-AC47-4EE001612F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8E72F-29B2-4426-AC47-4EE001612F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8E72F-29B2-4426-AC47-4EE001612F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8E72F-29B2-4426-AC47-4EE001612F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8E72F-29B2-4426-AC47-4EE001612F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967754" y="203079"/>
            <a:ext cx="3097319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请在此处插入标题</a:t>
            </a:r>
            <a:endPara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67754" y="628124"/>
            <a:ext cx="4999293" cy="423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请在此处插入文本内容请在此处插入文本内容</a:t>
            </a:r>
            <a:endParaRPr lang="zh-CN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desk-lamp_329720"/>
          <p:cNvSpPr>
            <a:spLocks noChangeAspect="1"/>
          </p:cNvSpPr>
          <p:nvPr userDrawn="1"/>
        </p:nvSpPr>
        <p:spPr bwMode="auto">
          <a:xfrm>
            <a:off x="349570" y="316522"/>
            <a:ext cx="489800" cy="602389"/>
          </a:xfrm>
          <a:custGeom>
            <a:avLst/>
            <a:gdLst>
              <a:gd name="connsiteX0" fmla="*/ 124294 w 493323"/>
              <a:gd name="connsiteY0" fmla="*/ 569781 h 606722"/>
              <a:gd name="connsiteX1" fmla="*/ 124294 w 493323"/>
              <a:gd name="connsiteY1" fmla="*/ 588252 h 606722"/>
              <a:gd name="connsiteX2" fmla="*/ 327608 w 493323"/>
              <a:gd name="connsiteY2" fmla="*/ 588252 h 606722"/>
              <a:gd name="connsiteX3" fmla="*/ 327608 w 493323"/>
              <a:gd name="connsiteY3" fmla="*/ 569781 h 606722"/>
              <a:gd name="connsiteX4" fmla="*/ 105778 w 493323"/>
              <a:gd name="connsiteY4" fmla="*/ 551399 h 606722"/>
              <a:gd name="connsiteX5" fmla="*/ 346124 w 493323"/>
              <a:gd name="connsiteY5" fmla="*/ 551399 h 606722"/>
              <a:gd name="connsiteX6" fmla="*/ 346124 w 493323"/>
              <a:gd name="connsiteY6" fmla="*/ 606722 h 606722"/>
              <a:gd name="connsiteX7" fmla="*/ 105778 w 493323"/>
              <a:gd name="connsiteY7" fmla="*/ 606722 h 606722"/>
              <a:gd name="connsiteX8" fmla="*/ 390707 w 493323"/>
              <a:gd name="connsiteY8" fmla="*/ 331421 h 606722"/>
              <a:gd name="connsiteX9" fmla="*/ 225880 w 493323"/>
              <a:gd name="connsiteY9" fmla="*/ 496021 h 606722"/>
              <a:gd name="connsiteX10" fmla="*/ 243324 w 493323"/>
              <a:gd name="connsiteY10" fmla="*/ 496021 h 606722"/>
              <a:gd name="connsiteX11" fmla="*/ 399785 w 493323"/>
              <a:gd name="connsiteY11" fmla="*/ 339776 h 606722"/>
              <a:gd name="connsiteX12" fmla="*/ 390707 w 493323"/>
              <a:gd name="connsiteY12" fmla="*/ 331421 h 606722"/>
              <a:gd name="connsiteX13" fmla="*/ 434779 w 493323"/>
              <a:gd name="connsiteY13" fmla="*/ 283750 h 606722"/>
              <a:gd name="connsiteX14" fmla="*/ 425610 w 493323"/>
              <a:gd name="connsiteY14" fmla="*/ 292998 h 606722"/>
              <a:gd name="connsiteX15" fmla="*/ 434779 w 493323"/>
              <a:gd name="connsiteY15" fmla="*/ 302156 h 606722"/>
              <a:gd name="connsiteX16" fmla="*/ 444038 w 493323"/>
              <a:gd name="connsiteY16" fmla="*/ 292998 h 606722"/>
              <a:gd name="connsiteX17" fmla="*/ 434779 w 493323"/>
              <a:gd name="connsiteY17" fmla="*/ 283750 h 606722"/>
              <a:gd name="connsiteX18" fmla="*/ 434779 w 493323"/>
              <a:gd name="connsiteY18" fmla="*/ 265256 h 606722"/>
              <a:gd name="connsiteX19" fmla="*/ 462556 w 493323"/>
              <a:gd name="connsiteY19" fmla="*/ 292998 h 606722"/>
              <a:gd name="connsiteX20" fmla="*/ 434779 w 493323"/>
              <a:gd name="connsiteY20" fmla="*/ 320650 h 606722"/>
              <a:gd name="connsiteX21" fmla="*/ 407092 w 493323"/>
              <a:gd name="connsiteY21" fmla="*/ 292998 h 606722"/>
              <a:gd name="connsiteX22" fmla="*/ 434779 w 493323"/>
              <a:gd name="connsiteY22" fmla="*/ 265256 h 606722"/>
              <a:gd name="connsiteX23" fmla="*/ 434761 w 493323"/>
              <a:gd name="connsiteY23" fmla="*/ 253032 h 606722"/>
              <a:gd name="connsiteX24" fmla="*/ 394712 w 493323"/>
              <a:gd name="connsiteY24" fmla="*/ 293026 h 606722"/>
              <a:gd name="connsiteX25" fmla="*/ 434761 w 493323"/>
              <a:gd name="connsiteY25" fmla="*/ 333021 h 606722"/>
              <a:gd name="connsiteX26" fmla="*/ 474811 w 493323"/>
              <a:gd name="connsiteY26" fmla="*/ 293026 h 606722"/>
              <a:gd name="connsiteX27" fmla="*/ 434761 w 493323"/>
              <a:gd name="connsiteY27" fmla="*/ 253032 h 606722"/>
              <a:gd name="connsiteX28" fmla="*/ 47506 w 493323"/>
              <a:gd name="connsiteY28" fmla="*/ 167522 h 606722"/>
              <a:gd name="connsiteX29" fmla="*/ 60504 w 493323"/>
              <a:gd name="connsiteY29" fmla="*/ 180590 h 606722"/>
              <a:gd name="connsiteX30" fmla="*/ 60504 w 493323"/>
              <a:gd name="connsiteY30" fmla="*/ 216240 h 606722"/>
              <a:gd name="connsiteX31" fmla="*/ 96291 w 493323"/>
              <a:gd name="connsiteY31" fmla="*/ 216240 h 606722"/>
              <a:gd name="connsiteX32" fmla="*/ 109377 w 493323"/>
              <a:gd name="connsiteY32" fmla="*/ 229308 h 606722"/>
              <a:gd name="connsiteX33" fmla="*/ 78397 w 493323"/>
              <a:gd name="connsiteY33" fmla="*/ 242110 h 606722"/>
              <a:gd name="connsiteX34" fmla="*/ 47506 w 493323"/>
              <a:gd name="connsiteY34" fmla="*/ 229308 h 606722"/>
              <a:gd name="connsiteX35" fmla="*/ 47506 w 493323"/>
              <a:gd name="connsiteY35" fmla="*/ 167522 h 606722"/>
              <a:gd name="connsiteX36" fmla="*/ 251957 w 493323"/>
              <a:gd name="connsiteY36" fmla="*/ 100964 h 606722"/>
              <a:gd name="connsiteX37" fmla="*/ 243235 w 493323"/>
              <a:gd name="connsiteY37" fmla="*/ 109674 h 606722"/>
              <a:gd name="connsiteX38" fmla="*/ 389639 w 493323"/>
              <a:gd name="connsiteY38" fmla="*/ 255876 h 606722"/>
              <a:gd name="connsiteX39" fmla="*/ 398361 w 493323"/>
              <a:gd name="connsiteY39" fmla="*/ 247255 h 606722"/>
              <a:gd name="connsiteX40" fmla="*/ 206656 w 493323"/>
              <a:gd name="connsiteY40" fmla="*/ 26130 h 606722"/>
              <a:gd name="connsiteX41" fmla="*/ 165717 w 493323"/>
              <a:gd name="connsiteY41" fmla="*/ 67013 h 606722"/>
              <a:gd name="connsiteX42" fmla="*/ 159754 w 493323"/>
              <a:gd name="connsiteY42" fmla="*/ 64169 h 606722"/>
              <a:gd name="connsiteX43" fmla="*/ 26344 w 493323"/>
              <a:gd name="connsiteY43" fmla="*/ 81144 h 606722"/>
              <a:gd name="connsiteX44" fmla="*/ 198646 w 493323"/>
              <a:gd name="connsiteY44" fmla="*/ 253209 h 606722"/>
              <a:gd name="connsiteX45" fmla="*/ 215645 w 493323"/>
              <a:gd name="connsiteY45" fmla="*/ 119983 h 606722"/>
              <a:gd name="connsiteX46" fmla="*/ 212708 w 493323"/>
              <a:gd name="connsiteY46" fmla="*/ 114029 h 606722"/>
              <a:gd name="connsiteX47" fmla="*/ 253737 w 493323"/>
              <a:gd name="connsiteY47" fmla="*/ 73056 h 606722"/>
              <a:gd name="connsiteX48" fmla="*/ 206656 w 493323"/>
              <a:gd name="connsiteY48" fmla="*/ 0 h 606722"/>
              <a:gd name="connsiteX49" fmla="*/ 279903 w 493323"/>
              <a:gd name="connsiteY49" fmla="*/ 73056 h 606722"/>
              <a:gd name="connsiteX50" fmla="*/ 264951 w 493323"/>
              <a:gd name="connsiteY50" fmla="*/ 87988 h 606722"/>
              <a:gd name="connsiteX51" fmla="*/ 415182 w 493323"/>
              <a:gd name="connsiteY51" fmla="*/ 237923 h 606722"/>
              <a:gd name="connsiteX52" fmla="*/ 434761 w 493323"/>
              <a:gd name="connsiteY52" fmla="*/ 234545 h 606722"/>
              <a:gd name="connsiteX53" fmla="*/ 493323 w 493323"/>
              <a:gd name="connsiteY53" fmla="*/ 293026 h 606722"/>
              <a:gd name="connsiteX54" fmla="*/ 434761 w 493323"/>
              <a:gd name="connsiteY54" fmla="*/ 351418 h 606722"/>
              <a:gd name="connsiteX55" fmla="*/ 416962 w 493323"/>
              <a:gd name="connsiteY55" fmla="*/ 348663 h 606722"/>
              <a:gd name="connsiteX56" fmla="*/ 269490 w 493323"/>
              <a:gd name="connsiteY56" fmla="*/ 496021 h 606722"/>
              <a:gd name="connsiteX57" fmla="*/ 302954 w 493323"/>
              <a:gd name="connsiteY57" fmla="*/ 496021 h 606722"/>
              <a:gd name="connsiteX58" fmla="*/ 302954 w 493323"/>
              <a:gd name="connsiteY58" fmla="*/ 536015 h 606722"/>
              <a:gd name="connsiteX59" fmla="*/ 284531 w 493323"/>
              <a:gd name="connsiteY59" fmla="*/ 536015 h 606722"/>
              <a:gd name="connsiteX60" fmla="*/ 284531 w 493323"/>
              <a:gd name="connsiteY60" fmla="*/ 514418 h 606722"/>
              <a:gd name="connsiteX61" fmla="*/ 167497 w 493323"/>
              <a:gd name="connsiteY61" fmla="*/ 514418 h 606722"/>
              <a:gd name="connsiteX62" fmla="*/ 167497 w 493323"/>
              <a:gd name="connsiteY62" fmla="*/ 536015 h 606722"/>
              <a:gd name="connsiteX63" fmla="*/ 148985 w 493323"/>
              <a:gd name="connsiteY63" fmla="*/ 536015 h 606722"/>
              <a:gd name="connsiteX64" fmla="*/ 148985 w 493323"/>
              <a:gd name="connsiteY64" fmla="*/ 496021 h 606722"/>
              <a:gd name="connsiteX65" fmla="*/ 199714 w 493323"/>
              <a:gd name="connsiteY65" fmla="*/ 496021 h 606722"/>
              <a:gd name="connsiteX66" fmla="*/ 380739 w 493323"/>
              <a:gd name="connsiteY66" fmla="*/ 315246 h 606722"/>
              <a:gd name="connsiteX67" fmla="*/ 376289 w 493323"/>
              <a:gd name="connsiteY67" fmla="*/ 293026 h 606722"/>
              <a:gd name="connsiteX68" fmla="*/ 380027 w 493323"/>
              <a:gd name="connsiteY68" fmla="*/ 272407 h 606722"/>
              <a:gd name="connsiteX69" fmla="*/ 240654 w 493323"/>
              <a:gd name="connsiteY69" fmla="*/ 133226 h 606722"/>
              <a:gd name="connsiteX70" fmla="*/ 205410 w 493323"/>
              <a:gd name="connsiteY70" fmla="*/ 273029 h 606722"/>
              <a:gd name="connsiteX71" fmla="*/ 198824 w 493323"/>
              <a:gd name="connsiteY71" fmla="*/ 279517 h 606722"/>
              <a:gd name="connsiteX72" fmla="*/ 0 w 493323"/>
              <a:gd name="connsiteY72" fmla="*/ 80878 h 606722"/>
              <a:gd name="connsiteX73" fmla="*/ 6497 w 493323"/>
              <a:gd name="connsiteY73" fmla="*/ 74390 h 606722"/>
              <a:gd name="connsiteX74" fmla="*/ 161890 w 493323"/>
              <a:gd name="connsiteY74" fmla="*/ 4479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93323" h="606722">
                <a:moveTo>
                  <a:pt x="124294" y="569781"/>
                </a:moveTo>
                <a:lnTo>
                  <a:pt x="124294" y="588252"/>
                </a:lnTo>
                <a:lnTo>
                  <a:pt x="327608" y="588252"/>
                </a:lnTo>
                <a:lnTo>
                  <a:pt x="327608" y="569781"/>
                </a:lnTo>
                <a:close/>
                <a:moveTo>
                  <a:pt x="105778" y="551399"/>
                </a:moveTo>
                <a:lnTo>
                  <a:pt x="346124" y="551399"/>
                </a:lnTo>
                <a:lnTo>
                  <a:pt x="346124" y="606722"/>
                </a:lnTo>
                <a:lnTo>
                  <a:pt x="105778" y="606722"/>
                </a:lnTo>
                <a:close/>
                <a:moveTo>
                  <a:pt x="390707" y="331421"/>
                </a:moveTo>
                <a:lnTo>
                  <a:pt x="225880" y="496021"/>
                </a:lnTo>
                <a:lnTo>
                  <a:pt x="243324" y="496021"/>
                </a:lnTo>
                <a:lnTo>
                  <a:pt x="399785" y="339776"/>
                </a:lnTo>
                <a:cubicBezTo>
                  <a:pt x="396492" y="337287"/>
                  <a:pt x="393466" y="334443"/>
                  <a:pt x="390707" y="331421"/>
                </a:cubicBezTo>
                <a:close/>
                <a:moveTo>
                  <a:pt x="434779" y="283750"/>
                </a:moveTo>
                <a:cubicBezTo>
                  <a:pt x="429705" y="283750"/>
                  <a:pt x="425610" y="287841"/>
                  <a:pt x="425610" y="292998"/>
                </a:cubicBezTo>
                <a:cubicBezTo>
                  <a:pt x="425610" y="298066"/>
                  <a:pt x="429705" y="302156"/>
                  <a:pt x="434779" y="302156"/>
                </a:cubicBezTo>
                <a:cubicBezTo>
                  <a:pt x="439943" y="302156"/>
                  <a:pt x="444038" y="298066"/>
                  <a:pt x="444038" y="292998"/>
                </a:cubicBezTo>
                <a:cubicBezTo>
                  <a:pt x="444038" y="287841"/>
                  <a:pt x="439943" y="283750"/>
                  <a:pt x="434779" y="283750"/>
                </a:cubicBezTo>
                <a:close/>
                <a:moveTo>
                  <a:pt x="434779" y="265256"/>
                </a:moveTo>
                <a:cubicBezTo>
                  <a:pt x="450092" y="265256"/>
                  <a:pt x="462556" y="277704"/>
                  <a:pt x="462556" y="292998"/>
                </a:cubicBezTo>
                <a:cubicBezTo>
                  <a:pt x="462556" y="308202"/>
                  <a:pt x="450092" y="320650"/>
                  <a:pt x="434779" y="320650"/>
                </a:cubicBezTo>
                <a:cubicBezTo>
                  <a:pt x="419556" y="320650"/>
                  <a:pt x="407092" y="308202"/>
                  <a:pt x="407092" y="292998"/>
                </a:cubicBezTo>
                <a:cubicBezTo>
                  <a:pt x="407092" y="277704"/>
                  <a:pt x="419556" y="265256"/>
                  <a:pt x="434779" y="265256"/>
                </a:cubicBezTo>
                <a:close/>
                <a:moveTo>
                  <a:pt x="434761" y="253032"/>
                </a:moveTo>
                <a:cubicBezTo>
                  <a:pt x="412690" y="253032"/>
                  <a:pt x="394712" y="270985"/>
                  <a:pt x="394712" y="293026"/>
                </a:cubicBezTo>
                <a:cubicBezTo>
                  <a:pt x="394712" y="315068"/>
                  <a:pt x="412690" y="333021"/>
                  <a:pt x="434761" y="333021"/>
                </a:cubicBezTo>
                <a:cubicBezTo>
                  <a:pt x="456833" y="333021"/>
                  <a:pt x="474811" y="315068"/>
                  <a:pt x="474811" y="293026"/>
                </a:cubicBezTo>
                <a:cubicBezTo>
                  <a:pt x="474811" y="270985"/>
                  <a:pt x="456922" y="253032"/>
                  <a:pt x="434761" y="253032"/>
                </a:cubicBezTo>
                <a:close/>
                <a:moveTo>
                  <a:pt x="47506" y="167522"/>
                </a:moveTo>
                <a:lnTo>
                  <a:pt x="60504" y="180590"/>
                </a:lnTo>
                <a:cubicBezTo>
                  <a:pt x="50711" y="190369"/>
                  <a:pt x="50711" y="206372"/>
                  <a:pt x="60504" y="216240"/>
                </a:cubicBezTo>
                <a:cubicBezTo>
                  <a:pt x="70385" y="226108"/>
                  <a:pt x="86409" y="226108"/>
                  <a:pt x="96291" y="216240"/>
                </a:cubicBezTo>
                <a:lnTo>
                  <a:pt x="109377" y="229308"/>
                </a:lnTo>
                <a:cubicBezTo>
                  <a:pt x="100831" y="237843"/>
                  <a:pt x="89614" y="242110"/>
                  <a:pt x="78397" y="242110"/>
                </a:cubicBezTo>
                <a:cubicBezTo>
                  <a:pt x="67180" y="242110"/>
                  <a:pt x="55963" y="237843"/>
                  <a:pt x="47506" y="229308"/>
                </a:cubicBezTo>
                <a:cubicBezTo>
                  <a:pt x="30414" y="212239"/>
                  <a:pt x="30414" y="184502"/>
                  <a:pt x="47506" y="167522"/>
                </a:cubicBezTo>
                <a:close/>
                <a:moveTo>
                  <a:pt x="251957" y="100964"/>
                </a:moveTo>
                <a:lnTo>
                  <a:pt x="243235" y="109674"/>
                </a:lnTo>
                <a:lnTo>
                  <a:pt x="389639" y="255876"/>
                </a:lnTo>
                <a:cubicBezTo>
                  <a:pt x="392220" y="252765"/>
                  <a:pt x="395157" y="249832"/>
                  <a:pt x="398361" y="247255"/>
                </a:cubicBezTo>
                <a:close/>
                <a:moveTo>
                  <a:pt x="206656" y="26130"/>
                </a:moveTo>
                <a:lnTo>
                  <a:pt x="165717" y="67013"/>
                </a:lnTo>
                <a:lnTo>
                  <a:pt x="159754" y="64169"/>
                </a:lnTo>
                <a:cubicBezTo>
                  <a:pt x="115610" y="42572"/>
                  <a:pt x="63189" y="49504"/>
                  <a:pt x="26344" y="81144"/>
                </a:cubicBezTo>
                <a:lnTo>
                  <a:pt x="198646" y="253209"/>
                </a:lnTo>
                <a:cubicBezTo>
                  <a:pt x="230241" y="216414"/>
                  <a:pt x="237272" y="163977"/>
                  <a:pt x="215645" y="119983"/>
                </a:cubicBezTo>
                <a:lnTo>
                  <a:pt x="212708" y="114029"/>
                </a:lnTo>
                <a:lnTo>
                  <a:pt x="253737" y="73056"/>
                </a:lnTo>
                <a:close/>
                <a:moveTo>
                  <a:pt x="206656" y="0"/>
                </a:moveTo>
                <a:lnTo>
                  <a:pt x="279903" y="73056"/>
                </a:lnTo>
                <a:lnTo>
                  <a:pt x="264951" y="87988"/>
                </a:lnTo>
                <a:lnTo>
                  <a:pt x="415182" y="237923"/>
                </a:lnTo>
                <a:cubicBezTo>
                  <a:pt x="421323" y="235790"/>
                  <a:pt x="427909" y="234545"/>
                  <a:pt x="434761" y="234545"/>
                </a:cubicBezTo>
                <a:cubicBezTo>
                  <a:pt x="467068" y="234545"/>
                  <a:pt x="493323" y="260764"/>
                  <a:pt x="493323" y="293026"/>
                </a:cubicBezTo>
                <a:cubicBezTo>
                  <a:pt x="493323" y="325200"/>
                  <a:pt x="467068" y="351418"/>
                  <a:pt x="434761" y="351418"/>
                </a:cubicBezTo>
                <a:cubicBezTo>
                  <a:pt x="428621" y="351418"/>
                  <a:pt x="422569" y="350441"/>
                  <a:pt x="416962" y="348663"/>
                </a:cubicBezTo>
                <a:lnTo>
                  <a:pt x="269490" y="496021"/>
                </a:lnTo>
                <a:lnTo>
                  <a:pt x="302954" y="496021"/>
                </a:lnTo>
                <a:lnTo>
                  <a:pt x="302954" y="536015"/>
                </a:lnTo>
                <a:lnTo>
                  <a:pt x="284531" y="536015"/>
                </a:lnTo>
                <a:lnTo>
                  <a:pt x="284531" y="514418"/>
                </a:lnTo>
                <a:lnTo>
                  <a:pt x="167497" y="514418"/>
                </a:lnTo>
                <a:lnTo>
                  <a:pt x="167497" y="536015"/>
                </a:lnTo>
                <a:lnTo>
                  <a:pt x="148985" y="536015"/>
                </a:lnTo>
                <a:lnTo>
                  <a:pt x="148985" y="496021"/>
                </a:lnTo>
                <a:lnTo>
                  <a:pt x="199714" y="496021"/>
                </a:lnTo>
                <a:lnTo>
                  <a:pt x="380739" y="315246"/>
                </a:lnTo>
                <a:cubicBezTo>
                  <a:pt x="377891" y="308402"/>
                  <a:pt x="376289" y="300848"/>
                  <a:pt x="376289" y="293026"/>
                </a:cubicBezTo>
                <a:cubicBezTo>
                  <a:pt x="376289" y="285739"/>
                  <a:pt x="377624" y="278806"/>
                  <a:pt x="380027" y="272407"/>
                </a:cubicBezTo>
                <a:lnTo>
                  <a:pt x="240654" y="133226"/>
                </a:lnTo>
                <a:cubicBezTo>
                  <a:pt x="255428" y="182197"/>
                  <a:pt x="242434" y="236056"/>
                  <a:pt x="205410" y="273029"/>
                </a:cubicBezTo>
                <a:lnTo>
                  <a:pt x="198824" y="279517"/>
                </a:lnTo>
                <a:lnTo>
                  <a:pt x="0" y="80878"/>
                </a:lnTo>
                <a:lnTo>
                  <a:pt x="6497" y="74390"/>
                </a:lnTo>
                <a:cubicBezTo>
                  <a:pt x="47437" y="33506"/>
                  <a:pt x="109113" y="21952"/>
                  <a:pt x="161890" y="4479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 userDrawn="1"/>
        </p:nvGrpSpPr>
        <p:grpSpPr>
          <a:xfrm>
            <a:off x="325464" y="250584"/>
            <a:ext cx="4244485" cy="478729"/>
            <a:chOff x="325464" y="250584"/>
            <a:chExt cx="4244485" cy="478729"/>
          </a:xfrm>
        </p:grpSpPr>
        <p:sp>
          <p:nvSpPr>
            <p:cNvPr id="35" name="文本框 34"/>
            <p:cNvSpPr txBox="1"/>
            <p:nvPr/>
          </p:nvSpPr>
          <p:spPr>
            <a:xfrm>
              <a:off x="837695" y="329203"/>
              <a:ext cx="37322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01   </a:t>
              </a:r>
              <a:r>
                <a:rPr lang="zh-CN" alt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研究背景与意义</a:t>
              </a:r>
              <a:endPara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desk-lamp_329720"/>
            <p:cNvSpPr>
              <a:spLocks noChangeAspect="1"/>
            </p:cNvSpPr>
            <p:nvPr/>
          </p:nvSpPr>
          <p:spPr bwMode="auto">
            <a:xfrm>
              <a:off x="325464" y="250584"/>
              <a:ext cx="357248" cy="439368"/>
            </a:xfrm>
            <a:custGeom>
              <a:avLst/>
              <a:gdLst>
                <a:gd name="connsiteX0" fmla="*/ 124294 w 493323"/>
                <a:gd name="connsiteY0" fmla="*/ 569781 h 606722"/>
                <a:gd name="connsiteX1" fmla="*/ 124294 w 493323"/>
                <a:gd name="connsiteY1" fmla="*/ 588252 h 606722"/>
                <a:gd name="connsiteX2" fmla="*/ 327608 w 493323"/>
                <a:gd name="connsiteY2" fmla="*/ 588252 h 606722"/>
                <a:gd name="connsiteX3" fmla="*/ 327608 w 493323"/>
                <a:gd name="connsiteY3" fmla="*/ 569781 h 606722"/>
                <a:gd name="connsiteX4" fmla="*/ 105778 w 493323"/>
                <a:gd name="connsiteY4" fmla="*/ 551399 h 606722"/>
                <a:gd name="connsiteX5" fmla="*/ 346124 w 493323"/>
                <a:gd name="connsiteY5" fmla="*/ 551399 h 606722"/>
                <a:gd name="connsiteX6" fmla="*/ 346124 w 493323"/>
                <a:gd name="connsiteY6" fmla="*/ 606722 h 606722"/>
                <a:gd name="connsiteX7" fmla="*/ 105778 w 493323"/>
                <a:gd name="connsiteY7" fmla="*/ 606722 h 606722"/>
                <a:gd name="connsiteX8" fmla="*/ 390707 w 493323"/>
                <a:gd name="connsiteY8" fmla="*/ 331421 h 606722"/>
                <a:gd name="connsiteX9" fmla="*/ 225880 w 493323"/>
                <a:gd name="connsiteY9" fmla="*/ 496021 h 606722"/>
                <a:gd name="connsiteX10" fmla="*/ 243324 w 493323"/>
                <a:gd name="connsiteY10" fmla="*/ 496021 h 606722"/>
                <a:gd name="connsiteX11" fmla="*/ 399785 w 493323"/>
                <a:gd name="connsiteY11" fmla="*/ 339776 h 606722"/>
                <a:gd name="connsiteX12" fmla="*/ 390707 w 493323"/>
                <a:gd name="connsiteY12" fmla="*/ 331421 h 606722"/>
                <a:gd name="connsiteX13" fmla="*/ 434779 w 493323"/>
                <a:gd name="connsiteY13" fmla="*/ 283750 h 606722"/>
                <a:gd name="connsiteX14" fmla="*/ 425610 w 493323"/>
                <a:gd name="connsiteY14" fmla="*/ 292998 h 606722"/>
                <a:gd name="connsiteX15" fmla="*/ 434779 w 493323"/>
                <a:gd name="connsiteY15" fmla="*/ 302156 h 606722"/>
                <a:gd name="connsiteX16" fmla="*/ 444038 w 493323"/>
                <a:gd name="connsiteY16" fmla="*/ 292998 h 606722"/>
                <a:gd name="connsiteX17" fmla="*/ 434779 w 493323"/>
                <a:gd name="connsiteY17" fmla="*/ 283750 h 606722"/>
                <a:gd name="connsiteX18" fmla="*/ 434779 w 493323"/>
                <a:gd name="connsiteY18" fmla="*/ 265256 h 606722"/>
                <a:gd name="connsiteX19" fmla="*/ 462556 w 493323"/>
                <a:gd name="connsiteY19" fmla="*/ 292998 h 606722"/>
                <a:gd name="connsiteX20" fmla="*/ 434779 w 493323"/>
                <a:gd name="connsiteY20" fmla="*/ 320650 h 606722"/>
                <a:gd name="connsiteX21" fmla="*/ 407092 w 493323"/>
                <a:gd name="connsiteY21" fmla="*/ 292998 h 606722"/>
                <a:gd name="connsiteX22" fmla="*/ 434779 w 493323"/>
                <a:gd name="connsiteY22" fmla="*/ 265256 h 606722"/>
                <a:gd name="connsiteX23" fmla="*/ 434761 w 493323"/>
                <a:gd name="connsiteY23" fmla="*/ 253032 h 606722"/>
                <a:gd name="connsiteX24" fmla="*/ 394712 w 493323"/>
                <a:gd name="connsiteY24" fmla="*/ 293026 h 606722"/>
                <a:gd name="connsiteX25" fmla="*/ 434761 w 493323"/>
                <a:gd name="connsiteY25" fmla="*/ 333021 h 606722"/>
                <a:gd name="connsiteX26" fmla="*/ 474811 w 493323"/>
                <a:gd name="connsiteY26" fmla="*/ 293026 h 606722"/>
                <a:gd name="connsiteX27" fmla="*/ 434761 w 493323"/>
                <a:gd name="connsiteY27" fmla="*/ 253032 h 606722"/>
                <a:gd name="connsiteX28" fmla="*/ 47506 w 493323"/>
                <a:gd name="connsiteY28" fmla="*/ 167522 h 606722"/>
                <a:gd name="connsiteX29" fmla="*/ 60504 w 493323"/>
                <a:gd name="connsiteY29" fmla="*/ 180590 h 606722"/>
                <a:gd name="connsiteX30" fmla="*/ 60504 w 493323"/>
                <a:gd name="connsiteY30" fmla="*/ 216240 h 606722"/>
                <a:gd name="connsiteX31" fmla="*/ 96291 w 493323"/>
                <a:gd name="connsiteY31" fmla="*/ 216240 h 606722"/>
                <a:gd name="connsiteX32" fmla="*/ 109377 w 493323"/>
                <a:gd name="connsiteY32" fmla="*/ 229308 h 606722"/>
                <a:gd name="connsiteX33" fmla="*/ 78397 w 493323"/>
                <a:gd name="connsiteY33" fmla="*/ 242110 h 606722"/>
                <a:gd name="connsiteX34" fmla="*/ 47506 w 493323"/>
                <a:gd name="connsiteY34" fmla="*/ 229308 h 606722"/>
                <a:gd name="connsiteX35" fmla="*/ 47506 w 493323"/>
                <a:gd name="connsiteY35" fmla="*/ 167522 h 606722"/>
                <a:gd name="connsiteX36" fmla="*/ 251957 w 493323"/>
                <a:gd name="connsiteY36" fmla="*/ 100964 h 606722"/>
                <a:gd name="connsiteX37" fmla="*/ 243235 w 493323"/>
                <a:gd name="connsiteY37" fmla="*/ 109674 h 606722"/>
                <a:gd name="connsiteX38" fmla="*/ 389639 w 493323"/>
                <a:gd name="connsiteY38" fmla="*/ 255876 h 606722"/>
                <a:gd name="connsiteX39" fmla="*/ 398361 w 493323"/>
                <a:gd name="connsiteY39" fmla="*/ 247255 h 606722"/>
                <a:gd name="connsiteX40" fmla="*/ 206656 w 493323"/>
                <a:gd name="connsiteY40" fmla="*/ 26130 h 606722"/>
                <a:gd name="connsiteX41" fmla="*/ 165717 w 493323"/>
                <a:gd name="connsiteY41" fmla="*/ 67013 h 606722"/>
                <a:gd name="connsiteX42" fmla="*/ 159754 w 493323"/>
                <a:gd name="connsiteY42" fmla="*/ 64169 h 606722"/>
                <a:gd name="connsiteX43" fmla="*/ 26344 w 493323"/>
                <a:gd name="connsiteY43" fmla="*/ 81144 h 606722"/>
                <a:gd name="connsiteX44" fmla="*/ 198646 w 493323"/>
                <a:gd name="connsiteY44" fmla="*/ 253209 h 606722"/>
                <a:gd name="connsiteX45" fmla="*/ 215645 w 493323"/>
                <a:gd name="connsiteY45" fmla="*/ 119983 h 606722"/>
                <a:gd name="connsiteX46" fmla="*/ 212708 w 493323"/>
                <a:gd name="connsiteY46" fmla="*/ 114029 h 606722"/>
                <a:gd name="connsiteX47" fmla="*/ 253737 w 493323"/>
                <a:gd name="connsiteY47" fmla="*/ 73056 h 606722"/>
                <a:gd name="connsiteX48" fmla="*/ 206656 w 493323"/>
                <a:gd name="connsiteY48" fmla="*/ 0 h 606722"/>
                <a:gd name="connsiteX49" fmla="*/ 279903 w 493323"/>
                <a:gd name="connsiteY49" fmla="*/ 73056 h 606722"/>
                <a:gd name="connsiteX50" fmla="*/ 264951 w 493323"/>
                <a:gd name="connsiteY50" fmla="*/ 87988 h 606722"/>
                <a:gd name="connsiteX51" fmla="*/ 415182 w 493323"/>
                <a:gd name="connsiteY51" fmla="*/ 237923 h 606722"/>
                <a:gd name="connsiteX52" fmla="*/ 434761 w 493323"/>
                <a:gd name="connsiteY52" fmla="*/ 234545 h 606722"/>
                <a:gd name="connsiteX53" fmla="*/ 493323 w 493323"/>
                <a:gd name="connsiteY53" fmla="*/ 293026 h 606722"/>
                <a:gd name="connsiteX54" fmla="*/ 434761 w 493323"/>
                <a:gd name="connsiteY54" fmla="*/ 351418 h 606722"/>
                <a:gd name="connsiteX55" fmla="*/ 416962 w 493323"/>
                <a:gd name="connsiteY55" fmla="*/ 348663 h 606722"/>
                <a:gd name="connsiteX56" fmla="*/ 269490 w 493323"/>
                <a:gd name="connsiteY56" fmla="*/ 496021 h 606722"/>
                <a:gd name="connsiteX57" fmla="*/ 302954 w 493323"/>
                <a:gd name="connsiteY57" fmla="*/ 496021 h 606722"/>
                <a:gd name="connsiteX58" fmla="*/ 302954 w 493323"/>
                <a:gd name="connsiteY58" fmla="*/ 536015 h 606722"/>
                <a:gd name="connsiteX59" fmla="*/ 284531 w 493323"/>
                <a:gd name="connsiteY59" fmla="*/ 536015 h 606722"/>
                <a:gd name="connsiteX60" fmla="*/ 284531 w 493323"/>
                <a:gd name="connsiteY60" fmla="*/ 514418 h 606722"/>
                <a:gd name="connsiteX61" fmla="*/ 167497 w 493323"/>
                <a:gd name="connsiteY61" fmla="*/ 514418 h 606722"/>
                <a:gd name="connsiteX62" fmla="*/ 167497 w 493323"/>
                <a:gd name="connsiteY62" fmla="*/ 536015 h 606722"/>
                <a:gd name="connsiteX63" fmla="*/ 148985 w 493323"/>
                <a:gd name="connsiteY63" fmla="*/ 536015 h 606722"/>
                <a:gd name="connsiteX64" fmla="*/ 148985 w 493323"/>
                <a:gd name="connsiteY64" fmla="*/ 496021 h 606722"/>
                <a:gd name="connsiteX65" fmla="*/ 199714 w 493323"/>
                <a:gd name="connsiteY65" fmla="*/ 496021 h 606722"/>
                <a:gd name="connsiteX66" fmla="*/ 380739 w 493323"/>
                <a:gd name="connsiteY66" fmla="*/ 315246 h 606722"/>
                <a:gd name="connsiteX67" fmla="*/ 376289 w 493323"/>
                <a:gd name="connsiteY67" fmla="*/ 293026 h 606722"/>
                <a:gd name="connsiteX68" fmla="*/ 380027 w 493323"/>
                <a:gd name="connsiteY68" fmla="*/ 272407 h 606722"/>
                <a:gd name="connsiteX69" fmla="*/ 240654 w 493323"/>
                <a:gd name="connsiteY69" fmla="*/ 133226 h 606722"/>
                <a:gd name="connsiteX70" fmla="*/ 205410 w 493323"/>
                <a:gd name="connsiteY70" fmla="*/ 273029 h 606722"/>
                <a:gd name="connsiteX71" fmla="*/ 198824 w 493323"/>
                <a:gd name="connsiteY71" fmla="*/ 279517 h 606722"/>
                <a:gd name="connsiteX72" fmla="*/ 0 w 493323"/>
                <a:gd name="connsiteY72" fmla="*/ 80878 h 606722"/>
                <a:gd name="connsiteX73" fmla="*/ 6497 w 493323"/>
                <a:gd name="connsiteY73" fmla="*/ 74390 h 606722"/>
                <a:gd name="connsiteX74" fmla="*/ 161890 w 493323"/>
                <a:gd name="connsiteY74" fmla="*/ 4479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93323" h="606722">
                  <a:moveTo>
                    <a:pt x="124294" y="569781"/>
                  </a:moveTo>
                  <a:lnTo>
                    <a:pt x="124294" y="588252"/>
                  </a:lnTo>
                  <a:lnTo>
                    <a:pt x="327608" y="588252"/>
                  </a:lnTo>
                  <a:lnTo>
                    <a:pt x="327608" y="569781"/>
                  </a:lnTo>
                  <a:close/>
                  <a:moveTo>
                    <a:pt x="105778" y="551399"/>
                  </a:moveTo>
                  <a:lnTo>
                    <a:pt x="346124" y="551399"/>
                  </a:lnTo>
                  <a:lnTo>
                    <a:pt x="346124" y="606722"/>
                  </a:lnTo>
                  <a:lnTo>
                    <a:pt x="105778" y="606722"/>
                  </a:lnTo>
                  <a:close/>
                  <a:moveTo>
                    <a:pt x="390707" y="331421"/>
                  </a:moveTo>
                  <a:lnTo>
                    <a:pt x="225880" y="496021"/>
                  </a:lnTo>
                  <a:lnTo>
                    <a:pt x="243324" y="496021"/>
                  </a:lnTo>
                  <a:lnTo>
                    <a:pt x="399785" y="339776"/>
                  </a:lnTo>
                  <a:cubicBezTo>
                    <a:pt x="396492" y="337287"/>
                    <a:pt x="393466" y="334443"/>
                    <a:pt x="390707" y="331421"/>
                  </a:cubicBezTo>
                  <a:close/>
                  <a:moveTo>
                    <a:pt x="434779" y="283750"/>
                  </a:moveTo>
                  <a:cubicBezTo>
                    <a:pt x="429705" y="283750"/>
                    <a:pt x="425610" y="287841"/>
                    <a:pt x="425610" y="292998"/>
                  </a:cubicBezTo>
                  <a:cubicBezTo>
                    <a:pt x="425610" y="298066"/>
                    <a:pt x="429705" y="302156"/>
                    <a:pt x="434779" y="302156"/>
                  </a:cubicBezTo>
                  <a:cubicBezTo>
                    <a:pt x="439943" y="302156"/>
                    <a:pt x="444038" y="298066"/>
                    <a:pt x="444038" y="292998"/>
                  </a:cubicBezTo>
                  <a:cubicBezTo>
                    <a:pt x="444038" y="287841"/>
                    <a:pt x="439943" y="283750"/>
                    <a:pt x="434779" y="283750"/>
                  </a:cubicBezTo>
                  <a:close/>
                  <a:moveTo>
                    <a:pt x="434779" y="265256"/>
                  </a:moveTo>
                  <a:cubicBezTo>
                    <a:pt x="450092" y="265256"/>
                    <a:pt x="462556" y="277704"/>
                    <a:pt x="462556" y="292998"/>
                  </a:cubicBezTo>
                  <a:cubicBezTo>
                    <a:pt x="462556" y="308202"/>
                    <a:pt x="450092" y="320650"/>
                    <a:pt x="434779" y="320650"/>
                  </a:cubicBezTo>
                  <a:cubicBezTo>
                    <a:pt x="419556" y="320650"/>
                    <a:pt x="407092" y="308202"/>
                    <a:pt x="407092" y="292998"/>
                  </a:cubicBezTo>
                  <a:cubicBezTo>
                    <a:pt x="407092" y="277704"/>
                    <a:pt x="419556" y="265256"/>
                    <a:pt x="434779" y="265256"/>
                  </a:cubicBezTo>
                  <a:close/>
                  <a:moveTo>
                    <a:pt x="434761" y="253032"/>
                  </a:moveTo>
                  <a:cubicBezTo>
                    <a:pt x="412690" y="253032"/>
                    <a:pt x="394712" y="270985"/>
                    <a:pt x="394712" y="293026"/>
                  </a:cubicBezTo>
                  <a:cubicBezTo>
                    <a:pt x="394712" y="315068"/>
                    <a:pt x="412690" y="333021"/>
                    <a:pt x="434761" y="333021"/>
                  </a:cubicBezTo>
                  <a:cubicBezTo>
                    <a:pt x="456833" y="333021"/>
                    <a:pt x="474811" y="315068"/>
                    <a:pt x="474811" y="293026"/>
                  </a:cubicBezTo>
                  <a:cubicBezTo>
                    <a:pt x="474811" y="270985"/>
                    <a:pt x="456922" y="253032"/>
                    <a:pt x="434761" y="253032"/>
                  </a:cubicBezTo>
                  <a:close/>
                  <a:moveTo>
                    <a:pt x="47506" y="167522"/>
                  </a:moveTo>
                  <a:lnTo>
                    <a:pt x="60504" y="180590"/>
                  </a:lnTo>
                  <a:cubicBezTo>
                    <a:pt x="50711" y="190369"/>
                    <a:pt x="50711" y="206372"/>
                    <a:pt x="60504" y="216240"/>
                  </a:cubicBezTo>
                  <a:cubicBezTo>
                    <a:pt x="70385" y="226108"/>
                    <a:pt x="86409" y="226108"/>
                    <a:pt x="96291" y="216240"/>
                  </a:cubicBezTo>
                  <a:lnTo>
                    <a:pt x="109377" y="229308"/>
                  </a:lnTo>
                  <a:cubicBezTo>
                    <a:pt x="100831" y="237843"/>
                    <a:pt x="89614" y="242110"/>
                    <a:pt x="78397" y="242110"/>
                  </a:cubicBezTo>
                  <a:cubicBezTo>
                    <a:pt x="67180" y="242110"/>
                    <a:pt x="55963" y="237843"/>
                    <a:pt x="47506" y="229308"/>
                  </a:cubicBezTo>
                  <a:cubicBezTo>
                    <a:pt x="30414" y="212239"/>
                    <a:pt x="30414" y="184502"/>
                    <a:pt x="47506" y="167522"/>
                  </a:cubicBezTo>
                  <a:close/>
                  <a:moveTo>
                    <a:pt x="251957" y="100964"/>
                  </a:moveTo>
                  <a:lnTo>
                    <a:pt x="243235" y="109674"/>
                  </a:lnTo>
                  <a:lnTo>
                    <a:pt x="389639" y="255876"/>
                  </a:lnTo>
                  <a:cubicBezTo>
                    <a:pt x="392220" y="252765"/>
                    <a:pt x="395157" y="249832"/>
                    <a:pt x="398361" y="247255"/>
                  </a:cubicBezTo>
                  <a:close/>
                  <a:moveTo>
                    <a:pt x="206656" y="26130"/>
                  </a:moveTo>
                  <a:lnTo>
                    <a:pt x="165717" y="67013"/>
                  </a:lnTo>
                  <a:lnTo>
                    <a:pt x="159754" y="64169"/>
                  </a:lnTo>
                  <a:cubicBezTo>
                    <a:pt x="115610" y="42572"/>
                    <a:pt x="63189" y="49504"/>
                    <a:pt x="26344" y="81144"/>
                  </a:cubicBezTo>
                  <a:lnTo>
                    <a:pt x="198646" y="253209"/>
                  </a:lnTo>
                  <a:cubicBezTo>
                    <a:pt x="230241" y="216414"/>
                    <a:pt x="237272" y="163977"/>
                    <a:pt x="215645" y="119983"/>
                  </a:cubicBezTo>
                  <a:lnTo>
                    <a:pt x="212708" y="114029"/>
                  </a:lnTo>
                  <a:lnTo>
                    <a:pt x="253737" y="73056"/>
                  </a:lnTo>
                  <a:close/>
                  <a:moveTo>
                    <a:pt x="206656" y="0"/>
                  </a:moveTo>
                  <a:lnTo>
                    <a:pt x="279903" y="73056"/>
                  </a:lnTo>
                  <a:lnTo>
                    <a:pt x="264951" y="87988"/>
                  </a:lnTo>
                  <a:lnTo>
                    <a:pt x="415182" y="237923"/>
                  </a:lnTo>
                  <a:cubicBezTo>
                    <a:pt x="421323" y="235790"/>
                    <a:pt x="427909" y="234545"/>
                    <a:pt x="434761" y="234545"/>
                  </a:cubicBezTo>
                  <a:cubicBezTo>
                    <a:pt x="467068" y="234545"/>
                    <a:pt x="493323" y="260764"/>
                    <a:pt x="493323" y="293026"/>
                  </a:cubicBezTo>
                  <a:cubicBezTo>
                    <a:pt x="493323" y="325200"/>
                    <a:pt x="467068" y="351418"/>
                    <a:pt x="434761" y="351418"/>
                  </a:cubicBezTo>
                  <a:cubicBezTo>
                    <a:pt x="428621" y="351418"/>
                    <a:pt x="422569" y="350441"/>
                    <a:pt x="416962" y="348663"/>
                  </a:cubicBezTo>
                  <a:lnTo>
                    <a:pt x="269490" y="496021"/>
                  </a:lnTo>
                  <a:lnTo>
                    <a:pt x="302954" y="496021"/>
                  </a:lnTo>
                  <a:lnTo>
                    <a:pt x="302954" y="536015"/>
                  </a:lnTo>
                  <a:lnTo>
                    <a:pt x="284531" y="536015"/>
                  </a:lnTo>
                  <a:lnTo>
                    <a:pt x="284531" y="514418"/>
                  </a:lnTo>
                  <a:lnTo>
                    <a:pt x="167497" y="514418"/>
                  </a:lnTo>
                  <a:lnTo>
                    <a:pt x="167497" y="536015"/>
                  </a:lnTo>
                  <a:lnTo>
                    <a:pt x="148985" y="536015"/>
                  </a:lnTo>
                  <a:lnTo>
                    <a:pt x="148985" y="496021"/>
                  </a:lnTo>
                  <a:lnTo>
                    <a:pt x="199714" y="496021"/>
                  </a:lnTo>
                  <a:lnTo>
                    <a:pt x="380739" y="315246"/>
                  </a:lnTo>
                  <a:cubicBezTo>
                    <a:pt x="377891" y="308402"/>
                    <a:pt x="376289" y="300848"/>
                    <a:pt x="376289" y="293026"/>
                  </a:cubicBezTo>
                  <a:cubicBezTo>
                    <a:pt x="376289" y="285739"/>
                    <a:pt x="377624" y="278806"/>
                    <a:pt x="380027" y="272407"/>
                  </a:cubicBezTo>
                  <a:lnTo>
                    <a:pt x="240654" y="133226"/>
                  </a:lnTo>
                  <a:cubicBezTo>
                    <a:pt x="255428" y="182197"/>
                    <a:pt x="242434" y="236056"/>
                    <a:pt x="205410" y="273029"/>
                  </a:cubicBezTo>
                  <a:lnTo>
                    <a:pt x="198824" y="279517"/>
                  </a:lnTo>
                  <a:lnTo>
                    <a:pt x="0" y="80878"/>
                  </a:lnTo>
                  <a:lnTo>
                    <a:pt x="6497" y="74390"/>
                  </a:lnTo>
                  <a:cubicBezTo>
                    <a:pt x="47437" y="33506"/>
                    <a:pt x="109113" y="21952"/>
                    <a:pt x="161890" y="4479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3000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218586" y="1907447"/>
            <a:ext cx="4662703" cy="3590109"/>
          </a:xfrm>
          <a:custGeom>
            <a:avLst/>
            <a:gdLst>
              <a:gd name="connsiteX0" fmla="*/ 934782 w 4662703"/>
              <a:gd name="connsiteY0" fmla="*/ 3103836 h 3590109"/>
              <a:gd name="connsiteX1" fmla="*/ 1202067 w 4662703"/>
              <a:gd name="connsiteY1" fmla="*/ 3103837 h 3590109"/>
              <a:gd name="connsiteX2" fmla="*/ 4141357 w 4662703"/>
              <a:gd name="connsiteY2" fmla="*/ 3103837 h 3590109"/>
              <a:gd name="connsiteX3" fmla="*/ 4141357 w 4662703"/>
              <a:gd name="connsiteY3" fmla="*/ 3103851 h 3590109"/>
              <a:gd name="connsiteX4" fmla="*/ 4395415 w 4662703"/>
              <a:gd name="connsiteY4" fmla="*/ 3103851 h 3590109"/>
              <a:gd name="connsiteX5" fmla="*/ 4662701 w 4662703"/>
              <a:gd name="connsiteY5" fmla="*/ 3346980 h 3590109"/>
              <a:gd name="connsiteX6" fmla="*/ 4395415 w 4662703"/>
              <a:gd name="connsiteY6" fmla="*/ 3590109 h 3590109"/>
              <a:gd name="connsiteX7" fmla="*/ 4128129 w 4662703"/>
              <a:gd name="connsiteY7" fmla="*/ 3590108 h 3590109"/>
              <a:gd name="connsiteX8" fmla="*/ 4128129 w 4662703"/>
              <a:gd name="connsiteY8" fmla="*/ 3590094 h 3590109"/>
              <a:gd name="connsiteX9" fmla="*/ 1202067 w 4662703"/>
              <a:gd name="connsiteY9" fmla="*/ 3590094 h 3590109"/>
              <a:gd name="connsiteX10" fmla="*/ 1192868 w 4662703"/>
              <a:gd name="connsiteY10" fmla="*/ 3590094 h 3590109"/>
              <a:gd name="connsiteX11" fmla="*/ 934782 w 4662703"/>
              <a:gd name="connsiteY11" fmla="*/ 3590094 h 3590109"/>
              <a:gd name="connsiteX12" fmla="*/ 667495 w 4662703"/>
              <a:gd name="connsiteY12" fmla="*/ 3346965 h 3590109"/>
              <a:gd name="connsiteX13" fmla="*/ 934782 w 4662703"/>
              <a:gd name="connsiteY13" fmla="*/ 3103836 h 3590109"/>
              <a:gd name="connsiteX14" fmla="*/ 934783 w 4662703"/>
              <a:gd name="connsiteY14" fmla="*/ 2580503 h 3590109"/>
              <a:gd name="connsiteX15" fmla="*/ 1202069 w 4662703"/>
              <a:gd name="connsiteY15" fmla="*/ 2580504 h 3590109"/>
              <a:gd name="connsiteX16" fmla="*/ 4141360 w 4662703"/>
              <a:gd name="connsiteY16" fmla="*/ 2580504 h 3590109"/>
              <a:gd name="connsiteX17" fmla="*/ 4141360 w 4662703"/>
              <a:gd name="connsiteY17" fmla="*/ 2580518 h 3590109"/>
              <a:gd name="connsiteX18" fmla="*/ 4395417 w 4662703"/>
              <a:gd name="connsiteY18" fmla="*/ 2580518 h 3590109"/>
              <a:gd name="connsiteX19" fmla="*/ 4662703 w 4662703"/>
              <a:gd name="connsiteY19" fmla="*/ 2823647 h 3590109"/>
              <a:gd name="connsiteX20" fmla="*/ 4395417 w 4662703"/>
              <a:gd name="connsiteY20" fmla="*/ 3066776 h 3590109"/>
              <a:gd name="connsiteX21" fmla="*/ 4128131 w 4662703"/>
              <a:gd name="connsiteY21" fmla="*/ 3066775 h 3590109"/>
              <a:gd name="connsiteX22" fmla="*/ 4128131 w 4662703"/>
              <a:gd name="connsiteY22" fmla="*/ 3066761 h 3590109"/>
              <a:gd name="connsiteX23" fmla="*/ 1202069 w 4662703"/>
              <a:gd name="connsiteY23" fmla="*/ 3066761 h 3590109"/>
              <a:gd name="connsiteX24" fmla="*/ 1192872 w 4662703"/>
              <a:gd name="connsiteY24" fmla="*/ 3066761 h 3590109"/>
              <a:gd name="connsiteX25" fmla="*/ 934783 w 4662703"/>
              <a:gd name="connsiteY25" fmla="*/ 3066761 h 3590109"/>
              <a:gd name="connsiteX26" fmla="*/ 667497 w 4662703"/>
              <a:gd name="connsiteY26" fmla="*/ 2823632 h 3590109"/>
              <a:gd name="connsiteX27" fmla="*/ 934783 w 4662703"/>
              <a:gd name="connsiteY27" fmla="*/ 2580503 h 3590109"/>
              <a:gd name="connsiteX28" fmla="*/ 269301 w 4662703"/>
              <a:gd name="connsiteY28" fmla="*/ 2060390 h 3590109"/>
              <a:gd name="connsiteX29" fmla="*/ 536587 w 4662703"/>
              <a:gd name="connsiteY29" fmla="*/ 2060391 h 3590109"/>
              <a:gd name="connsiteX30" fmla="*/ 3475877 w 4662703"/>
              <a:gd name="connsiteY30" fmla="*/ 2060391 h 3590109"/>
              <a:gd name="connsiteX31" fmla="*/ 3475877 w 4662703"/>
              <a:gd name="connsiteY31" fmla="*/ 2060405 h 3590109"/>
              <a:gd name="connsiteX32" fmla="*/ 3729934 w 4662703"/>
              <a:gd name="connsiteY32" fmla="*/ 2060405 h 3590109"/>
              <a:gd name="connsiteX33" fmla="*/ 3997220 w 4662703"/>
              <a:gd name="connsiteY33" fmla="*/ 2303534 h 3590109"/>
              <a:gd name="connsiteX34" fmla="*/ 3729934 w 4662703"/>
              <a:gd name="connsiteY34" fmla="*/ 2546663 h 3590109"/>
              <a:gd name="connsiteX35" fmla="*/ 3462648 w 4662703"/>
              <a:gd name="connsiteY35" fmla="*/ 2546662 h 3590109"/>
              <a:gd name="connsiteX36" fmla="*/ 3462648 w 4662703"/>
              <a:gd name="connsiteY36" fmla="*/ 2546648 h 3590109"/>
              <a:gd name="connsiteX37" fmla="*/ 536587 w 4662703"/>
              <a:gd name="connsiteY37" fmla="*/ 2546648 h 3590109"/>
              <a:gd name="connsiteX38" fmla="*/ 527387 w 4662703"/>
              <a:gd name="connsiteY38" fmla="*/ 2546648 h 3590109"/>
              <a:gd name="connsiteX39" fmla="*/ 269301 w 4662703"/>
              <a:gd name="connsiteY39" fmla="*/ 2546648 h 3590109"/>
              <a:gd name="connsiteX40" fmla="*/ 2014 w 4662703"/>
              <a:gd name="connsiteY40" fmla="*/ 2303519 h 3590109"/>
              <a:gd name="connsiteX41" fmla="*/ 269301 w 4662703"/>
              <a:gd name="connsiteY41" fmla="*/ 2060390 h 3590109"/>
              <a:gd name="connsiteX42" fmla="*/ 269301 w 4662703"/>
              <a:gd name="connsiteY42" fmla="*/ 1542766 h 3590109"/>
              <a:gd name="connsiteX43" fmla="*/ 536587 w 4662703"/>
              <a:gd name="connsiteY43" fmla="*/ 1542767 h 3590109"/>
              <a:gd name="connsiteX44" fmla="*/ 3475877 w 4662703"/>
              <a:gd name="connsiteY44" fmla="*/ 1542767 h 3590109"/>
              <a:gd name="connsiteX45" fmla="*/ 3475877 w 4662703"/>
              <a:gd name="connsiteY45" fmla="*/ 1542781 h 3590109"/>
              <a:gd name="connsiteX46" fmla="*/ 3729934 w 4662703"/>
              <a:gd name="connsiteY46" fmla="*/ 1542781 h 3590109"/>
              <a:gd name="connsiteX47" fmla="*/ 3997220 w 4662703"/>
              <a:gd name="connsiteY47" fmla="*/ 1785910 h 3590109"/>
              <a:gd name="connsiteX48" fmla="*/ 3729934 w 4662703"/>
              <a:gd name="connsiteY48" fmla="*/ 2029039 h 3590109"/>
              <a:gd name="connsiteX49" fmla="*/ 3462648 w 4662703"/>
              <a:gd name="connsiteY49" fmla="*/ 2029038 h 3590109"/>
              <a:gd name="connsiteX50" fmla="*/ 3462648 w 4662703"/>
              <a:gd name="connsiteY50" fmla="*/ 2029024 h 3590109"/>
              <a:gd name="connsiteX51" fmla="*/ 536587 w 4662703"/>
              <a:gd name="connsiteY51" fmla="*/ 2029024 h 3590109"/>
              <a:gd name="connsiteX52" fmla="*/ 527388 w 4662703"/>
              <a:gd name="connsiteY52" fmla="*/ 2029024 h 3590109"/>
              <a:gd name="connsiteX53" fmla="*/ 269301 w 4662703"/>
              <a:gd name="connsiteY53" fmla="*/ 2029024 h 3590109"/>
              <a:gd name="connsiteX54" fmla="*/ 2015 w 4662703"/>
              <a:gd name="connsiteY54" fmla="*/ 1785895 h 3590109"/>
              <a:gd name="connsiteX55" fmla="*/ 269301 w 4662703"/>
              <a:gd name="connsiteY55" fmla="*/ 1542766 h 3590109"/>
              <a:gd name="connsiteX56" fmla="*/ 267286 w 4662703"/>
              <a:gd name="connsiteY56" fmla="*/ 1035621 h 3590109"/>
              <a:gd name="connsiteX57" fmla="*/ 534572 w 4662703"/>
              <a:gd name="connsiteY57" fmla="*/ 1035622 h 3590109"/>
              <a:gd name="connsiteX58" fmla="*/ 3473862 w 4662703"/>
              <a:gd name="connsiteY58" fmla="*/ 1035622 h 3590109"/>
              <a:gd name="connsiteX59" fmla="*/ 3473862 w 4662703"/>
              <a:gd name="connsiteY59" fmla="*/ 1035636 h 3590109"/>
              <a:gd name="connsiteX60" fmla="*/ 3727919 w 4662703"/>
              <a:gd name="connsiteY60" fmla="*/ 1035636 h 3590109"/>
              <a:gd name="connsiteX61" fmla="*/ 3995205 w 4662703"/>
              <a:gd name="connsiteY61" fmla="*/ 1278765 h 3590109"/>
              <a:gd name="connsiteX62" fmla="*/ 3727919 w 4662703"/>
              <a:gd name="connsiteY62" fmla="*/ 1521894 h 3590109"/>
              <a:gd name="connsiteX63" fmla="*/ 3460633 w 4662703"/>
              <a:gd name="connsiteY63" fmla="*/ 1521893 h 3590109"/>
              <a:gd name="connsiteX64" fmla="*/ 3460633 w 4662703"/>
              <a:gd name="connsiteY64" fmla="*/ 1521879 h 3590109"/>
              <a:gd name="connsiteX65" fmla="*/ 534572 w 4662703"/>
              <a:gd name="connsiteY65" fmla="*/ 1521879 h 3590109"/>
              <a:gd name="connsiteX66" fmla="*/ 525373 w 4662703"/>
              <a:gd name="connsiteY66" fmla="*/ 1521879 h 3590109"/>
              <a:gd name="connsiteX67" fmla="*/ 267286 w 4662703"/>
              <a:gd name="connsiteY67" fmla="*/ 1521879 h 3590109"/>
              <a:gd name="connsiteX68" fmla="*/ 0 w 4662703"/>
              <a:gd name="connsiteY68" fmla="*/ 1278750 h 3590109"/>
              <a:gd name="connsiteX69" fmla="*/ 267286 w 4662703"/>
              <a:gd name="connsiteY69" fmla="*/ 1035621 h 3590109"/>
              <a:gd name="connsiteX70" fmla="*/ 934784 w 4662703"/>
              <a:gd name="connsiteY70" fmla="*/ 512615 h 3590109"/>
              <a:gd name="connsiteX71" fmla="*/ 1202070 w 4662703"/>
              <a:gd name="connsiteY71" fmla="*/ 512616 h 3590109"/>
              <a:gd name="connsiteX72" fmla="*/ 4141360 w 4662703"/>
              <a:gd name="connsiteY72" fmla="*/ 512616 h 3590109"/>
              <a:gd name="connsiteX73" fmla="*/ 4141360 w 4662703"/>
              <a:gd name="connsiteY73" fmla="*/ 512630 h 3590109"/>
              <a:gd name="connsiteX74" fmla="*/ 4395417 w 4662703"/>
              <a:gd name="connsiteY74" fmla="*/ 512630 h 3590109"/>
              <a:gd name="connsiteX75" fmla="*/ 4662703 w 4662703"/>
              <a:gd name="connsiteY75" fmla="*/ 755759 h 3590109"/>
              <a:gd name="connsiteX76" fmla="*/ 4395417 w 4662703"/>
              <a:gd name="connsiteY76" fmla="*/ 998888 h 3590109"/>
              <a:gd name="connsiteX77" fmla="*/ 4128131 w 4662703"/>
              <a:gd name="connsiteY77" fmla="*/ 998887 h 3590109"/>
              <a:gd name="connsiteX78" fmla="*/ 4128131 w 4662703"/>
              <a:gd name="connsiteY78" fmla="*/ 998873 h 3590109"/>
              <a:gd name="connsiteX79" fmla="*/ 1202070 w 4662703"/>
              <a:gd name="connsiteY79" fmla="*/ 998873 h 3590109"/>
              <a:gd name="connsiteX80" fmla="*/ 1192871 w 4662703"/>
              <a:gd name="connsiteY80" fmla="*/ 998873 h 3590109"/>
              <a:gd name="connsiteX81" fmla="*/ 934784 w 4662703"/>
              <a:gd name="connsiteY81" fmla="*/ 998873 h 3590109"/>
              <a:gd name="connsiteX82" fmla="*/ 667498 w 4662703"/>
              <a:gd name="connsiteY82" fmla="*/ 755744 h 3590109"/>
              <a:gd name="connsiteX83" fmla="*/ 934784 w 4662703"/>
              <a:gd name="connsiteY83" fmla="*/ 512615 h 3590109"/>
              <a:gd name="connsiteX84" fmla="*/ 932767 w 4662703"/>
              <a:gd name="connsiteY84" fmla="*/ 0 h 3590109"/>
              <a:gd name="connsiteX85" fmla="*/ 1200053 w 4662703"/>
              <a:gd name="connsiteY85" fmla="*/ 1 h 3590109"/>
              <a:gd name="connsiteX86" fmla="*/ 4139343 w 4662703"/>
              <a:gd name="connsiteY86" fmla="*/ 1 h 3590109"/>
              <a:gd name="connsiteX87" fmla="*/ 4139343 w 4662703"/>
              <a:gd name="connsiteY87" fmla="*/ 15 h 3590109"/>
              <a:gd name="connsiteX88" fmla="*/ 4393400 w 4662703"/>
              <a:gd name="connsiteY88" fmla="*/ 15 h 3590109"/>
              <a:gd name="connsiteX89" fmla="*/ 4660686 w 4662703"/>
              <a:gd name="connsiteY89" fmla="*/ 243144 h 3590109"/>
              <a:gd name="connsiteX90" fmla="*/ 4393400 w 4662703"/>
              <a:gd name="connsiteY90" fmla="*/ 486273 h 3590109"/>
              <a:gd name="connsiteX91" fmla="*/ 4126114 w 4662703"/>
              <a:gd name="connsiteY91" fmla="*/ 486272 h 3590109"/>
              <a:gd name="connsiteX92" fmla="*/ 4126114 w 4662703"/>
              <a:gd name="connsiteY92" fmla="*/ 486258 h 3590109"/>
              <a:gd name="connsiteX93" fmla="*/ 1200053 w 4662703"/>
              <a:gd name="connsiteY93" fmla="*/ 486258 h 3590109"/>
              <a:gd name="connsiteX94" fmla="*/ 1190854 w 4662703"/>
              <a:gd name="connsiteY94" fmla="*/ 486258 h 3590109"/>
              <a:gd name="connsiteX95" fmla="*/ 932767 w 4662703"/>
              <a:gd name="connsiteY95" fmla="*/ 486258 h 3590109"/>
              <a:gd name="connsiteX96" fmla="*/ 665481 w 4662703"/>
              <a:gd name="connsiteY96" fmla="*/ 243129 h 3590109"/>
              <a:gd name="connsiteX97" fmla="*/ 932767 w 4662703"/>
              <a:gd name="connsiteY97" fmla="*/ 0 h 359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662703" h="3590109">
                <a:moveTo>
                  <a:pt x="934782" y="3103836"/>
                </a:moveTo>
                <a:lnTo>
                  <a:pt x="1202067" y="3103837"/>
                </a:lnTo>
                <a:lnTo>
                  <a:pt x="4141357" y="3103837"/>
                </a:lnTo>
                <a:lnTo>
                  <a:pt x="4141357" y="3103851"/>
                </a:lnTo>
                <a:lnTo>
                  <a:pt x="4395415" y="3103851"/>
                </a:lnTo>
                <a:cubicBezTo>
                  <a:pt x="4543033" y="3103851"/>
                  <a:pt x="4662701" y="3212704"/>
                  <a:pt x="4662701" y="3346980"/>
                </a:cubicBezTo>
                <a:cubicBezTo>
                  <a:pt x="4662701" y="3481256"/>
                  <a:pt x="4543033" y="3590109"/>
                  <a:pt x="4395415" y="3590109"/>
                </a:cubicBezTo>
                <a:lnTo>
                  <a:pt x="4128129" y="3590108"/>
                </a:lnTo>
                <a:lnTo>
                  <a:pt x="4128129" y="3590094"/>
                </a:lnTo>
                <a:lnTo>
                  <a:pt x="1202067" y="3590094"/>
                </a:lnTo>
                <a:lnTo>
                  <a:pt x="1192868" y="3590094"/>
                </a:lnTo>
                <a:lnTo>
                  <a:pt x="934782" y="3590094"/>
                </a:lnTo>
                <a:cubicBezTo>
                  <a:pt x="787163" y="3590094"/>
                  <a:pt x="667495" y="3481241"/>
                  <a:pt x="667495" y="3346965"/>
                </a:cubicBezTo>
                <a:cubicBezTo>
                  <a:pt x="667495" y="3212689"/>
                  <a:pt x="787163" y="3103836"/>
                  <a:pt x="934782" y="3103836"/>
                </a:cubicBezTo>
                <a:close/>
                <a:moveTo>
                  <a:pt x="934783" y="2580503"/>
                </a:moveTo>
                <a:lnTo>
                  <a:pt x="1202069" y="2580504"/>
                </a:lnTo>
                <a:lnTo>
                  <a:pt x="4141360" y="2580504"/>
                </a:lnTo>
                <a:lnTo>
                  <a:pt x="4141360" y="2580518"/>
                </a:lnTo>
                <a:lnTo>
                  <a:pt x="4395417" y="2580518"/>
                </a:lnTo>
                <a:cubicBezTo>
                  <a:pt x="4543035" y="2580518"/>
                  <a:pt x="4662703" y="2689371"/>
                  <a:pt x="4662703" y="2823647"/>
                </a:cubicBezTo>
                <a:cubicBezTo>
                  <a:pt x="4662703" y="2957923"/>
                  <a:pt x="4543035" y="3066776"/>
                  <a:pt x="4395417" y="3066776"/>
                </a:cubicBezTo>
                <a:lnTo>
                  <a:pt x="4128131" y="3066775"/>
                </a:lnTo>
                <a:lnTo>
                  <a:pt x="4128131" y="3066761"/>
                </a:lnTo>
                <a:lnTo>
                  <a:pt x="1202069" y="3066761"/>
                </a:lnTo>
                <a:lnTo>
                  <a:pt x="1192872" y="3066761"/>
                </a:lnTo>
                <a:lnTo>
                  <a:pt x="934783" y="3066761"/>
                </a:lnTo>
                <a:cubicBezTo>
                  <a:pt x="787165" y="3066761"/>
                  <a:pt x="667497" y="2957908"/>
                  <a:pt x="667497" y="2823632"/>
                </a:cubicBezTo>
                <a:cubicBezTo>
                  <a:pt x="667497" y="2689356"/>
                  <a:pt x="787165" y="2580503"/>
                  <a:pt x="934783" y="2580503"/>
                </a:cubicBezTo>
                <a:close/>
                <a:moveTo>
                  <a:pt x="269301" y="2060390"/>
                </a:moveTo>
                <a:lnTo>
                  <a:pt x="536587" y="2060391"/>
                </a:lnTo>
                <a:lnTo>
                  <a:pt x="3475877" y="2060391"/>
                </a:lnTo>
                <a:lnTo>
                  <a:pt x="3475877" y="2060405"/>
                </a:lnTo>
                <a:lnTo>
                  <a:pt x="3729934" y="2060405"/>
                </a:lnTo>
                <a:cubicBezTo>
                  <a:pt x="3877552" y="2060405"/>
                  <a:pt x="3997220" y="2169258"/>
                  <a:pt x="3997220" y="2303534"/>
                </a:cubicBezTo>
                <a:cubicBezTo>
                  <a:pt x="3997220" y="2437810"/>
                  <a:pt x="3877552" y="2546663"/>
                  <a:pt x="3729934" y="2546663"/>
                </a:cubicBezTo>
                <a:lnTo>
                  <a:pt x="3462648" y="2546662"/>
                </a:lnTo>
                <a:lnTo>
                  <a:pt x="3462648" y="2546648"/>
                </a:lnTo>
                <a:lnTo>
                  <a:pt x="536587" y="2546648"/>
                </a:lnTo>
                <a:lnTo>
                  <a:pt x="527387" y="2546648"/>
                </a:lnTo>
                <a:lnTo>
                  <a:pt x="269301" y="2546648"/>
                </a:lnTo>
                <a:cubicBezTo>
                  <a:pt x="121682" y="2546648"/>
                  <a:pt x="2014" y="2437795"/>
                  <a:pt x="2014" y="2303519"/>
                </a:cubicBezTo>
                <a:cubicBezTo>
                  <a:pt x="2014" y="2169243"/>
                  <a:pt x="121682" y="2060390"/>
                  <a:pt x="269301" y="2060390"/>
                </a:cubicBezTo>
                <a:close/>
                <a:moveTo>
                  <a:pt x="269301" y="1542766"/>
                </a:moveTo>
                <a:lnTo>
                  <a:pt x="536587" y="1542767"/>
                </a:lnTo>
                <a:lnTo>
                  <a:pt x="3475877" y="1542767"/>
                </a:lnTo>
                <a:lnTo>
                  <a:pt x="3475877" y="1542781"/>
                </a:lnTo>
                <a:lnTo>
                  <a:pt x="3729934" y="1542781"/>
                </a:lnTo>
                <a:cubicBezTo>
                  <a:pt x="3877552" y="1542781"/>
                  <a:pt x="3997220" y="1651634"/>
                  <a:pt x="3997220" y="1785910"/>
                </a:cubicBezTo>
                <a:cubicBezTo>
                  <a:pt x="3997220" y="1920186"/>
                  <a:pt x="3877552" y="2029039"/>
                  <a:pt x="3729934" y="2029039"/>
                </a:cubicBezTo>
                <a:lnTo>
                  <a:pt x="3462648" y="2029038"/>
                </a:lnTo>
                <a:lnTo>
                  <a:pt x="3462648" y="2029024"/>
                </a:lnTo>
                <a:lnTo>
                  <a:pt x="536587" y="2029024"/>
                </a:lnTo>
                <a:lnTo>
                  <a:pt x="527388" y="2029024"/>
                </a:lnTo>
                <a:lnTo>
                  <a:pt x="269301" y="2029024"/>
                </a:lnTo>
                <a:cubicBezTo>
                  <a:pt x="121683" y="2029024"/>
                  <a:pt x="2015" y="1920171"/>
                  <a:pt x="2015" y="1785895"/>
                </a:cubicBezTo>
                <a:cubicBezTo>
                  <a:pt x="2015" y="1651619"/>
                  <a:pt x="121683" y="1542766"/>
                  <a:pt x="269301" y="1542766"/>
                </a:cubicBezTo>
                <a:close/>
                <a:moveTo>
                  <a:pt x="267286" y="1035621"/>
                </a:moveTo>
                <a:lnTo>
                  <a:pt x="534572" y="1035622"/>
                </a:lnTo>
                <a:lnTo>
                  <a:pt x="3473862" y="1035622"/>
                </a:lnTo>
                <a:lnTo>
                  <a:pt x="3473862" y="1035636"/>
                </a:lnTo>
                <a:lnTo>
                  <a:pt x="3727919" y="1035636"/>
                </a:lnTo>
                <a:cubicBezTo>
                  <a:pt x="3875537" y="1035636"/>
                  <a:pt x="3995205" y="1144489"/>
                  <a:pt x="3995205" y="1278765"/>
                </a:cubicBezTo>
                <a:cubicBezTo>
                  <a:pt x="3995205" y="1413041"/>
                  <a:pt x="3875537" y="1521894"/>
                  <a:pt x="3727919" y="1521894"/>
                </a:cubicBezTo>
                <a:lnTo>
                  <a:pt x="3460633" y="1521893"/>
                </a:lnTo>
                <a:lnTo>
                  <a:pt x="3460633" y="1521879"/>
                </a:lnTo>
                <a:lnTo>
                  <a:pt x="534572" y="1521879"/>
                </a:lnTo>
                <a:lnTo>
                  <a:pt x="525373" y="1521879"/>
                </a:lnTo>
                <a:lnTo>
                  <a:pt x="267286" y="1521879"/>
                </a:lnTo>
                <a:cubicBezTo>
                  <a:pt x="119668" y="1521879"/>
                  <a:pt x="0" y="1413026"/>
                  <a:pt x="0" y="1278750"/>
                </a:cubicBezTo>
                <a:cubicBezTo>
                  <a:pt x="0" y="1144474"/>
                  <a:pt x="119668" y="1035621"/>
                  <a:pt x="267286" y="1035621"/>
                </a:cubicBezTo>
                <a:close/>
                <a:moveTo>
                  <a:pt x="934784" y="512615"/>
                </a:moveTo>
                <a:lnTo>
                  <a:pt x="1202070" y="512616"/>
                </a:lnTo>
                <a:lnTo>
                  <a:pt x="4141360" y="512616"/>
                </a:lnTo>
                <a:lnTo>
                  <a:pt x="4141360" y="512630"/>
                </a:lnTo>
                <a:lnTo>
                  <a:pt x="4395417" y="512630"/>
                </a:lnTo>
                <a:cubicBezTo>
                  <a:pt x="4543035" y="512630"/>
                  <a:pt x="4662703" y="621483"/>
                  <a:pt x="4662703" y="755759"/>
                </a:cubicBezTo>
                <a:cubicBezTo>
                  <a:pt x="4662703" y="890035"/>
                  <a:pt x="4543035" y="998888"/>
                  <a:pt x="4395417" y="998888"/>
                </a:cubicBezTo>
                <a:lnTo>
                  <a:pt x="4128131" y="998887"/>
                </a:lnTo>
                <a:lnTo>
                  <a:pt x="4128131" y="998873"/>
                </a:lnTo>
                <a:lnTo>
                  <a:pt x="1202070" y="998873"/>
                </a:lnTo>
                <a:lnTo>
                  <a:pt x="1192871" y="998873"/>
                </a:lnTo>
                <a:lnTo>
                  <a:pt x="934784" y="998873"/>
                </a:lnTo>
                <a:cubicBezTo>
                  <a:pt x="787166" y="998873"/>
                  <a:pt x="667498" y="890020"/>
                  <a:pt x="667498" y="755744"/>
                </a:cubicBezTo>
                <a:cubicBezTo>
                  <a:pt x="667498" y="621468"/>
                  <a:pt x="787166" y="512615"/>
                  <a:pt x="934784" y="512615"/>
                </a:cubicBezTo>
                <a:close/>
                <a:moveTo>
                  <a:pt x="932767" y="0"/>
                </a:moveTo>
                <a:lnTo>
                  <a:pt x="1200053" y="1"/>
                </a:lnTo>
                <a:lnTo>
                  <a:pt x="4139343" y="1"/>
                </a:lnTo>
                <a:lnTo>
                  <a:pt x="4139343" y="15"/>
                </a:lnTo>
                <a:lnTo>
                  <a:pt x="4393400" y="15"/>
                </a:lnTo>
                <a:cubicBezTo>
                  <a:pt x="4541018" y="15"/>
                  <a:pt x="4660686" y="108868"/>
                  <a:pt x="4660686" y="243144"/>
                </a:cubicBezTo>
                <a:cubicBezTo>
                  <a:pt x="4660686" y="377420"/>
                  <a:pt x="4541018" y="486273"/>
                  <a:pt x="4393400" y="486273"/>
                </a:cubicBezTo>
                <a:lnTo>
                  <a:pt x="4126114" y="486272"/>
                </a:lnTo>
                <a:lnTo>
                  <a:pt x="4126114" y="486258"/>
                </a:lnTo>
                <a:lnTo>
                  <a:pt x="1200053" y="486258"/>
                </a:lnTo>
                <a:lnTo>
                  <a:pt x="1190854" y="486258"/>
                </a:lnTo>
                <a:lnTo>
                  <a:pt x="932767" y="486258"/>
                </a:lnTo>
                <a:cubicBezTo>
                  <a:pt x="785149" y="486258"/>
                  <a:pt x="665481" y="377405"/>
                  <a:pt x="665481" y="243129"/>
                </a:cubicBezTo>
                <a:cubicBezTo>
                  <a:pt x="665481" y="108853"/>
                  <a:pt x="785149" y="0"/>
                  <a:pt x="9327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思源黑体 CN Normal" panose="020B0400000000000000" pitchFamily="34" charset="-122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967754" y="203079"/>
            <a:ext cx="3097319" cy="50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请在此处插入标题</a:t>
            </a:r>
            <a:endPara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67754" y="628124"/>
            <a:ext cx="4999293" cy="423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请在此处插入文本内容请在此处插入文本内容</a:t>
            </a:r>
            <a:endParaRPr lang="zh-CN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desk-lamp_329720"/>
          <p:cNvSpPr>
            <a:spLocks noChangeAspect="1"/>
          </p:cNvSpPr>
          <p:nvPr userDrawn="1"/>
        </p:nvSpPr>
        <p:spPr bwMode="auto">
          <a:xfrm>
            <a:off x="349570" y="316522"/>
            <a:ext cx="489800" cy="602389"/>
          </a:xfrm>
          <a:custGeom>
            <a:avLst/>
            <a:gdLst>
              <a:gd name="connsiteX0" fmla="*/ 124294 w 493323"/>
              <a:gd name="connsiteY0" fmla="*/ 569781 h 606722"/>
              <a:gd name="connsiteX1" fmla="*/ 124294 w 493323"/>
              <a:gd name="connsiteY1" fmla="*/ 588252 h 606722"/>
              <a:gd name="connsiteX2" fmla="*/ 327608 w 493323"/>
              <a:gd name="connsiteY2" fmla="*/ 588252 h 606722"/>
              <a:gd name="connsiteX3" fmla="*/ 327608 w 493323"/>
              <a:gd name="connsiteY3" fmla="*/ 569781 h 606722"/>
              <a:gd name="connsiteX4" fmla="*/ 105778 w 493323"/>
              <a:gd name="connsiteY4" fmla="*/ 551399 h 606722"/>
              <a:gd name="connsiteX5" fmla="*/ 346124 w 493323"/>
              <a:gd name="connsiteY5" fmla="*/ 551399 h 606722"/>
              <a:gd name="connsiteX6" fmla="*/ 346124 w 493323"/>
              <a:gd name="connsiteY6" fmla="*/ 606722 h 606722"/>
              <a:gd name="connsiteX7" fmla="*/ 105778 w 493323"/>
              <a:gd name="connsiteY7" fmla="*/ 606722 h 606722"/>
              <a:gd name="connsiteX8" fmla="*/ 390707 w 493323"/>
              <a:gd name="connsiteY8" fmla="*/ 331421 h 606722"/>
              <a:gd name="connsiteX9" fmla="*/ 225880 w 493323"/>
              <a:gd name="connsiteY9" fmla="*/ 496021 h 606722"/>
              <a:gd name="connsiteX10" fmla="*/ 243324 w 493323"/>
              <a:gd name="connsiteY10" fmla="*/ 496021 h 606722"/>
              <a:gd name="connsiteX11" fmla="*/ 399785 w 493323"/>
              <a:gd name="connsiteY11" fmla="*/ 339776 h 606722"/>
              <a:gd name="connsiteX12" fmla="*/ 390707 w 493323"/>
              <a:gd name="connsiteY12" fmla="*/ 331421 h 606722"/>
              <a:gd name="connsiteX13" fmla="*/ 434779 w 493323"/>
              <a:gd name="connsiteY13" fmla="*/ 283750 h 606722"/>
              <a:gd name="connsiteX14" fmla="*/ 425610 w 493323"/>
              <a:gd name="connsiteY14" fmla="*/ 292998 h 606722"/>
              <a:gd name="connsiteX15" fmla="*/ 434779 w 493323"/>
              <a:gd name="connsiteY15" fmla="*/ 302156 h 606722"/>
              <a:gd name="connsiteX16" fmla="*/ 444038 w 493323"/>
              <a:gd name="connsiteY16" fmla="*/ 292998 h 606722"/>
              <a:gd name="connsiteX17" fmla="*/ 434779 w 493323"/>
              <a:gd name="connsiteY17" fmla="*/ 283750 h 606722"/>
              <a:gd name="connsiteX18" fmla="*/ 434779 w 493323"/>
              <a:gd name="connsiteY18" fmla="*/ 265256 h 606722"/>
              <a:gd name="connsiteX19" fmla="*/ 462556 w 493323"/>
              <a:gd name="connsiteY19" fmla="*/ 292998 h 606722"/>
              <a:gd name="connsiteX20" fmla="*/ 434779 w 493323"/>
              <a:gd name="connsiteY20" fmla="*/ 320650 h 606722"/>
              <a:gd name="connsiteX21" fmla="*/ 407092 w 493323"/>
              <a:gd name="connsiteY21" fmla="*/ 292998 h 606722"/>
              <a:gd name="connsiteX22" fmla="*/ 434779 w 493323"/>
              <a:gd name="connsiteY22" fmla="*/ 265256 h 606722"/>
              <a:gd name="connsiteX23" fmla="*/ 434761 w 493323"/>
              <a:gd name="connsiteY23" fmla="*/ 253032 h 606722"/>
              <a:gd name="connsiteX24" fmla="*/ 394712 w 493323"/>
              <a:gd name="connsiteY24" fmla="*/ 293026 h 606722"/>
              <a:gd name="connsiteX25" fmla="*/ 434761 w 493323"/>
              <a:gd name="connsiteY25" fmla="*/ 333021 h 606722"/>
              <a:gd name="connsiteX26" fmla="*/ 474811 w 493323"/>
              <a:gd name="connsiteY26" fmla="*/ 293026 h 606722"/>
              <a:gd name="connsiteX27" fmla="*/ 434761 w 493323"/>
              <a:gd name="connsiteY27" fmla="*/ 253032 h 606722"/>
              <a:gd name="connsiteX28" fmla="*/ 47506 w 493323"/>
              <a:gd name="connsiteY28" fmla="*/ 167522 h 606722"/>
              <a:gd name="connsiteX29" fmla="*/ 60504 w 493323"/>
              <a:gd name="connsiteY29" fmla="*/ 180590 h 606722"/>
              <a:gd name="connsiteX30" fmla="*/ 60504 w 493323"/>
              <a:gd name="connsiteY30" fmla="*/ 216240 h 606722"/>
              <a:gd name="connsiteX31" fmla="*/ 96291 w 493323"/>
              <a:gd name="connsiteY31" fmla="*/ 216240 h 606722"/>
              <a:gd name="connsiteX32" fmla="*/ 109377 w 493323"/>
              <a:gd name="connsiteY32" fmla="*/ 229308 h 606722"/>
              <a:gd name="connsiteX33" fmla="*/ 78397 w 493323"/>
              <a:gd name="connsiteY33" fmla="*/ 242110 h 606722"/>
              <a:gd name="connsiteX34" fmla="*/ 47506 w 493323"/>
              <a:gd name="connsiteY34" fmla="*/ 229308 h 606722"/>
              <a:gd name="connsiteX35" fmla="*/ 47506 w 493323"/>
              <a:gd name="connsiteY35" fmla="*/ 167522 h 606722"/>
              <a:gd name="connsiteX36" fmla="*/ 251957 w 493323"/>
              <a:gd name="connsiteY36" fmla="*/ 100964 h 606722"/>
              <a:gd name="connsiteX37" fmla="*/ 243235 w 493323"/>
              <a:gd name="connsiteY37" fmla="*/ 109674 h 606722"/>
              <a:gd name="connsiteX38" fmla="*/ 389639 w 493323"/>
              <a:gd name="connsiteY38" fmla="*/ 255876 h 606722"/>
              <a:gd name="connsiteX39" fmla="*/ 398361 w 493323"/>
              <a:gd name="connsiteY39" fmla="*/ 247255 h 606722"/>
              <a:gd name="connsiteX40" fmla="*/ 206656 w 493323"/>
              <a:gd name="connsiteY40" fmla="*/ 26130 h 606722"/>
              <a:gd name="connsiteX41" fmla="*/ 165717 w 493323"/>
              <a:gd name="connsiteY41" fmla="*/ 67013 h 606722"/>
              <a:gd name="connsiteX42" fmla="*/ 159754 w 493323"/>
              <a:gd name="connsiteY42" fmla="*/ 64169 h 606722"/>
              <a:gd name="connsiteX43" fmla="*/ 26344 w 493323"/>
              <a:gd name="connsiteY43" fmla="*/ 81144 h 606722"/>
              <a:gd name="connsiteX44" fmla="*/ 198646 w 493323"/>
              <a:gd name="connsiteY44" fmla="*/ 253209 h 606722"/>
              <a:gd name="connsiteX45" fmla="*/ 215645 w 493323"/>
              <a:gd name="connsiteY45" fmla="*/ 119983 h 606722"/>
              <a:gd name="connsiteX46" fmla="*/ 212708 w 493323"/>
              <a:gd name="connsiteY46" fmla="*/ 114029 h 606722"/>
              <a:gd name="connsiteX47" fmla="*/ 253737 w 493323"/>
              <a:gd name="connsiteY47" fmla="*/ 73056 h 606722"/>
              <a:gd name="connsiteX48" fmla="*/ 206656 w 493323"/>
              <a:gd name="connsiteY48" fmla="*/ 0 h 606722"/>
              <a:gd name="connsiteX49" fmla="*/ 279903 w 493323"/>
              <a:gd name="connsiteY49" fmla="*/ 73056 h 606722"/>
              <a:gd name="connsiteX50" fmla="*/ 264951 w 493323"/>
              <a:gd name="connsiteY50" fmla="*/ 87988 h 606722"/>
              <a:gd name="connsiteX51" fmla="*/ 415182 w 493323"/>
              <a:gd name="connsiteY51" fmla="*/ 237923 h 606722"/>
              <a:gd name="connsiteX52" fmla="*/ 434761 w 493323"/>
              <a:gd name="connsiteY52" fmla="*/ 234545 h 606722"/>
              <a:gd name="connsiteX53" fmla="*/ 493323 w 493323"/>
              <a:gd name="connsiteY53" fmla="*/ 293026 h 606722"/>
              <a:gd name="connsiteX54" fmla="*/ 434761 w 493323"/>
              <a:gd name="connsiteY54" fmla="*/ 351418 h 606722"/>
              <a:gd name="connsiteX55" fmla="*/ 416962 w 493323"/>
              <a:gd name="connsiteY55" fmla="*/ 348663 h 606722"/>
              <a:gd name="connsiteX56" fmla="*/ 269490 w 493323"/>
              <a:gd name="connsiteY56" fmla="*/ 496021 h 606722"/>
              <a:gd name="connsiteX57" fmla="*/ 302954 w 493323"/>
              <a:gd name="connsiteY57" fmla="*/ 496021 h 606722"/>
              <a:gd name="connsiteX58" fmla="*/ 302954 w 493323"/>
              <a:gd name="connsiteY58" fmla="*/ 536015 h 606722"/>
              <a:gd name="connsiteX59" fmla="*/ 284531 w 493323"/>
              <a:gd name="connsiteY59" fmla="*/ 536015 h 606722"/>
              <a:gd name="connsiteX60" fmla="*/ 284531 w 493323"/>
              <a:gd name="connsiteY60" fmla="*/ 514418 h 606722"/>
              <a:gd name="connsiteX61" fmla="*/ 167497 w 493323"/>
              <a:gd name="connsiteY61" fmla="*/ 514418 h 606722"/>
              <a:gd name="connsiteX62" fmla="*/ 167497 w 493323"/>
              <a:gd name="connsiteY62" fmla="*/ 536015 h 606722"/>
              <a:gd name="connsiteX63" fmla="*/ 148985 w 493323"/>
              <a:gd name="connsiteY63" fmla="*/ 536015 h 606722"/>
              <a:gd name="connsiteX64" fmla="*/ 148985 w 493323"/>
              <a:gd name="connsiteY64" fmla="*/ 496021 h 606722"/>
              <a:gd name="connsiteX65" fmla="*/ 199714 w 493323"/>
              <a:gd name="connsiteY65" fmla="*/ 496021 h 606722"/>
              <a:gd name="connsiteX66" fmla="*/ 380739 w 493323"/>
              <a:gd name="connsiteY66" fmla="*/ 315246 h 606722"/>
              <a:gd name="connsiteX67" fmla="*/ 376289 w 493323"/>
              <a:gd name="connsiteY67" fmla="*/ 293026 h 606722"/>
              <a:gd name="connsiteX68" fmla="*/ 380027 w 493323"/>
              <a:gd name="connsiteY68" fmla="*/ 272407 h 606722"/>
              <a:gd name="connsiteX69" fmla="*/ 240654 w 493323"/>
              <a:gd name="connsiteY69" fmla="*/ 133226 h 606722"/>
              <a:gd name="connsiteX70" fmla="*/ 205410 w 493323"/>
              <a:gd name="connsiteY70" fmla="*/ 273029 h 606722"/>
              <a:gd name="connsiteX71" fmla="*/ 198824 w 493323"/>
              <a:gd name="connsiteY71" fmla="*/ 279517 h 606722"/>
              <a:gd name="connsiteX72" fmla="*/ 0 w 493323"/>
              <a:gd name="connsiteY72" fmla="*/ 80878 h 606722"/>
              <a:gd name="connsiteX73" fmla="*/ 6497 w 493323"/>
              <a:gd name="connsiteY73" fmla="*/ 74390 h 606722"/>
              <a:gd name="connsiteX74" fmla="*/ 161890 w 493323"/>
              <a:gd name="connsiteY74" fmla="*/ 4479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93323" h="606722">
                <a:moveTo>
                  <a:pt x="124294" y="569781"/>
                </a:moveTo>
                <a:lnTo>
                  <a:pt x="124294" y="588252"/>
                </a:lnTo>
                <a:lnTo>
                  <a:pt x="327608" y="588252"/>
                </a:lnTo>
                <a:lnTo>
                  <a:pt x="327608" y="569781"/>
                </a:lnTo>
                <a:close/>
                <a:moveTo>
                  <a:pt x="105778" y="551399"/>
                </a:moveTo>
                <a:lnTo>
                  <a:pt x="346124" y="551399"/>
                </a:lnTo>
                <a:lnTo>
                  <a:pt x="346124" y="606722"/>
                </a:lnTo>
                <a:lnTo>
                  <a:pt x="105778" y="606722"/>
                </a:lnTo>
                <a:close/>
                <a:moveTo>
                  <a:pt x="390707" y="331421"/>
                </a:moveTo>
                <a:lnTo>
                  <a:pt x="225880" y="496021"/>
                </a:lnTo>
                <a:lnTo>
                  <a:pt x="243324" y="496021"/>
                </a:lnTo>
                <a:lnTo>
                  <a:pt x="399785" y="339776"/>
                </a:lnTo>
                <a:cubicBezTo>
                  <a:pt x="396492" y="337287"/>
                  <a:pt x="393466" y="334443"/>
                  <a:pt x="390707" y="331421"/>
                </a:cubicBezTo>
                <a:close/>
                <a:moveTo>
                  <a:pt x="434779" y="283750"/>
                </a:moveTo>
                <a:cubicBezTo>
                  <a:pt x="429705" y="283750"/>
                  <a:pt x="425610" y="287841"/>
                  <a:pt x="425610" y="292998"/>
                </a:cubicBezTo>
                <a:cubicBezTo>
                  <a:pt x="425610" y="298066"/>
                  <a:pt x="429705" y="302156"/>
                  <a:pt x="434779" y="302156"/>
                </a:cubicBezTo>
                <a:cubicBezTo>
                  <a:pt x="439943" y="302156"/>
                  <a:pt x="444038" y="298066"/>
                  <a:pt x="444038" y="292998"/>
                </a:cubicBezTo>
                <a:cubicBezTo>
                  <a:pt x="444038" y="287841"/>
                  <a:pt x="439943" y="283750"/>
                  <a:pt x="434779" y="283750"/>
                </a:cubicBezTo>
                <a:close/>
                <a:moveTo>
                  <a:pt x="434779" y="265256"/>
                </a:moveTo>
                <a:cubicBezTo>
                  <a:pt x="450092" y="265256"/>
                  <a:pt x="462556" y="277704"/>
                  <a:pt x="462556" y="292998"/>
                </a:cubicBezTo>
                <a:cubicBezTo>
                  <a:pt x="462556" y="308202"/>
                  <a:pt x="450092" y="320650"/>
                  <a:pt x="434779" y="320650"/>
                </a:cubicBezTo>
                <a:cubicBezTo>
                  <a:pt x="419556" y="320650"/>
                  <a:pt x="407092" y="308202"/>
                  <a:pt x="407092" y="292998"/>
                </a:cubicBezTo>
                <a:cubicBezTo>
                  <a:pt x="407092" y="277704"/>
                  <a:pt x="419556" y="265256"/>
                  <a:pt x="434779" y="265256"/>
                </a:cubicBezTo>
                <a:close/>
                <a:moveTo>
                  <a:pt x="434761" y="253032"/>
                </a:moveTo>
                <a:cubicBezTo>
                  <a:pt x="412690" y="253032"/>
                  <a:pt x="394712" y="270985"/>
                  <a:pt x="394712" y="293026"/>
                </a:cubicBezTo>
                <a:cubicBezTo>
                  <a:pt x="394712" y="315068"/>
                  <a:pt x="412690" y="333021"/>
                  <a:pt x="434761" y="333021"/>
                </a:cubicBezTo>
                <a:cubicBezTo>
                  <a:pt x="456833" y="333021"/>
                  <a:pt x="474811" y="315068"/>
                  <a:pt x="474811" y="293026"/>
                </a:cubicBezTo>
                <a:cubicBezTo>
                  <a:pt x="474811" y="270985"/>
                  <a:pt x="456922" y="253032"/>
                  <a:pt x="434761" y="253032"/>
                </a:cubicBezTo>
                <a:close/>
                <a:moveTo>
                  <a:pt x="47506" y="167522"/>
                </a:moveTo>
                <a:lnTo>
                  <a:pt x="60504" y="180590"/>
                </a:lnTo>
                <a:cubicBezTo>
                  <a:pt x="50711" y="190369"/>
                  <a:pt x="50711" y="206372"/>
                  <a:pt x="60504" y="216240"/>
                </a:cubicBezTo>
                <a:cubicBezTo>
                  <a:pt x="70385" y="226108"/>
                  <a:pt x="86409" y="226108"/>
                  <a:pt x="96291" y="216240"/>
                </a:cubicBezTo>
                <a:lnTo>
                  <a:pt x="109377" y="229308"/>
                </a:lnTo>
                <a:cubicBezTo>
                  <a:pt x="100831" y="237843"/>
                  <a:pt x="89614" y="242110"/>
                  <a:pt x="78397" y="242110"/>
                </a:cubicBezTo>
                <a:cubicBezTo>
                  <a:pt x="67180" y="242110"/>
                  <a:pt x="55963" y="237843"/>
                  <a:pt x="47506" y="229308"/>
                </a:cubicBezTo>
                <a:cubicBezTo>
                  <a:pt x="30414" y="212239"/>
                  <a:pt x="30414" y="184502"/>
                  <a:pt x="47506" y="167522"/>
                </a:cubicBezTo>
                <a:close/>
                <a:moveTo>
                  <a:pt x="251957" y="100964"/>
                </a:moveTo>
                <a:lnTo>
                  <a:pt x="243235" y="109674"/>
                </a:lnTo>
                <a:lnTo>
                  <a:pt x="389639" y="255876"/>
                </a:lnTo>
                <a:cubicBezTo>
                  <a:pt x="392220" y="252765"/>
                  <a:pt x="395157" y="249832"/>
                  <a:pt x="398361" y="247255"/>
                </a:cubicBezTo>
                <a:close/>
                <a:moveTo>
                  <a:pt x="206656" y="26130"/>
                </a:moveTo>
                <a:lnTo>
                  <a:pt x="165717" y="67013"/>
                </a:lnTo>
                <a:lnTo>
                  <a:pt x="159754" y="64169"/>
                </a:lnTo>
                <a:cubicBezTo>
                  <a:pt x="115610" y="42572"/>
                  <a:pt x="63189" y="49504"/>
                  <a:pt x="26344" y="81144"/>
                </a:cubicBezTo>
                <a:lnTo>
                  <a:pt x="198646" y="253209"/>
                </a:lnTo>
                <a:cubicBezTo>
                  <a:pt x="230241" y="216414"/>
                  <a:pt x="237272" y="163977"/>
                  <a:pt x="215645" y="119983"/>
                </a:cubicBezTo>
                <a:lnTo>
                  <a:pt x="212708" y="114029"/>
                </a:lnTo>
                <a:lnTo>
                  <a:pt x="253737" y="73056"/>
                </a:lnTo>
                <a:close/>
                <a:moveTo>
                  <a:pt x="206656" y="0"/>
                </a:moveTo>
                <a:lnTo>
                  <a:pt x="279903" y="73056"/>
                </a:lnTo>
                <a:lnTo>
                  <a:pt x="264951" y="87988"/>
                </a:lnTo>
                <a:lnTo>
                  <a:pt x="415182" y="237923"/>
                </a:lnTo>
                <a:cubicBezTo>
                  <a:pt x="421323" y="235790"/>
                  <a:pt x="427909" y="234545"/>
                  <a:pt x="434761" y="234545"/>
                </a:cubicBezTo>
                <a:cubicBezTo>
                  <a:pt x="467068" y="234545"/>
                  <a:pt x="493323" y="260764"/>
                  <a:pt x="493323" y="293026"/>
                </a:cubicBezTo>
                <a:cubicBezTo>
                  <a:pt x="493323" y="325200"/>
                  <a:pt x="467068" y="351418"/>
                  <a:pt x="434761" y="351418"/>
                </a:cubicBezTo>
                <a:cubicBezTo>
                  <a:pt x="428621" y="351418"/>
                  <a:pt x="422569" y="350441"/>
                  <a:pt x="416962" y="348663"/>
                </a:cubicBezTo>
                <a:lnTo>
                  <a:pt x="269490" y="496021"/>
                </a:lnTo>
                <a:lnTo>
                  <a:pt x="302954" y="496021"/>
                </a:lnTo>
                <a:lnTo>
                  <a:pt x="302954" y="536015"/>
                </a:lnTo>
                <a:lnTo>
                  <a:pt x="284531" y="536015"/>
                </a:lnTo>
                <a:lnTo>
                  <a:pt x="284531" y="514418"/>
                </a:lnTo>
                <a:lnTo>
                  <a:pt x="167497" y="514418"/>
                </a:lnTo>
                <a:lnTo>
                  <a:pt x="167497" y="536015"/>
                </a:lnTo>
                <a:lnTo>
                  <a:pt x="148985" y="536015"/>
                </a:lnTo>
                <a:lnTo>
                  <a:pt x="148985" y="496021"/>
                </a:lnTo>
                <a:lnTo>
                  <a:pt x="199714" y="496021"/>
                </a:lnTo>
                <a:lnTo>
                  <a:pt x="380739" y="315246"/>
                </a:lnTo>
                <a:cubicBezTo>
                  <a:pt x="377891" y="308402"/>
                  <a:pt x="376289" y="300848"/>
                  <a:pt x="376289" y="293026"/>
                </a:cubicBezTo>
                <a:cubicBezTo>
                  <a:pt x="376289" y="285739"/>
                  <a:pt x="377624" y="278806"/>
                  <a:pt x="380027" y="272407"/>
                </a:cubicBezTo>
                <a:lnTo>
                  <a:pt x="240654" y="133226"/>
                </a:lnTo>
                <a:cubicBezTo>
                  <a:pt x="255428" y="182197"/>
                  <a:pt x="242434" y="236056"/>
                  <a:pt x="205410" y="273029"/>
                </a:cubicBezTo>
                <a:lnTo>
                  <a:pt x="198824" y="279517"/>
                </a:lnTo>
                <a:lnTo>
                  <a:pt x="0" y="80878"/>
                </a:lnTo>
                <a:lnTo>
                  <a:pt x="6497" y="74390"/>
                </a:lnTo>
                <a:cubicBezTo>
                  <a:pt x="47437" y="33506"/>
                  <a:pt x="109113" y="21952"/>
                  <a:pt x="161890" y="4479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 userDrawn="1"/>
        </p:nvGrpSpPr>
        <p:grpSpPr>
          <a:xfrm>
            <a:off x="325464" y="250584"/>
            <a:ext cx="4244485" cy="478729"/>
            <a:chOff x="325464" y="250584"/>
            <a:chExt cx="4244485" cy="478729"/>
          </a:xfrm>
        </p:grpSpPr>
        <p:sp>
          <p:nvSpPr>
            <p:cNvPr id="35" name="文本框 34"/>
            <p:cNvSpPr txBox="1"/>
            <p:nvPr/>
          </p:nvSpPr>
          <p:spPr>
            <a:xfrm>
              <a:off x="837695" y="329203"/>
              <a:ext cx="37322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01   </a:t>
              </a:r>
              <a:r>
                <a:rPr lang="zh-CN" alt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研究背景与意义</a:t>
              </a:r>
              <a:endParaRPr lang="zh-CN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desk-lamp_329720"/>
            <p:cNvSpPr>
              <a:spLocks noChangeAspect="1"/>
            </p:cNvSpPr>
            <p:nvPr/>
          </p:nvSpPr>
          <p:spPr bwMode="auto">
            <a:xfrm>
              <a:off x="325464" y="250584"/>
              <a:ext cx="357248" cy="439368"/>
            </a:xfrm>
            <a:custGeom>
              <a:avLst/>
              <a:gdLst>
                <a:gd name="connsiteX0" fmla="*/ 124294 w 493323"/>
                <a:gd name="connsiteY0" fmla="*/ 569781 h 606722"/>
                <a:gd name="connsiteX1" fmla="*/ 124294 w 493323"/>
                <a:gd name="connsiteY1" fmla="*/ 588252 h 606722"/>
                <a:gd name="connsiteX2" fmla="*/ 327608 w 493323"/>
                <a:gd name="connsiteY2" fmla="*/ 588252 h 606722"/>
                <a:gd name="connsiteX3" fmla="*/ 327608 w 493323"/>
                <a:gd name="connsiteY3" fmla="*/ 569781 h 606722"/>
                <a:gd name="connsiteX4" fmla="*/ 105778 w 493323"/>
                <a:gd name="connsiteY4" fmla="*/ 551399 h 606722"/>
                <a:gd name="connsiteX5" fmla="*/ 346124 w 493323"/>
                <a:gd name="connsiteY5" fmla="*/ 551399 h 606722"/>
                <a:gd name="connsiteX6" fmla="*/ 346124 w 493323"/>
                <a:gd name="connsiteY6" fmla="*/ 606722 h 606722"/>
                <a:gd name="connsiteX7" fmla="*/ 105778 w 493323"/>
                <a:gd name="connsiteY7" fmla="*/ 606722 h 606722"/>
                <a:gd name="connsiteX8" fmla="*/ 390707 w 493323"/>
                <a:gd name="connsiteY8" fmla="*/ 331421 h 606722"/>
                <a:gd name="connsiteX9" fmla="*/ 225880 w 493323"/>
                <a:gd name="connsiteY9" fmla="*/ 496021 h 606722"/>
                <a:gd name="connsiteX10" fmla="*/ 243324 w 493323"/>
                <a:gd name="connsiteY10" fmla="*/ 496021 h 606722"/>
                <a:gd name="connsiteX11" fmla="*/ 399785 w 493323"/>
                <a:gd name="connsiteY11" fmla="*/ 339776 h 606722"/>
                <a:gd name="connsiteX12" fmla="*/ 390707 w 493323"/>
                <a:gd name="connsiteY12" fmla="*/ 331421 h 606722"/>
                <a:gd name="connsiteX13" fmla="*/ 434779 w 493323"/>
                <a:gd name="connsiteY13" fmla="*/ 283750 h 606722"/>
                <a:gd name="connsiteX14" fmla="*/ 425610 w 493323"/>
                <a:gd name="connsiteY14" fmla="*/ 292998 h 606722"/>
                <a:gd name="connsiteX15" fmla="*/ 434779 w 493323"/>
                <a:gd name="connsiteY15" fmla="*/ 302156 h 606722"/>
                <a:gd name="connsiteX16" fmla="*/ 444038 w 493323"/>
                <a:gd name="connsiteY16" fmla="*/ 292998 h 606722"/>
                <a:gd name="connsiteX17" fmla="*/ 434779 w 493323"/>
                <a:gd name="connsiteY17" fmla="*/ 283750 h 606722"/>
                <a:gd name="connsiteX18" fmla="*/ 434779 w 493323"/>
                <a:gd name="connsiteY18" fmla="*/ 265256 h 606722"/>
                <a:gd name="connsiteX19" fmla="*/ 462556 w 493323"/>
                <a:gd name="connsiteY19" fmla="*/ 292998 h 606722"/>
                <a:gd name="connsiteX20" fmla="*/ 434779 w 493323"/>
                <a:gd name="connsiteY20" fmla="*/ 320650 h 606722"/>
                <a:gd name="connsiteX21" fmla="*/ 407092 w 493323"/>
                <a:gd name="connsiteY21" fmla="*/ 292998 h 606722"/>
                <a:gd name="connsiteX22" fmla="*/ 434779 w 493323"/>
                <a:gd name="connsiteY22" fmla="*/ 265256 h 606722"/>
                <a:gd name="connsiteX23" fmla="*/ 434761 w 493323"/>
                <a:gd name="connsiteY23" fmla="*/ 253032 h 606722"/>
                <a:gd name="connsiteX24" fmla="*/ 394712 w 493323"/>
                <a:gd name="connsiteY24" fmla="*/ 293026 h 606722"/>
                <a:gd name="connsiteX25" fmla="*/ 434761 w 493323"/>
                <a:gd name="connsiteY25" fmla="*/ 333021 h 606722"/>
                <a:gd name="connsiteX26" fmla="*/ 474811 w 493323"/>
                <a:gd name="connsiteY26" fmla="*/ 293026 h 606722"/>
                <a:gd name="connsiteX27" fmla="*/ 434761 w 493323"/>
                <a:gd name="connsiteY27" fmla="*/ 253032 h 606722"/>
                <a:gd name="connsiteX28" fmla="*/ 47506 w 493323"/>
                <a:gd name="connsiteY28" fmla="*/ 167522 h 606722"/>
                <a:gd name="connsiteX29" fmla="*/ 60504 w 493323"/>
                <a:gd name="connsiteY29" fmla="*/ 180590 h 606722"/>
                <a:gd name="connsiteX30" fmla="*/ 60504 w 493323"/>
                <a:gd name="connsiteY30" fmla="*/ 216240 h 606722"/>
                <a:gd name="connsiteX31" fmla="*/ 96291 w 493323"/>
                <a:gd name="connsiteY31" fmla="*/ 216240 h 606722"/>
                <a:gd name="connsiteX32" fmla="*/ 109377 w 493323"/>
                <a:gd name="connsiteY32" fmla="*/ 229308 h 606722"/>
                <a:gd name="connsiteX33" fmla="*/ 78397 w 493323"/>
                <a:gd name="connsiteY33" fmla="*/ 242110 h 606722"/>
                <a:gd name="connsiteX34" fmla="*/ 47506 w 493323"/>
                <a:gd name="connsiteY34" fmla="*/ 229308 h 606722"/>
                <a:gd name="connsiteX35" fmla="*/ 47506 w 493323"/>
                <a:gd name="connsiteY35" fmla="*/ 167522 h 606722"/>
                <a:gd name="connsiteX36" fmla="*/ 251957 w 493323"/>
                <a:gd name="connsiteY36" fmla="*/ 100964 h 606722"/>
                <a:gd name="connsiteX37" fmla="*/ 243235 w 493323"/>
                <a:gd name="connsiteY37" fmla="*/ 109674 h 606722"/>
                <a:gd name="connsiteX38" fmla="*/ 389639 w 493323"/>
                <a:gd name="connsiteY38" fmla="*/ 255876 h 606722"/>
                <a:gd name="connsiteX39" fmla="*/ 398361 w 493323"/>
                <a:gd name="connsiteY39" fmla="*/ 247255 h 606722"/>
                <a:gd name="connsiteX40" fmla="*/ 206656 w 493323"/>
                <a:gd name="connsiteY40" fmla="*/ 26130 h 606722"/>
                <a:gd name="connsiteX41" fmla="*/ 165717 w 493323"/>
                <a:gd name="connsiteY41" fmla="*/ 67013 h 606722"/>
                <a:gd name="connsiteX42" fmla="*/ 159754 w 493323"/>
                <a:gd name="connsiteY42" fmla="*/ 64169 h 606722"/>
                <a:gd name="connsiteX43" fmla="*/ 26344 w 493323"/>
                <a:gd name="connsiteY43" fmla="*/ 81144 h 606722"/>
                <a:gd name="connsiteX44" fmla="*/ 198646 w 493323"/>
                <a:gd name="connsiteY44" fmla="*/ 253209 h 606722"/>
                <a:gd name="connsiteX45" fmla="*/ 215645 w 493323"/>
                <a:gd name="connsiteY45" fmla="*/ 119983 h 606722"/>
                <a:gd name="connsiteX46" fmla="*/ 212708 w 493323"/>
                <a:gd name="connsiteY46" fmla="*/ 114029 h 606722"/>
                <a:gd name="connsiteX47" fmla="*/ 253737 w 493323"/>
                <a:gd name="connsiteY47" fmla="*/ 73056 h 606722"/>
                <a:gd name="connsiteX48" fmla="*/ 206656 w 493323"/>
                <a:gd name="connsiteY48" fmla="*/ 0 h 606722"/>
                <a:gd name="connsiteX49" fmla="*/ 279903 w 493323"/>
                <a:gd name="connsiteY49" fmla="*/ 73056 h 606722"/>
                <a:gd name="connsiteX50" fmla="*/ 264951 w 493323"/>
                <a:gd name="connsiteY50" fmla="*/ 87988 h 606722"/>
                <a:gd name="connsiteX51" fmla="*/ 415182 w 493323"/>
                <a:gd name="connsiteY51" fmla="*/ 237923 h 606722"/>
                <a:gd name="connsiteX52" fmla="*/ 434761 w 493323"/>
                <a:gd name="connsiteY52" fmla="*/ 234545 h 606722"/>
                <a:gd name="connsiteX53" fmla="*/ 493323 w 493323"/>
                <a:gd name="connsiteY53" fmla="*/ 293026 h 606722"/>
                <a:gd name="connsiteX54" fmla="*/ 434761 w 493323"/>
                <a:gd name="connsiteY54" fmla="*/ 351418 h 606722"/>
                <a:gd name="connsiteX55" fmla="*/ 416962 w 493323"/>
                <a:gd name="connsiteY55" fmla="*/ 348663 h 606722"/>
                <a:gd name="connsiteX56" fmla="*/ 269490 w 493323"/>
                <a:gd name="connsiteY56" fmla="*/ 496021 h 606722"/>
                <a:gd name="connsiteX57" fmla="*/ 302954 w 493323"/>
                <a:gd name="connsiteY57" fmla="*/ 496021 h 606722"/>
                <a:gd name="connsiteX58" fmla="*/ 302954 w 493323"/>
                <a:gd name="connsiteY58" fmla="*/ 536015 h 606722"/>
                <a:gd name="connsiteX59" fmla="*/ 284531 w 493323"/>
                <a:gd name="connsiteY59" fmla="*/ 536015 h 606722"/>
                <a:gd name="connsiteX60" fmla="*/ 284531 w 493323"/>
                <a:gd name="connsiteY60" fmla="*/ 514418 h 606722"/>
                <a:gd name="connsiteX61" fmla="*/ 167497 w 493323"/>
                <a:gd name="connsiteY61" fmla="*/ 514418 h 606722"/>
                <a:gd name="connsiteX62" fmla="*/ 167497 w 493323"/>
                <a:gd name="connsiteY62" fmla="*/ 536015 h 606722"/>
                <a:gd name="connsiteX63" fmla="*/ 148985 w 493323"/>
                <a:gd name="connsiteY63" fmla="*/ 536015 h 606722"/>
                <a:gd name="connsiteX64" fmla="*/ 148985 w 493323"/>
                <a:gd name="connsiteY64" fmla="*/ 496021 h 606722"/>
                <a:gd name="connsiteX65" fmla="*/ 199714 w 493323"/>
                <a:gd name="connsiteY65" fmla="*/ 496021 h 606722"/>
                <a:gd name="connsiteX66" fmla="*/ 380739 w 493323"/>
                <a:gd name="connsiteY66" fmla="*/ 315246 h 606722"/>
                <a:gd name="connsiteX67" fmla="*/ 376289 w 493323"/>
                <a:gd name="connsiteY67" fmla="*/ 293026 h 606722"/>
                <a:gd name="connsiteX68" fmla="*/ 380027 w 493323"/>
                <a:gd name="connsiteY68" fmla="*/ 272407 h 606722"/>
                <a:gd name="connsiteX69" fmla="*/ 240654 w 493323"/>
                <a:gd name="connsiteY69" fmla="*/ 133226 h 606722"/>
                <a:gd name="connsiteX70" fmla="*/ 205410 w 493323"/>
                <a:gd name="connsiteY70" fmla="*/ 273029 h 606722"/>
                <a:gd name="connsiteX71" fmla="*/ 198824 w 493323"/>
                <a:gd name="connsiteY71" fmla="*/ 279517 h 606722"/>
                <a:gd name="connsiteX72" fmla="*/ 0 w 493323"/>
                <a:gd name="connsiteY72" fmla="*/ 80878 h 606722"/>
                <a:gd name="connsiteX73" fmla="*/ 6497 w 493323"/>
                <a:gd name="connsiteY73" fmla="*/ 74390 h 606722"/>
                <a:gd name="connsiteX74" fmla="*/ 161890 w 493323"/>
                <a:gd name="connsiteY74" fmla="*/ 4479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93323" h="606722">
                  <a:moveTo>
                    <a:pt x="124294" y="569781"/>
                  </a:moveTo>
                  <a:lnTo>
                    <a:pt x="124294" y="588252"/>
                  </a:lnTo>
                  <a:lnTo>
                    <a:pt x="327608" y="588252"/>
                  </a:lnTo>
                  <a:lnTo>
                    <a:pt x="327608" y="569781"/>
                  </a:lnTo>
                  <a:close/>
                  <a:moveTo>
                    <a:pt x="105778" y="551399"/>
                  </a:moveTo>
                  <a:lnTo>
                    <a:pt x="346124" y="551399"/>
                  </a:lnTo>
                  <a:lnTo>
                    <a:pt x="346124" y="606722"/>
                  </a:lnTo>
                  <a:lnTo>
                    <a:pt x="105778" y="606722"/>
                  </a:lnTo>
                  <a:close/>
                  <a:moveTo>
                    <a:pt x="390707" y="331421"/>
                  </a:moveTo>
                  <a:lnTo>
                    <a:pt x="225880" y="496021"/>
                  </a:lnTo>
                  <a:lnTo>
                    <a:pt x="243324" y="496021"/>
                  </a:lnTo>
                  <a:lnTo>
                    <a:pt x="399785" y="339776"/>
                  </a:lnTo>
                  <a:cubicBezTo>
                    <a:pt x="396492" y="337287"/>
                    <a:pt x="393466" y="334443"/>
                    <a:pt x="390707" y="331421"/>
                  </a:cubicBezTo>
                  <a:close/>
                  <a:moveTo>
                    <a:pt x="434779" y="283750"/>
                  </a:moveTo>
                  <a:cubicBezTo>
                    <a:pt x="429705" y="283750"/>
                    <a:pt x="425610" y="287841"/>
                    <a:pt x="425610" y="292998"/>
                  </a:cubicBezTo>
                  <a:cubicBezTo>
                    <a:pt x="425610" y="298066"/>
                    <a:pt x="429705" y="302156"/>
                    <a:pt x="434779" y="302156"/>
                  </a:cubicBezTo>
                  <a:cubicBezTo>
                    <a:pt x="439943" y="302156"/>
                    <a:pt x="444038" y="298066"/>
                    <a:pt x="444038" y="292998"/>
                  </a:cubicBezTo>
                  <a:cubicBezTo>
                    <a:pt x="444038" y="287841"/>
                    <a:pt x="439943" y="283750"/>
                    <a:pt x="434779" y="283750"/>
                  </a:cubicBezTo>
                  <a:close/>
                  <a:moveTo>
                    <a:pt x="434779" y="265256"/>
                  </a:moveTo>
                  <a:cubicBezTo>
                    <a:pt x="450092" y="265256"/>
                    <a:pt x="462556" y="277704"/>
                    <a:pt x="462556" y="292998"/>
                  </a:cubicBezTo>
                  <a:cubicBezTo>
                    <a:pt x="462556" y="308202"/>
                    <a:pt x="450092" y="320650"/>
                    <a:pt x="434779" y="320650"/>
                  </a:cubicBezTo>
                  <a:cubicBezTo>
                    <a:pt x="419556" y="320650"/>
                    <a:pt x="407092" y="308202"/>
                    <a:pt x="407092" y="292998"/>
                  </a:cubicBezTo>
                  <a:cubicBezTo>
                    <a:pt x="407092" y="277704"/>
                    <a:pt x="419556" y="265256"/>
                    <a:pt x="434779" y="265256"/>
                  </a:cubicBezTo>
                  <a:close/>
                  <a:moveTo>
                    <a:pt x="434761" y="253032"/>
                  </a:moveTo>
                  <a:cubicBezTo>
                    <a:pt x="412690" y="253032"/>
                    <a:pt x="394712" y="270985"/>
                    <a:pt x="394712" y="293026"/>
                  </a:cubicBezTo>
                  <a:cubicBezTo>
                    <a:pt x="394712" y="315068"/>
                    <a:pt x="412690" y="333021"/>
                    <a:pt x="434761" y="333021"/>
                  </a:cubicBezTo>
                  <a:cubicBezTo>
                    <a:pt x="456833" y="333021"/>
                    <a:pt x="474811" y="315068"/>
                    <a:pt x="474811" y="293026"/>
                  </a:cubicBezTo>
                  <a:cubicBezTo>
                    <a:pt x="474811" y="270985"/>
                    <a:pt x="456922" y="253032"/>
                    <a:pt x="434761" y="253032"/>
                  </a:cubicBezTo>
                  <a:close/>
                  <a:moveTo>
                    <a:pt x="47506" y="167522"/>
                  </a:moveTo>
                  <a:lnTo>
                    <a:pt x="60504" y="180590"/>
                  </a:lnTo>
                  <a:cubicBezTo>
                    <a:pt x="50711" y="190369"/>
                    <a:pt x="50711" y="206372"/>
                    <a:pt x="60504" y="216240"/>
                  </a:cubicBezTo>
                  <a:cubicBezTo>
                    <a:pt x="70385" y="226108"/>
                    <a:pt x="86409" y="226108"/>
                    <a:pt x="96291" y="216240"/>
                  </a:cubicBezTo>
                  <a:lnTo>
                    <a:pt x="109377" y="229308"/>
                  </a:lnTo>
                  <a:cubicBezTo>
                    <a:pt x="100831" y="237843"/>
                    <a:pt x="89614" y="242110"/>
                    <a:pt x="78397" y="242110"/>
                  </a:cubicBezTo>
                  <a:cubicBezTo>
                    <a:pt x="67180" y="242110"/>
                    <a:pt x="55963" y="237843"/>
                    <a:pt x="47506" y="229308"/>
                  </a:cubicBezTo>
                  <a:cubicBezTo>
                    <a:pt x="30414" y="212239"/>
                    <a:pt x="30414" y="184502"/>
                    <a:pt x="47506" y="167522"/>
                  </a:cubicBezTo>
                  <a:close/>
                  <a:moveTo>
                    <a:pt x="251957" y="100964"/>
                  </a:moveTo>
                  <a:lnTo>
                    <a:pt x="243235" y="109674"/>
                  </a:lnTo>
                  <a:lnTo>
                    <a:pt x="389639" y="255876"/>
                  </a:lnTo>
                  <a:cubicBezTo>
                    <a:pt x="392220" y="252765"/>
                    <a:pt x="395157" y="249832"/>
                    <a:pt x="398361" y="247255"/>
                  </a:cubicBezTo>
                  <a:close/>
                  <a:moveTo>
                    <a:pt x="206656" y="26130"/>
                  </a:moveTo>
                  <a:lnTo>
                    <a:pt x="165717" y="67013"/>
                  </a:lnTo>
                  <a:lnTo>
                    <a:pt x="159754" y="64169"/>
                  </a:lnTo>
                  <a:cubicBezTo>
                    <a:pt x="115610" y="42572"/>
                    <a:pt x="63189" y="49504"/>
                    <a:pt x="26344" y="81144"/>
                  </a:cubicBezTo>
                  <a:lnTo>
                    <a:pt x="198646" y="253209"/>
                  </a:lnTo>
                  <a:cubicBezTo>
                    <a:pt x="230241" y="216414"/>
                    <a:pt x="237272" y="163977"/>
                    <a:pt x="215645" y="119983"/>
                  </a:cubicBezTo>
                  <a:lnTo>
                    <a:pt x="212708" y="114029"/>
                  </a:lnTo>
                  <a:lnTo>
                    <a:pt x="253737" y="73056"/>
                  </a:lnTo>
                  <a:close/>
                  <a:moveTo>
                    <a:pt x="206656" y="0"/>
                  </a:moveTo>
                  <a:lnTo>
                    <a:pt x="279903" y="73056"/>
                  </a:lnTo>
                  <a:lnTo>
                    <a:pt x="264951" y="87988"/>
                  </a:lnTo>
                  <a:lnTo>
                    <a:pt x="415182" y="237923"/>
                  </a:lnTo>
                  <a:cubicBezTo>
                    <a:pt x="421323" y="235790"/>
                    <a:pt x="427909" y="234545"/>
                    <a:pt x="434761" y="234545"/>
                  </a:cubicBezTo>
                  <a:cubicBezTo>
                    <a:pt x="467068" y="234545"/>
                    <a:pt x="493323" y="260764"/>
                    <a:pt x="493323" y="293026"/>
                  </a:cubicBezTo>
                  <a:cubicBezTo>
                    <a:pt x="493323" y="325200"/>
                    <a:pt x="467068" y="351418"/>
                    <a:pt x="434761" y="351418"/>
                  </a:cubicBezTo>
                  <a:cubicBezTo>
                    <a:pt x="428621" y="351418"/>
                    <a:pt x="422569" y="350441"/>
                    <a:pt x="416962" y="348663"/>
                  </a:cubicBezTo>
                  <a:lnTo>
                    <a:pt x="269490" y="496021"/>
                  </a:lnTo>
                  <a:lnTo>
                    <a:pt x="302954" y="496021"/>
                  </a:lnTo>
                  <a:lnTo>
                    <a:pt x="302954" y="536015"/>
                  </a:lnTo>
                  <a:lnTo>
                    <a:pt x="284531" y="536015"/>
                  </a:lnTo>
                  <a:lnTo>
                    <a:pt x="284531" y="514418"/>
                  </a:lnTo>
                  <a:lnTo>
                    <a:pt x="167497" y="514418"/>
                  </a:lnTo>
                  <a:lnTo>
                    <a:pt x="167497" y="536015"/>
                  </a:lnTo>
                  <a:lnTo>
                    <a:pt x="148985" y="536015"/>
                  </a:lnTo>
                  <a:lnTo>
                    <a:pt x="148985" y="496021"/>
                  </a:lnTo>
                  <a:lnTo>
                    <a:pt x="199714" y="496021"/>
                  </a:lnTo>
                  <a:lnTo>
                    <a:pt x="380739" y="315246"/>
                  </a:lnTo>
                  <a:cubicBezTo>
                    <a:pt x="377891" y="308402"/>
                    <a:pt x="376289" y="300848"/>
                    <a:pt x="376289" y="293026"/>
                  </a:cubicBezTo>
                  <a:cubicBezTo>
                    <a:pt x="376289" y="285739"/>
                    <a:pt x="377624" y="278806"/>
                    <a:pt x="380027" y="272407"/>
                  </a:cubicBezTo>
                  <a:lnTo>
                    <a:pt x="240654" y="133226"/>
                  </a:lnTo>
                  <a:cubicBezTo>
                    <a:pt x="255428" y="182197"/>
                    <a:pt x="242434" y="236056"/>
                    <a:pt x="205410" y="273029"/>
                  </a:cubicBezTo>
                  <a:lnTo>
                    <a:pt x="198824" y="279517"/>
                  </a:lnTo>
                  <a:lnTo>
                    <a:pt x="0" y="80878"/>
                  </a:lnTo>
                  <a:lnTo>
                    <a:pt x="6497" y="74390"/>
                  </a:lnTo>
                  <a:cubicBezTo>
                    <a:pt x="47437" y="33506"/>
                    <a:pt x="109113" y="21952"/>
                    <a:pt x="161890" y="4479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300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218586" y="1907447"/>
            <a:ext cx="4662703" cy="3590109"/>
          </a:xfrm>
          <a:custGeom>
            <a:avLst/>
            <a:gdLst>
              <a:gd name="connsiteX0" fmla="*/ 934782 w 4662703"/>
              <a:gd name="connsiteY0" fmla="*/ 3103836 h 3590109"/>
              <a:gd name="connsiteX1" fmla="*/ 1202067 w 4662703"/>
              <a:gd name="connsiteY1" fmla="*/ 3103837 h 3590109"/>
              <a:gd name="connsiteX2" fmla="*/ 4141357 w 4662703"/>
              <a:gd name="connsiteY2" fmla="*/ 3103837 h 3590109"/>
              <a:gd name="connsiteX3" fmla="*/ 4141357 w 4662703"/>
              <a:gd name="connsiteY3" fmla="*/ 3103851 h 3590109"/>
              <a:gd name="connsiteX4" fmla="*/ 4395415 w 4662703"/>
              <a:gd name="connsiteY4" fmla="*/ 3103851 h 3590109"/>
              <a:gd name="connsiteX5" fmla="*/ 4662701 w 4662703"/>
              <a:gd name="connsiteY5" fmla="*/ 3346980 h 3590109"/>
              <a:gd name="connsiteX6" fmla="*/ 4395415 w 4662703"/>
              <a:gd name="connsiteY6" fmla="*/ 3590109 h 3590109"/>
              <a:gd name="connsiteX7" fmla="*/ 4128129 w 4662703"/>
              <a:gd name="connsiteY7" fmla="*/ 3590108 h 3590109"/>
              <a:gd name="connsiteX8" fmla="*/ 4128129 w 4662703"/>
              <a:gd name="connsiteY8" fmla="*/ 3590094 h 3590109"/>
              <a:gd name="connsiteX9" fmla="*/ 1202067 w 4662703"/>
              <a:gd name="connsiteY9" fmla="*/ 3590094 h 3590109"/>
              <a:gd name="connsiteX10" fmla="*/ 1192868 w 4662703"/>
              <a:gd name="connsiteY10" fmla="*/ 3590094 h 3590109"/>
              <a:gd name="connsiteX11" fmla="*/ 934782 w 4662703"/>
              <a:gd name="connsiteY11" fmla="*/ 3590094 h 3590109"/>
              <a:gd name="connsiteX12" fmla="*/ 667495 w 4662703"/>
              <a:gd name="connsiteY12" fmla="*/ 3346965 h 3590109"/>
              <a:gd name="connsiteX13" fmla="*/ 934782 w 4662703"/>
              <a:gd name="connsiteY13" fmla="*/ 3103836 h 3590109"/>
              <a:gd name="connsiteX14" fmla="*/ 934783 w 4662703"/>
              <a:gd name="connsiteY14" fmla="*/ 2580503 h 3590109"/>
              <a:gd name="connsiteX15" fmla="*/ 1202069 w 4662703"/>
              <a:gd name="connsiteY15" fmla="*/ 2580504 h 3590109"/>
              <a:gd name="connsiteX16" fmla="*/ 4141360 w 4662703"/>
              <a:gd name="connsiteY16" fmla="*/ 2580504 h 3590109"/>
              <a:gd name="connsiteX17" fmla="*/ 4141360 w 4662703"/>
              <a:gd name="connsiteY17" fmla="*/ 2580518 h 3590109"/>
              <a:gd name="connsiteX18" fmla="*/ 4395417 w 4662703"/>
              <a:gd name="connsiteY18" fmla="*/ 2580518 h 3590109"/>
              <a:gd name="connsiteX19" fmla="*/ 4662703 w 4662703"/>
              <a:gd name="connsiteY19" fmla="*/ 2823647 h 3590109"/>
              <a:gd name="connsiteX20" fmla="*/ 4395417 w 4662703"/>
              <a:gd name="connsiteY20" fmla="*/ 3066776 h 3590109"/>
              <a:gd name="connsiteX21" fmla="*/ 4128131 w 4662703"/>
              <a:gd name="connsiteY21" fmla="*/ 3066775 h 3590109"/>
              <a:gd name="connsiteX22" fmla="*/ 4128131 w 4662703"/>
              <a:gd name="connsiteY22" fmla="*/ 3066761 h 3590109"/>
              <a:gd name="connsiteX23" fmla="*/ 1202069 w 4662703"/>
              <a:gd name="connsiteY23" fmla="*/ 3066761 h 3590109"/>
              <a:gd name="connsiteX24" fmla="*/ 1192872 w 4662703"/>
              <a:gd name="connsiteY24" fmla="*/ 3066761 h 3590109"/>
              <a:gd name="connsiteX25" fmla="*/ 934783 w 4662703"/>
              <a:gd name="connsiteY25" fmla="*/ 3066761 h 3590109"/>
              <a:gd name="connsiteX26" fmla="*/ 667497 w 4662703"/>
              <a:gd name="connsiteY26" fmla="*/ 2823632 h 3590109"/>
              <a:gd name="connsiteX27" fmla="*/ 934783 w 4662703"/>
              <a:gd name="connsiteY27" fmla="*/ 2580503 h 3590109"/>
              <a:gd name="connsiteX28" fmla="*/ 269301 w 4662703"/>
              <a:gd name="connsiteY28" fmla="*/ 2060390 h 3590109"/>
              <a:gd name="connsiteX29" fmla="*/ 536587 w 4662703"/>
              <a:gd name="connsiteY29" fmla="*/ 2060391 h 3590109"/>
              <a:gd name="connsiteX30" fmla="*/ 3475877 w 4662703"/>
              <a:gd name="connsiteY30" fmla="*/ 2060391 h 3590109"/>
              <a:gd name="connsiteX31" fmla="*/ 3475877 w 4662703"/>
              <a:gd name="connsiteY31" fmla="*/ 2060405 h 3590109"/>
              <a:gd name="connsiteX32" fmla="*/ 3729934 w 4662703"/>
              <a:gd name="connsiteY32" fmla="*/ 2060405 h 3590109"/>
              <a:gd name="connsiteX33" fmla="*/ 3997220 w 4662703"/>
              <a:gd name="connsiteY33" fmla="*/ 2303534 h 3590109"/>
              <a:gd name="connsiteX34" fmla="*/ 3729934 w 4662703"/>
              <a:gd name="connsiteY34" fmla="*/ 2546663 h 3590109"/>
              <a:gd name="connsiteX35" fmla="*/ 3462648 w 4662703"/>
              <a:gd name="connsiteY35" fmla="*/ 2546662 h 3590109"/>
              <a:gd name="connsiteX36" fmla="*/ 3462648 w 4662703"/>
              <a:gd name="connsiteY36" fmla="*/ 2546648 h 3590109"/>
              <a:gd name="connsiteX37" fmla="*/ 536587 w 4662703"/>
              <a:gd name="connsiteY37" fmla="*/ 2546648 h 3590109"/>
              <a:gd name="connsiteX38" fmla="*/ 527387 w 4662703"/>
              <a:gd name="connsiteY38" fmla="*/ 2546648 h 3590109"/>
              <a:gd name="connsiteX39" fmla="*/ 269301 w 4662703"/>
              <a:gd name="connsiteY39" fmla="*/ 2546648 h 3590109"/>
              <a:gd name="connsiteX40" fmla="*/ 2014 w 4662703"/>
              <a:gd name="connsiteY40" fmla="*/ 2303519 h 3590109"/>
              <a:gd name="connsiteX41" fmla="*/ 269301 w 4662703"/>
              <a:gd name="connsiteY41" fmla="*/ 2060390 h 3590109"/>
              <a:gd name="connsiteX42" fmla="*/ 269301 w 4662703"/>
              <a:gd name="connsiteY42" fmla="*/ 1542766 h 3590109"/>
              <a:gd name="connsiteX43" fmla="*/ 536587 w 4662703"/>
              <a:gd name="connsiteY43" fmla="*/ 1542767 h 3590109"/>
              <a:gd name="connsiteX44" fmla="*/ 3475877 w 4662703"/>
              <a:gd name="connsiteY44" fmla="*/ 1542767 h 3590109"/>
              <a:gd name="connsiteX45" fmla="*/ 3475877 w 4662703"/>
              <a:gd name="connsiteY45" fmla="*/ 1542781 h 3590109"/>
              <a:gd name="connsiteX46" fmla="*/ 3729934 w 4662703"/>
              <a:gd name="connsiteY46" fmla="*/ 1542781 h 3590109"/>
              <a:gd name="connsiteX47" fmla="*/ 3997220 w 4662703"/>
              <a:gd name="connsiteY47" fmla="*/ 1785910 h 3590109"/>
              <a:gd name="connsiteX48" fmla="*/ 3729934 w 4662703"/>
              <a:gd name="connsiteY48" fmla="*/ 2029039 h 3590109"/>
              <a:gd name="connsiteX49" fmla="*/ 3462648 w 4662703"/>
              <a:gd name="connsiteY49" fmla="*/ 2029038 h 3590109"/>
              <a:gd name="connsiteX50" fmla="*/ 3462648 w 4662703"/>
              <a:gd name="connsiteY50" fmla="*/ 2029024 h 3590109"/>
              <a:gd name="connsiteX51" fmla="*/ 536587 w 4662703"/>
              <a:gd name="connsiteY51" fmla="*/ 2029024 h 3590109"/>
              <a:gd name="connsiteX52" fmla="*/ 527388 w 4662703"/>
              <a:gd name="connsiteY52" fmla="*/ 2029024 h 3590109"/>
              <a:gd name="connsiteX53" fmla="*/ 269301 w 4662703"/>
              <a:gd name="connsiteY53" fmla="*/ 2029024 h 3590109"/>
              <a:gd name="connsiteX54" fmla="*/ 2015 w 4662703"/>
              <a:gd name="connsiteY54" fmla="*/ 1785895 h 3590109"/>
              <a:gd name="connsiteX55" fmla="*/ 269301 w 4662703"/>
              <a:gd name="connsiteY55" fmla="*/ 1542766 h 3590109"/>
              <a:gd name="connsiteX56" fmla="*/ 267286 w 4662703"/>
              <a:gd name="connsiteY56" fmla="*/ 1035621 h 3590109"/>
              <a:gd name="connsiteX57" fmla="*/ 534572 w 4662703"/>
              <a:gd name="connsiteY57" fmla="*/ 1035622 h 3590109"/>
              <a:gd name="connsiteX58" fmla="*/ 3473862 w 4662703"/>
              <a:gd name="connsiteY58" fmla="*/ 1035622 h 3590109"/>
              <a:gd name="connsiteX59" fmla="*/ 3473862 w 4662703"/>
              <a:gd name="connsiteY59" fmla="*/ 1035636 h 3590109"/>
              <a:gd name="connsiteX60" fmla="*/ 3727919 w 4662703"/>
              <a:gd name="connsiteY60" fmla="*/ 1035636 h 3590109"/>
              <a:gd name="connsiteX61" fmla="*/ 3995205 w 4662703"/>
              <a:gd name="connsiteY61" fmla="*/ 1278765 h 3590109"/>
              <a:gd name="connsiteX62" fmla="*/ 3727919 w 4662703"/>
              <a:gd name="connsiteY62" fmla="*/ 1521894 h 3590109"/>
              <a:gd name="connsiteX63" fmla="*/ 3460633 w 4662703"/>
              <a:gd name="connsiteY63" fmla="*/ 1521893 h 3590109"/>
              <a:gd name="connsiteX64" fmla="*/ 3460633 w 4662703"/>
              <a:gd name="connsiteY64" fmla="*/ 1521879 h 3590109"/>
              <a:gd name="connsiteX65" fmla="*/ 534572 w 4662703"/>
              <a:gd name="connsiteY65" fmla="*/ 1521879 h 3590109"/>
              <a:gd name="connsiteX66" fmla="*/ 525373 w 4662703"/>
              <a:gd name="connsiteY66" fmla="*/ 1521879 h 3590109"/>
              <a:gd name="connsiteX67" fmla="*/ 267286 w 4662703"/>
              <a:gd name="connsiteY67" fmla="*/ 1521879 h 3590109"/>
              <a:gd name="connsiteX68" fmla="*/ 0 w 4662703"/>
              <a:gd name="connsiteY68" fmla="*/ 1278750 h 3590109"/>
              <a:gd name="connsiteX69" fmla="*/ 267286 w 4662703"/>
              <a:gd name="connsiteY69" fmla="*/ 1035621 h 3590109"/>
              <a:gd name="connsiteX70" fmla="*/ 934784 w 4662703"/>
              <a:gd name="connsiteY70" fmla="*/ 512615 h 3590109"/>
              <a:gd name="connsiteX71" fmla="*/ 1202070 w 4662703"/>
              <a:gd name="connsiteY71" fmla="*/ 512616 h 3590109"/>
              <a:gd name="connsiteX72" fmla="*/ 4141360 w 4662703"/>
              <a:gd name="connsiteY72" fmla="*/ 512616 h 3590109"/>
              <a:gd name="connsiteX73" fmla="*/ 4141360 w 4662703"/>
              <a:gd name="connsiteY73" fmla="*/ 512630 h 3590109"/>
              <a:gd name="connsiteX74" fmla="*/ 4395417 w 4662703"/>
              <a:gd name="connsiteY74" fmla="*/ 512630 h 3590109"/>
              <a:gd name="connsiteX75" fmla="*/ 4662703 w 4662703"/>
              <a:gd name="connsiteY75" fmla="*/ 755759 h 3590109"/>
              <a:gd name="connsiteX76" fmla="*/ 4395417 w 4662703"/>
              <a:gd name="connsiteY76" fmla="*/ 998888 h 3590109"/>
              <a:gd name="connsiteX77" fmla="*/ 4128131 w 4662703"/>
              <a:gd name="connsiteY77" fmla="*/ 998887 h 3590109"/>
              <a:gd name="connsiteX78" fmla="*/ 4128131 w 4662703"/>
              <a:gd name="connsiteY78" fmla="*/ 998873 h 3590109"/>
              <a:gd name="connsiteX79" fmla="*/ 1202070 w 4662703"/>
              <a:gd name="connsiteY79" fmla="*/ 998873 h 3590109"/>
              <a:gd name="connsiteX80" fmla="*/ 1192871 w 4662703"/>
              <a:gd name="connsiteY80" fmla="*/ 998873 h 3590109"/>
              <a:gd name="connsiteX81" fmla="*/ 934784 w 4662703"/>
              <a:gd name="connsiteY81" fmla="*/ 998873 h 3590109"/>
              <a:gd name="connsiteX82" fmla="*/ 667498 w 4662703"/>
              <a:gd name="connsiteY82" fmla="*/ 755744 h 3590109"/>
              <a:gd name="connsiteX83" fmla="*/ 934784 w 4662703"/>
              <a:gd name="connsiteY83" fmla="*/ 512615 h 3590109"/>
              <a:gd name="connsiteX84" fmla="*/ 932767 w 4662703"/>
              <a:gd name="connsiteY84" fmla="*/ 0 h 3590109"/>
              <a:gd name="connsiteX85" fmla="*/ 1200053 w 4662703"/>
              <a:gd name="connsiteY85" fmla="*/ 1 h 3590109"/>
              <a:gd name="connsiteX86" fmla="*/ 4139343 w 4662703"/>
              <a:gd name="connsiteY86" fmla="*/ 1 h 3590109"/>
              <a:gd name="connsiteX87" fmla="*/ 4139343 w 4662703"/>
              <a:gd name="connsiteY87" fmla="*/ 15 h 3590109"/>
              <a:gd name="connsiteX88" fmla="*/ 4393400 w 4662703"/>
              <a:gd name="connsiteY88" fmla="*/ 15 h 3590109"/>
              <a:gd name="connsiteX89" fmla="*/ 4660686 w 4662703"/>
              <a:gd name="connsiteY89" fmla="*/ 243144 h 3590109"/>
              <a:gd name="connsiteX90" fmla="*/ 4393400 w 4662703"/>
              <a:gd name="connsiteY90" fmla="*/ 486273 h 3590109"/>
              <a:gd name="connsiteX91" fmla="*/ 4126114 w 4662703"/>
              <a:gd name="connsiteY91" fmla="*/ 486272 h 3590109"/>
              <a:gd name="connsiteX92" fmla="*/ 4126114 w 4662703"/>
              <a:gd name="connsiteY92" fmla="*/ 486258 h 3590109"/>
              <a:gd name="connsiteX93" fmla="*/ 1200053 w 4662703"/>
              <a:gd name="connsiteY93" fmla="*/ 486258 h 3590109"/>
              <a:gd name="connsiteX94" fmla="*/ 1190854 w 4662703"/>
              <a:gd name="connsiteY94" fmla="*/ 486258 h 3590109"/>
              <a:gd name="connsiteX95" fmla="*/ 932767 w 4662703"/>
              <a:gd name="connsiteY95" fmla="*/ 486258 h 3590109"/>
              <a:gd name="connsiteX96" fmla="*/ 665481 w 4662703"/>
              <a:gd name="connsiteY96" fmla="*/ 243129 h 3590109"/>
              <a:gd name="connsiteX97" fmla="*/ 932767 w 4662703"/>
              <a:gd name="connsiteY97" fmla="*/ 0 h 359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662703" h="3590109">
                <a:moveTo>
                  <a:pt x="934782" y="3103836"/>
                </a:moveTo>
                <a:lnTo>
                  <a:pt x="1202067" y="3103837"/>
                </a:lnTo>
                <a:lnTo>
                  <a:pt x="4141357" y="3103837"/>
                </a:lnTo>
                <a:lnTo>
                  <a:pt x="4141357" y="3103851"/>
                </a:lnTo>
                <a:lnTo>
                  <a:pt x="4395415" y="3103851"/>
                </a:lnTo>
                <a:cubicBezTo>
                  <a:pt x="4543033" y="3103851"/>
                  <a:pt x="4662701" y="3212704"/>
                  <a:pt x="4662701" y="3346980"/>
                </a:cubicBezTo>
                <a:cubicBezTo>
                  <a:pt x="4662701" y="3481256"/>
                  <a:pt x="4543033" y="3590109"/>
                  <a:pt x="4395415" y="3590109"/>
                </a:cubicBezTo>
                <a:lnTo>
                  <a:pt x="4128129" y="3590108"/>
                </a:lnTo>
                <a:lnTo>
                  <a:pt x="4128129" y="3590094"/>
                </a:lnTo>
                <a:lnTo>
                  <a:pt x="1202067" y="3590094"/>
                </a:lnTo>
                <a:lnTo>
                  <a:pt x="1192868" y="3590094"/>
                </a:lnTo>
                <a:lnTo>
                  <a:pt x="934782" y="3590094"/>
                </a:lnTo>
                <a:cubicBezTo>
                  <a:pt x="787163" y="3590094"/>
                  <a:pt x="667495" y="3481241"/>
                  <a:pt x="667495" y="3346965"/>
                </a:cubicBezTo>
                <a:cubicBezTo>
                  <a:pt x="667495" y="3212689"/>
                  <a:pt x="787163" y="3103836"/>
                  <a:pt x="934782" y="3103836"/>
                </a:cubicBezTo>
                <a:close/>
                <a:moveTo>
                  <a:pt x="934783" y="2580503"/>
                </a:moveTo>
                <a:lnTo>
                  <a:pt x="1202069" y="2580504"/>
                </a:lnTo>
                <a:lnTo>
                  <a:pt x="4141360" y="2580504"/>
                </a:lnTo>
                <a:lnTo>
                  <a:pt x="4141360" y="2580518"/>
                </a:lnTo>
                <a:lnTo>
                  <a:pt x="4395417" y="2580518"/>
                </a:lnTo>
                <a:cubicBezTo>
                  <a:pt x="4543035" y="2580518"/>
                  <a:pt x="4662703" y="2689371"/>
                  <a:pt x="4662703" y="2823647"/>
                </a:cubicBezTo>
                <a:cubicBezTo>
                  <a:pt x="4662703" y="2957923"/>
                  <a:pt x="4543035" y="3066776"/>
                  <a:pt x="4395417" y="3066776"/>
                </a:cubicBezTo>
                <a:lnTo>
                  <a:pt x="4128131" y="3066775"/>
                </a:lnTo>
                <a:lnTo>
                  <a:pt x="4128131" y="3066761"/>
                </a:lnTo>
                <a:lnTo>
                  <a:pt x="1202069" y="3066761"/>
                </a:lnTo>
                <a:lnTo>
                  <a:pt x="1192872" y="3066761"/>
                </a:lnTo>
                <a:lnTo>
                  <a:pt x="934783" y="3066761"/>
                </a:lnTo>
                <a:cubicBezTo>
                  <a:pt x="787165" y="3066761"/>
                  <a:pt x="667497" y="2957908"/>
                  <a:pt x="667497" y="2823632"/>
                </a:cubicBezTo>
                <a:cubicBezTo>
                  <a:pt x="667497" y="2689356"/>
                  <a:pt x="787165" y="2580503"/>
                  <a:pt x="934783" y="2580503"/>
                </a:cubicBezTo>
                <a:close/>
                <a:moveTo>
                  <a:pt x="269301" y="2060390"/>
                </a:moveTo>
                <a:lnTo>
                  <a:pt x="536587" y="2060391"/>
                </a:lnTo>
                <a:lnTo>
                  <a:pt x="3475877" y="2060391"/>
                </a:lnTo>
                <a:lnTo>
                  <a:pt x="3475877" y="2060405"/>
                </a:lnTo>
                <a:lnTo>
                  <a:pt x="3729934" y="2060405"/>
                </a:lnTo>
                <a:cubicBezTo>
                  <a:pt x="3877552" y="2060405"/>
                  <a:pt x="3997220" y="2169258"/>
                  <a:pt x="3997220" y="2303534"/>
                </a:cubicBezTo>
                <a:cubicBezTo>
                  <a:pt x="3997220" y="2437810"/>
                  <a:pt x="3877552" y="2546663"/>
                  <a:pt x="3729934" y="2546663"/>
                </a:cubicBezTo>
                <a:lnTo>
                  <a:pt x="3462648" y="2546662"/>
                </a:lnTo>
                <a:lnTo>
                  <a:pt x="3462648" y="2546648"/>
                </a:lnTo>
                <a:lnTo>
                  <a:pt x="536587" y="2546648"/>
                </a:lnTo>
                <a:lnTo>
                  <a:pt x="527387" y="2546648"/>
                </a:lnTo>
                <a:lnTo>
                  <a:pt x="269301" y="2546648"/>
                </a:lnTo>
                <a:cubicBezTo>
                  <a:pt x="121682" y="2546648"/>
                  <a:pt x="2014" y="2437795"/>
                  <a:pt x="2014" y="2303519"/>
                </a:cubicBezTo>
                <a:cubicBezTo>
                  <a:pt x="2014" y="2169243"/>
                  <a:pt x="121682" y="2060390"/>
                  <a:pt x="269301" y="2060390"/>
                </a:cubicBezTo>
                <a:close/>
                <a:moveTo>
                  <a:pt x="269301" y="1542766"/>
                </a:moveTo>
                <a:lnTo>
                  <a:pt x="536587" y="1542767"/>
                </a:lnTo>
                <a:lnTo>
                  <a:pt x="3475877" y="1542767"/>
                </a:lnTo>
                <a:lnTo>
                  <a:pt x="3475877" y="1542781"/>
                </a:lnTo>
                <a:lnTo>
                  <a:pt x="3729934" y="1542781"/>
                </a:lnTo>
                <a:cubicBezTo>
                  <a:pt x="3877552" y="1542781"/>
                  <a:pt x="3997220" y="1651634"/>
                  <a:pt x="3997220" y="1785910"/>
                </a:cubicBezTo>
                <a:cubicBezTo>
                  <a:pt x="3997220" y="1920186"/>
                  <a:pt x="3877552" y="2029039"/>
                  <a:pt x="3729934" y="2029039"/>
                </a:cubicBezTo>
                <a:lnTo>
                  <a:pt x="3462648" y="2029038"/>
                </a:lnTo>
                <a:lnTo>
                  <a:pt x="3462648" y="2029024"/>
                </a:lnTo>
                <a:lnTo>
                  <a:pt x="536587" y="2029024"/>
                </a:lnTo>
                <a:lnTo>
                  <a:pt x="527388" y="2029024"/>
                </a:lnTo>
                <a:lnTo>
                  <a:pt x="269301" y="2029024"/>
                </a:lnTo>
                <a:cubicBezTo>
                  <a:pt x="121683" y="2029024"/>
                  <a:pt x="2015" y="1920171"/>
                  <a:pt x="2015" y="1785895"/>
                </a:cubicBezTo>
                <a:cubicBezTo>
                  <a:pt x="2015" y="1651619"/>
                  <a:pt x="121683" y="1542766"/>
                  <a:pt x="269301" y="1542766"/>
                </a:cubicBezTo>
                <a:close/>
                <a:moveTo>
                  <a:pt x="267286" y="1035621"/>
                </a:moveTo>
                <a:lnTo>
                  <a:pt x="534572" y="1035622"/>
                </a:lnTo>
                <a:lnTo>
                  <a:pt x="3473862" y="1035622"/>
                </a:lnTo>
                <a:lnTo>
                  <a:pt x="3473862" y="1035636"/>
                </a:lnTo>
                <a:lnTo>
                  <a:pt x="3727919" y="1035636"/>
                </a:lnTo>
                <a:cubicBezTo>
                  <a:pt x="3875537" y="1035636"/>
                  <a:pt x="3995205" y="1144489"/>
                  <a:pt x="3995205" y="1278765"/>
                </a:cubicBezTo>
                <a:cubicBezTo>
                  <a:pt x="3995205" y="1413041"/>
                  <a:pt x="3875537" y="1521894"/>
                  <a:pt x="3727919" y="1521894"/>
                </a:cubicBezTo>
                <a:lnTo>
                  <a:pt x="3460633" y="1521893"/>
                </a:lnTo>
                <a:lnTo>
                  <a:pt x="3460633" y="1521879"/>
                </a:lnTo>
                <a:lnTo>
                  <a:pt x="534572" y="1521879"/>
                </a:lnTo>
                <a:lnTo>
                  <a:pt x="525373" y="1521879"/>
                </a:lnTo>
                <a:lnTo>
                  <a:pt x="267286" y="1521879"/>
                </a:lnTo>
                <a:cubicBezTo>
                  <a:pt x="119668" y="1521879"/>
                  <a:pt x="0" y="1413026"/>
                  <a:pt x="0" y="1278750"/>
                </a:cubicBezTo>
                <a:cubicBezTo>
                  <a:pt x="0" y="1144474"/>
                  <a:pt x="119668" y="1035621"/>
                  <a:pt x="267286" y="1035621"/>
                </a:cubicBezTo>
                <a:close/>
                <a:moveTo>
                  <a:pt x="934784" y="512615"/>
                </a:moveTo>
                <a:lnTo>
                  <a:pt x="1202070" y="512616"/>
                </a:lnTo>
                <a:lnTo>
                  <a:pt x="4141360" y="512616"/>
                </a:lnTo>
                <a:lnTo>
                  <a:pt x="4141360" y="512630"/>
                </a:lnTo>
                <a:lnTo>
                  <a:pt x="4395417" y="512630"/>
                </a:lnTo>
                <a:cubicBezTo>
                  <a:pt x="4543035" y="512630"/>
                  <a:pt x="4662703" y="621483"/>
                  <a:pt x="4662703" y="755759"/>
                </a:cubicBezTo>
                <a:cubicBezTo>
                  <a:pt x="4662703" y="890035"/>
                  <a:pt x="4543035" y="998888"/>
                  <a:pt x="4395417" y="998888"/>
                </a:cubicBezTo>
                <a:lnTo>
                  <a:pt x="4128131" y="998887"/>
                </a:lnTo>
                <a:lnTo>
                  <a:pt x="4128131" y="998873"/>
                </a:lnTo>
                <a:lnTo>
                  <a:pt x="1202070" y="998873"/>
                </a:lnTo>
                <a:lnTo>
                  <a:pt x="1192871" y="998873"/>
                </a:lnTo>
                <a:lnTo>
                  <a:pt x="934784" y="998873"/>
                </a:lnTo>
                <a:cubicBezTo>
                  <a:pt x="787166" y="998873"/>
                  <a:pt x="667498" y="890020"/>
                  <a:pt x="667498" y="755744"/>
                </a:cubicBezTo>
                <a:cubicBezTo>
                  <a:pt x="667498" y="621468"/>
                  <a:pt x="787166" y="512615"/>
                  <a:pt x="934784" y="512615"/>
                </a:cubicBezTo>
                <a:close/>
                <a:moveTo>
                  <a:pt x="932767" y="0"/>
                </a:moveTo>
                <a:lnTo>
                  <a:pt x="1200053" y="1"/>
                </a:lnTo>
                <a:lnTo>
                  <a:pt x="4139343" y="1"/>
                </a:lnTo>
                <a:lnTo>
                  <a:pt x="4139343" y="15"/>
                </a:lnTo>
                <a:lnTo>
                  <a:pt x="4393400" y="15"/>
                </a:lnTo>
                <a:cubicBezTo>
                  <a:pt x="4541018" y="15"/>
                  <a:pt x="4660686" y="108868"/>
                  <a:pt x="4660686" y="243144"/>
                </a:cubicBezTo>
                <a:cubicBezTo>
                  <a:pt x="4660686" y="377420"/>
                  <a:pt x="4541018" y="486273"/>
                  <a:pt x="4393400" y="486273"/>
                </a:cubicBezTo>
                <a:lnTo>
                  <a:pt x="4126114" y="486272"/>
                </a:lnTo>
                <a:lnTo>
                  <a:pt x="4126114" y="486258"/>
                </a:lnTo>
                <a:lnTo>
                  <a:pt x="1200053" y="486258"/>
                </a:lnTo>
                <a:lnTo>
                  <a:pt x="1190854" y="486258"/>
                </a:lnTo>
                <a:lnTo>
                  <a:pt x="932767" y="486258"/>
                </a:lnTo>
                <a:cubicBezTo>
                  <a:pt x="785149" y="486258"/>
                  <a:pt x="665481" y="377405"/>
                  <a:pt x="665481" y="243129"/>
                </a:cubicBezTo>
                <a:cubicBezTo>
                  <a:pt x="665481" y="108853"/>
                  <a:pt x="785149" y="0"/>
                  <a:pt x="9327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思源黑体 CN Normal" panose="020B0400000000000000" pitchFamily="34" charset="-122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tags" Target="../tags/tag3.xml"/><Relationship Id="rId4" Type="http://schemas.openxmlformats.org/officeDocument/2006/relationships/image" Target="../media/image6.png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tags" Target="../tags/tag6.xml"/><Relationship Id="rId4" Type="http://schemas.openxmlformats.org/officeDocument/2006/relationships/image" Target="../media/image9.png"/><Relationship Id="rId3" Type="http://schemas.openxmlformats.org/officeDocument/2006/relationships/tags" Target="../tags/tag5.xml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4161790" y="3377565"/>
            <a:ext cx="3868420" cy="2437130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 flipV="1">
            <a:off x="4161790" y="796925"/>
            <a:ext cx="3868420" cy="1565275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1175" y="2362835"/>
            <a:ext cx="88976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万家园物业管理系统</a:t>
            </a:r>
            <a:endParaRPr lang="zh-CN" altLang="en-US" sz="6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desk-lamp_329720"/>
          <p:cNvSpPr>
            <a:spLocks noChangeAspect="1"/>
          </p:cNvSpPr>
          <p:nvPr/>
        </p:nvSpPr>
        <p:spPr bwMode="auto">
          <a:xfrm>
            <a:off x="5810885" y="1251585"/>
            <a:ext cx="725805" cy="892810"/>
          </a:xfrm>
          <a:custGeom>
            <a:avLst/>
            <a:gdLst>
              <a:gd name="connsiteX0" fmla="*/ 124294 w 493323"/>
              <a:gd name="connsiteY0" fmla="*/ 569781 h 606722"/>
              <a:gd name="connsiteX1" fmla="*/ 124294 w 493323"/>
              <a:gd name="connsiteY1" fmla="*/ 588252 h 606722"/>
              <a:gd name="connsiteX2" fmla="*/ 327608 w 493323"/>
              <a:gd name="connsiteY2" fmla="*/ 588252 h 606722"/>
              <a:gd name="connsiteX3" fmla="*/ 327608 w 493323"/>
              <a:gd name="connsiteY3" fmla="*/ 569781 h 606722"/>
              <a:gd name="connsiteX4" fmla="*/ 105778 w 493323"/>
              <a:gd name="connsiteY4" fmla="*/ 551399 h 606722"/>
              <a:gd name="connsiteX5" fmla="*/ 346124 w 493323"/>
              <a:gd name="connsiteY5" fmla="*/ 551399 h 606722"/>
              <a:gd name="connsiteX6" fmla="*/ 346124 w 493323"/>
              <a:gd name="connsiteY6" fmla="*/ 606722 h 606722"/>
              <a:gd name="connsiteX7" fmla="*/ 105778 w 493323"/>
              <a:gd name="connsiteY7" fmla="*/ 606722 h 606722"/>
              <a:gd name="connsiteX8" fmla="*/ 390707 w 493323"/>
              <a:gd name="connsiteY8" fmla="*/ 331421 h 606722"/>
              <a:gd name="connsiteX9" fmla="*/ 225880 w 493323"/>
              <a:gd name="connsiteY9" fmla="*/ 496021 h 606722"/>
              <a:gd name="connsiteX10" fmla="*/ 243324 w 493323"/>
              <a:gd name="connsiteY10" fmla="*/ 496021 h 606722"/>
              <a:gd name="connsiteX11" fmla="*/ 399785 w 493323"/>
              <a:gd name="connsiteY11" fmla="*/ 339776 h 606722"/>
              <a:gd name="connsiteX12" fmla="*/ 390707 w 493323"/>
              <a:gd name="connsiteY12" fmla="*/ 331421 h 606722"/>
              <a:gd name="connsiteX13" fmla="*/ 434779 w 493323"/>
              <a:gd name="connsiteY13" fmla="*/ 283750 h 606722"/>
              <a:gd name="connsiteX14" fmla="*/ 425610 w 493323"/>
              <a:gd name="connsiteY14" fmla="*/ 292998 h 606722"/>
              <a:gd name="connsiteX15" fmla="*/ 434779 w 493323"/>
              <a:gd name="connsiteY15" fmla="*/ 302156 h 606722"/>
              <a:gd name="connsiteX16" fmla="*/ 444038 w 493323"/>
              <a:gd name="connsiteY16" fmla="*/ 292998 h 606722"/>
              <a:gd name="connsiteX17" fmla="*/ 434779 w 493323"/>
              <a:gd name="connsiteY17" fmla="*/ 283750 h 606722"/>
              <a:gd name="connsiteX18" fmla="*/ 434779 w 493323"/>
              <a:gd name="connsiteY18" fmla="*/ 265256 h 606722"/>
              <a:gd name="connsiteX19" fmla="*/ 462556 w 493323"/>
              <a:gd name="connsiteY19" fmla="*/ 292998 h 606722"/>
              <a:gd name="connsiteX20" fmla="*/ 434779 w 493323"/>
              <a:gd name="connsiteY20" fmla="*/ 320650 h 606722"/>
              <a:gd name="connsiteX21" fmla="*/ 407092 w 493323"/>
              <a:gd name="connsiteY21" fmla="*/ 292998 h 606722"/>
              <a:gd name="connsiteX22" fmla="*/ 434779 w 493323"/>
              <a:gd name="connsiteY22" fmla="*/ 265256 h 606722"/>
              <a:gd name="connsiteX23" fmla="*/ 434761 w 493323"/>
              <a:gd name="connsiteY23" fmla="*/ 253032 h 606722"/>
              <a:gd name="connsiteX24" fmla="*/ 394712 w 493323"/>
              <a:gd name="connsiteY24" fmla="*/ 293026 h 606722"/>
              <a:gd name="connsiteX25" fmla="*/ 434761 w 493323"/>
              <a:gd name="connsiteY25" fmla="*/ 333021 h 606722"/>
              <a:gd name="connsiteX26" fmla="*/ 474811 w 493323"/>
              <a:gd name="connsiteY26" fmla="*/ 293026 h 606722"/>
              <a:gd name="connsiteX27" fmla="*/ 434761 w 493323"/>
              <a:gd name="connsiteY27" fmla="*/ 253032 h 606722"/>
              <a:gd name="connsiteX28" fmla="*/ 47506 w 493323"/>
              <a:gd name="connsiteY28" fmla="*/ 167522 h 606722"/>
              <a:gd name="connsiteX29" fmla="*/ 60504 w 493323"/>
              <a:gd name="connsiteY29" fmla="*/ 180590 h 606722"/>
              <a:gd name="connsiteX30" fmla="*/ 60504 w 493323"/>
              <a:gd name="connsiteY30" fmla="*/ 216240 h 606722"/>
              <a:gd name="connsiteX31" fmla="*/ 96291 w 493323"/>
              <a:gd name="connsiteY31" fmla="*/ 216240 h 606722"/>
              <a:gd name="connsiteX32" fmla="*/ 109377 w 493323"/>
              <a:gd name="connsiteY32" fmla="*/ 229308 h 606722"/>
              <a:gd name="connsiteX33" fmla="*/ 78397 w 493323"/>
              <a:gd name="connsiteY33" fmla="*/ 242110 h 606722"/>
              <a:gd name="connsiteX34" fmla="*/ 47506 w 493323"/>
              <a:gd name="connsiteY34" fmla="*/ 229308 h 606722"/>
              <a:gd name="connsiteX35" fmla="*/ 47506 w 493323"/>
              <a:gd name="connsiteY35" fmla="*/ 167522 h 606722"/>
              <a:gd name="connsiteX36" fmla="*/ 251957 w 493323"/>
              <a:gd name="connsiteY36" fmla="*/ 100964 h 606722"/>
              <a:gd name="connsiteX37" fmla="*/ 243235 w 493323"/>
              <a:gd name="connsiteY37" fmla="*/ 109674 h 606722"/>
              <a:gd name="connsiteX38" fmla="*/ 389639 w 493323"/>
              <a:gd name="connsiteY38" fmla="*/ 255876 h 606722"/>
              <a:gd name="connsiteX39" fmla="*/ 398361 w 493323"/>
              <a:gd name="connsiteY39" fmla="*/ 247255 h 606722"/>
              <a:gd name="connsiteX40" fmla="*/ 206656 w 493323"/>
              <a:gd name="connsiteY40" fmla="*/ 26130 h 606722"/>
              <a:gd name="connsiteX41" fmla="*/ 165717 w 493323"/>
              <a:gd name="connsiteY41" fmla="*/ 67013 h 606722"/>
              <a:gd name="connsiteX42" fmla="*/ 159754 w 493323"/>
              <a:gd name="connsiteY42" fmla="*/ 64169 h 606722"/>
              <a:gd name="connsiteX43" fmla="*/ 26344 w 493323"/>
              <a:gd name="connsiteY43" fmla="*/ 81144 h 606722"/>
              <a:gd name="connsiteX44" fmla="*/ 198646 w 493323"/>
              <a:gd name="connsiteY44" fmla="*/ 253209 h 606722"/>
              <a:gd name="connsiteX45" fmla="*/ 215645 w 493323"/>
              <a:gd name="connsiteY45" fmla="*/ 119983 h 606722"/>
              <a:gd name="connsiteX46" fmla="*/ 212708 w 493323"/>
              <a:gd name="connsiteY46" fmla="*/ 114029 h 606722"/>
              <a:gd name="connsiteX47" fmla="*/ 253737 w 493323"/>
              <a:gd name="connsiteY47" fmla="*/ 73056 h 606722"/>
              <a:gd name="connsiteX48" fmla="*/ 206656 w 493323"/>
              <a:gd name="connsiteY48" fmla="*/ 0 h 606722"/>
              <a:gd name="connsiteX49" fmla="*/ 279903 w 493323"/>
              <a:gd name="connsiteY49" fmla="*/ 73056 h 606722"/>
              <a:gd name="connsiteX50" fmla="*/ 264951 w 493323"/>
              <a:gd name="connsiteY50" fmla="*/ 87988 h 606722"/>
              <a:gd name="connsiteX51" fmla="*/ 415182 w 493323"/>
              <a:gd name="connsiteY51" fmla="*/ 237923 h 606722"/>
              <a:gd name="connsiteX52" fmla="*/ 434761 w 493323"/>
              <a:gd name="connsiteY52" fmla="*/ 234545 h 606722"/>
              <a:gd name="connsiteX53" fmla="*/ 493323 w 493323"/>
              <a:gd name="connsiteY53" fmla="*/ 293026 h 606722"/>
              <a:gd name="connsiteX54" fmla="*/ 434761 w 493323"/>
              <a:gd name="connsiteY54" fmla="*/ 351418 h 606722"/>
              <a:gd name="connsiteX55" fmla="*/ 416962 w 493323"/>
              <a:gd name="connsiteY55" fmla="*/ 348663 h 606722"/>
              <a:gd name="connsiteX56" fmla="*/ 269490 w 493323"/>
              <a:gd name="connsiteY56" fmla="*/ 496021 h 606722"/>
              <a:gd name="connsiteX57" fmla="*/ 302954 w 493323"/>
              <a:gd name="connsiteY57" fmla="*/ 496021 h 606722"/>
              <a:gd name="connsiteX58" fmla="*/ 302954 w 493323"/>
              <a:gd name="connsiteY58" fmla="*/ 536015 h 606722"/>
              <a:gd name="connsiteX59" fmla="*/ 284531 w 493323"/>
              <a:gd name="connsiteY59" fmla="*/ 536015 h 606722"/>
              <a:gd name="connsiteX60" fmla="*/ 284531 w 493323"/>
              <a:gd name="connsiteY60" fmla="*/ 514418 h 606722"/>
              <a:gd name="connsiteX61" fmla="*/ 167497 w 493323"/>
              <a:gd name="connsiteY61" fmla="*/ 514418 h 606722"/>
              <a:gd name="connsiteX62" fmla="*/ 167497 w 493323"/>
              <a:gd name="connsiteY62" fmla="*/ 536015 h 606722"/>
              <a:gd name="connsiteX63" fmla="*/ 148985 w 493323"/>
              <a:gd name="connsiteY63" fmla="*/ 536015 h 606722"/>
              <a:gd name="connsiteX64" fmla="*/ 148985 w 493323"/>
              <a:gd name="connsiteY64" fmla="*/ 496021 h 606722"/>
              <a:gd name="connsiteX65" fmla="*/ 199714 w 493323"/>
              <a:gd name="connsiteY65" fmla="*/ 496021 h 606722"/>
              <a:gd name="connsiteX66" fmla="*/ 380739 w 493323"/>
              <a:gd name="connsiteY66" fmla="*/ 315246 h 606722"/>
              <a:gd name="connsiteX67" fmla="*/ 376289 w 493323"/>
              <a:gd name="connsiteY67" fmla="*/ 293026 h 606722"/>
              <a:gd name="connsiteX68" fmla="*/ 380027 w 493323"/>
              <a:gd name="connsiteY68" fmla="*/ 272407 h 606722"/>
              <a:gd name="connsiteX69" fmla="*/ 240654 w 493323"/>
              <a:gd name="connsiteY69" fmla="*/ 133226 h 606722"/>
              <a:gd name="connsiteX70" fmla="*/ 205410 w 493323"/>
              <a:gd name="connsiteY70" fmla="*/ 273029 h 606722"/>
              <a:gd name="connsiteX71" fmla="*/ 198824 w 493323"/>
              <a:gd name="connsiteY71" fmla="*/ 279517 h 606722"/>
              <a:gd name="connsiteX72" fmla="*/ 0 w 493323"/>
              <a:gd name="connsiteY72" fmla="*/ 80878 h 606722"/>
              <a:gd name="connsiteX73" fmla="*/ 6497 w 493323"/>
              <a:gd name="connsiteY73" fmla="*/ 74390 h 606722"/>
              <a:gd name="connsiteX74" fmla="*/ 161890 w 493323"/>
              <a:gd name="connsiteY74" fmla="*/ 4479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93323" h="606722">
                <a:moveTo>
                  <a:pt x="124294" y="569781"/>
                </a:moveTo>
                <a:lnTo>
                  <a:pt x="124294" y="588252"/>
                </a:lnTo>
                <a:lnTo>
                  <a:pt x="327608" y="588252"/>
                </a:lnTo>
                <a:lnTo>
                  <a:pt x="327608" y="569781"/>
                </a:lnTo>
                <a:close/>
                <a:moveTo>
                  <a:pt x="105778" y="551399"/>
                </a:moveTo>
                <a:lnTo>
                  <a:pt x="346124" y="551399"/>
                </a:lnTo>
                <a:lnTo>
                  <a:pt x="346124" y="606722"/>
                </a:lnTo>
                <a:lnTo>
                  <a:pt x="105778" y="606722"/>
                </a:lnTo>
                <a:close/>
                <a:moveTo>
                  <a:pt x="390707" y="331421"/>
                </a:moveTo>
                <a:lnTo>
                  <a:pt x="225880" y="496021"/>
                </a:lnTo>
                <a:lnTo>
                  <a:pt x="243324" y="496021"/>
                </a:lnTo>
                <a:lnTo>
                  <a:pt x="399785" y="339776"/>
                </a:lnTo>
                <a:cubicBezTo>
                  <a:pt x="396492" y="337287"/>
                  <a:pt x="393466" y="334443"/>
                  <a:pt x="390707" y="331421"/>
                </a:cubicBezTo>
                <a:close/>
                <a:moveTo>
                  <a:pt x="434779" y="283750"/>
                </a:moveTo>
                <a:cubicBezTo>
                  <a:pt x="429705" y="283750"/>
                  <a:pt x="425610" y="287841"/>
                  <a:pt x="425610" y="292998"/>
                </a:cubicBezTo>
                <a:cubicBezTo>
                  <a:pt x="425610" y="298066"/>
                  <a:pt x="429705" y="302156"/>
                  <a:pt x="434779" y="302156"/>
                </a:cubicBezTo>
                <a:cubicBezTo>
                  <a:pt x="439943" y="302156"/>
                  <a:pt x="444038" y="298066"/>
                  <a:pt x="444038" y="292998"/>
                </a:cubicBezTo>
                <a:cubicBezTo>
                  <a:pt x="444038" y="287841"/>
                  <a:pt x="439943" y="283750"/>
                  <a:pt x="434779" y="283750"/>
                </a:cubicBezTo>
                <a:close/>
                <a:moveTo>
                  <a:pt x="434779" y="265256"/>
                </a:moveTo>
                <a:cubicBezTo>
                  <a:pt x="450092" y="265256"/>
                  <a:pt x="462556" y="277704"/>
                  <a:pt x="462556" y="292998"/>
                </a:cubicBezTo>
                <a:cubicBezTo>
                  <a:pt x="462556" y="308202"/>
                  <a:pt x="450092" y="320650"/>
                  <a:pt x="434779" y="320650"/>
                </a:cubicBezTo>
                <a:cubicBezTo>
                  <a:pt x="419556" y="320650"/>
                  <a:pt x="407092" y="308202"/>
                  <a:pt x="407092" y="292998"/>
                </a:cubicBezTo>
                <a:cubicBezTo>
                  <a:pt x="407092" y="277704"/>
                  <a:pt x="419556" y="265256"/>
                  <a:pt x="434779" y="265256"/>
                </a:cubicBezTo>
                <a:close/>
                <a:moveTo>
                  <a:pt x="434761" y="253032"/>
                </a:moveTo>
                <a:cubicBezTo>
                  <a:pt x="412690" y="253032"/>
                  <a:pt x="394712" y="270985"/>
                  <a:pt x="394712" y="293026"/>
                </a:cubicBezTo>
                <a:cubicBezTo>
                  <a:pt x="394712" y="315068"/>
                  <a:pt x="412690" y="333021"/>
                  <a:pt x="434761" y="333021"/>
                </a:cubicBezTo>
                <a:cubicBezTo>
                  <a:pt x="456833" y="333021"/>
                  <a:pt x="474811" y="315068"/>
                  <a:pt x="474811" y="293026"/>
                </a:cubicBezTo>
                <a:cubicBezTo>
                  <a:pt x="474811" y="270985"/>
                  <a:pt x="456922" y="253032"/>
                  <a:pt x="434761" y="253032"/>
                </a:cubicBezTo>
                <a:close/>
                <a:moveTo>
                  <a:pt x="47506" y="167522"/>
                </a:moveTo>
                <a:lnTo>
                  <a:pt x="60504" y="180590"/>
                </a:lnTo>
                <a:cubicBezTo>
                  <a:pt x="50711" y="190369"/>
                  <a:pt x="50711" y="206372"/>
                  <a:pt x="60504" y="216240"/>
                </a:cubicBezTo>
                <a:cubicBezTo>
                  <a:pt x="70385" y="226108"/>
                  <a:pt x="86409" y="226108"/>
                  <a:pt x="96291" y="216240"/>
                </a:cubicBezTo>
                <a:lnTo>
                  <a:pt x="109377" y="229308"/>
                </a:lnTo>
                <a:cubicBezTo>
                  <a:pt x="100831" y="237843"/>
                  <a:pt x="89614" y="242110"/>
                  <a:pt x="78397" y="242110"/>
                </a:cubicBezTo>
                <a:cubicBezTo>
                  <a:pt x="67180" y="242110"/>
                  <a:pt x="55963" y="237843"/>
                  <a:pt x="47506" y="229308"/>
                </a:cubicBezTo>
                <a:cubicBezTo>
                  <a:pt x="30414" y="212239"/>
                  <a:pt x="30414" y="184502"/>
                  <a:pt x="47506" y="167522"/>
                </a:cubicBezTo>
                <a:close/>
                <a:moveTo>
                  <a:pt x="251957" y="100964"/>
                </a:moveTo>
                <a:lnTo>
                  <a:pt x="243235" y="109674"/>
                </a:lnTo>
                <a:lnTo>
                  <a:pt x="389639" y="255876"/>
                </a:lnTo>
                <a:cubicBezTo>
                  <a:pt x="392220" y="252765"/>
                  <a:pt x="395157" y="249832"/>
                  <a:pt x="398361" y="247255"/>
                </a:cubicBezTo>
                <a:close/>
                <a:moveTo>
                  <a:pt x="206656" y="26130"/>
                </a:moveTo>
                <a:lnTo>
                  <a:pt x="165717" y="67013"/>
                </a:lnTo>
                <a:lnTo>
                  <a:pt x="159754" y="64169"/>
                </a:lnTo>
                <a:cubicBezTo>
                  <a:pt x="115610" y="42572"/>
                  <a:pt x="63189" y="49504"/>
                  <a:pt x="26344" y="81144"/>
                </a:cubicBezTo>
                <a:lnTo>
                  <a:pt x="198646" y="253209"/>
                </a:lnTo>
                <a:cubicBezTo>
                  <a:pt x="230241" y="216414"/>
                  <a:pt x="237272" y="163977"/>
                  <a:pt x="215645" y="119983"/>
                </a:cubicBezTo>
                <a:lnTo>
                  <a:pt x="212708" y="114029"/>
                </a:lnTo>
                <a:lnTo>
                  <a:pt x="253737" y="73056"/>
                </a:lnTo>
                <a:close/>
                <a:moveTo>
                  <a:pt x="206656" y="0"/>
                </a:moveTo>
                <a:lnTo>
                  <a:pt x="279903" y="73056"/>
                </a:lnTo>
                <a:lnTo>
                  <a:pt x="264951" y="87988"/>
                </a:lnTo>
                <a:lnTo>
                  <a:pt x="415182" y="237923"/>
                </a:lnTo>
                <a:cubicBezTo>
                  <a:pt x="421323" y="235790"/>
                  <a:pt x="427909" y="234545"/>
                  <a:pt x="434761" y="234545"/>
                </a:cubicBezTo>
                <a:cubicBezTo>
                  <a:pt x="467068" y="234545"/>
                  <a:pt x="493323" y="260764"/>
                  <a:pt x="493323" y="293026"/>
                </a:cubicBezTo>
                <a:cubicBezTo>
                  <a:pt x="493323" y="325200"/>
                  <a:pt x="467068" y="351418"/>
                  <a:pt x="434761" y="351418"/>
                </a:cubicBezTo>
                <a:cubicBezTo>
                  <a:pt x="428621" y="351418"/>
                  <a:pt x="422569" y="350441"/>
                  <a:pt x="416962" y="348663"/>
                </a:cubicBezTo>
                <a:lnTo>
                  <a:pt x="269490" y="496021"/>
                </a:lnTo>
                <a:lnTo>
                  <a:pt x="302954" y="496021"/>
                </a:lnTo>
                <a:lnTo>
                  <a:pt x="302954" y="536015"/>
                </a:lnTo>
                <a:lnTo>
                  <a:pt x="284531" y="536015"/>
                </a:lnTo>
                <a:lnTo>
                  <a:pt x="284531" y="514418"/>
                </a:lnTo>
                <a:lnTo>
                  <a:pt x="167497" y="514418"/>
                </a:lnTo>
                <a:lnTo>
                  <a:pt x="167497" y="536015"/>
                </a:lnTo>
                <a:lnTo>
                  <a:pt x="148985" y="536015"/>
                </a:lnTo>
                <a:lnTo>
                  <a:pt x="148985" y="496021"/>
                </a:lnTo>
                <a:lnTo>
                  <a:pt x="199714" y="496021"/>
                </a:lnTo>
                <a:lnTo>
                  <a:pt x="380739" y="315246"/>
                </a:lnTo>
                <a:cubicBezTo>
                  <a:pt x="377891" y="308402"/>
                  <a:pt x="376289" y="300848"/>
                  <a:pt x="376289" y="293026"/>
                </a:cubicBezTo>
                <a:cubicBezTo>
                  <a:pt x="376289" y="285739"/>
                  <a:pt x="377624" y="278806"/>
                  <a:pt x="380027" y="272407"/>
                </a:cubicBezTo>
                <a:lnTo>
                  <a:pt x="240654" y="133226"/>
                </a:lnTo>
                <a:cubicBezTo>
                  <a:pt x="255428" y="182197"/>
                  <a:pt x="242434" y="236056"/>
                  <a:pt x="205410" y="273029"/>
                </a:cubicBezTo>
                <a:lnTo>
                  <a:pt x="198824" y="279517"/>
                </a:lnTo>
                <a:lnTo>
                  <a:pt x="0" y="80878"/>
                </a:lnTo>
                <a:lnTo>
                  <a:pt x="6497" y="74390"/>
                </a:lnTo>
                <a:cubicBezTo>
                  <a:pt x="47437" y="33506"/>
                  <a:pt x="109113" y="21952"/>
                  <a:pt x="161890" y="447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任意多边形: 形状 11"/>
          <p:cNvSpPr/>
          <p:nvPr/>
        </p:nvSpPr>
        <p:spPr>
          <a:xfrm>
            <a:off x="4331335" y="3376930"/>
            <a:ext cx="3529965" cy="2229485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V="1">
            <a:off x="4331335" y="1005205"/>
            <a:ext cx="3529965" cy="1356995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76215" y="3533140"/>
            <a:ext cx="197802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组长：刘学文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组员：刘  蓉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周  炜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刘杰文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肖正雄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1335" y="1005205"/>
            <a:ext cx="3529330" cy="11309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1365" cy="6858635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12870" y="448310"/>
            <a:ext cx="3814445" cy="920115"/>
            <a:chOff x="900174" y="1023689"/>
            <a:chExt cx="3620222" cy="747034"/>
          </a:xfrm>
        </p:grpSpPr>
        <p:sp>
          <p:nvSpPr>
            <p:cNvPr id="3" name="文本框 2"/>
            <p:cNvSpPr txBox="1"/>
            <p:nvPr/>
          </p:nvSpPr>
          <p:spPr>
            <a:xfrm>
              <a:off x="1905423" y="1097928"/>
              <a:ext cx="2614973" cy="473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数据库结构图</a:t>
              </a:r>
              <a:endParaRPr lang="zh-CN" altLang="en-US" sz="3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endParaRPr>
            </a:p>
          </p:txBody>
        </p:sp>
        <p:sp>
          <p:nvSpPr>
            <p:cNvPr id="7" name="desk-lamp_329720"/>
            <p:cNvSpPr>
              <a:spLocks noChangeAspect="1"/>
            </p:cNvSpPr>
            <p:nvPr/>
          </p:nvSpPr>
          <p:spPr bwMode="auto">
            <a:xfrm>
              <a:off x="900174" y="1023689"/>
              <a:ext cx="607410" cy="747034"/>
            </a:xfrm>
            <a:custGeom>
              <a:avLst/>
              <a:gdLst>
                <a:gd name="connsiteX0" fmla="*/ 124294 w 493323"/>
                <a:gd name="connsiteY0" fmla="*/ 569781 h 606722"/>
                <a:gd name="connsiteX1" fmla="*/ 124294 w 493323"/>
                <a:gd name="connsiteY1" fmla="*/ 588252 h 606722"/>
                <a:gd name="connsiteX2" fmla="*/ 327608 w 493323"/>
                <a:gd name="connsiteY2" fmla="*/ 588252 h 606722"/>
                <a:gd name="connsiteX3" fmla="*/ 327608 w 493323"/>
                <a:gd name="connsiteY3" fmla="*/ 569781 h 606722"/>
                <a:gd name="connsiteX4" fmla="*/ 105778 w 493323"/>
                <a:gd name="connsiteY4" fmla="*/ 551399 h 606722"/>
                <a:gd name="connsiteX5" fmla="*/ 346124 w 493323"/>
                <a:gd name="connsiteY5" fmla="*/ 551399 h 606722"/>
                <a:gd name="connsiteX6" fmla="*/ 346124 w 493323"/>
                <a:gd name="connsiteY6" fmla="*/ 606722 h 606722"/>
                <a:gd name="connsiteX7" fmla="*/ 105778 w 493323"/>
                <a:gd name="connsiteY7" fmla="*/ 606722 h 606722"/>
                <a:gd name="connsiteX8" fmla="*/ 390707 w 493323"/>
                <a:gd name="connsiteY8" fmla="*/ 331421 h 606722"/>
                <a:gd name="connsiteX9" fmla="*/ 225880 w 493323"/>
                <a:gd name="connsiteY9" fmla="*/ 496021 h 606722"/>
                <a:gd name="connsiteX10" fmla="*/ 243324 w 493323"/>
                <a:gd name="connsiteY10" fmla="*/ 496021 h 606722"/>
                <a:gd name="connsiteX11" fmla="*/ 399785 w 493323"/>
                <a:gd name="connsiteY11" fmla="*/ 339776 h 606722"/>
                <a:gd name="connsiteX12" fmla="*/ 390707 w 493323"/>
                <a:gd name="connsiteY12" fmla="*/ 331421 h 606722"/>
                <a:gd name="connsiteX13" fmla="*/ 434779 w 493323"/>
                <a:gd name="connsiteY13" fmla="*/ 283750 h 606722"/>
                <a:gd name="connsiteX14" fmla="*/ 425610 w 493323"/>
                <a:gd name="connsiteY14" fmla="*/ 292998 h 606722"/>
                <a:gd name="connsiteX15" fmla="*/ 434779 w 493323"/>
                <a:gd name="connsiteY15" fmla="*/ 302156 h 606722"/>
                <a:gd name="connsiteX16" fmla="*/ 444038 w 493323"/>
                <a:gd name="connsiteY16" fmla="*/ 292998 h 606722"/>
                <a:gd name="connsiteX17" fmla="*/ 434779 w 493323"/>
                <a:gd name="connsiteY17" fmla="*/ 283750 h 606722"/>
                <a:gd name="connsiteX18" fmla="*/ 434779 w 493323"/>
                <a:gd name="connsiteY18" fmla="*/ 265256 h 606722"/>
                <a:gd name="connsiteX19" fmla="*/ 462556 w 493323"/>
                <a:gd name="connsiteY19" fmla="*/ 292998 h 606722"/>
                <a:gd name="connsiteX20" fmla="*/ 434779 w 493323"/>
                <a:gd name="connsiteY20" fmla="*/ 320650 h 606722"/>
                <a:gd name="connsiteX21" fmla="*/ 407092 w 493323"/>
                <a:gd name="connsiteY21" fmla="*/ 292998 h 606722"/>
                <a:gd name="connsiteX22" fmla="*/ 434779 w 493323"/>
                <a:gd name="connsiteY22" fmla="*/ 265256 h 606722"/>
                <a:gd name="connsiteX23" fmla="*/ 434761 w 493323"/>
                <a:gd name="connsiteY23" fmla="*/ 253032 h 606722"/>
                <a:gd name="connsiteX24" fmla="*/ 394712 w 493323"/>
                <a:gd name="connsiteY24" fmla="*/ 293026 h 606722"/>
                <a:gd name="connsiteX25" fmla="*/ 434761 w 493323"/>
                <a:gd name="connsiteY25" fmla="*/ 333021 h 606722"/>
                <a:gd name="connsiteX26" fmla="*/ 474811 w 493323"/>
                <a:gd name="connsiteY26" fmla="*/ 293026 h 606722"/>
                <a:gd name="connsiteX27" fmla="*/ 434761 w 493323"/>
                <a:gd name="connsiteY27" fmla="*/ 253032 h 606722"/>
                <a:gd name="connsiteX28" fmla="*/ 47506 w 493323"/>
                <a:gd name="connsiteY28" fmla="*/ 167522 h 606722"/>
                <a:gd name="connsiteX29" fmla="*/ 60504 w 493323"/>
                <a:gd name="connsiteY29" fmla="*/ 180590 h 606722"/>
                <a:gd name="connsiteX30" fmla="*/ 60504 w 493323"/>
                <a:gd name="connsiteY30" fmla="*/ 216240 h 606722"/>
                <a:gd name="connsiteX31" fmla="*/ 96291 w 493323"/>
                <a:gd name="connsiteY31" fmla="*/ 216240 h 606722"/>
                <a:gd name="connsiteX32" fmla="*/ 109377 w 493323"/>
                <a:gd name="connsiteY32" fmla="*/ 229308 h 606722"/>
                <a:gd name="connsiteX33" fmla="*/ 78397 w 493323"/>
                <a:gd name="connsiteY33" fmla="*/ 242110 h 606722"/>
                <a:gd name="connsiteX34" fmla="*/ 47506 w 493323"/>
                <a:gd name="connsiteY34" fmla="*/ 229308 h 606722"/>
                <a:gd name="connsiteX35" fmla="*/ 47506 w 493323"/>
                <a:gd name="connsiteY35" fmla="*/ 167522 h 606722"/>
                <a:gd name="connsiteX36" fmla="*/ 251957 w 493323"/>
                <a:gd name="connsiteY36" fmla="*/ 100964 h 606722"/>
                <a:gd name="connsiteX37" fmla="*/ 243235 w 493323"/>
                <a:gd name="connsiteY37" fmla="*/ 109674 h 606722"/>
                <a:gd name="connsiteX38" fmla="*/ 389639 w 493323"/>
                <a:gd name="connsiteY38" fmla="*/ 255876 h 606722"/>
                <a:gd name="connsiteX39" fmla="*/ 398361 w 493323"/>
                <a:gd name="connsiteY39" fmla="*/ 247255 h 606722"/>
                <a:gd name="connsiteX40" fmla="*/ 206656 w 493323"/>
                <a:gd name="connsiteY40" fmla="*/ 26130 h 606722"/>
                <a:gd name="connsiteX41" fmla="*/ 165717 w 493323"/>
                <a:gd name="connsiteY41" fmla="*/ 67013 h 606722"/>
                <a:gd name="connsiteX42" fmla="*/ 159754 w 493323"/>
                <a:gd name="connsiteY42" fmla="*/ 64169 h 606722"/>
                <a:gd name="connsiteX43" fmla="*/ 26344 w 493323"/>
                <a:gd name="connsiteY43" fmla="*/ 81144 h 606722"/>
                <a:gd name="connsiteX44" fmla="*/ 198646 w 493323"/>
                <a:gd name="connsiteY44" fmla="*/ 253209 h 606722"/>
                <a:gd name="connsiteX45" fmla="*/ 215645 w 493323"/>
                <a:gd name="connsiteY45" fmla="*/ 119983 h 606722"/>
                <a:gd name="connsiteX46" fmla="*/ 212708 w 493323"/>
                <a:gd name="connsiteY46" fmla="*/ 114029 h 606722"/>
                <a:gd name="connsiteX47" fmla="*/ 253737 w 493323"/>
                <a:gd name="connsiteY47" fmla="*/ 73056 h 606722"/>
                <a:gd name="connsiteX48" fmla="*/ 206656 w 493323"/>
                <a:gd name="connsiteY48" fmla="*/ 0 h 606722"/>
                <a:gd name="connsiteX49" fmla="*/ 279903 w 493323"/>
                <a:gd name="connsiteY49" fmla="*/ 73056 h 606722"/>
                <a:gd name="connsiteX50" fmla="*/ 264951 w 493323"/>
                <a:gd name="connsiteY50" fmla="*/ 87988 h 606722"/>
                <a:gd name="connsiteX51" fmla="*/ 415182 w 493323"/>
                <a:gd name="connsiteY51" fmla="*/ 237923 h 606722"/>
                <a:gd name="connsiteX52" fmla="*/ 434761 w 493323"/>
                <a:gd name="connsiteY52" fmla="*/ 234545 h 606722"/>
                <a:gd name="connsiteX53" fmla="*/ 493323 w 493323"/>
                <a:gd name="connsiteY53" fmla="*/ 293026 h 606722"/>
                <a:gd name="connsiteX54" fmla="*/ 434761 w 493323"/>
                <a:gd name="connsiteY54" fmla="*/ 351418 h 606722"/>
                <a:gd name="connsiteX55" fmla="*/ 416962 w 493323"/>
                <a:gd name="connsiteY55" fmla="*/ 348663 h 606722"/>
                <a:gd name="connsiteX56" fmla="*/ 269490 w 493323"/>
                <a:gd name="connsiteY56" fmla="*/ 496021 h 606722"/>
                <a:gd name="connsiteX57" fmla="*/ 302954 w 493323"/>
                <a:gd name="connsiteY57" fmla="*/ 496021 h 606722"/>
                <a:gd name="connsiteX58" fmla="*/ 302954 w 493323"/>
                <a:gd name="connsiteY58" fmla="*/ 536015 h 606722"/>
                <a:gd name="connsiteX59" fmla="*/ 284531 w 493323"/>
                <a:gd name="connsiteY59" fmla="*/ 536015 h 606722"/>
                <a:gd name="connsiteX60" fmla="*/ 284531 w 493323"/>
                <a:gd name="connsiteY60" fmla="*/ 514418 h 606722"/>
                <a:gd name="connsiteX61" fmla="*/ 167497 w 493323"/>
                <a:gd name="connsiteY61" fmla="*/ 514418 h 606722"/>
                <a:gd name="connsiteX62" fmla="*/ 167497 w 493323"/>
                <a:gd name="connsiteY62" fmla="*/ 536015 h 606722"/>
                <a:gd name="connsiteX63" fmla="*/ 148985 w 493323"/>
                <a:gd name="connsiteY63" fmla="*/ 536015 h 606722"/>
                <a:gd name="connsiteX64" fmla="*/ 148985 w 493323"/>
                <a:gd name="connsiteY64" fmla="*/ 496021 h 606722"/>
                <a:gd name="connsiteX65" fmla="*/ 199714 w 493323"/>
                <a:gd name="connsiteY65" fmla="*/ 496021 h 606722"/>
                <a:gd name="connsiteX66" fmla="*/ 380739 w 493323"/>
                <a:gd name="connsiteY66" fmla="*/ 315246 h 606722"/>
                <a:gd name="connsiteX67" fmla="*/ 376289 w 493323"/>
                <a:gd name="connsiteY67" fmla="*/ 293026 h 606722"/>
                <a:gd name="connsiteX68" fmla="*/ 380027 w 493323"/>
                <a:gd name="connsiteY68" fmla="*/ 272407 h 606722"/>
                <a:gd name="connsiteX69" fmla="*/ 240654 w 493323"/>
                <a:gd name="connsiteY69" fmla="*/ 133226 h 606722"/>
                <a:gd name="connsiteX70" fmla="*/ 205410 w 493323"/>
                <a:gd name="connsiteY70" fmla="*/ 273029 h 606722"/>
                <a:gd name="connsiteX71" fmla="*/ 198824 w 493323"/>
                <a:gd name="connsiteY71" fmla="*/ 279517 h 606722"/>
                <a:gd name="connsiteX72" fmla="*/ 0 w 493323"/>
                <a:gd name="connsiteY72" fmla="*/ 80878 h 606722"/>
                <a:gd name="connsiteX73" fmla="*/ 6497 w 493323"/>
                <a:gd name="connsiteY73" fmla="*/ 74390 h 606722"/>
                <a:gd name="connsiteX74" fmla="*/ 161890 w 493323"/>
                <a:gd name="connsiteY74" fmla="*/ 4479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93323" h="606722">
                  <a:moveTo>
                    <a:pt x="124294" y="569781"/>
                  </a:moveTo>
                  <a:lnTo>
                    <a:pt x="124294" y="588252"/>
                  </a:lnTo>
                  <a:lnTo>
                    <a:pt x="327608" y="588252"/>
                  </a:lnTo>
                  <a:lnTo>
                    <a:pt x="327608" y="569781"/>
                  </a:lnTo>
                  <a:close/>
                  <a:moveTo>
                    <a:pt x="105778" y="551399"/>
                  </a:moveTo>
                  <a:lnTo>
                    <a:pt x="346124" y="551399"/>
                  </a:lnTo>
                  <a:lnTo>
                    <a:pt x="346124" y="606722"/>
                  </a:lnTo>
                  <a:lnTo>
                    <a:pt x="105778" y="606722"/>
                  </a:lnTo>
                  <a:close/>
                  <a:moveTo>
                    <a:pt x="390707" y="331421"/>
                  </a:moveTo>
                  <a:lnTo>
                    <a:pt x="225880" y="496021"/>
                  </a:lnTo>
                  <a:lnTo>
                    <a:pt x="243324" y="496021"/>
                  </a:lnTo>
                  <a:lnTo>
                    <a:pt x="399785" y="339776"/>
                  </a:lnTo>
                  <a:cubicBezTo>
                    <a:pt x="396492" y="337287"/>
                    <a:pt x="393466" y="334443"/>
                    <a:pt x="390707" y="331421"/>
                  </a:cubicBezTo>
                  <a:close/>
                  <a:moveTo>
                    <a:pt x="434779" y="283750"/>
                  </a:moveTo>
                  <a:cubicBezTo>
                    <a:pt x="429705" y="283750"/>
                    <a:pt x="425610" y="287841"/>
                    <a:pt x="425610" y="292998"/>
                  </a:cubicBezTo>
                  <a:cubicBezTo>
                    <a:pt x="425610" y="298066"/>
                    <a:pt x="429705" y="302156"/>
                    <a:pt x="434779" y="302156"/>
                  </a:cubicBezTo>
                  <a:cubicBezTo>
                    <a:pt x="439943" y="302156"/>
                    <a:pt x="444038" y="298066"/>
                    <a:pt x="444038" y="292998"/>
                  </a:cubicBezTo>
                  <a:cubicBezTo>
                    <a:pt x="444038" y="287841"/>
                    <a:pt x="439943" y="283750"/>
                    <a:pt x="434779" y="283750"/>
                  </a:cubicBezTo>
                  <a:close/>
                  <a:moveTo>
                    <a:pt x="434779" y="265256"/>
                  </a:moveTo>
                  <a:cubicBezTo>
                    <a:pt x="450092" y="265256"/>
                    <a:pt x="462556" y="277704"/>
                    <a:pt x="462556" y="292998"/>
                  </a:cubicBezTo>
                  <a:cubicBezTo>
                    <a:pt x="462556" y="308202"/>
                    <a:pt x="450092" y="320650"/>
                    <a:pt x="434779" y="320650"/>
                  </a:cubicBezTo>
                  <a:cubicBezTo>
                    <a:pt x="419556" y="320650"/>
                    <a:pt x="407092" y="308202"/>
                    <a:pt x="407092" y="292998"/>
                  </a:cubicBezTo>
                  <a:cubicBezTo>
                    <a:pt x="407092" y="277704"/>
                    <a:pt x="419556" y="265256"/>
                    <a:pt x="434779" y="265256"/>
                  </a:cubicBezTo>
                  <a:close/>
                  <a:moveTo>
                    <a:pt x="434761" y="253032"/>
                  </a:moveTo>
                  <a:cubicBezTo>
                    <a:pt x="412690" y="253032"/>
                    <a:pt x="394712" y="270985"/>
                    <a:pt x="394712" y="293026"/>
                  </a:cubicBezTo>
                  <a:cubicBezTo>
                    <a:pt x="394712" y="315068"/>
                    <a:pt x="412690" y="333021"/>
                    <a:pt x="434761" y="333021"/>
                  </a:cubicBezTo>
                  <a:cubicBezTo>
                    <a:pt x="456833" y="333021"/>
                    <a:pt x="474811" y="315068"/>
                    <a:pt x="474811" y="293026"/>
                  </a:cubicBezTo>
                  <a:cubicBezTo>
                    <a:pt x="474811" y="270985"/>
                    <a:pt x="456922" y="253032"/>
                    <a:pt x="434761" y="253032"/>
                  </a:cubicBezTo>
                  <a:close/>
                  <a:moveTo>
                    <a:pt x="47506" y="167522"/>
                  </a:moveTo>
                  <a:lnTo>
                    <a:pt x="60504" y="180590"/>
                  </a:lnTo>
                  <a:cubicBezTo>
                    <a:pt x="50711" y="190369"/>
                    <a:pt x="50711" y="206372"/>
                    <a:pt x="60504" y="216240"/>
                  </a:cubicBezTo>
                  <a:cubicBezTo>
                    <a:pt x="70385" y="226108"/>
                    <a:pt x="86409" y="226108"/>
                    <a:pt x="96291" y="216240"/>
                  </a:cubicBezTo>
                  <a:lnTo>
                    <a:pt x="109377" y="229308"/>
                  </a:lnTo>
                  <a:cubicBezTo>
                    <a:pt x="100831" y="237843"/>
                    <a:pt x="89614" y="242110"/>
                    <a:pt x="78397" y="242110"/>
                  </a:cubicBezTo>
                  <a:cubicBezTo>
                    <a:pt x="67180" y="242110"/>
                    <a:pt x="55963" y="237843"/>
                    <a:pt x="47506" y="229308"/>
                  </a:cubicBezTo>
                  <a:cubicBezTo>
                    <a:pt x="30414" y="212239"/>
                    <a:pt x="30414" y="184502"/>
                    <a:pt x="47506" y="167522"/>
                  </a:cubicBezTo>
                  <a:close/>
                  <a:moveTo>
                    <a:pt x="251957" y="100964"/>
                  </a:moveTo>
                  <a:lnTo>
                    <a:pt x="243235" y="109674"/>
                  </a:lnTo>
                  <a:lnTo>
                    <a:pt x="389639" y="255876"/>
                  </a:lnTo>
                  <a:cubicBezTo>
                    <a:pt x="392220" y="252765"/>
                    <a:pt x="395157" y="249832"/>
                    <a:pt x="398361" y="247255"/>
                  </a:cubicBezTo>
                  <a:close/>
                  <a:moveTo>
                    <a:pt x="206656" y="26130"/>
                  </a:moveTo>
                  <a:lnTo>
                    <a:pt x="165717" y="67013"/>
                  </a:lnTo>
                  <a:lnTo>
                    <a:pt x="159754" y="64169"/>
                  </a:lnTo>
                  <a:cubicBezTo>
                    <a:pt x="115610" y="42572"/>
                    <a:pt x="63189" y="49504"/>
                    <a:pt x="26344" y="81144"/>
                  </a:cubicBezTo>
                  <a:lnTo>
                    <a:pt x="198646" y="253209"/>
                  </a:lnTo>
                  <a:cubicBezTo>
                    <a:pt x="230241" y="216414"/>
                    <a:pt x="237272" y="163977"/>
                    <a:pt x="215645" y="119983"/>
                  </a:cubicBezTo>
                  <a:lnTo>
                    <a:pt x="212708" y="114029"/>
                  </a:lnTo>
                  <a:lnTo>
                    <a:pt x="253737" y="73056"/>
                  </a:lnTo>
                  <a:close/>
                  <a:moveTo>
                    <a:pt x="206656" y="0"/>
                  </a:moveTo>
                  <a:lnTo>
                    <a:pt x="279903" y="73056"/>
                  </a:lnTo>
                  <a:lnTo>
                    <a:pt x="264951" y="87988"/>
                  </a:lnTo>
                  <a:lnTo>
                    <a:pt x="415182" y="237923"/>
                  </a:lnTo>
                  <a:cubicBezTo>
                    <a:pt x="421323" y="235790"/>
                    <a:pt x="427909" y="234545"/>
                    <a:pt x="434761" y="234545"/>
                  </a:cubicBezTo>
                  <a:cubicBezTo>
                    <a:pt x="467068" y="234545"/>
                    <a:pt x="493323" y="260764"/>
                    <a:pt x="493323" y="293026"/>
                  </a:cubicBezTo>
                  <a:cubicBezTo>
                    <a:pt x="493323" y="325200"/>
                    <a:pt x="467068" y="351418"/>
                    <a:pt x="434761" y="351418"/>
                  </a:cubicBezTo>
                  <a:cubicBezTo>
                    <a:pt x="428621" y="351418"/>
                    <a:pt x="422569" y="350441"/>
                    <a:pt x="416962" y="348663"/>
                  </a:cubicBezTo>
                  <a:lnTo>
                    <a:pt x="269490" y="496021"/>
                  </a:lnTo>
                  <a:lnTo>
                    <a:pt x="302954" y="496021"/>
                  </a:lnTo>
                  <a:lnTo>
                    <a:pt x="302954" y="536015"/>
                  </a:lnTo>
                  <a:lnTo>
                    <a:pt x="284531" y="536015"/>
                  </a:lnTo>
                  <a:lnTo>
                    <a:pt x="284531" y="514418"/>
                  </a:lnTo>
                  <a:lnTo>
                    <a:pt x="167497" y="514418"/>
                  </a:lnTo>
                  <a:lnTo>
                    <a:pt x="167497" y="536015"/>
                  </a:lnTo>
                  <a:lnTo>
                    <a:pt x="148985" y="536015"/>
                  </a:lnTo>
                  <a:lnTo>
                    <a:pt x="148985" y="496021"/>
                  </a:lnTo>
                  <a:lnTo>
                    <a:pt x="199714" y="496021"/>
                  </a:lnTo>
                  <a:lnTo>
                    <a:pt x="380739" y="315246"/>
                  </a:lnTo>
                  <a:cubicBezTo>
                    <a:pt x="377891" y="308402"/>
                    <a:pt x="376289" y="300848"/>
                    <a:pt x="376289" y="293026"/>
                  </a:cubicBezTo>
                  <a:cubicBezTo>
                    <a:pt x="376289" y="285739"/>
                    <a:pt x="377624" y="278806"/>
                    <a:pt x="380027" y="272407"/>
                  </a:cubicBezTo>
                  <a:lnTo>
                    <a:pt x="240654" y="133226"/>
                  </a:lnTo>
                  <a:cubicBezTo>
                    <a:pt x="255428" y="182197"/>
                    <a:pt x="242434" y="236056"/>
                    <a:pt x="205410" y="273029"/>
                  </a:cubicBezTo>
                  <a:lnTo>
                    <a:pt x="198824" y="279517"/>
                  </a:lnTo>
                  <a:lnTo>
                    <a:pt x="0" y="80878"/>
                  </a:lnTo>
                  <a:lnTo>
                    <a:pt x="6497" y="74390"/>
                  </a:lnTo>
                  <a:cubicBezTo>
                    <a:pt x="47437" y="33506"/>
                    <a:pt x="109113" y="21952"/>
                    <a:pt x="161890" y="44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" name="图片 3" descr="数据库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5535" y="1496060"/>
            <a:ext cx="8629650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4161693" y="3992034"/>
            <a:ext cx="3868614" cy="1556008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 flipV="1">
            <a:off x="4161693" y="1415874"/>
            <a:ext cx="3868614" cy="1262985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34993" y="3014508"/>
            <a:ext cx="5322014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项目介绍与演示</a:t>
            </a:r>
            <a:endParaRPr lang="zh-CN" altLang="en-US" sz="4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dist"/>
            <a:endParaRPr lang="zh-CN" altLang="en-US" sz="4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57601" y="1975553"/>
            <a:ext cx="32767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</a:t>
            </a:r>
            <a:r>
              <a:rPr lang="zh-CN" altLang="en-US" sz="4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4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04</a:t>
            </a:r>
            <a:endParaRPr lang="zh-CN" altLang="en-US" sz="4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desk-lamp_329720"/>
          <p:cNvSpPr>
            <a:spLocks noChangeAspect="1"/>
          </p:cNvSpPr>
          <p:nvPr/>
        </p:nvSpPr>
        <p:spPr bwMode="auto">
          <a:xfrm>
            <a:off x="5810807" y="4228339"/>
            <a:ext cx="570384" cy="701497"/>
          </a:xfrm>
          <a:custGeom>
            <a:avLst/>
            <a:gdLst>
              <a:gd name="connsiteX0" fmla="*/ 124294 w 493323"/>
              <a:gd name="connsiteY0" fmla="*/ 569781 h 606722"/>
              <a:gd name="connsiteX1" fmla="*/ 124294 w 493323"/>
              <a:gd name="connsiteY1" fmla="*/ 588252 h 606722"/>
              <a:gd name="connsiteX2" fmla="*/ 327608 w 493323"/>
              <a:gd name="connsiteY2" fmla="*/ 588252 h 606722"/>
              <a:gd name="connsiteX3" fmla="*/ 327608 w 493323"/>
              <a:gd name="connsiteY3" fmla="*/ 569781 h 606722"/>
              <a:gd name="connsiteX4" fmla="*/ 105778 w 493323"/>
              <a:gd name="connsiteY4" fmla="*/ 551399 h 606722"/>
              <a:gd name="connsiteX5" fmla="*/ 346124 w 493323"/>
              <a:gd name="connsiteY5" fmla="*/ 551399 h 606722"/>
              <a:gd name="connsiteX6" fmla="*/ 346124 w 493323"/>
              <a:gd name="connsiteY6" fmla="*/ 606722 h 606722"/>
              <a:gd name="connsiteX7" fmla="*/ 105778 w 493323"/>
              <a:gd name="connsiteY7" fmla="*/ 606722 h 606722"/>
              <a:gd name="connsiteX8" fmla="*/ 390707 w 493323"/>
              <a:gd name="connsiteY8" fmla="*/ 331421 h 606722"/>
              <a:gd name="connsiteX9" fmla="*/ 225880 w 493323"/>
              <a:gd name="connsiteY9" fmla="*/ 496021 h 606722"/>
              <a:gd name="connsiteX10" fmla="*/ 243324 w 493323"/>
              <a:gd name="connsiteY10" fmla="*/ 496021 h 606722"/>
              <a:gd name="connsiteX11" fmla="*/ 399785 w 493323"/>
              <a:gd name="connsiteY11" fmla="*/ 339776 h 606722"/>
              <a:gd name="connsiteX12" fmla="*/ 390707 w 493323"/>
              <a:gd name="connsiteY12" fmla="*/ 331421 h 606722"/>
              <a:gd name="connsiteX13" fmla="*/ 434779 w 493323"/>
              <a:gd name="connsiteY13" fmla="*/ 283750 h 606722"/>
              <a:gd name="connsiteX14" fmla="*/ 425610 w 493323"/>
              <a:gd name="connsiteY14" fmla="*/ 292998 h 606722"/>
              <a:gd name="connsiteX15" fmla="*/ 434779 w 493323"/>
              <a:gd name="connsiteY15" fmla="*/ 302156 h 606722"/>
              <a:gd name="connsiteX16" fmla="*/ 444038 w 493323"/>
              <a:gd name="connsiteY16" fmla="*/ 292998 h 606722"/>
              <a:gd name="connsiteX17" fmla="*/ 434779 w 493323"/>
              <a:gd name="connsiteY17" fmla="*/ 283750 h 606722"/>
              <a:gd name="connsiteX18" fmla="*/ 434779 w 493323"/>
              <a:gd name="connsiteY18" fmla="*/ 265256 h 606722"/>
              <a:gd name="connsiteX19" fmla="*/ 462556 w 493323"/>
              <a:gd name="connsiteY19" fmla="*/ 292998 h 606722"/>
              <a:gd name="connsiteX20" fmla="*/ 434779 w 493323"/>
              <a:gd name="connsiteY20" fmla="*/ 320650 h 606722"/>
              <a:gd name="connsiteX21" fmla="*/ 407092 w 493323"/>
              <a:gd name="connsiteY21" fmla="*/ 292998 h 606722"/>
              <a:gd name="connsiteX22" fmla="*/ 434779 w 493323"/>
              <a:gd name="connsiteY22" fmla="*/ 265256 h 606722"/>
              <a:gd name="connsiteX23" fmla="*/ 434761 w 493323"/>
              <a:gd name="connsiteY23" fmla="*/ 253032 h 606722"/>
              <a:gd name="connsiteX24" fmla="*/ 394712 w 493323"/>
              <a:gd name="connsiteY24" fmla="*/ 293026 h 606722"/>
              <a:gd name="connsiteX25" fmla="*/ 434761 w 493323"/>
              <a:gd name="connsiteY25" fmla="*/ 333021 h 606722"/>
              <a:gd name="connsiteX26" fmla="*/ 474811 w 493323"/>
              <a:gd name="connsiteY26" fmla="*/ 293026 h 606722"/>
              <a:gd name="connsiteX27" fmla="*/ 434761 w 493323"/>
              <a:gd name="connsiteY27" fmla="*/ 253032 h 606722"/>
              <a:gd name="connsiteX28" fmla="*/ 47506 w 493323"/>
              <a:gd name="connsiteY28" fmla="*/ 167522 h 606722"/>
              <a:gd name="connsiteX29" fmla="*/ 60504 w 493323"/>
              <a:gd name="connsiteY29" fmla="*/ 180590 h 606722"/>
              <a:gd name="connsiteX30" fmla="*/ 60504 w 493323"/>
              <a:gd name="connsiteY30" fmla="*/ 216240 h 606722"/>
              <a:gd name="connsiteX31" fmla="*/ 96291 w 493323"/>
              <a:gd name="connsiteY31" fmla="*/ 216240 h 606722"/>
              <a:gd name="connsiteX32" fmla="*/ 109377 w 493323"/>
              <a:gd name="connsiteY32" fmla="*/ 229308 h 606722"/>
              <a:gd name="connsiteX33" fmla="*/ 78397 w 493323"/>
              <a:gd name="connsiteY33" fmla="*/ 242110 h 606722"/>
              <a:gd name="connsiteX34" fmla="*/ 47506 w 493323"/>
              <a:gd name="connsiteY34" fmla="*/ 229308 h 606722"/>
              <a:gd name="connsiteX35" fmla="*/ 47506 w 493323"/>
              <a:gd name="connsiteY35" fmla="*/ 167522 h 606722"/>
              <a:gd name="connsiteX36" fmla="*/ 251957 w 493323"/>
              <a:gd name="connsiteY36" fmla="*/ 100964 h 606722"/>
              <a:gd name="connsiteX37" fmla="*/ 243235 w 493323"/>
              <a:gd name="connsiteY37" fmla="*/ 109674 h 606722"/>
              <a:gd name="connsiteX38" fmla="*/ 389639 w 493323"/>
              <a:gd name="connsiteY38" fmla="*/ 255876 h 606722"/>
              <a:gd name="connsiteX39" fmla="*/ 398361 w 493323"/>
              <a:gd name="connsiteY39" fmla="*/ 247255 h 606722"/>
              <a:gd name="connsiteX40" fmla="*/ 206656 w 493323"/>
              <a:gd name="connsiteY40" fmla="*/ 26130 h 606722"/>
              <a:gd name="connsiteX41" fmla="*/ 165717 w 493323"/>
              <a:gd name="connsiteY41" fmla="*/ 67013 h 606722"/>
              <a:gd name="connsiteX42" fmla="*/ 159754 w 493323"/>
              <a:gd name="connsiteY42" fmla="*/ 64169 h 606722"/>
              <a:gd name="connsiteX43" fmla="*/ 26344 w 493323"/>
              <a:gd name="connsiteY43" fmla="*/ 81144 h 606722"/>
              <a:gd name="connsiteX44" fmla="*/ 198646 w 493323"/>
              <a:gd name="connsiteY44" fmla="*/ 253209 h 606722"/>
              <a:gd name="connsiteX45" fmla="*/ 215645 w 493323"/>
              <a:gd name="connsiteY45" fmla="*/ 119983 h 606722"/>
              <a:gd name="connsiteX46" fmla="*/ 212708 w 493323"/>
              <a:gd name="connsiteY46" fmla="*/ 114029 h 606722"/>
              <a:gd name="connsiteX47" fmla="*/ 253737 w 493323"/>
              <a:gd name="connsiteY47" fmla="*/ 73056 h 606722"/>
              <a:gd name="connsiteX48" fmla="*/ 206656 w 493323"/>
              <a:gd name="connsiteY48" fmla="*/ 0 h 606722"/>
              <a:gd name="connsiteX49" fmla="*/ 279903 w 493323"/>
              <a:gd name="connsiteY49" fmla="*/ 73056 h 606722"/>
              <a:gd name="connsiteX50" fmla="*/ 264951 w 493323"/>
              <a:gd name="connsiteY50" fmla="*/ 87988 h 606722"/>
              <a:gd name="connsiteX51" fmla="*/ 415182 w 493323"/>
              <a:gd name="connsiteY51" fmla="*/ 237923 h 606722"/>
              <a:gd name="connsiteX52" fmla="*/ 434761 w 493323"/>
              <a:gd name="connsiteY52" fmla="*/ 234545 h 606722"/>
              <a:gd name="connsiteX53" fmla="*/ 493323 w 493323"/>
              <a:gd name="connsiteY53" fmla="*/ 293026 h 606722"/>
              <a:gd name="connsiteX54" fmla="*/ 434761 w 493323"/>
              <a:gd name="connsiteY54" fmla="*/ 351418 h 606722"/>
              <a:gd name="connsiteX55" fmla="*/ 416962 w 493323"/>
              <a:gd name="connsiteY55" fmla="*/ 348663 h 606722"/>
              <a:gd name="connsiteX56" fmla="*/ 269490 w 493323"/>
              <a:gd name="connsiteY56" fmla="*/ 496021 h 606722"/>
              <a:gd name="connsiteX57" fmla="*/ 302954 w 493323"/>
              <a:gd name="connsiteY57" fmla="*/ 496021 h 606722"/>
              <a:gd name="connsiteX58" fmla="*/ 302954 w 493323"/>
              <a:gd name="connsiteY58" fmla="*/ 536015 h 606722"/>
              <a:gd name="connsiteX59" fmla="*/ 284531 w 493323"/>
              <a:gd name="connsiteY59" fmla="*/ 536015 h 606722"/>
              <a:gd name="connsiteX60" fmla="*/ 284531 w 493323"/>
              <a:gd name="connsiteY60" fmla="*/ 514418 h 606722"/>
              <a:gd name="connsiteX61" fmla="*/ 167497 w 493323"/>
              <a:gd name="connsiteY61" fmla="*/ 514418 h 606722"/>
              <a:gd name="connsiteX62" fmla="*/ 167497 w 493323"/>
              <a:gd name="connsiteY62" fmla="*/ 536015 h 606722"/>
              <a:gd name="connsiteX63" fmla="*/ 148985 w 493323"/>
              <a:gd name="connsiteY63" fmla="*/ 536015 h 606722"/>
              <a:gd name="connsiteX64" fmla="*/ 148985 w 493323"/>
              <a:gd name="connsiteY64" fmla="*/ 496021 h 606722"/>
              <a:gd name="connsiteX65" fmla="*/ 199714 w 493323"/>
              <a:gd name="connsiteY65" fmla="*/ 496021 h 606722"/>
              <a:gd name="connsiteX66" fmla="*/ 380739 w 493323"/>
              <a:gd name="connsiteY66" fmla="*/ 315246 h 606722"/>
              <a:gd name="connsiteX67" fmla="*/ 376289 w 493323"/>
              <a:gd name="connsiteY67" fmla="*/ 293026 h 606722"/>
              <a:gd name="connsiteX68" fmla="*/ 380027 w 493323"/>
              <a:gd name="connsiteY68" fmla="*/ 272407 h 606722"/>
              <a:gd name="connsiteX69" fmla="*/ 240654 w 493323"/>
              <a:gd name="connsiteY69" fmla="*/ 133226 h 606722"/>
              <a:gd name="connsiteX70" fmla="*/ 205410 w 493323"/>
              <a:gd name="connsiteY70" fmla="*/ 273029 h 606722"/>
              <a:gd name="connsiteX71" fmla="*/ 198824 w 493323"/>
              <a:gd name="connsiteY71" fmla="*/ 279517 h 606722"/>
              <a:gd name="connsiteX72" fmla="*/ 0 w 493323"/>
              <a:gd name="connsiteY72" fmla="*/ 80878 h 606722"/>
              <a:gd name="connsiteX73" fmla="*/ 6497 w 493323"/>
              <a:gd name="connsiteY73" fmla="*/ 74390 h 606722"/>
              <a:gd name="connsiteX74" fmla="*/ 161890 w 493323"/>
              <a:gd name="connsiteY74" fmla="*/ 4479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93323" h="606722">
                <a:moveTo>
                  <a:pt x="124294" y="569781"/>
                </a:moveTo>
                <a:lnTo>
                  <a:pt x="124294" y="588252"/>
                </a:lnTo>
                <a:lnTo>
                  <a:pt x="327608" y="588252"/>
                </a:lnTo>
                <a:lnTo>
                  <a:pt x="327608" y="569781"/>
                </a:lnTo>
                <a:close/>
                <a:moveTo>
                  <a:pt x="105778" y="551399"/>
                </a:moveTo>
                <a:lnTo>
                  <a:pt x="346124" y="551399"/>
                </a:lnTo>
                <a:lnTo>
                  <a:pt x="346124" y="606722"/>
                </a:lnTo>
                <a:lnTo>
                  <a:pt x="105778" y="606722"/>
                </a:lnTo>
                <a:close/>
                <a:moveTo>
                  <a:pt x="390707" y="331421"/>
                </a:moveTo>
                <a:lnTo>
                  <a:pt x="225880" y="496021"/>
                </a:lnTo>
                <a:lnTo>
                  <a:pt x="243324" y="496021"/>
                </a:lnTo>
                <a:lnTo>
                  <a:pt x="399785" y="339776"/>
                </a:lnTo>
                <a:cubicBezTo>
                  <a:pt x="396492" y="337287"/>
                  <a:pt x="393466" y="334443"/>
                  <a:pt x="390707" y="331421"/>
                </a:cubicBezTo>
                <a:close/>
                <a:moveTo>
                  <a:pt x="434779" y="283750"/>
                </a:moveTo>
                <a:cubicBezTo>
                  <a:pt x="429705" y="283750"/>
                  <a:pt x="425610" y="287841"/>
                  <a:pt x="425610" y="292998"/>
                </a:cubicBezTo>
                <a:cubicBezTo>
                  <a:pt x="425610" y="298066"/>
                  <a:pt x="429705" y="302156"/>
                  <a:pt x="434779" y="302156"/>
                </a:cubicBezTo>
                <a:cubicBezTo>
                  <a:pt x="439943" y="302156"/>
                  <a:pt x="444038" y="298066"/>
                  <a:pt x="444038" y="292998"/>
                </a:cubicBezTo>
                <a:cubicBezTo>
                  <a:pt x="444038" y="287841"/>
                  <a:pt x="439943" y="283750"/>
                  <a:pt x="434779" y="283750"/>
                </a:cubicBezTo>
                <a:close/>
                <a:moveTo>
                  <a:pt x="434779" y="265256"/>
                </a:moveTo>
                <a:cubicBezTo>
                  <a:pt x="450092" y="265256"/>
                  <a:pt x="462556" y="277704"/>
                  <a:pt x="462556" y="292998"/>
                </a:cubicBezTo>
                <a:cubicBezTo>
                  <a:pt x="462556" y="308202"/>
                  <a:pt x="450092" y="320650"/>
                  <a:pt x="434779" y="320650"/>
                </a:cubicBezTo>
                <a:cubicBezTo>
                  <a:pt x="419556" y="320650"/>
                  <a:pt x="407092" y="308202"/>
                  <a:pt x="407092" y="292998"/>
                </a:cubicBezTo>
                <a:cubicBezTo>
                  <a:pt x="407092" y="277704"/>
                  <a:pt x="419556" y="265256"/>
                  <a:pt x="434779" y="265256"/>
                </a:cubicBezTo>
                <a:close/>
                <a:moveTo>
                  <a:pt x="434761" y="253032"/>
                </a:moveTo>
                <a:cubicBezTo>
                  <a:pt x="412690" y="253032"/>
                  <a:pt x="394712" y="270985"/>
                  <a:pt x="394712" y="293026"/>
                </a:cubicBezTo>
                <a:cubicBezTo>
                  <a:pt x="394712" y="315068"/>
                  <a:pt x="412690" y="333021"/>
                  <a:pt x="434761" y="333021"/>
                </a:cubicBezTo>
                <a:cubicBezTo>
                  <a:pt x="456833" y="333021"/>
                  <a:pt x="474811" y="315068"/>
                  <a:pt x="474811" y="293026"/>
                </a:cubicBezTo>
                <a:cubicBezTo>
                  <a:pt x="474811" y="270985"/>
                  <a:pt x="456922" y="253032"/>
                  <a:pt x="434761" y="253032"/>
                </a:cubicBezTo>
                <a:close/>
                <a:moveTo>
                  <a:pt x="47506" y="167522"/>
                </a:moveTo>
                <a:lnTo>
                  <a:pt x="60504" y="180590"/>
                </a:lnTo>
                <a:cubicBezTo>
                  <a:pt x="50711" y="190369"/>
                  <a:pt x="50711" y="206372"/>
                  <a:pt x="60504" y="216240"/>
                </a:cubicBezTo>
                <a:cubicBezTo>
                  <a:pt x="70385" y="226108"/>
                  <a:pt x="86409" y="226108"/>
                  <a:pt x="96291" y="216240"/>
                </a:cubicBezTo>
                <a:lnTo>
                  <a:pt x="109377" y="229308"/>
                </a:lnTo>
                <a:cubicBezTo>
                  <a:pt x="100831" y="237843"/>
                  <a:pt x="89614" y="242110"/>
                  <a:pt x="78397" y="242110"/>
                </a:cubicBezTo>
                <a:cubicBezTo>
                  <a:pt x="67180" y="242110"/>
                  <a:pt x="55963" y="237843"/>
                  <a:pt x="47506" y="229308"/>
                </a:cubicBezTo>
                <a:cubicBezTo>
                  <a:pt x="30414" y="212239"/>
                  <a:pt x="30414" y="184502"/>
                  <a:pt x="47506" y="167522"/>
                </a:cubicBezTo>
                <a:close/>
                <a:moveTo>
                  <a:pt x="251957" y="100964"/>
                </a:moveTo>
                <a:lnTo>
                  <a:pt x="243235" y="109674"/>
                </a:lnTo>
                <a:lnTo>
                  <a:pt x="389639" y="255876"/>
                </a:lnTo>
                <a:cubicBezTo>
                  <a:pt x="392220" y="252765"/>
                  <a:pt x="395157" y="249832"/>
                  <a:pt x="398361" y="247255"/>
                </a:cubicBezTo>
                <a:close/>
                <a:moveTo>
                  <a:pt x="206656" y="26130"/>
                </a:moveTo>
                <a:lnTo>
                  <a:pt x="165717" y="67013"/>
                </a:lnTo>
                <a:lnTo>
                  <a:pt x="159754" y="64169"/>
                </a:lnTo>
                <a:cubicBezTo>
                  <a:pt x="115610" y="42572"/>
                  <a:pt x="63189" y="49504"/>
                  <a:pt x="26344" y="81144"/>
                </a:cubicBezTo>
                <a:lnTo>
                  <a:pt x="198646" y="253209"/>
                </a:lnTo>
                <a:cubicBezTo>
                  <a:pt x="230241" y="216414"/>
                  <a:pt x="237272" y="163977"/>
                  <a:pt x="215645" y="119983"/>
                </a:cubicBezTo>
                <a:lnTo>
                  <a:pt x="212708" y="114029"/>
                </a:lnTo>
                <a:lnTo>
                  <a:pt x="253737" y="73056"/>
                </a:lnTo>
                <a:close/>
                <a:moveTo>
                  <a:pt x="206656" y="0"/>
                </a:moveTo>
                <a:lnTo>
                  <a:pt x="279903" y="73056"/>
                </a:lnTo>
                <a:lnTo>
                  <a:pt x="264951" y="87988"/>
                </a:lnTo>
                <a:lnTo>
                  <a:pt x="415182" y="237923"/>
                </a:lnTo>
                <a:cubicBezTo>
                  <a:pt x="421323" y="235790"/>
                  <a:pt x="427909" y="234545"/>
                  <a:pt x="434761" y="234545"/>
                </a:cubicBezTo>
                <a:cubicBezTo>
                  <a:pt x="467068" y="234545"/>
                  <a:pt x="493323" y="260764"/>
                  <a:pt x="493323" y="293026"/>
                </a:cubicBezTo>
                <a:cubicBezTo>
                  <a:pt x="493323" y="325200"/>
                  <a:pt x="467068" y="351418"/>
                  <a:pt x="434761" y="351418"/>
                </a:cubicBezTo>
                <a:cubicBezTo>
                  <a:pt x="428621" y="351418"/>
                  <a:pt x="422569" y="350441"/>
                  <a:pt x="416962" y="348663"/>
                </a:cubicBezTo>
                <a:lnTo>
                  <a:pt x="269490" y="496021"/>
                </a:lnTo>
                <a:lnTo>
                  <a:pt x="302954" y="496021"/>
                </a:lnTo>
                <a:lnTo>
                  <a:pt x="302954" y="536015"/>
                </a:lnTo>
                <a:lnTo>
                  <a:pt x="284531" y="536015"/>
                </a:lnTo>
                <a:lnTo>
                  <a:pt x="284531" y="514418"/>
                </a:lnTo>
                <a:lnTo>
                  <a:pt x="167497" y="514418"/>
                </a:lnTo>
                <a:lnTo>
                  <a:pt x="167497" y="536015"/>
                </a:lnTo>
                <a:lnTo>
                  <a:pt x="148985" y="536015"/>
                </a:lnTo>
                <a:lnTo>
                  <a:pt x="148985" y="496021"/>
                </a:lnTo>
                <a:lnTo>
                  <a:pt x="199714" y="496021"/>
                </a:lnTo>
                <a:lnTo>
                  <a:pt x="380739" y="315246"/>
                </a:lnTo>
                <a:cubicBezTo>
                  <a:pt x="377891" y="308402"/>
                  <a:pt x="376289" y="300848"/>
                  <a:pt x="376289" y="293026"/>
                </a:cubicBezTo>
                <a:cubicBezTo>
                  <a:pt x="376289" y="285739"/>
                  <a:pt x="377624" y="278806"/>
                  <a:pt x="380027" y="272407"/>
                </a:cubicBezTo>
                <a:lnTo>
                  <a:pt x="240654" y="133226"/>
                </a:lnTo>
                <a:cubicBezTo>
                  <a:pt x="255428" y="182197"/>
                  <a:pt x="242434" y="236056"/>
                  <a:pt x="205410" y="273029"/>
                </a:cubicBezTo>
                <a:lnTo>
                  <a:pt x="198824" y="279517"/>
                </a:lnTo>
                <a:lnTo>
                  <a:pt x="0" y="80878"/>
                </a:lnTo>
                <a:lnTo>
                  <a:pt x="6497" y="74390"/>
                </a:lnTo>
                <a:cubicBezTo>
                  <a:pt x="47437" y="33506"/>
                  <a:pt x="109113" y="21952"/>
                  <a:pt x="161890" y="447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任意多边形: 形状 11"/>
          <p:cNvSpPr/>
          <p:nvPr/>
        </p:nvSpPr>
        <p:spPr>
          <a:xfrm>
            <a:off x="4331172" y="3992034"/>
            <a:ext cx="3529657" cy="1407518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V="1">
            <a:off x="4331172" y="1601147"/>
            <a:ext cx="3529657" cy="1077712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1365" cy="6858635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98475" y="447040"/>
            <a:ext cx="4265295" cy="1005408"/>
            <a:chOff x="900174" y="1023689"/>
            <a:chExt cx="3620222" cy="747034"/>
          </a:xfrm>
        </p:grpSpPr>
        <p:sp>
          <p:nvSpPr>
            <p:cNvPr id="3" name="文本框 2"/>
            <p:cNvSpPr txBox="1"/>
            <p:nvPr/>
          </p:nvSpPr>
          <p:spPr>
            <a:xfrm>
              <a:off x="1905423" y="1097928"/>
              <a:ext cx="2614973" cy="43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项目登录与注册</a:t>
              </a:r>
              <a:endParaRPr lang="zh-CN" altLang="en-US" sz="3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endParaRPr>
            </a:p>
          </p:txBody>
        </p:sp>
        <p:sp>
          <p:nvSpPr>
            <p:cNvPr id="7" name="desk-lamp_329720"/>
            <p:cNvSpPr>
              <a:spLocks noChangeAspect="1"/>
            </p:cNvSpPr>
            <p:nvPr/>
          </p:nvSpPr>
          <p:spPr bwMode="auto">
            <a:xfrm>
              <a:off x="900174" y="1023689"/>
              <a:ext cx="607410" cy="747034"/>
            </a:xfrm>
            <a:custGeom>
              <a:avLst/>
              <a:gdLst>
                <a:gd name="connsiteX0" fmla="*/ 124294 w 493323"/>
                <a:gd name="connsiteY0" fmla="*/ 569781 h 606722"/>
                <a:gd name="connsiteX1" fmla="*/ 124294 w 493323"/>
                <a:gd name="connsiteY1" fmla="*/ 588252 h 606722"/>
                <a:gd name="connsiteX2" fmla="*/ 327608 w 493323"/>
                <a:gd name="connsiteY2" fmla="*/ 588252 h 606722"/>
                <a:gd name="connsiteX3" fmla="*/ 327608 w 493323"/>
                <a:gd name="connsiteY3" fmla="*/ 569781 h 606722"/>
                <a:gd name="connsiteX4" fmla="*/ 105778 w 493323"/>
                <a:gd name="connsiteY4" fmla="*/ 551399 h 606722"/>
                <a:gd name="connsiteX5" fmla="*/ 346124 w 493323"/>
                <a:gd name="connsiteY5" fmla="*/ 551399 h 606722"/>
                <a:gd name="connsiteX6" fmla="*/ 346124 w 493323"/>
                <a:gd name="connsiteY6" fmla="*/ 606722 h 606722"/>
                <a:gd name="connsiteX7" fmla="*/ 105778 w 493323"/>
                <a:gd name="connsiteY7" fmla="*/ 606722 h 606722"/>
                <a:gd name="connsiteX8" fmla="*/ 390707 w 493323"/>
                <a:gd name="connsiteY8" fmla="*/ 331421 h 606722"/>
                <a:gd name="connsiteX9" fmla="*/ 225880 w 493323"/>
                <a:gd name="connsiteY9" fmla="*/ 496021 h 606722"/>
                <a:gd name="connsiteX10" fmla="*/ 243324 w 493323"/>
                <a:gd name="connsiteY10" fmla="*/ 496021 h 606722"/>
                <a:gd name="connsiteX11" fmla="*/ 399785 w 493323"/>
                <a:gd name="connsiteY11" fmla="*/ 339776 h 606722"/>
                <a:gd name="connsiteX12" fmla="*/ 390707 w 493323"/>
                <a:gd name="connsiteY12" fmla="*/ 331421 h 606722"/>
                <a:gd name="connsiteX13" fmla="*/ 434779 w 493323"/>
                <a:gd name="connsiteY13" fmla="*/ 283750 h 606722"/>
                <a:gd name="connsiteX14" fmla="*/ 425610 w 493323"/>
                <a:gd name="connsiteY14" fmla="*/ 292998 h 606722"/>
                <a:gd name="connsiteX15" fmla="*/ 434779 w 493323"/>
                <a:gd name="connsiteY15" fmla="*/ 302156 h 606722"/>
                <a:gd name="connsiteX16" fmla="*/ 444038 w 493323"/>
                <a:gd name="connsiteY16" fmla="*/ 292998 h 606722"/>
                <a:gd name="connsiteX17" fmla="*/ 434779 w 493323"/>
                <a:gd name="connsiteY17" fmla="*/ 283750 h 606722"/>
                <a:gd name="connsiteX18" fmla="*/ 434779 w 493323"/>
                <a:gd name="connsiteY18" fmla="*/ 265256 h 606722"/>
                <a:gd name="connsiteX19" fmla="*/ 462556 w 493323"/>
                <a:gd name="connsiteY19" fmla="*/ 292998 h 606722"/>
                <a:gd name="connsiteX20" fmla="*/ 434779 w 493323"/>
                <a:gd name="connsiteY20" fmla="*/ 320650 h 606722"/>
                <a:gd name="connsiteX21" fmla="*/ 407092 w 493323"/>
                <a:gd name="connsiteY21" fmla="*/ 292998 h 606722"/>
                <a:gd name="connsiteX22" fmla="*/ 434779 w 493323"/>
                <a:gd name="connsiteY22" fmla="*/ 265256 h 606722"/>
                <a:gd name="connsiteX23" fmla="*/ 434761 w 493323"/>
                <a:gd name="connsiteY23" fmla="*/ 253032 h 606722"/>
                <a:gd name="connsiteX24" fmla="*/ 394712 w 493323"/>
                <a:gd name="connsiteY24" fmla="*/ 293026 h 606722"/>
                <a:gd name="connsiteX25" fmla="*/ 434761 w 493323"/>
                <a:gd name="connsiteY25" fmla="*/ 333021 h 606722"/>
                <a:gd name="connsiteX26" fmla="*/ 474811 w 493323"/>
                <a:gd name="connsiteY26" fmla="*/ 293026 h 606722"/>
                <a:gd name="connsiteX27" fmla="*/ 434761 w 493323"/>
                <a:gd name="connsiteY27" fmla="*/ 253032 h 606722"/>
                <a:gd name="connsiteX28" fmla="*/ 47506 w 493323"/>
                <a:gd name="connsiteY28" fmla="*/ 167522 h 606722"/>
                <a:gd name="connsiteX29" fmla="*/ 60504 w 493323"/>
                <a:gd name="connsiteY29" fmla="*/ 180590 h 606722"/>
                <a:gd name="connsiteX30" fmla="*/ 60504 w 493323"/>
                <a:gd name="connsiteY30" fmla="*/ 216240 h 606722"/>
                <a:gd name="connsiteX31" fmla="*/ 96291 w 493323"/>
                <a:gd name="connsiteY31" fmla="*/ 216240 h 606722"/>
                <a:gd name="connsiteX32" fmla="*/ 109377 w 493323"/>
                <a:gd name="connsiteY32" fmla="*/ 229308 h 606722"/>
                <a:gd name="connsiteX33" fmla="*/ 78397 w 493323"/>
                <a:gd name="connsiteY33" fmla="*/ 242110 h 606722"/>
                <a:gd name="connsiteX34" fmla="*/ 47506 w 493323"/>
                <a:gd name="connsiteY34" fmla="*/ 229308 h 606722"/>
                <a:gd name="connsiteX35" fmla="*/ 47506 w 493323"/>
                <a:gd name="connsiteY35" fmla="*/ 167522 h 606722"/>
                <a:gd name="connsiteX36" fmla="*/ 251957 w 493323"/>
                <a:gd name="connsiteY36" fmla="*/ 100964 h 606722"/>
                <a:gd name="connsiteX37" fmla="*/ 243235 w 493323"/>
                <a:gd name="connsiteY37" fmla="*/ 109674 h 606722"/>
                <a:gd name="connsiteX38" fmla="*/ 389639 w 493323"/>
                <a:gd name="connsiteY38" fmla="*/ 255876 h 606722"/>
                <a:gd name="connsiteX39" fmla="*/ 398361 w 493323"/>
                <a:gd name="connsiteY39" fmla="*/ 247255 h 606722"/>
                <a:gd name="connsiteX40" fmla="*/ 206656 w 493323"/>
                <a:gd name="connsiteY40" fmla="*/ 26130 h 606722"/>
                <a:gd name="connsiteX41" fmla="*/ 165717 w 493323"/>
                <a:gd name="connsiteY41" fmla="*/ 67013 h 606722"/>
                <a:gd name="connsiteX42" fmla="*/ 159754 w 493323"/>
                <a:gd name="connsiteY42" fmla="*/ 64169 h 606722"/>
                <a:gd name="connsiteX43" fmla="*/ 26344 w 493323"/>
                <a:gd name="connsiteY43" fmla="*/ 81144 h 606722"/>
                <a:gd name="connsiteX44" fmla="*/ 198646 w 493323"/>
                <a:gd name="connsiteY44" fmla="*/ 253209 h 606722"/>
                <a:gd name="connsiteX45" fmla="*/ 215645 w 493323"/>
                <a:gd name="connsiteY45" fmla="*/ 119983 h 606722"/>
                <a:gd name="connsiteX46" fmla="*/ 212708 w 493323"/>
                <a:gd name="connsiteY46" fmla="*/ 114029 h 606722"/>
                <a:gd name="connsiteX47" fmla="*/ 253737 w 493323"/>
                <a:gd name="connsiteY47" fmla="*/ 73056 h 606722"/>
                <a:gd name="connsiteX48" fmla="*/ 206656 w 493323"/>
                <a:gd name="connsiteY48" fmla="*/ 0 h 606722"/>
                <a:gd name="connsiteX49" fmla="*/ 279903 w 493323"/>
                <a:gd name="connsiteY49" fmla="*/ 73056 h 606722"/>
                <a:gd name="connsiteX50" fmla="*/ 264951 w 493323"/>
                <a:gd name="connsiteY50" fmla="*/ 87988 h 606722"/>
                <a:gd name="connsiteX51" fmla="*/ 415182 w 493323"/>
                <a:gd name="connsiteY51" fmla="*/ 237923 h 606722"/>
                <a:gd name="connsiteX52" fmla="*/ 434761 w 493323"/>
                <a:gd name="connsiteY52" fmla="*/ 234545 h 606722"/>
                <a:gd name="connsiteX53" fmla="*/ 493323 w 493323"/>
                <a:gd name="connsiteY53" fmla="*/ 293026 h 606722"/>
                <a:gd name="connsiteX54" fmla="*/ 434761 w 493323"/>
                <a:gd name="connsiteY54" fmla="*/ 351418 h 606722"/>
                <a:gd name="connsiteX55" fmla="*/ 416962 w 493323"/>
                <a:gd name="connsiteY55" fmla="*/ 348663 h 606722"/>
                <a:gd name="connsiteX56" fmla="*/ 269490 w 493323"/>
                <a:gd name="connsiteY56" fmla="*/ 496021 h 606722"/>
                <a:gd name="connsiteX57" fmla="*/ 302954 w 493323"/>
                <a:gd name="connsiteY57" fmla="*/ 496021 h 606722"/>
                <a:gd name="connsiteX58" fmla="*/ 302954 w 493323"/>
                <a:gd name="connsiteY58" fmla="*/ 536015 h 606722"/>
                <a:gd name="connsiteX59" fmla="*/ 284531 w 493323"/>
                <a:gd name="connsiteY59" fmla="*/ 536015 h 606722"/>
                <a:gd name="connsiteX60" fmla="*/ 284531 w 493323"/>
                <a:gd name="connsiteY60" fmla="*/ 514418 h 606722"/>
                <a:gd name="connsiteX61" fmla="*/ 167497 w 493323"/>
                <a:gd name="connsiteY61" fmla="*/ 514418 h 606722"/>
                <a:gd name="connsiteX62" fmla="*/ 167497 w 493323"/>
                <a:gd name="connsiteY62" fmla="*/ 536015 h 606722"/>
                <a:gd name="connsiteX63" fmla="*/ 148985 w 493323"/>
                <a:gd name="connsiteY63" fmla="*/ 536015 h 606722"/>
                <a:gd name="connsiteX64" fmla="*/ 148985 w 493323"/>
                <a:gd name="connsiteY64" fmla="*/ 496021 h 606722"/>
                <a:gd name="connsiteX65" fmla="*/ 199714 w 493323"/>
                <a:gd name="connsiteY65" fmla="*/ 496021 h 606722"/>
                <a:gd name="connsiteX66" fmla="*/ 380739 w 493323"/>
                <a:gd name="connsiteY66" fmla="*/ 315246 h 606722"/>
                <a:gd name="connsiteX67" fmla="*/ 376289 w 493323"/>
                <a:gd name="connsiteY67" fmla="*/ 293026 h 606722"/>
                <a:gd name="connsiteX68" fmla="*/ 380027 w 493323"/>
                <a:gd name="connsiteY68" fmla="*/ 272407 h 606722"/>
                <a:gd name="connsiteX69" fmla="*/ 240654 w 493323"/>
                <a:gd name="connsiteY69" fmla="*/ 133226 h 606722"/>
                <a:gd name="connsiteX70" fmla="*/ 205410 w 493323"/>
                <a:gd name="connsiteY70" fmla="*/ 273029 h 606722"/>
                <a:gd name="connsiteX71" fmla="*/ 198824 w 493323"/>
                <a:gd name="connsiteY71" fmla="*/ 279517 h 606722"/>
                <a:gd name="connsiteX72" fmla="*/ 0 w 493323"/>
                <a:gd name="connsiteY72" fmla="*/ 80878 h 606722"/>
                <a:gd name="connsiteX73" fmla="*/ 6497 w 493323"/>
                <a:gd name="connsiteY73" fmla="*/ 74390 h 606722"/>
                <a:gd name="connsiteX74" fmla="*/ 161890 w 493323"/>
                <a:gd name="connsiteY74" fmla="*/ 4479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93323" h="606722">
                  <a:moveTo>
                    <a:pt x="124294" y="569781"/>
                  </a:moveTo>
                  <a:lnTo>
                    <a:pt x="124294" y="588252"/>
                  </a:lnTo>
                  <a:lnTo>
                    <a:pt x="327608" y="588252"/>
                  </a:lnTo>
                  <a:lnTo>
                    <a:pt x="327608" y="569781"/>
                  </a:lnTo>
                  <a:close/>
                  <a:moveTo>
                    <a:pt x="105778" y="551399"/>
                  </a:moveTo>
                  <a:lnTo>
                    <a:pt x="346124" y="551399"/>
                  </a:lnTo>
                  <a:lnTo>
                    <a:pt x="346124" y="606722"/>
                  </a:lnTo>
                  <a:lnTo>
                    <a:pt x="105778" y="606722"/>
                  </a:lnTo>
                  <a:close/>
                  <a:moveTo>
                    <a:pt x="390707" y="331421"/>
                  </a:moveTo>
                  <a:lnTo>
                    <a:pt x="225880" y="496021"/>
                  </a:lnTo>
                  <a:lnTo>
                    <a:pt x="243324" y="496021"/>
                  </a:lnTo>
                  <a:lnTo>
                    <a:pt x="399785" y="339776"/>
                  </a:lnTo>
                  <a:cubicBezTo>
                    <a:pt x="396492" y="337287"/>
                    <a:pt x="393466" y="334443"/>
                    <a:pt x="390707" y="331421"/>
                  </a:cubicBezTo>
                  <a:close/>
                  <a:moveTo>
                    <a:pt x="434779" y="283750"/>
                  </a:moveTo>
                  <a:cubicBezTo>
                    <a:pt x="429705" y="283750"/>
                    <a:pt x="425610" y="287841"/>
                    <a:pt x="425610" y="292998"/>
                  </a:cubicBezTo>
                  <a:cubicBezTo>
                    <a:pt x="425610" y="298066"/>
                    <a:pt x="429705" y="302156"/>
                    <a:pt x="434779" y="302156"/>
                  </a:cubicBezTo>
                  <a:cubicBezTo>
                    <a:pt x="439943" y="302156"/>
                    <a:pt x="444038" y="298066"/>
                    <a:pt x="444038" y="292998"/>
                  </a:cubicBezTo>
                  <a:cubicBezTo>
                    <a:pt x="444038" y="287841"/>
                    <a:pt x="439943" y="283750"/>
                    <a:pt x="434779" y="283750"/>
                  </a:cubicBezTo>
                  <a:close/>
                  <a:moveTo>
                    <a:pt x="434779" y="265256"/>
                  </a:moveTo>
                  <a:cubicBezTo>
                    <a:pt x="450092" y="265256"/>
                    <a:pt x="462556" y="277704"/>
                    <a:pt x="462556" y="292998"/>
                  </a:cubicBezTo>
                  <a:cubicBezTo>
                    <a:pt x="462556" y="308202"/>
                    <a:pt x="450092" y="320650"/>
                    <a:pt x="434779" y="320650"/>
                  </a:cubicBezTo>
                  <a:cubicBezTo>
                    <a:pt x="419556" y="320650"/>
                    <a:pt x="407092" y="308202"/>
                    <a:pt x="407092" y="292998"/>
                  </a:cubicBezTo>
                  <a:cubicBezTo>
                    <a:pt x="407092" y="277704"/>
                    <a:pt x="419556" y="265256"/>
                    <a:pt x="434779" y="265256"/>
                  </a:cubicBezTo>
                  <a:close/>
                  <a:moveTo>
                    <a:pt x="434761" y="253032"/>
                  </a:moveTo>
                  <a:cubicBezTo>
                    <a:pt x="412690" y="253032"/>
                    <a:pt x="394712" y="270985"/>
                    <a:pt x="394712" y="293026"/>
                  </a:cubicBezTo>
                  <a:cubicBezTo>
                    <a:pt x="394712" y="315068"/>
                    <a:pt x="412690" y="333021"/>
                    <a:pt x="434761" y="333021"/>
                  </a:cubicBezTo>
                  <a:cubicBezTo>
                    <a:pt x="456833" y="333021"/>
                    <a:pt x="474811" y="315068"/>
                    <a:pt x="474811" y="293026"/>
                  </a:cubicBezTo>
                  <a:cubicBezTo>
                    <a:pt x="474811" y="270985"/>
                    <a:pt x="456922" y="253032"/>
                    <a:pt x="434761" y="253032"/>
                  </a:cubicBezTo>
                  <a:close/>
                  <a:moveTo>
                    <a:pt x="47506" y="167522"/>
                  </a:moveTo>
                  <a:lnTo>
                    <a:pt x="60504" y="180590"/>
                  </a:lnTo>
                  <a:cubicBezTo>
                    <a:pt x="50711" y="190369"/>
                    <a:pt x="50711" y="206372"/>
                    <a:pt x="60504" y="216240"/>
                  </a:cubicBezTo>
                  <a:cubicBezTo>
                    <a:pt x="70385" y="226108"/>
                    <a:pt x="86409" y="226108"/>
                    <a:pt x="96291" y="216240"/>
                  </a:cubicBezTo>
                  <a:lnTo>
                    <a:pt x="109377" y="229308"/>
                  </a:lnTo>
                  <a:cubicBezTo>
                    <a:pt x="100831" y="237843"/>
                    <a:pt x="89614" y="242110"/>
                    <a:pt x="78397" y="242110"/>
                  </a:cubicBezTo>
                  <a:cubicBezTo>
                    <a:pt x="67180" y="242110"/>
                    <a:pt x="55963" y="237843"/>
                    <a:pt x="47506" y="229308"/>
                  </a:cubicBezTo>
                  <a:cubicBezTo>
                    <a:pt x="30414" y="212239"/>
                    <a:pt x="30414" y="184502"/>
                    <a:pt x="47506" y="167522"/>
                  </a:cubicBezTo>
                  <a:close/>
                  <a:moveTo>
                    <a:pt x="251957" y="100964"/>
                  </a:moveTo>
                  <a:lnTo>
                    <a:pt x="243235" y="109674"/>
                  </a:lnTo>
                  <a:lnTo>
                    <a:pt x="389639" y="255876"/>
                  </a:lnTo>
                  <a:cubicBezTo>
                    <a:pt x="392220" y="252765"/>
                    <a:pt x="395157" y="249832"/>
                    <a:pt x="398361" y="247255"/>
                  </a:cubicBezTo>
                  <a:close/>
                  <a:moveTo>
                    <a:pt x="206656" y="26130"/>
                  </a:moveTo>
                  <a:lnTo>
                    <a:pt x="165717" y="67013"/>
                  </a:lnTo>
                  <a:lnTo>
                    <a:pt x="159754" y="64169"/>
                  </a:lnTo>
                  <a:cubicBezTo>
                    <a:pt x="115610" y="42572"/>
                    <a:pt x="63189" y="49504"/>
                    <a:pt x="26344" y="81144"/>
                  </a:cubicBezTo>
                  <a:lnTo>
                    <a:pt x="198646" y="253209"/>
                  </a:lnTo>
                  <a:cubicBezTo>
                    <a:pt x="230241" y="216414"/>
                    <a:pt x="237272" y="163977"/>
                    <a:pt x="215645" y="119983"/>
                  </a:cubicBezTo>
                  <a:lnTo>
                    <a:pt x="212708" y="114029"/>
                  </a:lnTo>
                  <a:lnTo>
                    <a:pt x="253737" y="73056"/>
                  </a:lnTo>
                  <a:close/>
                  <a:moveTo>
                    <a:pt x="206656" y="0"/>
                  </a:moveTo>
                  <a:lnTo>
                    <a:pt x="279903" y="73056"/>
                  </a:lnTo>
                  <a:lnTo>
                    <a:pt x="264951" y="87988"/>
                  </a:lnTo>
                  <a:lnTo>
                    <a:pt x="415182" y="237923"/>
                  </a:lnTo>
                  <a:cubicBezTo>
                    <a:pt x="421323" y="235790"/>
                    <a:pt x="427909" y="234545"/>
                    <a:pt x="434761" y="234545"/>
                  </a:cubicBezTo>
                  <a:cubicBezTo>
                    <a:pt x="467068" y="234545"/>
                    <a:pt x="493323" y="260764"/>
                    <a:pt x="493323" y="293026"/>
                  </a:cubicBezTo>
                  <a:cubicBezTo>
                    <a:pt x="493323" y="325200"/>
                    <a:pt x="467068" y="351418"/>
                    <a:pt x="434761" y="351418"/>
                  </a:cubicBezTo>
                  <a:cubicBezTo>
                    <a:pt x="428621" y="351418"/>
                    <a:pt x="422569" y="350441"/>
                    <a:pt x="416962" y="348663"/>
                  </a:cubicBezTo>
                  <a:lnTo>
                    <a:pt x="269490" y="496021"/>
                  </a:lnTo>
                  <a:lnTo>
                    <a:pt x="302954" y="496021"/>
                  </a:lnTo>
                  <a:lnTo>
                    <a:pt x="302954" y="536015"/>
                  </a:lnTo>
                  <a:lnTo>
                    <a:pt x="284531" y="536015"/>
                  </a:lnTo>
                  <a:lnTo>
                    <a:pt x="284531" y="514418"/>
                  </a:lnTo>
                  <a:lnTo>
                    <a:pt x="167497" y="514418"/>
                  </a:lnTo>
                  <a:lnTo>
                    <a:pt x="167497" y="536015"/>
                  </a:lnTo>
                  <a:lnTo>
                    <a:pt x="148985" y="536015"/>
                  </a:lnTo>
                  <a:lnTo>
                    <a:pt x="148985" y="496021"/>
                  </a:lnTo>
                  <a:lnTo>
                    <a:pt x="199714" y="496021"/>
                  </a:lnTo>
                  <a:lnTo>
                    <a:pt x="380739" y="315246"/>
                  </a:lnTo>
                  <a:cubicBezTo>
                    <a:pt x="377891" y="308402"/>
                    <a:pt x="376289" y="300848"/>
                    <a:pt x="376289" y="293026"/>
                  </a:cubicBezTo>
                  <a:cubicBezTo>
                    <a:pt x="376289" y="285739"/>
                    <a:pt x="377624" y="278806"/>
                    <a:pt x="380027" y="272407"/>
                  </a:cubicBezTo>
                  <a:lnTo>
                    <a:pt x="240654" y="133226"/>
                  </a:lnTo>
                  <a:cubicBezTo>
                    <a:pt x="255428" y="182197"/>
                    <a:pt x="242434" y="236056"/>
                    <a:pt x="205410" y="273029"/>
                  </a:cubicBezTo>
                  <a:lnTo>
                    <a:pt x="198824" y="279517"/>
                  </a:lnTo>
                  <a:lnTo>
                    <a:pt x="0" y="80878"/>
                  </a:lnTo>
                  <a:lnTo>
                    <a:pt x="6497" y="74390"/>
                  </a:lnTo>
                  <a:cubicBezTo>
                    <a:pt x="47437" y="33506"/>
                    <a:pt x="109113" y="21952"/>
                    <a:pt x="161890" y="44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8" name="图片 7" descr="登录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652" b="652"/>
          <a:stretch>
            <a:fillRect/>
          </a:stretch>
        </p:blipFill>
        <p:spPr>
          <a:xfrm>
            <a:off x="498475" y="1452245"/>
            <a:ext cx="5340768" cy="2530741"/>
          </a:xfrm>
          <a:prstGeom prst="rect">
            <a:avLst/>
          </a:prstGeom>
        </p:spPr>
      </p:pic>
      <p:pic>
        <p:nvPicPr>
          <p:cNvPr id="15" name="图片 14" descr="C:\Users\刘蓉\Desktop\物业管理系统\管理员登录.png管理员登录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22614" r="22614"/>
          <a:stretch>
            <a:fillRect/>
          </a:stretch>
        </p:blipFill>
        <p:spPr>
          <a:xfrm>
            <a:off x="5967947" y="1452245"/>
            <a:ext cx="5340768" cy="5190185"/>
          </a:xfrm>
          <a:prstGeom prst="rect">
            <a:avLst/>
          </a:prstGeom>
        </p:spPr>
      </p:pic>
      <p:pic>
        <p:nvPicPr>
          <p:cNvPr id="14" name="图片 13" descr="C:\Users\刘蓉\Desktop\物业管理系统\注册.png注册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2040" b="2040"/>
          <a:stretch>
            <a:fillRect/>
          </a:stretch>
        </p:blipFill>
        <p:spPr>
          <a:xfrm>
            <a:off x="498475" y="4111689"/>
            <a:ext cx="5340768" cy="25307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1365" cy="6858635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98475" y="447040"/>
            <a:ext cx="4265295" cy="1005408"/>
            <a:chOff x="900174" y="1023689"/>
            <a:chExt cx="3620222" cy="747034"/>
          </a:xfrm>
        </p:grpSpPr>
        <p:sp>
          <p:nvSpPr>
            <p:cNvPr id="3" name="文本框 2"/>
            <p:cNvSpPr txBox="1"/>
            <p:nvPr/>
          </p:nvSpPr>
          <p:spPr>
            <a:xfrm>
              <a:off x="1905423" y="1097928"/>
              <a:ext cx="2614973" cy="43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项目首页</a:t>
              </a:r>
              <a:endParaRPr lang="zh-CN" altLang="en-US" sz="3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endParaRPr>
            </a:p>
          </p:txBody>
        </p:sp>
        <p:sp>
          <p:nvSpPr>
            <p:cNvPr id="7" name="desk-lamp_329720"/>
            <p:cNvSpPr>
              <a:spLocks noChangeAspect="1"/>
            </p:cNvSpPr>
            <p:nvPr/>
          </p:nvSpPr>
          <p:spPr bwMode="auto">
            <a:xfrm>
              <a:off x="900174" y="1023689"/>
              <a:ext cx="607410" cy="747034"/>
            </a:xfrm>
            <a:custGeom>
              <a:avLst/>
              <a:gdLst>
                <a:gd name="connsiteX0" fmla="*/ 124294 w 493323"/>
                <a:gd name="connsiteY0" fmla="*/ 569781 h 606722"/>
                <a:gd name="connsiteX1" fmla="*/ 124294 w 493323"/>
                <a:gd name="connsiteY1" fmla="*/ 588252 h 606722"/>
                <a:gd name="connsiteX2" fmla="*/ 327608 w 493323"/>
                <a:gd name="connsiteY2" fmla="*/ 588252 h 606722"/>
                <a:gd name="connsiteX3" fmla="*/ 327608 w 493323"/>
                <a:gd name="connsiteY3" fmla="*/ 569781 h 606722"/>
                <a:gd name="connsiteX4" fmla="*/ 105778 w 493323"/>
                <a:gd name="connsiteY4" fmla="*/ 551399 h 606722"/>
                <a:gd name="connsiteX5" fmla="*/ 346124 w 493323"/>
                <a:gd name="connsiteY5" fmla="*/ 551399 h 606722"/>
                <a:gd name="connsiteX6" fmla="*/ 346124 w 493323"/>
                <a:gd name="connsiteY6" fmla="*/ 606722 h 606722"/>
                <a:gd name="connsiteX7" fmla="*/ 105778 w 493323"/>
                <a:gd name="connsiteY7" fmla="*/ 606722 h 606722"/>
                <a:gd name="connsiteX8" fmla="*/ 390707 w 493323"/>
                <a:gd name="connsiteY8" fmla="*/ 331421 h 606722"/>
                <a:gd name="connsiteX9" fmla="*/ 225880 w 493323"/>
                <a:gd name="connsiteY9" fmla="*/ 496021 h 606722"/>
                <a:gd name="connsiteX10" fmla="*/ 243324 w 493323"/>
                <a:gd name="connsiteY10" fmla="*/ 496021 h 606722"/>
                <a:gd name="connsiteX11" fmla="*/ 399785 w 493323"/>
                <a:gd name="connsiteY11" fmla="*/ 339776 h 606722"/>
                <a:gd name="connsiteX12" fmla="*/ 390707 w 493323"/>
                <a:gd name="connsiteY12" fmla="*/ 331421 h 606722"/>
                <a:gd name="connsiteX13" fmla="*/ 434779 w 493323"/>
                <a:gd name="connsiteY13" fmla="*/ 283750 h 606722"/>
                <a:gd name="connsiteX14" fmla="*/ 425610 w 493323"/>
                <a:gd name="connsiteY14" fmla="*/ 292998 h 606722"/>
                <a:gd name="connsiteX15" fmla="*/ 434779 w 493323"/>
                <a:gd name="connsiteY15" fmla="*/ 302156 h 606722"/>
                <a:gd name="connsiteX16" fmla="*/ 444038 w 493323"/>
                <a:gd name="connsiteY16" fmla="*/ 292998 h 606722"/>
                <a:gd name="connsiteX17" fmla="*/ 434779 w 493323"/>
                <a:gd name="connsiteY17" fmla="*/ 283750 h 606722"/>
                <a:gd name="connsiteX18" fmla="*/ 434779 w 493323"/>
                <a:gd name="connsiteY18" fmla="*/ 265256 h 606722"/>
                <a:gd name="connsiteX19" fmla="*/ 462556 w 493323"/>
                <a:gd name="connsiteY19" fmla="*/ 292998 h 606722"/>
                <a:gd name="connsiteX20" fmla="*/ 434779 w 493323"/>
                <a:gd name="connsiteY20" fmla="*/ 320650 h 606722"/>
                <a:gd name="connsiteX21" fmla="*/ 407092 w 493323"/>
                <a:gd name="connsiteY21" fmla="*/ 292998 h 606722"/>
                <a:gd name="connsiteX22" fmla="*/ 434779 w 493323"/>
                <a:gd name="connsiteY22" fmla="*/ 265256 h 606722"/>
                <a:gd name="connsiteX23" fmla="*/ 434761 w 493323"/>
                <a:gd name="connsiteY23" fmla="*/ 253032 h 606722"/>
                <a:gd name="connsiteX24" fmla="*/ 394712 w 493323"/>
                <a:gd name="connsiteY24" fmla="*/ 293026 h 606722"/>
                <a:gd name="connsiteX25" fmla="*/ 434761 w 493323"/>
                <a:gd name="connsiteY25" fmla="*/ 333021 h 606722"/>
                <a:gd name="connsiteX26" fmla="*/ 474811 w 493323"/>
                <a:gd name="connsiteY26" fmla="*/ 293026 h 606722"/>
                <a:gd name="connsiteX27" fmla="*/ 434761 w 493323"/>
                <a:gd name="connsiteY27" fmla="*/ 253032 h 606722"/>
                <a:gd name="connsiteX28" fmla="*/ 47506 w 493323"/>
                <a:gd name="connsiteY28" fmla="*/ 167522 h 606722"/>
                <a:gd name="connsiteX29" fmla="*/ 60504 w 493323"/>
                <a:gd name="connsiteY29" fmla="*/ 180590 h 606722"/>
                <a:gd name="connsiteX30" fmla="*/ 60504 w 493323"/>
                <a:gd name="connsiteY30" fmla="*/ 216240 h 606722"/>
                <a:gd name="connsiteX31" fmla="*/ 96291 w 493323"/>
                <a:gd name="connsiteY31" fmla="*/ 216240 h 606722"/>
                <a:gd name="connsiteX32" fmla="*/ 109377 w 493323"/>
                <a:gd name="connsiteY32" fmla="*/ 229308 h 606722"/>
                <a:gd name="connsiteX33" fmla="*/ 78397 w 493323"/>
                <a:gd name="connsiteY33" fmla="*/ 242110 h 606722"/>
                <a:gd name="connsiteX34" fmla="*/ 47506 w 493323"/>
                <a:gd name="connsiteY34" fmla="*/ 229308 h 606722"/>
                <a:gd name="connsiteX35" fmla="*/ 47506 w 493323"/>
                <a:gd name="connsiteY35" fmla="*/ 167522 h 606722"/>
                <a:gd name="connsiteX36" fmla="*/ 251957 w 493323"/>
                <a:gd name="connsiteY36" fmla="*/ 100964 h 606722"/>
                <a:gd name="connsiteX37" fmla="*/ 243235 w 493323"/>
                <a:gd name="connsiteY37" fmla="*/ 109674 h 606722"/>
                <a:gd name="connsiteX38" fmla="*/ 389639 w 493323"/>
                <a:gd name="connsiteY38" fmla="*/ 255876 h 606722"/>
                <a:gd name="connsiteX39" fmla="*/ 398361 w 493323"/>
                <a:gd name="connsiteY39" fmla="*/ 247255 h 606722"/>
                <a:gd name="connsiteX40" fmla="*/ 206656 w 493323"/>
                <a:gd name="connsiteY40" fmla="*/ 26130 h 606722"/>
                <a:gd name="connsiteX41" fmla="*/ 165717 w 493323"/>
                <a:gd name="connsiteY41" fmla="*/ 67013 h 606722"/>
                <a:gd name="connsiteX42" fmla="*/ 159754 w 493323"/>
                <a:gd name="connsiteY42" fmla="*/ 64169 h 606722"/>
                <a:gd name="connsiteX43" fmla="*/ 26344 w 493323"/>
                <a:gd name="connsiteY43" fmla="*/ 81144 h 606722"/>
                <a:gd name="connsiteX44" fmla="*/ 198646 w 493323"/>
                <a:gd name="connsiteY44" fmla="*/ 253209 h 606722"/>
                <a:gd name="connsiteX45" fmla="*/ 215645 w 493323"/>
                <a:gd name="connsiteY45" fmla="*/ 119983 h 606722"/>
                <a:gd name="connsiteX46" fmla="*/ 212708 w 493323"/>
                <a:gd name="connsiteY46" fmla="*/ 114029 h 606722"/>
                <a:gd name="connsiteX47" fmla="*/ 253737 w 493323"/>
                <a:gd name="connsiteY47" fmla="*/ 73056 h 606722"/>
                <a:gd name="connsiteX48" fmla="*/ 206656 w 493323"/>
                <a:gd name="connsiteY48" fmla="*/ 0 h 606722"/>
                <a:gd name="connsiteX49" fmla="*/ 279903 w 493323"/>
                <a:gd name="connsiteY49" fmla="*/ 73056 h 606722"/>
                <a:gd name="connsiteX50" fmla="*/ 264951 w 493323"/>
                <a:gd name="connsiteY50" fmla="*/ 87988 h 606722"/>
                <a:gd name="connsiteX51" fmla="*/ 415182 w 493323"/>
                <a:gd name="connsiteY51" fmla="*/ 237923 h 606722"/>
                <a:gd name="connsiteX52" fmla="*/ 434761 w 493323"/>
                <a:gd name="connsiteY52" fmla="*/ 234545 h 606722"/>
                <a:gd name="connsiteX53" fmla="*/ 493323 w 493323"/>
                <a:gd name="connsiteY53" fmla="*/ 293026 h 606722"/>
                <a:gd name="connsiteX54" fmla="*/ 434761 w 493323"/>
                <a:gd name="connsiteY54" fmla="*/ 351418 h 606722"/>
                <a:gd name="connsiteX55" fmla="*/ 416962 w 493323"/>
                <a:gd name="connsiteY55" fmla="*/ 348663 h 606722"/>
                <a:gd name="connsiteX56" fmla="*/ 269490 w 493323"/>
                <a:gd name="connsiteY56" fmla="*/ 496021 h 606722"/>
                <a:gd name="connsiteX57" fmla="*/ 302954 w 493323"/>
                <a:gd name="connsiteY57" fmla="*/ 496021 h 606722"/>
                <a:gd name="connsiteX58" fmla="*/ 302954 w 493323"/>
                <a:gd name="connsiteY58" fmla="*/ 536015 h 606722"/>
                <a:gd name="connsiteX59" fmla="*/ 284531 w 493323"/>
                <a:gd name="connsiteY59" fmla="*/ 536015 h 606722"/>
                <a:gd name="connsiteX60" fmla="*/ 284531 w 493323"/>
                <a:gd name="connsiteY60" fmla="*/ 514418 h 606722"/>
                <a:gd name="connsiteX61" fmla="*/ 167497 w 493323"/>
                <a:gd name="connsiteY61" fmla="*/ 514418 h 606722"/>
                <a:gd name="connsiteX62" fmla="*/ 167497 w 493323"/>
                <a:gd name="connsiteY62" fmla="*/ 536015 h 606722"/>
                <a:gd name="connsiteX63" fmla="*/ 148985 w 493323"/>
                <a:gd name="connsiteY63" fmla="*/ 536015 h 606722"/>
                <a:gd name="connsiteX64" fmla="*/ 148985 w 493323"/>
                <a:gd name="connsiteY64" fmla="*/ 496021 h 606722"/>
                <a:gd name="connsiteX65" fmla="*/ 199714 w 493323"/>
                <a:gd name="connsiteY65" fmla="*/ 496021 h 606722"/>
                <a:gd name="connsiteX66" fmla="*/ 380739 w 493323"/>
                <a:gd name="connsiteY66" fmla="*/ 315246 h 606722"/>
                <a:gd name="connsiteX67" fmla="*/ 376289 w 493323"/>
                <a:gd name="connsiteY67" fmla="*/ 293026 h 606722"/>
                <a:gd name="connsiteX68" fmla="*/ 380027 w 493323"/>
                <a:gd name="connsiteY68" fmla="*/ 272407 h 606722"/>
                <a:gd name="connsiteX69" fmla="*/ 240654 w 493323"/>
                <a:gd name="connsiteY69" fmla="*/ 133226 h 606722"/>
                <a:gd name="connsiteX70" fmla="*/ 205410 w 493323"/>
                <a:gd name="connsiteY70" fmla="*/ 273029 h 606722"/>
                <a:gd name="connsiteX71" fmla="*/ 198824 w 493323"/>
                <a:gd name="connsiteY71" fmla="*/ 279517 h 606722"/>
                <a:gd name="connsiteX72" fmla="*/ 0 w 493323"/>
                <a:gd name="connsiteY72" fmla="*/ 80878 h 606722"/>
                <a:gd name="connsiteX73" fmla="*/ 6497 w 493323"/>
                <a:gd name="connsiteY73" fmla="*/ 74390 h 606722"/>
                <a:gd name="connsiteX74" fmla="*/ 161890 w 493323"/>
                <a:gd name="connsiteY74" fmla="*/ 4479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93323" h="606722">
                  <a:moveTo>
                    <a:pt x="124294" y="569781"/>
                  </a:moveTo>
                  <a:lnTo>
                    <a:pt x="124294" y="588252"/>
                  </a:lnTo>
                  <a:lnTo>
                    <a:pt x="327608" y="588252"/>
                  </a:lnTo>
                  <a:lnTo>
                    <a:pt x="327608" y="569781"/>
                  </a:lnTo>
                  <a:close/>
                  <a:moveTo>
                    <a:pt x="105778" y="551399"/>
                  </a:moveTo>
                  <a:lnTo>
                    <a:pt x="346124" y="551399"/>
                  </a:lnTo>
                  <a:lnTo>
                    <a:pt x="346124" y="606722"/>
                  </a:lnTo>
                  <a:lnTo>
                    <a:pt x="105778" y="606722"/>
                  </a:lnTo>
                  <a:close/>
                  <a:moveTo>
                    <a:pt x="390707" y="331421"/>
                  </a:moveTo>
                  <a:lnTo>
                    <a:pt x="225880" y="496021"/>
                  </a:lnTo>
                  <a:lnTo>
                    <a:pt x="243324" y="496021"/>
                  </a:lnTo>
                  <a:lnTo>
                    <a:pt x="399785" y="339776"/>
                  </a:lnTo>
                  <a:cubicBezTo>
                    <a:pt x="396492" y="337287"/>
                    <a:pt x="393466" y="334443"/>
                    <a:pt x="390707" y="331421"/>
                  </a:cubicBezTo>
                  <a:close/>
                  <a:moveTo>
                    <a:pt x="434779" y="283750"/>
                  </a:moveTo>
                  <a:cubicBezTo>
                    <a:pt x="429705" y="283750"/>
                    <a:pt x="425610" y="287841"/>
                    <a:pt x="425610" y="292998"/>
                  </a:cubicBezTo>
                  <a:cubicBezTo>
                    <a:pt x="425610" y="298066"/>
                    <a:pt x="429705" y="302156"/>
                    <a:pt x="434779" y="302156"/>
                  </a:cubicBezTo>
                  <a:cubicBezTo>
                    <a:pt x="439943" y="302156"/>
                    <a:pt x="444038" y="298066"/>
                    <a:pt x="444038" y="292998"/>
                  </a:cubicBezTo>
                  <a:cubicBezTo>
                    <a:pt x="444038" y="287841"/>
                    <a:pt x="439943" y="283750"/>
                    <a:pt x="434779" y="283750"/>
                  </a:cubicBezTo>
                  <a:close/>
                  <a:moveTo>
                    <a:pt x="434779" y="265256"/>
                  </a:moveTo>
                  <a:cubicBezTo>
                    <a:pt x="450092" y="265256"/>
                    <a:pt x="462556" y="277704"/>
                    <a:pt x="462556" y="292998"/>
                  </a:cubicBezTo>
                  <a:cubicBezTo>
                    <a:pt x="462556" y="308202"/>
                    <a:pt x="450092" y="320650"/>
                    <a:pt x="434779" y="320650"/>
                  </a:cubicBezTo>
                  <a:cubicBezTo>
                    <a:pt x="419556" y="320650"/>
                    <a:pt x="407092" y="308202"/>
                    <a:pt x="407092" y="292998"/>
                  </a:cubicBezTo>
                  <a:cubicBezTo>
                    <a:pt x="407092" y="277704"/>
                    <a:pt x="419556" y="265256"/>
                    <a:pt x="434779" y="265256"/>
                  </a:cubicBezTo>
                  <a:close/>
                  <a:moveTo>
                    <a:pt x="434761" y="253032"/>
                  </a:moveTo>
                  <a:cubicBezTo>
                    <a:pt x="412690" y="253032"/>
                    <a:pt x="394712" y="270985"/>
                    <a:pt x="394712" y="293026"/>
                  </a:cubicBezTo>
                  <a:cubicBezTo>
                    <a:pt x="394712" y="315068"/>
                    <a:pt x="412690" y="333021"/>
                    <a:pt x="434761" y="333021"/>
                  </a:cubicBezTo>
                  <a:cubicBezTo>
                    <a:pt x="456833" y="333021"/>
                    <a:pt x="474811" y="315068"/>
                    <a:pt x="474811" y="293026"/>
                  </a:cubicBezTo>
                  <a:cubicBezTo>
                    <a:pt x="474811" y="270985"/>
                    <a:pt x="456922" y="253032"/>
                    <a:pt x="434761" y="253032"/>
                  </a:cubicBezTo>
                  <a:close/>
                  <a:moveTo>
                    <a:pt x="47506" y="167522"/>
                  </a:moveTo>
                  <a:lnTo>
                    <a:pt x="60504" y="180590"/>
                  </a:lnTo>
                  <a:cubicBezTo>
                    <a:pt x="50711" y="190369"/>
                    <a:pt x="50711" y="206372"/>
                    <a:pt x="60504" y="216240"/>
                  </a:cubicBezTo>
                  <a:cubicBezTo>
                    <a:pt x="70385" y="226108"/>
                    <a:pt x="86409" y="226108"/>
                    <a:pt x="96291" y="216240"/>
                  </a:cubicBezTo>
                  <a:lnTo>
                    <a:pt x="109377" y="229308"/>
                  </a:lnTo>
                  <a:cubicBezTo>
                    <a:pt x="100831" y="237843"/>
                    <a:pt x="89614" y="242110"/>
                    <a:pt x="78397" y="242110"/>
                  </a:cubicBezTo>
                  <a:cubicBezTo>
                    <a:pt x="67180" y="242110"/>
                    <a:pt x="55963" y="237843"/>
                    <a:pt x="47506" y="229308"/>
                  </a:cubicBezTo>
                  <a:cubicBezTo>
                    <a:pt x="30414" y="212239"/>
                    <a:pt x="30414" y="184502"/>
                    <a:pt x="47506" y="167522"/>
                  </a:cubicBezTo>
                  <a:close/>
                  <a:moveTo>
                    <a:pt x="251957" y="100964"/>
                  </a:moveTo>
                  <a:lnTo>
                    <a:pt x="243235" y="109674"/>
                  </a:lnTo>
                  <a:lnTo>
                    <a:pt x="389639" y="255876"/>
                  </a:lnTo>
                  <a:cubicBezTo>
                    <a:pt x="392220" y="252765"/>
                    <a:pt x="395157" y="249832"/>
                    <a:pt x="398361" y="247255"/>
                  </a:cubicBezTo>
                  <a:close/>
                  <a:moveTo>
                    <a:pt x="206656" y="26130"/>
                  </a:moveTo>
                  <a:lnTo>
                    <a:pt x="165717" y="67013"/>
                  </a:lnTo>
                  <a:lnTo>
                    <a:pt x="159754" y="64169"/>
                  </a:lnTo>
                  <a:cubicBezTo>
                    <a:pt x="115610" y="42572"/>
                    <a:pt x="63189" y="49504"/>
                    <a:pt x="26344" y="81144"/>
                  </a:cubicBezTo>
                  <a:lnTo>
                    <a:pt x="198646" y="253209"/>
                  </a:lnTo>
                  <a:cubicBezTo>
                    <a:pt x="230241" y="216414"/>
                    <a:pt x="237272" y="163977"/>
                    <a:pt x="215645" y="119983"/>
                  </a:cubicBezTo>
                  <a:lnTo>
                    <a:pt x="212708" y="114029"/>
                  </a:lnTo>
                  <a:lnTo>
                    <a:pt x="253737" y="73056"/>
                  </a:lnTo>
                  <a:close/>
                  <a:moveTo>
                    <a:pt x="206656" y="0"/>
                  </a:moveTo>
                  <a:lnTo>
                    <a:pt x="279903" y="73056"/>
                  </a:lnTo>
                  <a:lnTo>
                    <a:pt x="264951" y="87988"/>
                  </a:lnTo>
                  <a:lnTo>
                    <a:pt x="415182" y="237923"/>
                  </a:lnTo>
                  <a:cubicBezTo>
                    <a:pt x="421323" y="235790"/>
                    <a:pt x="427909" y="234545"/>
                    <a:pt x="434761" y="234545"/>
                  </a:cubicBezTo>
                  <a:cubicBezTo>
                    <a:pt x="467068" y="234545"/>
                    <a:pt x="493323" y="260764"/>
                    <a:pt x="493323" y="293026"/>
                  </a:cubicBezTo>
                  <a:cubicBezTo>
                    <a:pt x="493323" y="325200"/>
                    <a:pt x="467068" y="351418"/>
                    <a:pt x="434761" y="351418"/>
                  </a:cubicBezTo>
                  <a:cubicBezTo>
                    <a:pt x="428621" y="351418"/>
                    <a:pt x="422569" y="350441"/>
                    <a:pt x="416962" y="348663"/>
                  </a:cubicBezTo>
                  <a:lnTo>
                    <a:pt x="269490" y="496021"/>
                  </a:lnTo>
                  <a:lnTo>
                    <a:pt x="302954" y="496021"/>
                  </a:lnTo>
                  <a:lnTo>
                    <a:pt x="302954" y="536015"/>
                  </a:lnTo>
                  <a:lnTo>
                    <a:pt x="284531" y="536015"/>
                  </a:lnTo>
                  <a:lnTo>
                    <a:pt x="284531" y="514418"/>
                  </a:lnTo>
                  <a:lnTo>
                    <a:pt x="167497" y="514418"/>
                  </a:lnTo>
                  <a:lnTo>
                    <a:pt x="167497" y="536015"/>
                  </a:lnTo>
                  <a:lnTo>
                    <a:pt x="148985" y="536015"/>
                  </a:lnTo>
                  <a:lnTo>
                    <a:pt x="148985" y="496021"/>
                  </a:lnTo>
                  <a:lnTo>
                    <a:pt x="199714" y="496021"/>
                  </a:lnTo>
                  <a:lnTo>
                    <a:pt x="380739" y="315246"/>
                  </a:lnTo>
                  <a:cubicBezTo>
                    <a:pt x="377891" y="308402"/>
                    <a:pt x="376289" y="300848"/>
                    <a:pt x="376289" y="293026"/>
                  </a:cubicBezTo>
                  <a:cubicBezTo>
                    <a:pt x="376289" y="285739"/>
                    <a:pt x="377624" y="278806"/>
                    <a:pt x="380027" y="272407"/>
                  </a:cubicBezTo>
                  <a:lnTo>
                    <a:pt x="240654" y="133226"/>
                  </a:lnTo>
                  <a:cubicBezTo>
                    <a:pt x="255428" y="182197"/>
                    <a:pt x="242434" y="236056"/>
                    <a:pt x="205410" y="273029"/>
                  </a:cubicBezTo>
                  <a:lnTo>
                    <a:pt x="198824" y="279517"/>
                  </a:lnTo>
                  <a:lnTo>
                    <a:pt x="0" y="80878"/>
                  </a:lnTo>
                  <a:lnTo>
                    <a:pt x="6497" y="74390"/>
                  </a:lnTo>
                  <a:cubicBezTo>
                    <a:pt x="47437" y="33506"/>
                    <a:pt x="109113" y="21952"/>
                    <a:pt x="161890" y="44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9" name="图片 8" descr="C:\Users\刘蓉\Desktop\物业管理系统\业主信息.png业主信息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511" b="511"/>
          <a:stretch>
            <a:fillRect/>
          </a:stretch>
        </p:blipFill>
        <p:spPr>
          <a:xfrm>
            <a:off x="744220" y="1484539"/>
            <a:ext cx="5437604" cy="2609981"/>
          </a:xfrm>
          <a:prstGeom prst="rect">
            <a:avLst/>
          </a:prstGeom>
        </p:spPr>
      </p:pic>
      <p:pic>
        <p:nvPicPr>
          <p:cNvPr id="16" name="图片 15" descr="C:\Users\刘蓉\Desktop\物业管理系统\管理员首页.png管理员首页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960" t="11824" r="-960" b="35782"/>
          <a:stretch>
            <a:fillRect/>
          </a:stretch>
        </p:blipFill>
        <p:spPr>
          <a:xfrm>
            <a:off x="744220" y="4198489"/>
            <a:ext cx="10979177" cy="2609981"/>
          </a:xfrm>
          <a:prstGeom prst="rect">
            <a:avLst/>
          </a:prstGeom>
        </p:spPr>
      </p:pic>
      <p:pic>
        <p:nvPicPr>
          <p:cNvPr id="15" name="图片 14" descr="C:\Users\刘蓉\Desktop\物业管理系统\房屋信息.png房屋信息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4560" r="4560"/>
          <a:stretch>
            <a:fillRect/>
          </a:stretch>
        </p:blipFill>
        <p:spPr>
          <a:xfrm>
            <a:off x="6285793" y="1484539"/>
            <a:ext cx="5437604" cy="26099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1365" cy="6858635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98475" y="447040"/>
            <a:ext cx="4265295" cy="1005408"/>
            <a:chOff x="900174" y="1023689"/>
            <a:chExt cx="3620222" cy="747034"/>
          </a:xfrm>
        </p:grpSpPr>
        <p:sp>
          <p:nvSpPr>
            <p:cNvPr id="3" name="文本框 2"/>
            <p:cNvSpPr txBox="1"/>
            <p:nvPr/>
          </p:nvSpPr>
          <p:spPr>
            <a:xfrm>
              <a:off x="1905423" y="1097928"/>
              <a:ext cx="2614973" cy="43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项目亮点</a:t>
              </a:r>
              <a:endParaRPr lang="zh-CN" altLang="en-US" sz="3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endParaRPr>
            </a:p>
          </p:txBody>
        </p:sp>
        <p:sp>
          <p:nvSpPr>
            <p:cNvPr id="7" name="desk-lamp_329720"/>
            <p:cNvSpPr>
              <a:spLocks noChangeAspect="1"/>
            </p:cNvSpPr>
            <p:nvPr/>
          </p:nvSpPr>
          <p:spPr bwMode="auto">
            <a:xfrm>
              <a:off x="900174" y="1023689"/>
              <a:ext cx="607410" cy="747034"/>
            </a:xfrm>
            <a:custGeom>
              <a:avLst/>
              <a:gdLst>
                <a:gd name="connsiteX0" fmla="*/ 124294 w 493323"/>
                <a:gd name="connsiteY0" fmla="*/ 569781 h 606722"/>
                <a:gd name="connsiteX1" fmla="*/ 124294 w 493323"/>
                <a:gd name="connsiteY1" fmla="*/ 588252 h 606722"/>
                <a:gd name="connsiteX2" fmla="*/ 327608 w 493323"/>
                <a:gd name="connsiteY2" fmla="*/ 588252 h 606722"/>
                <a:gd name="connsiteX3" fmla="*/ 327608 w 493323"/>
                <a:gd name="connsiteY3" fmla="*/ 569781 h 606722"/>
                <a:gd name="connsiteX4" fmla="*/ 105778 w 493323"/>
                <a:gd name="connsiteY4" fmla="*/ 551399 h 606722"/>
                <a:gd name="connsiteX5" fmla="*/ 346124 w 493323"/>
                <a:gd name="connsiteY5" fmla="*/ 551399 h 606722"/>
                <a:gd name="connsiteX6" fmla="*/ 346124 w 493323"/>
                <a:gd name="connsiteY6" fmla="*/ 606722 h 606722"/>
                <a:gd name="connsiteX7" fmla="*/ 105778 w 493323"/>
                <a:gd name="connsiteY7" fmla="*/ 606722 h 606722"/>
                <a:gd name="connsiteX8" fmla="*/ 390707 w 493323"/>
                <a:gd name="connsiteY8" fmla="*/ 331421 h 606722"/>
                <a:gd name="connsiteX9" fmla="*/ 225880 w 493323"/>
                <a:gd name="connsiteY9" fmla="*/ 496021 h 606722"/>
                <a:gd name="connsiteX10" fmla="*/ 243324 w 493323"/>
                <a:gd name="connsiteY10" fmla="*/ 496021 h 606722"/>
                <a:gd name="connsiteX11" fmla="*/ 399785 w 493323"/>
                <a:gd name="connsiteY11" fmla="*/ 339776 h 606722"/>
                <a:gd name="connsiteX12" fmla="*/ 390707 w 493323"/>
                <a:gd name="connsiteY12" fmla="*/ 331421 h 606722"/>
                <a:gd name="connsiteX13" fmla="*/ 434779 w 493323"/>
                <a:gd name="connsiteY13" fmla="*/ 283750 h 606722"/>
                <a:gd name="connsiteX14" fmla="*/ 425610 w 493323"/>
                <a:gd name="connsiteY14" fmla="*/ 292998 h 606722"/>
                <a:gd name="connsiteX15" fmla="*/ 434779 w 493323"/>
                <a:gd name="connsiteY15" fmla="*/ 302156 h 606722"/>
                <a:gd name="connsiteX16" fmla="*/ 444038 w 493323"/>
                <a:gd name="connsiteY16" fmla="*/ 292998 h 606722"/>
                <a:gd name="connsiteX17" fmla="*/ 434779 w 493323"/>
                <a:gd name="connsiteY17" fmla="*/ 283750 h 606722"/>
                <a:gd name="connsiteX18" fmla="*/ 434779 w 493323"/>
                <a:gd name="connsiteY18" fmla="*/ 265256 h 606722"/>
                <a:gd name="connsiteX19" fmla="*/ 462556 w 493323"/>
                <a:gd name="connsiteY19" fmla="*/ 292998 h 606722"/>
                <a:gd name="connsiteX20" fmla="*/ 434779 w 493323"/>
                <a:gd name="connsiteY20" fmla="*/ 320650 h 606722"/>
                <a:gd name="connsiteX21" fmla="*/ 407092 w 493323"/>
                <a:gd name="connsiteY21" fmla="*/ 292998 h 606722"/>
                <a:gd name="connsiteX22" fmla="*/ 434779 w 493323"/>
                <a:gd name="connsiteY22" fmla="*/ 265256 h 606722"/>
                <a:gd name="connsiteX23" fmla="*/ 434761 w 493323"/>
                <a:gd name="connsiteY23" fmla="*/ 253032 h 606722"/>
                <a:gd name="connsiteX24" fmla="*/ 394712 w 493323"/>
                <a:gd name="connsiteY24" fmla="*/ 293026 h 606722"/>
                <a:gd name="connsiteX25" fmla="*/ 434761 w 493323"/>
                <a:gd name="connsiteY25" fmla="*/ 333021 h 606722"/>
                <a:gd name="connsiteX26" fmla="*/ 474811 w 493323"/>
                <a:gd name="connsiteY26" fmla="*/ 293026 h 606722"/>
                <a:gd name="connsiteX27" fmla="*/ 434761 w 493323"/>
                <a:gd name="connsiteY27" fmla="*/ 253032 h 606722"/>
                <a:gd name="connsiteX28" fmla="*/ 47506 w 493323"/>
                <a:gd name="connsiteY28" fmla="*/ 167522 h 606722"/>
                <a:gd name="connsiteX29" fmla="*/ 60504 w 493323"/>
                <a:gd name="connsiteY29" fmla="*/ 180590 h 606722"/>
                <a:gd name="connsiteX30" fmla="*/ 60504 w 493323"/>
                <a:gd name="connsiteY30" fmla="*/ 216240 h 606722"/>
                <a:gd name="connsiteX31" fmla="*/ 96291 w 493323"/>
                <a:gd name="connsiteY31" fmla="*/ 216240 h 606722"/>
                <a:gd name="connsiteX32" fmla="*/ 109377 w 493323"/>
                <a:gd name="connsiteY32" fmla="*/ 229308 h 606722"/>
                <a:gd name="connsiteX33" fmla="*/ 78397 w 493323"/>
                <a:gd name="connsiteY33" fmla="*/ 242110 h 606722"/>
                <a:gd name="connsiteX34" fmla="*/ 47506 w 493323"/>
                <a:gd name="connsiteY34" fmla="*/ 229308 h 606722"/>
                <a:gd name="connsiteX35" fmla="*/ 47506 w 493323"/>
                <a:gd name="connsiteY35" fmla="*/ 167522 h 606722"/>
                <a:gd name="connsiteX36" fmla="*/ 251957 w 493323"/>
                <a:gd name="connsiteY36" fmla="*/ 100964 h 606722"/>
                <a:gd name="connsiteX37" fmla="*/ 243235 w 493323"/>
                <a:gd name="connsiteY37" fmla="*/ 109674 h 606722"/>
                <a:gd name="connsiteX38" fmla="*/ 389639 w 493323"/>
                <a:gd name="connsiteY38" fmla="*/ 255876 h 606722"/>
                <a:gd name="connsiteX39" fmla="*/ 398361 w 493323"/>
                <a:gd name="connsiteY39" fmla="*/ 247255 h 606722"/>
                <a:gd name="connsiteX40" fmla="*/ 206656 w 493323"/>
                <a:gd name="connsiteY40" fmla="*/ 26130 h 606722"/>
                <a:gd name="connsiteX41" fmla="*/ 165717 w 493323"/>
                <a:gd name="connsiteY41" fmla="*/ 67013 h 606722"/>
                <a:gd name="connsiteX42" fmla="*/ 159754 w 493323"/>
                <a:gd name="connsiteY42" fmla="*/ 64169 h 606722"/>
                <a:gd name="connsiteX43" fmla="*/ 26344 w 493323"/>
                <a:gd name="connsiteY43" fmla="*/ 81144 h 606722"/>
                <a:gd name="connsiteX44" fmla="*/ 198646 w 493323"/>
                <a:gd name="connsiteY44" fmla="*/ 253209 h 606722"/>
                <a:gd name="connsiteX45" fmla="*/ 215645 w 493323"/>
                <a:gd name="connsiteY45" fmla="*/ 119983 h 606722"/>
                <a:gd name="connsiteX46" fmla="*/ 212708 w 493323"/>
                <a:gd name="connsiteY46" fmla="*/ 114029 h 606722"/>
                <a:gd name="connsiteX47" fmla="*/ 253737 w 493323"/>
                <a:gd name="connsiteY47" fmla="*/ 73056 h 606722"/>
                <a:gd name="connsiteX48" fmla="*/ 206656 w 493323"/>
                <a:gd name="connsiteY48" fmla="*/ 0 h 606722"/>
                <a:gd name="connsiteX49" fmla="*/ 279903 w 493323"/>
                <a:gd name="connsiteY49" fmla="*/ 73056 h 606722"/>
                <a:gd name="connsiteX50" fmla="*/ 264951 w 493323"/>
                <a:gd name="connsiteY50" fmla="*/ 87988 h 606722"/>
                <a:gd name="connsiteX51" fmla="*/ 415182 w 493323"/>
                <a:gd name="connsiteY51" fmla="*/ 237923 h 606722"/>
                <a:gd name="connsiteX52" fmla="*/ 434761 w 493323"/>
                <a:gd name="connsiteY52" fmla="*/ 234545 h 606722"/>
                <a:gd name="connsiteX53" fmla="*/ 493323 w 493323"/>
                <a:gd name="connsiteY53" fmla="*/ 293026 h 606722"/>
                <a:gd name="connsiteX54" fmla="*/ 434761 w 493323"/>
                <a:gd name="connsiteY54" fmla="*/ 351418 h 606722"/>
                <a:gd name="connsiteX55" fmla="*/ 416962 w 493323"/>
                <a:gd name="connsiteY55" fmla="*/ 348663 h 606722"/>
                <a:gd name="connsiteX56" fmla="*/ 269490 w 493323"/>
                <a:gd name="connsiteY56" fmla="*/ 496021 h 606722"/>
                <a:gd name="connsiteX57" fmla="*/ 302954 w 493323"/>
                <a:gd name="connsiteY57" fmla="*/ 496021 h 606722"/>
                <a:gd name="connsiteX58" fmla="*/ 302954 w 493323"/>
                <a:gd name="connsiteY58" fmla="*/ 536015 h 606722"/>
                <a:gd name="connsiteX59" fmla="*/ 284531 w 493323"/>
                <a:gd name="connsiteY59" fmla="*/ 536015 h 606722"/>
                <a:gd name="connsiteX60" fmla="*/ 284531 w 493323"/>
                <a:gd name="connsiteY60" fmla="*/ 514418 h 606722"/>
                <a:gd name="connsiteX61" fmla="*/ 167497 w 493323"/>
                <a:gd name="connsiteY61" fmla="*/ 514418 h 606722"/>
                <a:gd name="connsiteX62" fmla="*/ 167497 w 493323"/>
                <a:gd name="connsiteY62" fmla="*/ 536015 h 606722"/>
                <a:gd name="connsiteX63" fmla="*/ 148985 w 493323"/>
                <a:gd name="connsiteY63" fmla="*/ 536015 h 606722"/>
                <a:gd name="connsiteX64" fmla="*/ 148985 w 493323"/>
                <a:gd name="connsiteY64" fmla="*/ 496021 h 606722"/>
                <a:gd name="connsiteX65" fmla="*/ 199714 w 493323"/>
                <a:gd name="connsiteY65" fmla="*/ 496021 h 606722"/>
                <a:gd name="connsiteX66" fmla="*/ 380739 w 493323"/>
                <a:gd name="connsiteY66" fmla="*/ 315246 h 606722"/>
                <a:gd name="connsiteX67" fmla="*/ 376289 w 493323"/>
                <a:gd name="connsiteY67" fmla="*/ 293026 h 606722"/>
                <a:gd name="connsiteX68" fmla="*/ 380027 w 493323"/>
                <a:gd name="connsiteY68" fmla="*/ 272407 h 606722"/>
                <a:gd name="connsiteX69" fmla="*/ 240654 w 493323"/>
                <a:gd name="connsiteY69" fmla="*/ 133226 h 606722"/>
                <a:gd name="connsiteX70" fmla="*/ 205410 w 493323"/>
                <a:gd name="connsiteY70" fmla="*/ 273029 h 606722"/>
                <a:gd name="connsiteX71" fmla="*/ 198824 w 493323"/>
                <a:gd name="connsiteY71" fmla="*/ 279517 h 606722"/>
                <a:gd name="connsiteX72" fmla="*/ 0 w 493323"/>
                <a:gd name="connsiteY72" fmla="*/ 80878 h 606722"/>
                <a:gd name="connsiteX73" fmla="*/ 6497 w 493323"/>
                <a:gd name="connsiteY73" fmla="*/ 74390 h 606722"/>
                <a:gd name="connsiteX74" fmla="*/ 161890 w 493323"/>
                <a:gd name="connsiteY74" fmla="*/ 4479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93323" h="606722">
                  <a:moveTo>
                    <a:pt x="124294" y="569781"/>
                  </a:moveTo>
                  <a:lnTo>
                    <a:pt x="124294" y="588252"/>
                  </a:lnTo>
                  <a:lnTo>
                    <a:pt x="327608" y="588252"/>
                  </a:lnTo>
                  <a:lnTo>
                    <a:pt x="327608" y="569781"/>
                  </a:lnTo>
                  <a:close/>
                  <a:moveTo>
                    <a:pt x="105778" y="551399"/>
                  </a:moveTo>
                  <a:lnTo>
                    <a:pt x="346124" y="551399"/>
                  </a:lnTo>
                  <a:lnTo>
                    <a:pt x="346124" y="606722"/>
                  </a:lnTo>
                  <a:lnTo>
                    <a:pt x="105778" y="606722"/>
                  </a:lnTo>
                  <a:close/>
                  <a:moveTo>
                    <a:pt x="390707" y="331421"/>
                  </a:moveTo>
                  <a:lnTo>
                    <a:pt x="225880" y="496021"/>
                  </a:lnTo>
                  <a:lnTo>
                    <a:pt x="243324" y="496021"/>
                  </a:lnTo>
                  <a:lnTo>
                    <a:pt x="399785" y="339776"/>
                  </a:lnTo>
                  <a:cubicBezTo>
                    <a:pt x="396492" y="337287"/>
                    <a:pt x="393466" y="334443"/>
                    <a:pt x="390707" y="331421"/>
                  </a:cubicBezTo>
                  <a:close/>
                  <a:moveTo>
                    <a:pt x="434779" y="283750"/>
                  </a:moveTo>
                  <a:cubicBezTo>
                    <a:pt x="429705" y="283750"/>
                    <a:pt x="425610" y="287841"/>
                    <a:pt x="425610" y="292998"/>
                  </a:cubicBezTo>
                  <a:cubicBezTo>
                    <a:pt x="425610" y="298066"/>
                    <a:pt x="429705" y="302156"/>
                    <a:pt x="434779" y="302156"/>
                  </a:cubicBezTo>
                  <a:cubicBezTo>
                    <a:pt x="439943" y="302156"/>
                    <a:pt x="444038" y="298066"/>
                    <a:pt x="444038" y="292998"/>
                  </a:cubicBezTo>
                  <a:cubicBezTo>
                    <a:pt x="444038" y="287841"/>
                    <a:pt x="439943" y="283750"/>
                    <a:pt x="434779" y="283750"/>
                  </a:cubicBezTo>
                  <a:close/>
                  <a:moveTo>
                    <a:pt x="434779" y="265256"/>
                  </a:moveTo>
                  <a:cubicBezTo>
                    <a:pt x="450092" y="265256"/>
                    <a:pt x="462556" y="277704"/>
                    <a:pt x="462556" y="292998"/>
                  </a:cubicBezTo>
                  <a:cubicBezTo>
                    <a:pt x="462556" y="308202"/>
                    <a:pt x="450092" y="320650"/>
                    <a:pt x="434779" y="320650"/>
                  </a:cubicBezTo>
                  <a:cubicBezTo>
                    <a:pt x="419556" y="320650"/>
                    <a:pt x="407092" y="308202"/>
                    <a:pt x="407092" y="292998"/>
                  </a:cubicBezTo>
                  <a:cubicBezTo>
                    <a:pt x="407092" y="277704"/>
                    <a:pt x="419556" y="265256"/>
                    <a:pt x="434779" y="265256"/>
                  </a:cubicBezTo>
                  <a:close/>
                  <a:moveTo>
                    <a:pt x="434761" y="253032"/>
                  </a:moveTo>
                  <a:cubicBezTo>
                    <a:pt x="412690" y="253032"/>
                    <a:pt x="394712" y="270985"/>
                    <a:pt x="394712" y="293026"/>
                  </a:cubicBezTo>
                  <a:cubicBezTo>
                    <a:pt x="394712" y="315068"/>
                    <a:pt x="412690" y="333021"/>
                    <a:pt x="434761" y="333021"/>
                  </a:cubicBezTo>
                  <a:cubicBezTo>
                    <a:pt x="456833" y="333021"/>
                    <a:pt x="474811" y="315068"/>
                    <a:pt x="474811" y="293026"/>
                  </a:cubicBezTo>
                  <a:cubicBezTo>
                    <a:pt x="474811" y="270985"/>
                    <a:pt x="456922" y="253032"/>
                    <a:pt x="434761" y="253032"/>
                  </a:cubicBezTo>
                  <a:close/>
                  <a:moveTo>
                    <a:pt x="47506" y="167522"/>
                  </a:moveTo>
                  <a:lnTo>
                    <a:pt x="60504" y="180590"/>
                  </a:lnTo>
                  <a:cubicBezTo>
                    <a:pt x="50711" y="190369"/>
                    <a:pt x="50711" y="206372"/>
                    <a:pt x="60504" y="216240"/>
                  </a:cubicBezTo>
                  <a:cubicBezTo>
                    <a:pt x="70385" y="226108"/>
                    <a:pt x="86409" y="226108"/>
                    <a:pt x="96291" y="216240"/>
                  </a:cubicBezTo>
                  <a:lnTo>
                    <a:pt x="109377" y="229308"/>
                  </a:lnTo>
                  <a:cubicBezTo>
                    <a:pt x="100831" y="237843"/>
                    <a:pt x="89614" y="242110"/>
                    <a:pt x="78397" y="242110"/>
                  </a:cubicBezTo>
                  <a:cubicBezTo>
                    <a:pt x="67180" y="242110"/>
                    <a:pt x="55963" y="237843"/>
                    <a:pt x="47506" y="229308"/>
                  </a:cubicBezTo>
                  <a:cubicBezTo>
                    <a:pt x="30414" y="212239"/>
                    <a:pt x="30414" y="184502"/>
                    <a:pt x="47506" y="167522"/>
                  </a:cubicBezTo>
                  <a:close/>
                  <a:moveTo>
                    <a:pt x="251957" y="100964"/>
                  </a:moveTo>
                  <a:lnTo>
                    <a:pt x="243235" y="109674"/>
                  </a:lnTo>
                  <a:lnTo>
                    <a:pt x="389639" y="255876"/>
                  </a:lnTo>
                  <a:cubicBezTo>
                    <a:pt x="392220" y="252765"/>
                    <a:pt x="395157" y="249832"/>
                    <a:pt x="398361" y="247255"/>
                  </a:cubicBezTo>
                  <a:close/>
                  <a:moveTo>
                    <a:pt x="206656" y="26130"/>
                  </a:moveTo>
                  <a:lnTo>
                    <a:pt x="165717" y="67013"/>
                  </a:lnTo>
                  <a:lnTo>
                    <a:pt x="159754" y="64169"/>
                  </a:lnTo>
                  <a:cubicBezTo>
                    <a:pt x="115610" y="42572"/>
                    <a:pt x="63189" y="49504"/>
                    <a:pt x="26344" y="81144"/>
                  </a:cubicBezTo>
                  <a:lnTo>
                    <a:pt x="198646" y="253209"/>
                  </a:lnTo>
                  <a:cubicBezTo>
                    <a:pt x="230241" y="216414"/>
                    <a:pt x="237272" y="163977"/>
                    <a:pt x="215645" y="119983"/>
                  </a:cubicBezTo>
                  <a:lnTo>
                    <a:pt x="212708" y="114029"/>
                  </a:lnTo>
                  <a:lnTo>
                    <a:pt x="253737" y="73056"/>
                  </a:lnTo>
                  <a:close/>
                  <a:moveTo>
                    <a:pt x="206656" y="0"/>
                  </a:moveTo>
                  <a:lnTo>
                    <a:pt x="279903" y="73056"/>
                  </a:lnTo>
                  <a:lnTo>
                    <a:pt x="264951" y="87988"/>
                  </a:lnTo>
                  <a:lnTo>
                    <a:pt x="415182" y="237923"/>
                  </a:lnTo>
                  <a:cubicBezTo>
                    <a:pt x="421323" y="235790"/>
                    <a:pt x="427909" y="234545"/>
                    <a:pt x="434761" y="234545"/>
                  </a:cubicBezTo>
                  <a:cubicBezTo>
                    <a:pt x="467068" y="234545"/>
                    <a:pt x="493323" y="260764"/>
                    <a:pt x="493323" y="293026"/>
                  </a:cubicBezTo>
                  <a:cubicBezTo>
                    <a:pt x="493323" y="325200"/>
                    <a:pt x="467068" y="351418"/>
                    <a:pt x="434761" y="351418"/>
                  </a:cubicBezTo>
                  <a:cubicBezTo>
                    <a:pt x="428621" y="351418"/>
                    <a:pt x="422569" y="350441"/>
                    <a:pt x="416962" y="348663"/>
                  </a:cubicBezTo>
                  <a:lnTo>
                    <a:pt x="269490" y="496021"/>
                  </a:lnTo>
                  <a:lnTo>
                    <a:pt x="302954" y="496021"/>
                  </a:lnTo>
                  <a:lnTo>
                    <a:pt x="302954" y="536015"/>
                  </a:lnTo>
                  <a:lnTo>
                    <a:pt x="284531" y="536015"/>
                  </a:lnTo>
                  <a:lnTo>
                    <a:pt x="284531" y="514418"/>
                  </a:lnTo>
                  <a:lnTo>
                    <a:pt x="167497" y="514418"/>
                  </a:lnTo>
                  <a:lnTo>
                    <a:pt x="167497" y="536015"/>
                  </a:lnTo>
                  <a:lnTo>
                    <a:pt x="148985" y="536015"/>
                  </a:lnTo>
                  <a:lnTo>
                    <a:pt x="148985" y="496021"/>
                  </a:lnTo>
                  <a:lnTo>
                    <a:pt x="199714" y="496021"/>
                  </a:lnTo>
                  <a:lnTo>
                    <a:pt x="380739" y="315246"/>
                  </a:lnTo>
                  <a:cubicBezTo>
                    <a:pt x="377891" y="308402"/>
                    <a:pt x="376289" y="300848"/>
                    <a:pt x="376289" y="293026"/>
                  </a:cubicBezTo>
                  <a:cubicBezTo>
                    <a:pt x="376289" y="285739"/>
                    <a:pt x="377624" y="278806"/>
                    <a:pt x="380027" y="272407"/>
                  </a:cubicBezTo>
                  <a:lnTo>
                    <a:pt x="240654" y="133226"/>
                  </a:lnTo>
                  <a:cubicBezTo>
                    <a:pt x="255428" y="182197"/>
                    <a:pt x="242434" y="236056"/>
                    <a:pt x="205410" y="273029"/>
                  </a:cubicBezTo>
                  <a:lnTo>
                    <a:pt x="198824" y="279517"/>
                  </a:lnTo>
                  <a:lnTo>
                    <a:pt x="0" y="80878"/>
                  </a:lnTo>
                  <a:lnTo>
                    <a:pt x="6497" y="74390"/>
                  </a:lnTo>
                  <a:cubicBezTo>
                    <a:pt x="47437" y="33506"/>
                    <a:pt x="109113" y="21952"/>
                    <a:pt x="161890" y="44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" name="图片 3" descr="支付宝支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1544955"/>
            <a:ext cx="10058400" cy="49536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4161693" y="3992034"/>
            <a:ext cx="3868614" cy="1556008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 flipV="1">
            <a:off x="4161693" y="1415874"/>
            <a:ext cx="3868614" cy="1262985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34993" y="3014508"/>
            <a:ext cx="532201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项目演示</a:t>
            </a:r>
            <a:endParaRPr lang="zh-CN" altLang="en-US" sz="4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57601" y="1975553"/>
            <a:ext cx="327679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sz="4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desk-lamp_329720"/>
          <p:cNvSpPr>
            <a:spLocks noChangeAspect="1"/>
          </p:cNvSpPr>
          <p:nvPr/>
        </p:nvSpPr>
        <p:spPr bwMode="auto">
          <a:xfrm>
            <a:off x="5810807" y="4228339"/>
            <a:ext cx="570384" cy="701497"/>
          </a:xfrm>
          <a:custGeom>
            <a:avLst/>
            <a:gdLst>
              <a:gd name="connsiteX0" fmla="*/ 124294 w 493323"/>
              <a:gd name="connsiteY0" fmla="*/ 569781 h 606722"/>
              <a:gd name="connsiteX1" fmla="*/ 124294 w 493323"/>
              <a:gd name="connsiteY1" fmla="*/ 588252 h 606722"/>
              <a:gd name="connsiteX2" fmla="*/ 327608 w 493323"/>
              <a:gd name="connsiteY2" fmla="*/ 588252 h 606722"/>
              <a:gd name="connsiteX3" fmla="*/ 327608 w 493323"/>
              <a:gd name="connsiteY3" fmla="*/ 569781 h 606722"/>
              <a:gd name="connsiteX4" fmla="*/ 105778 w 493323"/>
              <a:gd name="connsiteY4" fmla="*/ 551399 h 606722"/>
              <a:gd name="connsiteX5" fmla="*/ 346124 w 493323"/>
              <a:gd name="connsiteY5" fmla="*/ 551399 h 606722"/>
              <a:gd name="connsiteX6" fmla="*/ 346124 w 493323"/>
              <a:gd name="connsiteY6" fmla="*/ 606722 h 606722"/>
              <a:gd name="connsiteX7" fmla="*/ 105778 w 493323"/>
              <a:gd name="connsiteY7" fmla="*/ 606722 h 606722"/>
              <a:gd name="connsiteX8" fmla="*/ 390707 w 493323"/>
              <a:gd name="connsiteY8" fmla="*/ 331421 h 606722"/>
              <a:gd name="connsiteX9" fmla="*/ 225880 w 493323"/>
              <a:gd name="connsiteY9" fmla="*/ 496021 h 606722"/>
              <a:gd name="connsiteX10" fmla="*/ 243324 w 493323"/>
              <a:gd name="connsiteY10" fmla="*/ 496021 h 606722"/>
              <a:gd name="connsiteX11" fmla="*/ 399785 w 493323"/>
              <a:gd name="connsiteY11" fmla="*/ 339776 h 606722"/>
              <a:gd name="connsiteX12" fmla="*/ 390707 w 493323"/>
              <a:gd name="connsiteY12" fmla="*/ 331421 h 606722"/>
              <a:gd name="connsiteX13" fmla="*/ 434779 w 493323"/>
              <a:gd name="connsiteY13" fmla="*/ 283750 h 606722"/>
              <a:gd name="connsiteX14" fmla="*/ 425610 w 493323"/>
              <a:gd name="connsiteY14" fmla="*/ 292998 h 606722"/>
              <a:gd name="connsiteX15" fmla="*/ 434779 w 493323"/>
              <a:gd name="connsiteY15" fmla="*/ 302156 h 606722"/>
              <a:gd name="connsiteX16" fmla="*/ 444038 w 493323"/>
              <a:gd name="connsiteY16" fmla="*/ 292998 h 606722"/>
              <a:gd name="connsiteX17" fmla="*/ 434779 w 493323"/>
              <a:gd name="connsiteY17" fmla="*/ 283750 h 606722"/>
              <a:gd name="connsiteX18" fmla="*/ 434779 w 493323"/>
              <a:gd name="connsiteY18" fmla="*/ 265256 h 606722"/>
              <a:gd name="connsiteX19" fmla="*/ 462556 w 493323"/>
              <a:gd name="connsiteY19" fmla="*/ 292998 h 606722"/>
              <a:gd name="connsiteX20" fmla="*/ 434779 w 493323"/>
              <a:gd name="connsiteY20" fmla="*/ 320650 h 606722"/>
              <a:gd name="connsiteX21" fmla="*/ 407092 w 493323"/>
              <a:gd name="connsiteY21" fmla="*/ 292998 h 606722"/>
              <a:gd name="connsiteX22" fmla="*/ 434779 w 493323"/>
              <a:gd name="connsiteY22" fmla="*/ 265256 h 606722"/>
              <a:gd name="connsiteX23" fmla="*/ 434761 w 493323"/>
              <a:gd name="connsiteY23" fmla="*/ 253032 h 606722"/>
              <a:gd name="connsiteX24" fmla="*/ 394712 w 493323"/>
              <a:gd name="connsiteY24" fmla="*/ 293026 h 606722"/>
              <a:gd name="connsiteX25" fmla="*/ 434761 w 493323"/>
              <a:gd name="connsiteY25" fmla="*/ 333021 h 606722"/>
              <a:gd name="connsiteX26" fmla="*/ 474811 w 493323"/>
              <a:gd name="connsiteY26" fmla="*/ 293026 h 606722"/>
              <a:gd name="connsiteX27" fmla="*/ 434761 w 493323"/>
              <a:gd name="connsiteY27" fmla="*/ 253032 h 606722"/>
              <a:gd name="connsiteX28" fmla="*/ 47506 w 493323"/>
              <a:gd name="connsiteY28" fmla="*/ 167522 h 606722"/>
              <a:gd name="connsiteX29" fmla="*/ 60504 w 493323"/>
              <a:gd name="connsiteY29" fmla="*/ 180590 h 606722"/>
              <a:gd name="connsiteX30" fmla="*/ 60504 w 493323"/>
              <a:gd name="connsiteY30" fmla="*/ 216240 h 606722"/>
              <a:gd name="connsiteX31" fmla="*/ 96291 w 493323"/>
              <a:gd name="connsiteY31" fmla="*/ 216240 h 606722"/>
              <a:gd name="connsiteX32" fmla="*/ 109377 w 493323"/>
              <a:gd name="connsiteY32" fmla="*/ 229308 h 606722"/>
              <a:gd name="connsiteX33" fmla="*/ 78397 w 493323"/>
              <a:gd name="connsiteY33" fmla="*/ 242110 h 606722"/>
              <a:gd name="connsiteX34" fmla="*/ 47506 w 493323"/>
              <a:gd name="connsiteY34" fmla="*/ 229308 h 606722"/>
              <a:gd name="connsiteX35" fmla="*/ 47506 w 493323"/>
              <a:gd name="connsiteY35" fmla="*/ 167522 h 606722"/>
              <a:gd name="connsiteX36" fmla="*/ 251957 w 493323"/>
              <a:gd name="connsiteY36" fmla="*/ 100964 h 606722"/>
              <a:gd name="connsiteX37" fmla="*/ 243235 w 493323"/>
              <a:gd name="connsiteY37" fmla="*/ 109674 h 606722"/>
              <a:gd name="connsiteX38" fmla="*/ 389639 w 493323"/>
              <a:gd name="connsiteY38" fmla="*/ 255876 h 606722"/>
              <a:gd name="connsiteX39" fmla="*/ 398361 w 493323"/>
              <a:gd name="connsiteY39" fmla="*/ 247255 h 606722"/>
              <a:gd name="connsiteX40" fmla="*/ 206656 w 493323"/>
              <a:gd name="connsiteY40" fmla="*/ 26130 h 606722"/>
              <a:gd name="connsiteX41" fmla="*/ 165717 w 493323"/>
              <a:gd name="connsiteY41" fmla="*/ 67013 h 606722"/>
              <a:gd name="connsiteX42" fmla="*/ 159754 w 493323"/>
              <a:gd name="connsiteY42" fmla="*/ 64169 h 606722"/>
              <a:gd name="connsiteX43" fmla="*/ 26344 w 493323"/>
              <a:gd name="connsiteY43" fmla="*/ 81144 h 606722"/>
              <a:gd name="connsiteX44" fmla="*/ 198646 w 493323"/>
              <a:gd name="connsiteY44" fmla="*/ 253209 h 606722"/>
              <a:gd name="connsiteX45" fmla="*/ 215645 w 493323"/>
              <a:gd name="connsiteY45" fmla="*/ 119983 h 606722"/>
              <a:gd name="connsiteX46" fmla="*/ 212708 w 493323"/>
              <a:gd name="connsiteY46" fmla="*/ 114029 h 606722"/>
              <a:gd name="connsiteX47" fmla="*/ 253737 w 493323"/>
              <a:gd name="connsiteY47" fmla="*/ 73056 h 606722"/>
              <a:gd name="connsiteX48" fmla="*/ 206656 w 493323"/>
              <a:gd name="connsiteY48" fmla="*/ 0 h 606722"/>
              <a:gd name="connsiteX49" fmla="*/ 279903 w 493323"/>
              <a:gd name="connsiteY49" fmla="*/ 73056 h 606722"/>
              <a:gd name="connsiteX50" fmla="*/ 264951 w 493323"/>
              <a:gd name="connsiteY50" fmla="*/ 87988 h 606722"/>
              <a:gd name="connsiteX51" fmla="*/ 415182 w 493323"/>
              <a:gd name="connsiteY51" fmla="*/ 237923 h 606722"/>
              <a:gd name="connsiteX52" fmla="*/ 434761 w 493323"/>
              <a:gd name="connsiteY52" fmla="*/ 234545 h 606722"/>
              <a:gd name="connsiteX53" fmla="*/ 493323 w 493323"/>
              <a:gd name="connsiteY53" fmla="*/ 293026 h 606722"/>
              <a:gd name="connsiteX54" fmla="*/ 434761 w 493323"/>
              <a:gd name="connsiteY54" fmla="*/ 351418 h 606722"/>
              <a:gd name="connsiteX55" fmla="*/ 416962 w 493323"/>
              <a:gd name="connsiteY55" fmla="*/ 348663 h 606722"/>
              <a:gd name="connsiteX56" fmla="*/ 269490 w 493323"/>
              <a:gd name="connsiteY56" fmla="*/ 496021 h 606722"/>
              <a:gd name="connsiteX57" fmla="*/ 302954 w 493323"/>
              <a:gd name="connsiteY57" fmla="*/ 496021 h 606722"/>
              <a:gd name="connsiteX58" fmla="*/ 302954 w 493323"/>
              <a:gd name="connsiteY58" fmla="*/ 536015 h 606722"/>
              <a:gd name="connsiteX59" fmla="*/ 284531 w 493323"/>
              <a:gd name="connsiteY59" fmla="*/ 536015 h 606722"/>
              <a:gd name="connsiteX60" fmla="*/ 284531 w 493323"/>
              <a:gd name="connsiteY60" fmla="*/ 514418 h 606722"/>
              <a:gd name="connsiteX61" fmla="*/ 167497 w 493323"/>
              <a:gd name="connsiteY61" fmla="*/ 514418 h 606722"/>
              <a:gd name="connsiteX62" fmla="*/ 167497 w 493323"/>
              <a:gd name="connsiteY62" fmla="*/ 536015 h 606722"/>
              <a:gd name="connsiteX63" fmla="*/ 148985 w 493323"/>
              <a:gd name="connsiteY63" fmla="*/ 536015 h 606722"/>
              <a:gd name="connsiteX64" fmla="*/ 148985 w 493323"/>
              <a:gd name="connsiteY64" fmla="*/ 496021 h 606722"/>
              <a:gd name="connsiteX65" fmla="*/ 199714 w 493323"/>
              <a:gd name="connsiteY65" fmla="*/ 496021 h 606722"/>
              <a:gd name="connsiteX66" fmla="*/ 380739 w 493323"/>
              <a:gd name="connsiteY66" fmla="*/ 315246 h 606722"/>
              <a:gd name="connsiteX67" fmla="*/ 376289 w 493323"/>
              <a:gd name="connsiteY67" fmla="*/ 293026 h 606722"/>
              <a:gd name="connsiteX68" fmla="*/ 380027 w 493323"/>
              <a:gd name="connsiteY68" fmla="*/ 272407 h 606722"/>
              <a:gd name="connsiteX69" fmla="*/ 240654 w 493323"/>
              <a:gd name="connsiteY69" fmla="*/ 133226 h 606722"/>
              <a:gd name="connsiteX70" fmla="*/ 205410 w 493323"/>
              <a:gd name="connsiteY70" fmla="*/ 273029 h 606722"/>
              <a:gd name="connsiteX71" fmla="*/ 198824 w 493323"/>
              <a:gd name="connsiteY71" fmla="*/ 279517 h 606722"/>
              <a:gd name="connsiteX72" fmla="*/ 0 w 493323"/>
              <a:gd name="connsiteY72" fmla="*/ 80878 h 606722"/>
              <a:gd name="connsiteX73" fmla="*/ 6497 w 493323"/>
              <a:gd name="connsiteY73" fmla="*/ 74390 h 606722"/>
              <a:gd name="connsiteX74" fmla="*/ 161890 w 493323"/>
              <a:gd name="connsiteY74" fmla="*/ 4479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93323" h="606722">
                <a:moveTo>
                  <a:pt x="124294" y="569781"/>
                </a:moveTo>
                <a:lnTo>
                  <a:pt x="124294" y="588252"/>
                </a:lnTo>
                <a:lnTo>
                  <a:pt x="327608" y="588252"/>
                </a:lnTo>
                <a:lnTo>
                  <a:pt x="327608" y="569781"/>
                </a:lnTo>
                <a:close/>
                <a:moveTo>
                  <a:pt x="105778" y="551399"/>
                </a:moveTo>
                <a:lnTo>
                  <a:pt x="346124" y="551399"/>
                </a:lnTo>
                <a:lnTo>
                  <a:pt x="346124" y="606722"/>
                </a:lnTo>
                <a:lnTo>
                  <a:pt x="105778" y="606722"/>
                </a:lnTo>
                <a:close/>
                <a:moveTo>
                  <a:pt x="390707" y="331421"/>
                </a:moveTo>
                <a:lnTo>
                  <a:pt x="225880" y="496021"/>
                </a:lnTo>
                <a:lnTo>
                  <a:pt x="243324" y="496021"/>
                </a:lnTo>
                <a:lnTo>
                  <a:pt x="399785" y="339776"/>
                </a:lnTo>
                <a:cubicBezTo>
                  <a:pt x="396492" y="337287"/>
                  <a:pt x="393466" y="334443"/>
                  <a:pt x="390707" y="331421"/>
                </a:cubicBezTo>
                <a:close/>
                <a:moveTo>
                  <a:pt x="434779" y="283750"/>
                </a:moveTo>
                <a:cubicBezTo>
                  <a:pt x="429705" y="283750"/>
                  <a:pt x="425610" y="287841"/>
                  <a:pt x="425610" y="292998"/>
                </a:cubicBezTo>
                <a:cubicBezTo>
                  <a:pt x="425610" y="298066"/>
                  <a:pt x="429705" y="302156"/>
                  <a:pt x="434779" y="302156"/>
                </a:cubicBezTo>
                <a:cubicBezTo>
                  <a:pt x="439943" y="302156"/>
                  <a:pt x="444038" y="298066"/>
                  <a:pt x="444038" y="292998"/>
                </a:cubicBezTo>
                <a:cubicBezTo>
                  <a:pt x="444038" y="287841"/>
                  <a:pt x="439943" y="283750"/>
                  <a:pt x="434779" y="283750"/>
                </a:cubicBezTo>
                <a:close/>
                <a:moveTo>
                  <a:pt x="434779" y="265256"/>
                </a:moveTo>
                <a:cubicBezTo>
                  <a:pt x="450092" y="265256"/>
                  <a:pt x="462556" y="277704"/>
                  <a:pt x="462556" y="292998"/>
                </a:cubicBezTo>
                <a:cubicBezTo>
                  <a:pt x="462556" y="308202"/>
                  <a:pt x="450092" y="320650"/>
                  <a:pt x="434779" y="320650"/>
                </a:cubicBezTo>
                <a:cubicBezTo>
                  <a:pt x="419556" y="320650"/>
                  <a:pt x="407092" y="308202"/>
                  <a:pt x="407092" y="292998"/>
                </a:cubicBezTo>
                <a:cubicBezTo>
                  <a:pt x="407092" y="277704"/>
                  <a:pt x="419556" y="265256"/>
                  <a:pt x="434779" y="265256"/>
                </a:cubicBezTo>
                <a:close/>
                <a:moveTo>
                  <a:pt x="434761" y="253032"/>
                </a:moveTo>
                <a:cubicBezTo>
                  <a:pt x="412690" y="253032"/>
                  <a:pt x="394712" y="270985"/>
                  <a:pt x="394712" y="293026"/>
                </a:cubicBezTo>
                <a:cubicBezTo>
                  <a:pt x="394712" y="315068"/>
                  <a:pt x="412690" y="333021"/>
                  <a:pt x="434761" y="333021"/>
                </a:cubicBezTo>
                <a:cubicBezTo>
                  <a:pt x="456833" y="333021"/>
                  <a:pt x="474811" y="315068"/>
                  <a:pt x="474811" y="293026"/>
                </a:cubicBezTo>
                <a:cubicBezTo>
                  <a:pt x="474811" y="270985"/>
                  <a:pt x="456922" y="253032"/>
                  <a:pt x="434761" y="253032"/>
                </a:cubicBezTo>
                <a:close/>
                <a:moveTo>
                  <a:pt x="47506" y="167522"/>
                </a:moveTo>
                <a:lnTo>
                  <a:pt x="60504" y="180590"/>
                </a:lnTo>
                <a:cubicBezTo>
                  <a:pt x="50711" y="190369"/>
                  <a:pt x="50711" y="206372"/>
                  <a:pt x="60504" y="216240"/>
                </a:cubicBezTo>
                <a:cubicBezTo>
                  <a:pt x="70385" y="226108"/>
                  <a:pt x="86409" y="226108"/>
                  <a:pt x="96291" y="216240"/>
                </a:cubicBezTo>
                <a:lnTo>
                  <a:pt x="109377" y="229308"/>
                </a:lnTo>
                <a:cubicBezTo>
                  <a:pt x="100831" y="237843"/>
                  <a:pt x="89614" y="242110"/>
                  <a:pt x="78397" y="242110"/>
                </a:cubicBezTo>
                <a:cubicBezTo>
                  <a:pt x="67180" y="242110"/>
                  <a:pt x="55963" y="237843"/>
                  <a:pt x="47506" y="229308"/>
                </a:cubicBezTo>
                <a:cubicBezTo>
                  <a:pt x="30414" y="212239"/>
                  <a:pt x="30414" y="184502"/>
                  <a:pt x="47506" y="167522"/>
                </a:cubicBezTo>
                <a:close/>
                <a:moveTo>
                  <a:pt x="251957" y="100964"/>
                </a:moveTo>
                <a:lnTo>
                  <a:pt x="243235" y="109674"/>
                </a:lnTo>
                <a:lnTo>
                  <a:pt x="389639" y="255876"/>
                </a:lnTo>
                <a:cubicBezTo>
                  <a:pt x="392220" y="252765"/>
                  <a:pt x="395157" y="249832"/>
                  <a:pt x="398361" y="247255"/>
                </a:cubicBezTo>
                <a:close/>
                <a:moveTo>
                  <a:pt x="206656" y="26130"/>
                </a:moveTo>
                <a:lnTo>
                  <a:pt x="165717" y="67013"/>
                </a:lnTo>
                <a:lnTo>
                  <a:pt x="159754" y="64169"/>
                </a:lnTo>
                <a:cubicBezTo>
                  <a:pt x="115610" y="42572"/>
                  <a:pt x="63189" y="49504"/>
                  <a:pt x="26344" y="81144"/>
                </a:cubicBezTo>
                <a:lnTo>
                  <a:pt x="198646" y="253209"/>
                </a:lnTo>
                <a:cubicBezTo>
                  <a:pt x="230241" y="216414"/>
                  <a:pt x="237272" y="163977"/>
                  <a:pt x="215645" y="119983"/>
                </a:cubicBezTo>
                <a:lnTo>
                  <a:pt x="212708" y="114029"/>
                </a:lnTo>
                <a:lnTo>
                  <a:pt x="253737" y="73056"/>
                </a:lnTo>
                <a:close/>
                <a:moveTo>
                  <a:pt x="206656" y="0"/>
                </a:moveTo>
                <a:lnTo>
                  <a:pt x="279903" y="73056"/>
                </a:lnTo>
                <a:lnTo>
                  <a:pt x="264951" y="87988"/>
                </a:lnTo>
                <a:lnTo>
                  <a:pt x="415182" y="237923"/>
                </a:lnTo>
                <a:cubicBezTo>
                  <a:pt x="421323" y="235790"/>
                  <a:pt x="427909" y="234545"/>
                  <a:pt x="434761" y="234545"/>
                </a:cubicBezTo>
                <a:cubicBezTo>
                  <a:pt x="467068" y="234545"/>
                  <a:pt x="493323" y="260764"/>
                  <a:pt x="493323" y="293026"/>
                </a:cubicBezTo>
                <a:cubicBezTo>
                  <a:pt x="493323" y="325200"/>
                  <a:pt x="467068" y="351418"/>
                  <a:pt x="434761" y="351418"/>
                </a:cubicBezTo>
                <a:cubicBezTo>
                  <a:pt x="428621" y="351418"/>
                  <a:pt x="422569" y="350441"/>
                  <a:pt x="416962" y="348663"/>
                </a:cubicBezTo>
                <a:lnTo>
                  <a:pt x="269490" y="496021"/>
                </a:lnTo>
                <a:lnTo>
                  <a:pt x="302954" y="496021"/>
                </a:lnTo>
                <a:lnTo>
                  <a:pt x="302954" y="536015"/>
                </a:lnTo>
                <a:lnTo>
                  <a:pt x="284531" y="536015"/>
                </a:lnTo>
                <a:lnTo>
                  <a:pt x="284531" y="514418"/>
                </a:lnTo>
                <a:lnTo>
                  <a:pt x="167497" y="514418"/>
                </a:lnTo>
                <a:lnTo>
                  <a:pt x="167497" y="536015"/>
                </a:lnTo>
                <a:lnTo>
                  <a:pt x="148985" y="536015"/>
                </a:lnTo>
                <a:lnTo>
                  <a:pt x="148985" y="496021"/>
                </a:lnTo>
                <a:lnTo>
                  <a:pt x="199714" y="496021"/>
                </a:lnTo>
                <a:lnTo>
                  <a:pt x="380739" y="315246"/>
                </a:lnTo>
                <a:cubicBezTo>
                  <a:pt x="377891" y="308402"/>
                  <a:pt x="376289" y="300848"/>
                  <a:pt x="376289" y="293026"/>
                </a:cubicBezTo>
                <a:cubicBezTo>
                  <a:pt x="376289" y="285739"/>
                  <a:pt x="377624" y="278806"/>
                  <a:pt x="380027" y="272407"/>
                </a:cubicBezTo>
                <a:lnTo>
                  <a:pt x="240654" y="133226"/>
                </a:lnTo>
                <a:cubicBezTo>
                  <a:pt x="255428" y="182197"/>
                  <a:pt x="242434" y="236056"/>
                  <a:pt x="205410" y="273029"/>
                </a:cubicBezTo>
                <a:lnTo>
                  <a:pt x="198824" y="279517"/>
                </a:lnTo>
                <a:lnTo>
                  <a:pt x="0" y="80878"/>
                </a:lnTo>
                <a:lnTo>
                  <a:pt x="6497" y="74390"/>
                </a:lnTo>
                <a:cubicBezTo>
                  <a:pt x="47437" y="33506"/>
                  <a:pt x="109113" y="21952"/>
                  <a:pt x="161890" y="447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任意多边形: 形状 11"/>
          <p:cNvSpPr/>
          <p:nvPr/>
        </p:nvSpPr>
        <p:spPr>
          <a:xfrm>
            <a:off x="4331172" y="3992034"/>
            <a:ext cx="3529657" cy="1407518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V="1">
            <a:off x="4331172" y="1601147"/>
            <a:ext cx="3529657" cy="1077712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4161693" y="3992034"/>
            <a:ext cx="3868614" cy="1556008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 flipV="1">
            <a:off x="4161693" y="1415874"/>
            <a:ext cx="3868614" cy="1262985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34993" y="3014508"/>
            <a:ext cx="5322014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项目总结</a:t>
            </a:r>
            <a:endParaRPr lang="zh-CN" altLang="en-US" sz="4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dist"/>
            <a:endParaRPr lang="zh-CN" altLang="en-US" sz="4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57601" y="1975553"/>
            <a:ext cx="327679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</a:t>
            </a:r>
            <a:r>
              <a:rPr lang="zh-CN" altLang="en-US" sz="4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4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05</a:t>
            </a:r>
            <a:endParaRPr lang="zh-CN" altLang="en-US" sz="4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desk-lamp_329720"/>
          <p:cNvSpPr>
            <a:spLocks noChangeAspect="1"/>
          </p:cNvSpPr>
          <p:nvPr/>
        </p:nvSpPr>
        <p:spPr bwMode="auto">
          <a:xfrm>
            <a:off x="5810807" y="4228339"/>
            <a:ext cx="570384" cy="701497"/>
          </a:xfrm>
          <a:custGeom>
            <a:avLst/>
            <a:gdLst>
              <a:gd name="connsiteX0" fmla="*/ 124294 w 493323"/>
              <a:gd name="connsiteY0" fmla="*/ 569781 h 606722"/>
              <a:gd name="connsiteX1" fmla="*/ 124294 w 493323"/>
              <a:gd name="connsiteY1" fmla="*/ 588252 h 606722"/>
              <a:gd name="connsiteX2" fmla="*/ 327608 w 493323"/>
              <a:gd name="connsiteY2" fmla="*/ 588252 h 606722"/>
              <a:gd name="connsiteX3" fmla="*/ 327608 w 493323"/>
              <a:gd name="connsiteY3" fmla="*/ 569781 h 606722"/>
              <a:gd name="connsiteX4" fmla="*/ 105778 w 493323"/>
              <a:gd name="connsiteY4" fmla="*/ 551399 h 606722"/>
              <a:gd name="connsiteX5" fmla="*/ 346124 w 493323"/>
              <a:gd name="connsiteY5" fmla="*/ 551399 h 606722"/>
              <a:gd name="connsiteX6" fmla="*/ 346124 w 493323"/>
              <a:gd name="connsiteY6" fmla="*/ 606722 h 606722"/>
              <a:gd name="connsiteX7" fmla="*/ 105778 w 493323"/>
              <a:gd name="connsiteY7" fmla="*/ 606722 h 606722"/>
              <a:gd name="connsiteX8" fmla="*/ 390707 w 493323"/>
              <a:gd name="connsiteY8" fmla="*/ 331421 h 606722"/>
              <a:gd name="connsiteX9" fmla="*/ 225880 w 493323"/>
              <a:gd name="connsiteY9" fmla="*/ 496021 h 606722"/>
              <a:gd name="connsiteX10" fmla="*/ 243324 w 493323"/>
              <a:gd name="connsiteY10" fmla="*/ 496021 h 606722"/>
              <a:gd name="connsiteX11" fmla="*/ 399785 w 493323"/>
              <a:gd name="connsiteY11" fmla="*/ 339776 h 606722"/>
              <a:gd name="connsiteX12" fmla="*/ 390707 w 493323"/>
              <a:gd name="connsiteY12" fmla="*/ 331421 h 606722"/>
              <a:gd name="connsiteX13" fmla="*/ 434779 w 493323"/>
              <a:gd name="connsiteY13" fmla="*/ 283750 h 606722"/>
              <a:gd name="connsiteX14" fmla="*/ 425610 w 493323"/>
              <a:gd name="connsiteY14" fmla="*/ 292998 h 606722"/>
              <a:gd name="connsiteX15" fmla="*/ 434779 w 493323"/>
              <a:gd name="connsiteY15" fmla="*/ 302156 h 606722"/>
              <a:gd name="connsiteX16" fmla="*/ 444038 w 493323"/>
              <a:gd name="connsiteY16" fmla="*/ 292998 h 606722"/>
              <a:gd name="connsiteX17" fmla="*/ 434779 w 493323"/>
              <a:gd name="connsiteY17" fmla="*/ 283750 h 606722"/>
              <a:gd name="connsiteX18" fmla="*/ 434779 w 493323"/>
              <a:gd name="connsiteY18" fmla="*/ 265256 h 606722"/>
              <a:gd name="connsiteX19" fmla="*/ 462556 w 493323"/>
              <a:gd name="connsiteY19" fmla="*/ 292998 h 606722"/>
              <a:gd name="connsiteX20" fmla="*/ 434779 w 493323"/>
              <a:gd name="connsiteY20" fmla="*/ 320650 h 606722"/>
              <a:gd name="connsiteX21" fmla="*/ 407092 w 493323"/>
              <a:gd name="connsiteY21" fmla="*/ 292998 h 606722"/>
              <a:gd name="connsiteX22" fmla="*/ 434779 w 493323"/>
              <a:gd name="connsiteY22" fmla="*/ 265256 h 606722"/>
              <a:gd name="connsiteX23" fmla="*/ 434761 w 493323"/>
              <a:gd name="connsiteY23" fmla="*/ 253032 h 606722"/>
              <a:gd name="connsiteX24" fmla="*/ 394712 w 493323"/>
              <a:gd name="connsiteY24" fmla="*/ 293026 h 606722"/>
              <a:gd name="connsiteX25" fmla="*/ 434761 w 493323"/>
              <a:gd name="connsiteY25" fmla="*/ 333021 h 606722"/>
              <a:gd name="connsiteX26" fmla="*/ 474811 w 493323"/>
              <a:gd name="connsiteY26" fmla="*/ 293026 h 606722"/>
              <a:gd name="connsiteX27" fmla="*/ 434761 w 493323"/>
              <a:gd name="connsiteY27" fmla="*/ 253032 h 606722"/>
              <a:gd name="connsiteX28" fmla="*/ 47506 w 493323"/>
              <a:gd name="connsiteY28" fmla="*/ 167522 h 606722"/>
              <a:gd name="connsiteX29" fmla="*/ 60504 w 493323"/>
              <a:gd name="connsiteY29" fmla="*/ 180590 h 606722"/>
              <a:gd name="connsiteX30" fmla="*/ 60504 w 493323"/>
              <a:gd name="connsiteY30" fmla="*/ 216240 h 606722"/>
              <a:gd name="connsiteX31" fmla="*/ 96291 w 493323"/>
              <a:gd name="connsiteY31" fmla="*/ 216240 h 606722"/>
              <a:gd name="connsiteX32" fmla="*/ 109377 w 493323"/>
              <a:gd name="connsiteY32" fmla="*/ 229308 h 606722"/>
              <a:gd name="connsiteX33" fmla="*/ 78397 w 493323"/>
              <a:gd name="connsiteY33" fmla="*/ 242110 h 606722"/>
              <a:gd name="connsiteX34" fmla="*/ 47506 w 493323"/>
              <a:gd name="connsiteY34" fmla="*/ 229308 h 606722"/>
              <a:gd name="connsiteX35" fmla="*/ 47506 w 493323"/>
              <a:gd name="connsiteY35" fmla="*/ 167522 h 606722"/>
              <a:gd name="connsiteX36" fmla="*/ 251957 w 493323"/>
              <a:gd name="connsiteY36" fmla="*/ 100964 h 606722"/>
              <a:gd name="connsiteX37" fmla="*/ 243235 w 493323"/>
              <a:gd name="connsiteY37" fmla="*/ 109674 h 606722"/>
              <a:gd name="connsiteX38" fmla="*/ 389639 w 493323"/>
              <a:gd name="connsiteY38" fmla="*/ 255876 h 606722"/>
              <a:gd name="connsiteX39" fmla="*/ 398361 w 493323"/>
              <a:gd name="connsiteY39" fmla="*/ 247255 h 606722"/>
              <a:gd name="connsiteX40" fmla="*/ 206656 w 493323"/>
              <a:gd name="connsiteY40" fmla="*/ 26130 h 606722"/>
              <a:gd name="connsiteX41" fmla="*/ 165717 w 493323"/>
              <a:gd name="connsiteY41" fmla="*/ 67013 h 606722"/>
              <a:gd name="connsiteX42" fmla="*/ 159754 w 493323"/>
              <a:gd name="connsiteY42" fmla="*/ 64169 h 606722"/>
              <a:gd name="connsiteX43" fmla="*/ 26344 w 493323"/>
              <a:gd name="connsiteY43" fmla="*/ 81144 h 606722"/>
              <a:gd name="connsiteX44" fmla="*/ 198646 w 493323"/>
              <a:gd name="connsiteY44" fmla="*/ 253209 h 606722"/>
              <a:gd name="connsiteX45" fmla="*/ 215645 w 493323"/>
              <a:gd name="connsiteY45" fmla="*/ 119983 h 606722"/>
              <a:gd name="connsiteX46" fmla="*/ 212708 w 493323"/>
              <a:gd name="connsiteY46" fmla="*/ 114029 h 606722"/>
              <a:gd name="connsiteX47" fmla="*/ 253737 w 493323"/>
              <a:gd name="connsiteY47" fmla="*/ 73056 h 606722"/>
              <a:gd name="connsiteX48" fmla="*/ 206656 w 493323"/>
              <a:gd name="connsiteY48" fmla="*/ 0 h 606722"/>
              <a:gd name="connsiteX49" fmla="*/ 279903 w 493323"/>
              <a:gd name="connsiteY49" fmla="*/ 73056 h 606722"/>
              <a:gd name="connsiteX50" fmla="*/ 264951 w 493323"/>
              <a:gd name="connsiteY50" fmla="*/ 87988 h 606722"/>
              <a:gd name="connsiteX51" fmla="*/ 415182 w 493323"/>
              <a:gd name="connsiteY51" fmla="*/ 237923 h 606722"/>
              <a:gd name="connsiteX52" fmla="*/ 434761 w 493323"/>
              <a:gd name="connsiteY52" fmla="*/ 234545 h 606722"/>
              <a:gd name="connsiteX53" fmla="*/ 493323 w 493323"/>
              <a:gd name="connsiteY53" fmla="*/ 293026 h 606722"/>
              <a:gd name="connsiteX54" fmla="*/ 434761 w 493323"/>
              <a:gd name="connsiteY54" fmla="*/ 351418 h 606722"/>
              <a:gd name="connsiteX55" fmla="*/ 416962 w 493323"/>
              <a:gd name="connsiteY55" fmla="*/ 348663 h 606722"/>
              <a:gd name="connsiteX56" fmla="*/ 269490 w 493323"/>
              <a:gd name="connsiteY56" fmla="*/ 496021 h 606722"/>
              <a:gd name="connsiteX57" fmla="*/ 302954 w 493323"/>
              <a:gd name="connsiteY57" fmla="*/ 496021 h 606722"/>
              <a:gd name="connsiteX58" fmla="*/ 302954 w 493323"/>
              <a:gd name="connsiteY58" fmla="*/ 536015 h 606722"/>
              <a:gd name="connsiteX59" fmla="*/ 284531 w 493323"/>
              <a:gd name="connsiteY59" fmla="*/ 536015 h 606722"/>
              <a:gd name="connsiteX60" fmla="*/ 284531 w 493323"/>
              <a:gd name="connsiteY60" fmla="*/ 514418 h 606722"/>
              <a:gd name="connsiteX61" fmla="*/ 167497 w 493323"/>
              <a:gd name="connsiteY61" fmla="*/ 514418 h 606722"/>
              <a:gd name="connsiteX62" fmla="*/ 167497 w 493323"/>
              <a:gd name="connsiteY62" fmla="*/ 536015 h 606722"/>
              <a:gd name="connsiteX63" fmla="*/ 148985 w 493323"/>
              <a:gd name="connsiteY63" fmla="*/ 536015 h 606722"/>
              <a:gd name="connsiteX64" fmla="*/ 148985 w 493323"/>
              <a:gd name="connsiteY64" fmla="*/ 496021 h 606722"/>
              <a:gd name="connsiteX65" fmla="*/ 199714 w 493323"/>
              <a:gd name="connsiteY65" fmla="*/ 496021 h 606722"/>
              <a:gd name="connsiteX66" fmla="*/ 380739 w 493323"/>
              <a:gd name="connsiteY66" fmla="*/ 315246 h 606722"/>
              <a:gd name="connsiteX67" fmla="*/ 376289 w 493323"/>
              <a:gd name="connsiteY67" fmla="*/ 293026 h 606722"/>
              <a:gd name="connsiteX68" fmla="*/ 380027 w 493323"/>
              <a:gd name="connsiteY68" fmla="*/ 272407 h 606722"/>
              <a:gd name="connsiteX69" fmla="*/ 240654 w 493323"/>
              <a:gd name="connsiteY69" fmla="*/ 133226 h 606722"/>
              <a:gd name="connsiteX70" fmla="*/ 205410 w 493323"/>
              <a:gd name="connsiteY70" fmla="*/ 273029 h 606722"/>
              <a:gd name="connsiteX71" fmla="*/ 198824 w 493323"/>
              <a:gd name="connsiteY71" fmla="*/ 279517 h 606722"/>
              <a:gd name="connsiteX72" fmla="*/ 0 w 493323"/>
              <a:gd name="connsiteY72" fmla="*/ 80878 h 606722"/>
              <a:gd name="connsiteX73" fmla="*/ 6497 w 493323"/>
              <a:gd name="connsiteY73" fmla="*/ 74390 h 606722"/>
              <a:gd name="connsiteX74" fmla="*/ 161890 w 493323"/>
              <a:gd name="connsiteY74" fmla="*/ 4479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93323" h="606722">
                <a:moveTo>
                  <a:pt x="124294" y="569781"/>
                </a:moveTo>
                <a:lnTo>
                  <a:pt x="124294" y="588252"/>
                </a:lnTo>
                <a:lnTo>
                  <a:pt x="327608" y="588252"/>
                </a:lnTo>
                <a:lnTo>
                  <a:pt x="327608" y="569781"/>
                </a:lnTo>
                <a:close/>
                <a:moveTo>
                  <a:pt x="105778" y="551399"/>
                </a:moveTo>
                <a:lnTo>
                  <a:pt x="346124" y="551399"/>
                </a:lnTo>
                <a:lnTo>
                  <a:pt x="346124" y="606722"/>
                </a:lnTo>
                <a:lnTo>
                  <a:pt x="105778" y="606722"/>
                </a:lnTo>
                <a:close/>
                <a:moveTo>
                  <a:pt x="390707" y="331421"/>
                </a:moveTo>
                <a:lnTo>
                  <a:pt x="225880" y="496021"/>
                </a:lnTo>
                <a:lnTo>
                  <a:pt x="243324" y="496021"/>
                </a:lnTo>
                <a:lnTo>
                  <a:pt x="399785" y="339776"/>
                </a:lnTo>
                <a:cubicBezTo>
                  <a:pt x="396492" y="337287"/>
                  <a:pt x="393466" y="334443"/>
                  <a:pt x="390707" y="331421"/>
                </a:cubicBezTo>
                <a:close/>
                <a:moveTo>
                  <a:pt x="434779" y="283750"/>
                </a:moveTo>
                <a:cubicBezTo>
                  <a:pt x="429705" y="283750"/>
                  <a:pt x="425610" y="287841"/>
                  <a:pt x="425610" y="292998"/>
                </a:cubicBezTo>
                <a:cubicBezTo>
                  <a:pt x="425610" y="298066"/>
                  <a:pt x="429705" y="302156"/>
                  <a:pt x="434779" y="302156"/>
                </a:cubicBezTo>
                <a:cubicBezTo>
                  <a:pt x="439943" y="302156"/>
                  <a:pt x="444038" y="298066"/>
                  <a:pt x="444038" y="292998"/>
                </a:cubicBezTo>
                <a:cubicBezTo>
                  <a:pt x="444038" y="287841"/>
                  <a:pt x="439943" y="283750"/>
                  <a:pt x="434779" y="283750"/>
                </a:cubicBezTo>
                <a:close/>
                <a:moveTo>
                  <a:pt x="434779" y="265256"/>
                </a:moveTo>
                <a:cubicBezTo>
                  <a:pt x="450092" y="265256"/>
                  <a:pt x="462556" y="277704"/>
                  <a:pt x="462556" y="292998"/>
                </a:cubicBezTo>
                <a:cubicBezTo>
                  <a:pt x="462556" y="308202"/>
                  <a:pt x="450092" y="320650"/>
                  <a:pt x="434779" y="320650"/>
                </a:cubicBezTo>
                <a:cubicBezTo>
                  <a:pt x="419556" y="320650"/>
                  <a:pt x="407092" y="308202"/>
                  <a:pt x="407092" y="292998"/>
                </a:cubicBezTo>
                <a:cubicBezTo>
                  <a:pt x="407092" y="277704"/>
                  <a:pt x="419556" y="265256"/>
                  <a:pt x="434779" y="265256"/>
                </a:cubicBezTo>
                <a:close/>
                <a:moveTo>
                  <a:pt x="434761" y="253032"/>
                </a:moveTo>
                <a:cubicBezTo>
                  <a:pt x="412690" y="253032"/>
                  <a:pt x="394712" y="270985"/>
                  <a:pt x="394712" y="293026"/>
                </a:cubicBezTo>
                <a:cubicBezTo>
                  <a:pt x="394712" y="315068"/>
                  <a:pt x="412690" y="333021"/>
                  <a:pt x="434761" y="333021"/>
                </a:cubicBezTo>
                <a:cubicBezTo>
                  <a:pt x="456833" y="333021"/>
                  <a:pt x="474811" y="315068"/>
                  <a:pt x="474811" y="293026"/>
                </a:cubicBezTo>
                <a:cubicBezTo>
                  <a:pt x="474811" y="270985"/>
                  <a:pt x="456922" y="253032"/>
                  <a:pt x="434761" y="253032"/>
                </a:cubicBezTo>
                <a:close/>
                <a:moveTo>
                  <a:pt x="47506" y="167522"/>
                </a:moveTo>
                <a:lnTo>
                  <a:pt x="60504" y="180590"/>
                </a:lnTo>
                <a:cubicBezTo>
                  <a:pt x="50711" y="190369"/>
                  <a:pt x="50711" y="206372"/>
                  <a:pt x="60504" y="216240"/>
                </a:cubicBezTo>
                <a:cubicBezTo>
                  <a:pt x="70385" y="226108"/>
                  <a:pt x="86409" y="226108"/>
                  <a:pt x="96291" y="216240"/>
                </a:cubicBezTo>
                <a:lnTo>
                  <a:pt x="109377" y="229308"/>
                </a:lnTo>
                <a:cubicBezTo>
                  <a:pt x="100831" y="237843"/>
                  <a:pt x="89614" y="242110"/>
                  <a:pt x="78397" y="242110"/>
                </a:cubicBezTo>
                <a:cubicBezTo>
                  <a:pt x="67180" y="242110"/>
                  <a:pt x="55963" y="237843"/>
                  <a:pt x="47506" y="229308"/>
                </a:cubicBezTo>
                <a:cubicBezTo>
                  <a:pt x="30414" y="212239"/>
                  <a:pt x="30414" y="184502"/>
                  <a:pt x="47506" y="167522"/>
                </a:cubicBezTo>
                <a:close/>
                <a:moveTo>
                  <a:pt x="251957" y="100964"/>
                </a:moveTo>
                <a:lnTo>
                  <a:pt x="243235" y="109674"/>
                </a:lnTo>
                <a:lnTo>
                  <a:pt x="389639" y="255876"/>
                </a:lnTo>
                <a:cubicBezTo>
                  <a:pt x="392220" y="252765"/>
                  <a:pt x="395157" y="249832"/>
                  <a:pt x="398361" y="247255"/>
                </a:cubicBezTo>
                <a:close/>
                <a:moveTo>
                  <a:pt x="206656" y="26130"/>
                </a:moveTo>
                <a:lnTo>
                  <a:pt x="165717" y="67013"/>
                </a:lnTo>
                <a:lnTo>
                  <a:pt x="159754" y="64169"/>
                </a:lnTo>
                <a:cubicBezTo>
                  <a:pt x="115610" y="42572"/>
                  <a:pt x="63189" y="49504"/>
                  <a:pt x="26344" y="81144"/>
                </a:cubicBezTo>
                <a:lnTo>
                  <a:pt x="198646" y="253209"/>
                </a:lnTo>
                <a:cubicBezTo>
                  <a:pt x="230241" y="216414"/>
                  <a:pt x="237272" y="163977"/>
                  <a:pt x="215645" y="119983"/>
                </a:cubicBezTo>
                <a:lnTo>
                  <a:pt x="212708" y="114029"/>
                </a:lnTo>
                <a:lnTo>
                  <a:pt x="253737" y="73056"/>
                </a:lnTo>
                <a:close/>
                <a:moveTo>
                  <a:pt x="206656" y="0"/>
                </a:moveTo>
                <a:lnTo>
                  <a:pt x="279903" y="73056"/>
                </a:lnTo>
                <a:lnTo>
                  <a:pt x="264951" y="87988"/>
                </a:lnTo>
                <a:lnTo>
                  <a:pt x="415182" y="237923"/>
                </a:lnTo>
                <a:cubicBezTo>
                  <a:pt x="421323" y="235790"/>
                  <a:pt x="427909" y="234545"/>
                  <a:pt x="434761" y="234545"/>
                </a:cubicBezTo>
                <a:cubicBezTo>
                  <a:pt x="467068" y="234545"/>
                  <a:pt x="493323" y="260764"/>
                  <a:pt x="493323" y="293026"/>
                </a:cubicBezTo>
                <a:cubicBezTo>
                  <a:pt x="493323" y="325200"/>
                  <a:pt x="467068" y="351418"/>
                  <a:pt x="434761" y="351418"/>
                </a:cubicBezTo>
                <a:cubicBezTo>
                  <a:pt x="428621" y="351418"/>
                  <a:pt x="422569" y="350441"/>
                  <a:pt x="416962" y="348663"/>
                </a:cubicBezTo>
                <a:lnTo>
                  <a:pt x="269490" y="496021"/>
                </a:lnTo>
                <a:lnTo>
                  <a:pt x="302954" y="496021"/>
                </a:lnTo>
                <a:lnTo>
                  <a:pt x="302954" y="536015"/>
                </a:lnTo>
                <a:lnTo>
                  <a:pt x="284531" y="536015"/>
                </a:lnTo>
                <a:lnTo>
                  <a:pt x="284531" y="514418"/>
                </a:lnTo>
                <a:lnTo>
                  <a:pt x="167497" y="514418"/>
                </a:lnTo>
                <a:lnTo>
                  <a:pt x="167497" y="536015"/>
                </a:lnTo>
                <a:lnTo>
                  <a:pt x="148985" y="536015"/>
                </a:lnTo>
                <a:lnTo>
                  <a:pt x="148985" y="496021"/>
                </a:lnTo>
                <a:lnTo>
                  <a:pt x="199714" y="496021"/>
                </a:lnTo>
                <a:lnTo>
                  <a:pt x="380739" y="315246"/>
                </a:lnTo>
                <a:cubicBezTo>
                  <a:pt x="377891" y="308402"/>
                  <a:pt x="376289" y="300848"/>
                  <a:pt x="376289" y="293026"/>
                </a:cubicBezTo>
                <a:cubicBezTo>
                  <a:pt x="376289" y="285739"/>
                  <a:pt x="377624" y="278806"/>
                  <a:pt x="380027" y="272407"/>
                </a:cubicBezTo>
                <a:lnTo>
                  <a:pt x="240654" y="133226"/>
                </a:lnTo>
                <a:cubicBezTo>
                  <a:pt x="255428" y="182197"/>
                  <a:pt x="242434" y="236056"/>
                  <a:pt x="205410" y="273029"/>
                </a:cubicBezTo>
                <a:lnTo>
                  <a:pt x="198824" y="279517"/>
                </a:lnTo>
                <a:lnTo>
                  <a:pt x="0" y="80878"/>
                </a:lnTo>
                <a:lnTo>
                  <a:pt x="6497" y="74390"/>
                </a:lnTo>
                <a:cubicBezTo>
                  <a:pt x="47437" y="33506"/>
                  <a:pt x="109113" y="21952"/>
                  <a:pt x="161890" y="447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任意多边形: 形状 11"/>
          <p:cNvSpPr/>
          <p:nvPr/>
        </p:nvSpPr>
        <p:spPr>
          <a:xfrm>
            <a:off x="4331172" y="3992034"/>
            <a:ext cx="3529657" cy="1407518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V="1">
            <a:off x="4331172" y="1601147"/>
            <a:ext cx="3529657" cy="1077712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635" y="-102235"/>
            <a:ext cx="12191365" cy="6858635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98475" y="447040"/>
            <a:ext cx="4265295" cy="1005408"/>
            <a:chOff x="900174" y="1023689"/>
            <a:chExt cx="3620222" cy="747034"/>
          </a:xfrm>
        </p:grpSpPr>
        <p:sp>
          <p:nvSpPr>
            <p:cNvPr id="3" name="文本框 2"/>
            <p:cNvSpPr txBox="1"/>
            <p:nvPr/>
          </p:nvSpPr>
          <p:spPr>
            <a:xfrm>
              <a:off x="1905423" y="1097928"/>
              <a:ext cx="2614973" cy="43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项目总结</a:t>
              </a:r>
              <a:endParaRPr lang="zh-CN" altLang="en-US" sz="3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endParaRPr>
            </a:p>
          </p:txBody>
        </p:sp>
        <p:sp>
          <p:nvSpPr>
            <p:cNvPr id="7" name="desk-lamp_329720"/>
            <p:cNvSpPr>
              <a:spLocks noChangeAspect="1"/>
            </p:cNvSpPr>
            <p:nvPr/>
          </p:nvSpPr>
          <p:spPr bwMode="auto">
            <a:xfrm>
              <a:off x="900174" y="1023689"/>
              <a:ext cx="607410" cy="747034"/>
            </a:xfrm>
            <a:custGeom>
              <a:avLst/>
              <a:gdLst>
                <a:gd name="connsiteX0" fmla="*/ 124294 w 493323"/>
                <a:gd name="connsiteY0" fmla="*/ 569781 h 606722"/>
                <a:gd name="connsiteX1" fmla="*/ 124294 w 493323"/>
                <a:gd name="connsiteY1" fmla="*/ 588252 h 606722"/>
                <a:gd name="connsiteX2" fmla="*/ 327608 w 493323"/>
                <a:gd name="connsiteY2" fmla="*/ 588252 h 606722"/>
                <a:gd name="connsiteX3" fmla="*/ 327608 w 493323"/>
                <a:gd name="connsiteY3" fmla="*/ 569781 h 606722"/>
                <a:gd name="connsiteX4" fmla="*/ 105778 w 493323"/>
                <a:gd name="connsiteY4" fmla="*/ 551399 h 606722"/>
                <a:gd name="connsiteX5" fmla="*/ 346124 w 493323"/>
                <a:gd name="connsiteY5" fmla="*/ 551399 h 606722"/>
                <a:gd name="connsiteX6" fmla="*/ 346124 w 493323"/>
                <a:gd name="connsiteY6" fmla="*/ 606722 h 606722"/>
                <a:gd name="connsiteX7" fmla="*/ 105778 w 493323"/>
                <a:gd name="connsiteY7" fmla="*/ 606722 h 606722"/>
                <a:gd name="connsiteX8" fmla="*/ 390707 w 493323"/>
                <a:gd name="connsiteY8" fmla="*/ 331421 h 606722"/>
                <a:gd name="connsiteX9" fmla="*/ 225880 w 493323"/>
                <a:gd name="connsiteY9" fmla="*/ 496021 h 606722"/>
                <a:gd name="connsiteX10" fmla="*/ 243324 w 493323"/>
                <a:gd name="connsiteY10" fmla="*/ 496021 h 606722"/>
                <a:gd name="connsiteX11" fmla="*/ 399785 w 493323"/>
                <a:gd name="connsiteY11" fmla="*/ 339776 h 606722"/>
                <a:gd name="connsiteX12" fmla="*/ 390707 w 493323"/>
                <a:gd name="connsiteY12" fmla="*/ 331421 h 606722"/>
                <a:gd name="connsiteX13" fmla="*/ 434779 w 493323"/>
                <a:gd name="connsiteY13" fmla="*/ 283750 h 606722"/>
                <a:gd name="connsiteX14" fmla="*/ 425610 w 493323"/>
                <a:gd name="connsiteY14" fmla="*/ 292998 h 606722"/>
                <a:gd name="connsiteX15" fmla="*/ 434779 w 493323"/>
                <a:gd name="connsiteY15" fmla="*/ 302156 h 606722"/>
                <a:gd name="connsiteX16" fmla="*/ 444038 w 493323"/>
                <a:gd name="connsiteY16" fmla="*/ 292998 h 606722"/>
                <a:gd name="connsiteX17" fmla="*/ 434779 w 493323"/>
                <a:gd name="connsiteY17" fmla="*/ 283750 h 606722"/>
                <a:gd name="connsiteX18" fmla="*/ 434779 w 493323"/>
                <a:gd name="connsiteY18" fmla="*/ 265256 h 606722"/>
                <a:gd name="connsiteX19" fmla="*/ 462556 w 493323"/>
                <a:gd name="connsiteY19" fmla="*/ 292998 h 606722"/>
                <a:gd name="connsiteX20" fmla="*/ 434779 w 493323"/>
                <a:gd name="connsiteY20" fmla="*/ 320650 h 606722"/>
                <a:gd name="connsiteX21" fmla="*/ 407092 w 493323"/>
                <a:gd name="connsiteY21" fmla="*/ 292998 h 606722"/>
                <a:gd name="connsiteX22" fmla="*/ 434779 w 493323"/>
                <a:gd name="connsiteY22" fmla="*/ 265256 h 606722"/>
                <a:gd name="connsiteX23" fmla="*/ 434761 w 493323"/>
                <a:gd name="connsiteY23" fmla="*/ 253032 h 606722"/>
                <a:gd name="connsiteX24" fmla="*/ 394712 w 493323"/>
                <a:gd name="connsiteY24" fmla="*/ 293026 h 606722"/>
                <a:gd name="connsiteX25" fmla="*/ 434761 w 493323"/>
                <a:gd name="connsiteY25" fmla="*/ 333021 h 606722"/>
                <a:gd name="connsiteX26" fmla="*/ 474811 w 493323"/>
                <a:gd name="connsiteY26" fmla="*/ 293026 h 606722"/>
                <a:gd name="connsiteX27" fmla="*/ 434761 w 493323"/>
                <a:gd name="connsiteY27" fmla="*/ 253032 h 606722"/>
                <a:gd name="connsiteX28" fmla="*/ 47506 w 493323"/>
                <a:gd name="connsiteY28" fmla="*/ 167522 h 606722"/>
                <a:gd name="connsiteX29" fmla="*/ 60504 w 493323"/>
                <a:gd name="connsiteY29" fmla="*/ 180590 h 606722"/>
                <a:gd name="connsiteX30" fmla="*/ 60504 w 493323"/>
                <a:gd name="connsiteY30" fmla="*/ 216240 h 606722"/>
                <a:gd name="connsiteX31" fmla="*/ 96291 w 493323"/>
                <a:gd name="connsiteY31" fmla="*/ 216240 h 606722"/>
                <a:gd name="connsiteX32" fmla="*/ 109377 w 493323"/>
                <a:gd name="connsiteY32" fmla="*/ 229308 h 606722"/>
                <a:gd name="connsiteX33" fmla="*/ 78397 w 493323"/>
                <a:gd name="connsiteY33" fmla="*/ 242110 h 606722"/>
                <a:gd name="connsiteX34" fmla="*/ 47506 w 493323"/>
                <a:gd name="connsiteY34" fmla="*/ 229308 h 606722"/>
                <a:gd name="connsiteX35" fmla="*/ 47506 w 493323"/>
                <a:gd name="connsiteY35" fmla="*/ 167522 h 606722"/>
                <a:gd name="connsiteX36" fmla="*/ 251957 w 493323"/>
                <a:gd name="connsiteY36" fmla="*/ 100964 h 606722"/>
                <a:gd name="connsiteX37" fmla="*/ 243235 w 493323"/>
                <a:gd name="connsiteY37" fmla="*/ 109674 h 606722"/>
                <a:gd name="connsiteX38" fmla="*/ 389639 w 493323"/>
                <a:gd name="connsiteY38" fmla="*/ 255876 h 606722"/>
                <a:gd name="connsiteX39" fmla="*/ 398361 w 493323"/>
                <a:gd name="connsiteY39" fmla="*/ 247255 h 606722"/>
                <a:gd name="connsiteX40" fmla="*/ 206656 w 493323"/>
                <a:gd name="connsiteY40" fmla="*/ 26130 h 606722"/>
                <a:gd name="connsiteX41" fmla="*/ 165717 w 493323"/>
                <a:gd name="connsiteY41" fmla="*/ 67013 h 606722"/>
                <a:gd name="connsiteX42" fmla="*/ 159754 w 493323"/>
                <a:gd name="connsiteY42" fmla="*/ 64169 h 606722"/>
                <a:gd name="connsiteX43" fmla="*/ 26344 w 493323"/>
                <a:gd name="connsiteY43" fmla="*/ 81144 h 606722"/>
                <a:gd name="connsiteX44" fmla="*/ 198646 w 493323"/>
                <a:gd name="connsiteY44" fmla="*/ 253209 h 606722"/>
                <a:gd name="connsiteX45" fmla="*/ 215645 w 493323"/>
                <a:gd name="connsiteY45" fmla="*/ 119983 h 606722"/>
                <a:gd name="connsiteX46" fmla="*/ 212708 w 493323"/>
                <a:gd name="connsiteY46" fmla="*/ 114029 h 606722"/>
                <a:gd name="connsiteX47" fmla="*/ 253737 w 493323"/>
                <a:gd name="connsiteY47" fmla="*/ 73056 h 606722"/>
                <a:gd name="connsiteX48" fmla="*/ 206656 w 493323"/>
                <a:gd name="connsiteY48" fmla="*/ 0 h 606722"/>
                <a:gd name="connsiteX49" fmla="*/ 279903 w 493323"/>
                <a:gd name="connsiteY49" fmla="*/ 73056 h 606722"/>
                <a:gd name="connsiteX50" fmla="*/ 264951 w 493323"/>
                <a:gd name="connsiteY50" fmla="*/ 87988 h 606722"/>
                <a:gd name="connsiteX51" fmla="*/ 415182 w 493323"/>
                <a:gd name="connsiteY51" fmla="*/ 237923 h 606722"/>
                <a:gd name="connsiteX52" fmla="*/ 434761 w 493323"/>
                <a:gd name="connsiteY52" fmla="*/ 234545 h 606722"/>
                <a:gd name="connsiteX53" fmla="*/ 493323 w 493323"/>
                <a:gd name="connsiteY53" fmla="*/ 293026 h 606722"/>
                <a:gd name="connsiteX54" fmla="*/ 434761 w 493323"/>
                <a:gd name="connsiteY54" fmla="*/ 351418 h 606722"/>
                <a:gd name="connsiteX55" fmla="*/ 416962 w 493323"/>
                <a:gd name="connsiteY55" fmla="*/ 348663 h 606722"/>
                <a:gd name="connsiteX56" fmla="*/ 269490 w 493323"/>
                <a:gd name="connsiteY56" fmla="*/ 496021 h 606722"/>
                <a:gd name="connsiteX57" fmla="*/ 302954 w 493323"/>
                <a:gd name="connsiteY57" fmla="*/ 496021 h 606722"/>
                <a:gd name="connsiteX58" fmla="*/ 302954 w 493323"/>
                <a:gd name="connsiteY58" fmla="*/ 536015 h 606722"/>
                <a:gd name="connsiteX59" fmla="*/ 284531 w 493323"/>
                <a:gd name="connsiteY59" fmla="*/ 536015 h 606722"/>
                <a:gd name="connsiteX60" fmla="*/ 284531 w 493323"/>
                <a:gd name="connsiteY60" fmla="*/ 514418 h 606722"/>
                <a:gd name="connsiteX61" fmla="*/ 167497 w 493323"/>
                <a:gd name="connsiteY61" fmla="*/ 514418 h 606722"/>
                <a:gd name="connsiteX62" fmla="*/ 167497 w 493323"/>
                <a:gd name="connsiteY62" fmla="*/ 536015 h 606722"/>
                <a:gd name="connsiteX63" fmla="*/ 148985 w 493323"/>
                <a:gd name="connsiteY63" fmla="*/ 536015 h 606722"/>
                <a:gd name="connsiteX64" fmla="*/ 148985 w 493323"/>
                <a:gd name="connsiteY64" fmla="*/ 496021 h 606722"/>
                <a:gd name="connsiteX65" fmla="*/ 199714 w 493323"/>
                <a:gd name="connsiteY65" fmla="*/ 496021 h 606722"/>
                <a:gd name="connsiteX66" fmla="*/ 380739 w 493323"/>
                <a:gd name="connsiteY66" fmla="*/ 315246 h 606722"/>
                <a:gd name="connsiteX67" fmla="*/ 376289 w 493323"/>
                <a:gd name="connsiteY67" fmla="*/ 293026 h 606722"/>
                <a:gd name="connsiteX68" fmla="*/ 380027 w 493323"/>
                <a:gd name="connsiteY68" fmla="*/ 272407 h 606722"/>
                <a:gd name="connsiteX69" fmla="*/ 240654 w 493323"/>
                <a:gd name="connsiteY69" fmla="*/ 133226 h 606722"/>
                <a:gd name="connsiteX70" fmla="*/ 205410 w 493323"/>
                <a:gd name="connsiteY70" fmla="*/ 273029 h 606722"/>
                <a:gd name="connsiteX71" fmla="*/ 198824 w 493323"/>
                <a:gd name="connsiteY71" fmla="*/ 279517 h 606722"/>
                <a:gd name="connsiteX72" fmla="*/ 0 w 493323"/>
                <a:gd name="connsiteY72" fmla="*/ 80878 h 606722"/>
                <a:gd name="connsiteX73" fmla="*/ 6497 w 493323"/>
                <a:gd name="connsiteY73" fmla="*/ 74390 h 606722"/>
                <a:gd name="connsiteX74" fmla="*/ 161890 w 493323"/>
                <a:gd name="connsiteY74" fmla="*/ 4479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93323" h="606722">
                  <a:moveTo>
                    <a:pt x="124294" y="569781"/>
                  </a:moveTo>
                  <a:lnTo>
                    <a:pt x="124294" y="588252"/>
                  </a:lnTo>
                  <a:lnTo>
                    <a:pt x="327608" y="588252"/>
                  </a:lnTo>
                  <a:lnTo>
                    <a:pt x="327608" y="569781"/>
                  </a:lnTo>
                  <a:close/>
                  <a:moveTo>
                    <a:pt x="105778" y="551399"/>
                  </a:moveTo>
                  <a:lnTo>
                    <a:pt x="346124" y="551399"/>
                  </a:lnTo>
                  <a:lnTo>
                    <a:pt x="346124" y="606722"/>
                  </a:lnTo>
                  <a:lnTo>
                    <a:pt x="105778" y="606722"/>
                  </a:lnTo>
                  <a:close/>
                  <a:moveTo>
                    <a:pt x="390707" y="331421"/>
                  </a:moveTo>
                  <a:lnTo>
                    <a:pt x="225880" y="496021"/>
                  </a:lnTo>
                  <a:lnTo>
                    <a:pt x="243324" y="496021"/>
                  </a:lnTo>
                  <a:lnTo>
                    <a:pt x="399785" y="339776"/>
                  </a:lnTo>
                  <a:cubicBezTo>
                    <a:pt x="396492" y="337287"/>
                    <a:pt x="393466" y="334443"/>
                    <a:pt x="390707" y="331421"/>
                  </a:cubicBezTo>
                  <a:close/>
                  <a:moveTo>
                    <a:pt x="434779" y="283750"/>
                  </a:moveTo>
                  <a:cubicBezTo>
                    <a:pt x="429705" y="283750"/>
                    <a:pt x="425610" y="287841"/>
                    <a:pt x="425610" y="292998"/>
                  </a:cubicBezTo>
                  <a:cubicBezTo>
                    <a:pt x="425610" y="298066"/>
                    <a:pt x="429705" y="302156"/>
                    <a:pt x="434779" y="302156"/>
                  </a:cubicBezTo>
                  <a:cubicBezTo>
                    <a:pt x="439943" y="302156"/>
                    <a:pt x="444038" y="298066"/>
                    <a:pt x="444038" y="292998"/>
                  </a:cubicBezTo>
                  <a:cubicBezTo>
                    <a:pt x="444038" y="287841"/>
                    <a:pt x="439943" y="283750"/>
                    <a:pt x="434779" y="283750"/>
                  </a:cubicBezTo>
                  <a:close/>
                  <a:moveTo>
                    <a:pt x="434779" y="265256"/>
                  </a:moveTo>
                  <a:cubicBezTo>
                    <a:pt x="450092" y="265256"/>
                    <a:pt x="462556" y="277704"/>
                    <a:pt x="462556" y="292998"/>
                  </a:cubicBezTo>
                  <a:cubicBezTo>
                    <a:pt x="462556" y="308202"/>
                    <a:pt x="450092" y="320650"/>
                    <a:pt x="434779" y="320650"/>
                  </a:cubicBezTo>
                  <a:cubicBezTo>
                    <a:pt x="419556" y="320650"/>
                    <a:pt x="407092" y="308202"/>
                    <a:pt x="407092" y="292998"/>
                  </a:cubicBezTo>
                  <a:cubicBezTo>
                    <a:pt x="407092" y="277704"/>
                    <a:pt x="419556" y="265256"/>
                    <a:pt x="434779" y="265256"/>
                  </a:cubicBezTo>
                  <a:close/>
                  <a:moveTo>
                    <a:pt x="434761" y="253032"/>
                  </a:moveTo>
                  <a:cubicBezTo>
                    <a:pt x="412690" y="253032"/>
                    <a:pt x="394712" y="270985"/>
                    <a:pt x="394712" y="293026"/>
                  </a:cubicBezTo>
                  <a:cubicBezTo>
                    <a:pt x="394712" y="315068"/>
                    <a:pt x="412690" y="333021"/>
                    <a:pt x="434761" y="333021"/>
                  </a:cubicBezTo>
                  <a:cubicBezTo>
                    <a:pt x="456833" y="333021"/>
                    <a:pt x="474811" y="315068"/>
                    <a:pt x="474811" y="293026"/>
                  </a:cubicBezTo>
                  <a:cubicBezTo>
                    <a:pt x="474811" y="270985"/>
                    <a:pt x="456922" y="253032"/>
                    <a:pt x="434761" y="253032"/>
                  </a:cubicBezTo>
                  <a:close/>
                  <a:moveTo>
                    <a:pt x="47506" y="167522"/>
                  </a:moveTo>
                  <a:lnTo>
                    <a:pt x="60504" y="180590"/>
                  </a:lnTo>
                  <a:cubicBezTo>
                    <a:pt x="50711" y="190369"/>
                    <a:pt x="50711" y="206372"/>
                    <a:pt x="60504" y="216240"/>
                  </a:cubicBezTo>
                  <a:cubicBezTo>
                    <a:pt x="70385" y="226108"/>
                    <a:pt x="86409" y="226108"/>
                    <a:pt x="96291" y="216240"/>
                  </a:cubicBezTo>
                  <a:lnTo>
                    <a:pt x="109377" y="229308"/>
                  </a:lnTo>
                  <a:cubicBezTo>
                    <a:pt x="100831" y="237843"/>
                    <a:pt x="89614" y="242110"/>
                    <a:pt x="78397" y="242110"/>
                  </a:cubicBezTo>
                  <a:cubicBezTo>
                    <a:pt x="67180" y="242110"/>
                    <a:pt x="55963" y="237843"/>
                    <a:pt x="47506" y="229308"/>
                  </a:cubicBezTo>
                  <a:cubicBezTo>
                    <a:pt x="30414" y="212239"/>
                    <a:pt x="30414" y="184502"/>
                    <a:pt x="47506" y="167522"/>
                  </a:cubicBezTo>
                  <a:close/>
                  <a:moveTo>
                    <a:pt x="251957" y="100964"/>
                  </a:moveTo>
                  <a:lnTo>
                    <a:pt x="243235" y="109674"/>
                  </a:lnTo>
                  <a:lnTo>
                    <a:pt x="389639" y="255876"/>
                  </a:lnTo>
                  <a:cubicBezTo>
                    <a:pt x="392220" y="252765"/>
                    <a:pt x="395157" y="249832"/>
                    <a:pt x="398361" y="247255"/>
                  </a:cubicBezTo>
                  <a:close/>
                  <a:moveTo>
                    <a:pt x="206656" y="26130"/>
                  </a:moveTo>
                  <a:lnTo>
                    <a:pt x="165717" y="67013"/>
                  </a:lnTo>
                  <a:lnTo>
                    <a:pt x="159754" y="64169"/>
                  </a:lnTo>
                  <a:cubicBezTo>
                    <a:pt x="115610" y="42572"/>
                    <a:pt x="63189" y="49504"/>
                    <a:pt x="26344" y="81144"/>
                  </a:cubicBezTo>
                  <a:lnTo>
                    <a:pt x="198646" y="253209"/>
                  </a:lnTo>
                  <a:cubicBezTo>
                    <a:pt x="230241" y="216414"/>
                    <a:pt x="237272" y="163977"/>
                    <a:pt x="215645" y="119983"/>
                  </a:cubicBezTo>
                  <a:lnTo>
                    <a:pt x="212708" y="114029"/>
                  </a:lnTo>
                  <a:lnTo>
                    <a:pt x="253737" y="73056"/>
                  </a:lnTo>
                  <a:close/>
                  <a:moveTo>
                    <a:pt x="206656" y="0"/>
                  </a:moveTo>
                  <a:lnTo>
                    <a:pt x="279903" y="73056"/>
                  </a:lnTo>
                  <a:lnTo>
                    <a:pt x="264951" y="87988"/>
                  </a:lnTo>
                  <a:lnTo>
                    <a:pt x="415182" y="237923"/>
                  </a:lnTo>
                  <a:cubicBezTo>
                    <a:pt x="421323" y="235790"/>
                    <a:pt x="427909" y="234545"/>
                    <a:pt x="434761" y="234545"/>
                  </a:cubicBezTo>
                  <a:cubicBezTo>
                    <a:pt x="467068" y="234545"/>
                    <a:pt x="493323" y="260764"/>
                    <a:pt x="493323" y="293026"/>
                  </a:cubicBezTo>
                  <a:cubicBezTo>
                    <a:pt x="493323" y="325200"/>
                    <a:pt x="467068" y="351418"/>
                    <a:pt x="434761" y="351418"/>
                  </a:cubicBezTo>
                  <a:cubicBezTo>
                    <a:pt x="428621" y="351418"/>
                    <a:pt x="422569" y="350441"/>
                    <a:pt x="416962" y="348663"/>
                  </a:cubicBezTo>
                  <a:lnTo>
                    <a:pt x="269490" y="496021"/>
                  </a:lnTo>
                  <a:lnTo>
                    <a:pt x="302954" y="496021"/>
                  </a:lnTo>
                  <a:lnTo>
                    <a:pt x="302954" y="536015"/>
                  </a:lnTo>
                  <a:lnTo>
                    <a:pt x="284531" y="536015"/>
                  </a:lnTo>
                  <a:lnTo>
                    <a:pt x="284531" y="514418"/>
                  </a:lnTo>
                  <a:lnTo>
                    <a:pt x="167497" y="514418"/>
                  </a:lnTo>
                  <a:lnTo>
                    <a:pt x="167497" y="536015"/>
                  </a:lnTo>
                  <a:lnTo>
                    <a:pt x="148985" y="536015"/>
                  </a:lnTo>
                  <a:lnTo>
                    <a:pt x="148985" y="496021"/>
                  </a:lnTo>
                  <a:lnTo>
                    <a:pt x="199714" y="496021"/>
                  </a:lnTo>
                  <a:lnTo>
                    <a:pt x="380739" y="315246"/>
                  </a:lnTo>
                  <a:cubicBezTo>
                    <a:pt x="377891" y="308402"/>
                    <a:pt x="376289" y="300848"/>
                    <a:pt x="376289" y="293026"/>
                  </a:cubicBezTo>
                  <a:cubicBezTo>
                    <a:pt x="376289" y="285739"/>
                    <a:pt x="377624" y="278806"/>
                    <a:pt x="380027" y="272407"/>
                  </a:cubicBezTo>
                  <a:lnTo>
                    <a:pt x="240654" y="133226"/>
                  </a:lnTo>
                  <a:cubicBezTo>
                    <a:pt x="255428" y="182197"/>
                    <a:pt x="242434" y="236056"/>
                    <a:pt x="205410" y="273029"/>
                  </a:cubicBezTo>
                  <a:lnTo>
                    <a:pt x="198824" y="279517"/>
                  </a:lnTo>
                  <a:lnTo>
                    <a:pt x="0" y="80878"/>
                  </a:lnTo>
                  <a:lnTo>
                    <a:pt x="6497" y="74390"/>
                  </a:lnTo>
                  <a:cubicBezTo>
                    <a:pt x="47437" y="33506"/>
                    <a:pt x="109113" y="21952"/>
                    <a:pt x="161890" y="44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" name="文本框 5"/>
          <p:cNvSpPr txBox="1"/>
          <p:nvPr/>
        </p:nvSpPr>
        <p:spPr>
          <a:xfrm>
            <a:off x="2051050" y="1452880"/>
            <a:ext cx="88880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通过这次毕业设计，我的感受颇多，首先，是要有自信和耐心，其次，要重视系统开发过程中的每一步，系统开发过程的需求分析、概要设计、详细设计等等都是要很重要的，一个步骤没做好，就会影响到后续的工作。最后，一定要善于解决问题，可以上网找资料，比如说只能以系统管理员的身份登录，业主能查询自己想知道的小区信息等等。</a:t>
            </a:r>
            <a:endParaRPr lang="zh-CN" altLang="en-US" sz="2400" dirty="0" smtClean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4161790" y="3580130"/>
            <a:ext cx="3868420" cy="2234565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 flipV="1">
            <a:off x="4161790" y="796925"/>
            <a:ext cx="3868420" cy="1418590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85574" y="2390921"/>
            <a:ext cx="702212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 YOU</a:t>
            </a:r>
            <a:endParaRPr lang="zh-CN" altLang="en-US" sz="6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desk-lamp_329720"/>
          <p:cNvSpPr>
            <a:spLocks noChangeAspect="1"/>
          </p:cNvSpPr>
          <p:nvPr/>
        </p:nvSpPr>
        <p:spPr bwMode="auto">
          <a:xfrm>
            <a:off x="5810808" y="1251440"/>
            <a:ext cx="570384" cy="701497"/>
          </a:xfrm>
          <a:custGeom>
            <a:avLst/>
            <a:gdLst>
              <a:gd name="connsiteX0" fmla="*/ 124294 w 493323"/>
              <a:gd name="connsiteY0" fmla="*/ 569781 h 606722"/>
              <a:gd name="connsiteX1" fmla="*/ 124294 w 493323"/>
              <a:gd name="connsiteY1" fmla="*/ 588252 h 606722"/>
              <a:gd name="connsiteX2" fmla="*/ 327608 w 493323"/>
              <a:gd name="connsiteY2" fmla="*/ 588252 h 606722"/>
              <a:gd name="connsiteX3" fmla="*/ 327608 w 493323"/>
              <a:gd name="connsiteY3" fmla="*/ 569781 h 606722"/>
              <a:gd name="connsiteX4" fmla="*/ 105778 w 493323"/>
              <a:gd name="connsiteY4" fmla="*/ 551399 h 606722"/>
              <a:gd name="connsiteX5" fmla="*/ 346124 w 493323"/>
              <a:gd name="connsiteY5" fmla="*/ 551399 h 606722"/>
              <a:gd name="connsiteX6" fmla="*/ 346124 w 493323"/>
              <a:gd name="connsiteY6" fmla="*/ 606722 h 606722"/>
              <a:gd name="connsiteX7" fmla="*/ 105778 w 493323"/>
              <a:gd name="connsiteY7" fmla="*/ 606722 h 606722"/>
              <a:gd name="connsiteX8" fmla="*/ 390707 w 493323"/>
              <a:gd name="connsiteY8" fmla="*/ 331421 h 606722"/>
              <a:gd name="connsiteX9" fmla="*/ 225880 w 493323"/>
              <a:gd name="connsiteY9" fmla="*/ 496021 h 606722"/>
              <a:gd name="connsiteX10" fmla="*/ 243324 w 493323"/>
              <a:gd name="connsiteY10" fmla="*/ 496021 h 606722"/>
              <a:gd name="connsiteX11" fmla="*/ 399785 w 493323"/>
              <a:gd name="connsiteY11" fmla="*/ 339776 h 606722"/>
              <a:gd name="connsiteX12" fmla="*/ 390707 w 493323"/>
              <a:gd name="connsiteY12" fmla="*/ 331421 h 606722"/>
              <a:gd name="connsiteX13" fmla="*/ 434779 w 493323"/>
              <a:gd name="connsiteY13" fmla="*/ 283750 h 606722"/>
              <a:gd name="connsiteX14" fmla="*/ 425610 w 493323"/>
              <a:gd name="connsiteY14" fmla="*/ 292998 h 606722"/>
              <a:gd name="connsiteX15" fmla="*/ 434779 w 493323"/>
              <a:gd name="connsiteY15" fmla="*/ 302156 h 606722"/>
              <a:gd name="connsiteX16" fmla="*/ 444038 w 493323"/>
              <a:gd name="connsiteY16" fmla="*/ 292998 h 606722"/>
              <a:gd name="connsiteX17" fmla="*/ 434779 w 493323"/>
              <a:gd name="connsiteY17" fmla="*/ 283750 h 606722"/>
              <a:gd name="connsiteX18" fmla="*/ 434779 w 493323"/>
              <a:gd name="connsiteY18" fmla="*/ 265256 h 606722"/>
              <a:gd name="connsiteX19" fmla="*/ 462556 w 493323"/>
              <a:gd name="connsiteY19" fmla="*/ 292998 h 606722"/>
              <a:gd name="connsiteX20" fmla="*/ 434779 w 493323"/>
              <a:gd name="connsiteY20" fmla="*/ 320650 h 606722"/>
              <a:gd name="connsiteX21" fmla="*/ 407092 w 493323"/>
              <a:gd name="connsiteY21" fmla="*/ 292998 h 606722"/>
              <a:gd name="connsiteX22" fmla="*/ 434779 w 493323"/>
              <a:gd name="connsiteY22" fmla="*/ 265256 h 606722"/>
              <a:gd name="connsiteX23" fmla="*/ 434761 w 493323"/>
              <a:gd name="connsiteY23" fmla="*/ 253032 h 606722"/>
              <a:gd name="connsiteX24" fmla="*/ 394712 w 493323"/>
              <a:gd name="connsiteY24" fmla="*/ 293026 h 606722"/>
              <a:gd name="connsiteX25" fmla="*/ 434761 w 493323"/>
              <a:gd name="connsiteY25" fmla="*/ 333021 h 606722"/>
              <a:gd name="connsiteX26" fmla="*/ 474811 w 493323"/>
              <a:gd name="connsiteY26" fmla="*/ 293026 h 606722"/>
              <a:gd name="connsiteX27" fmla="*/ 434761 w 493323"/>
              <a:gd name="connsiteY27" fmla="*/ 253032 h 606722"/>
              <a:gd name="connsiteX28" fmla="*/ 47506 w 493323"/>
              <a:gd name="connsiteY28" fmla="*/ 167522 h 606722"/>
              <a:gd name="connsiteX29" fmla="*/ 60504 w 493323"/>
              <a:gd name="connsiteY29" fmla="*/ 180590 h 606722"/>
              <a:gd name="connsiteX30" fmla="*/ 60504 w 493323"/>
              <a:gd name="connsiteY30" fmla="*/ 216240 h 606722"/>
              <a:gd name="connsiteX31" fmla="*/ 96291 w 493323"/>
              <a:gd name="connsiteY31" fmla="*/ 216240 h 606722"/>
              <a:gd name="connsiteX32" fmla="*/ 109377 w 493323"/>
              <a:gd name="connsiteY32" fmla="*/ 229308 h 606722"/>
              <a:gd name="connsiteX33" fmla="*/ 78397 w 493323"/>
              <a:gd name="connsiteY33" fmla="*/ 242110 h 606722"/>
              <a:gd name="connsiteX34" fmla="*/ 47506 w 493323"/>
              <a:gd name="connsiteY34" fmla="*/ 229308 h 606722"/>
              <a:gd name="connsiteX35" fmla="*/ 47506 w 493323"/>
              <a:gd name="connsiteY35" fmla="*/ 167522 h 606722"/>
              <a:gd name="connsiteX36" fmla="*/ 251957 w 493323"/>
              <a:gd name="connsiteY36" fmla="*/ 100964 h 606722"/>
              <a:gd name="connsiteX37" fmla="*/ 243235 w 493323"/>
              <a:gd name="connsiteY37" fmla="*/ 109674 h 606722"/>
              <a:gd name="connsiteX38" fmla="*/ 389639 w 493323"/>
              <a:gd name="connsiteY38" fmla="*/ 255876 h 606722"/>
              <a:gd name="connsiteX39" fmla="*/ 398361 w 493323"/>
              <a:gd name="connsiteY39" fmla="*/ 247255 h 606722"/>
              <a:gd name="connsiteX40" fmla="*/ 206656 w 493323"/>
              <a:gd name="connsiteY40" fmla="*/ 26130 h 606722"/>
              <a:gd name="connsiteX41" fmla="*/ 165717 w 493323"/>
              <a:gd name="connsiteY41" fmla="*/ 67013 h 606722"/>
              <a:gd name="connsiteX42" fmla="*/ 159754 w 493323"/>
              <a:gd name="connsiteY42" fmla="*/ 64169 h 606722"/>
              <a:gd name="connsiteX43" fmla="*/ 26344 w 493323"/>
              <a:gd name="connsiteY43" fmla="*/ 81144 h 606722"/>
              <a:gd name="connsiteX44" fmla="*/ 198646 w 493323"/>
              <a:gd name="connsiteY44" fmla="*/ 253209 h 606722"/>
              <a:gd name="connsiteX45" fmla="*/ 215645 w 493323"/>
              <a:gd name="connsiteY45" fmla="*/ 119983 h 606722"/>
              <a:gd name="connsiteX46" fmla="*/ 212708 w 493323"/>
              <a:gd name="connsiteY46" fmla="*/ 114029 h 606722"/>
              <a:gd name="connsiteX47" fmla="*/ 253737 w 493323"/>
              <a:gd name="connsiteY47" fmla="*/ 73056 h 606722"/>
              <a:gd name="connsiteX48" fmla="*/ 206656 w 493323"/>
              <a:gd name="connsiteY48" fmla="*/ 0 h 606722"/>
              <a:gd name="connsiteX49" fmla="*/ 279903 w 493323"/>
              <a:gd name="connsiteY49" fmla="*/ 73056 h 606722"/>
              <a:gd name="connsiteX50" fmla="*/ 264951 w 493323"/>
              <a:gd name="connsiteY50" fmla="*/ 87988 h 606722"/>
              <a:gd name="connsiteX51" fmla="*/ 415182 w 493323"/>
              <a:gd name="connsiteY51" fmla="*/ 237923 h 606722"/>
              <a:gd name="connsiteX52" fmla="*/ 434761 w 493323"/>
              <a:gd name="connsiteY52" fmla="*/ 234545 h 606722"/>
              <a:gd name="connsiteX53" fmla="*/ 493323 w 493323"/>
              <a:gd name="connsiteY53" fmla="*/ 293026 h 606722"/>
              <a:gd name="connsiteX54" fmla="*/ 434761 w 493323"/>
              <a:gd name="connsiteY54" fmla="*/ 351418 h 606722"/>
              <a:gd name="connsiteX55" fmla="*/ 416962 w 493323"/>
              <a:gd name="connsiteY55" fmla="*/ 348663 h 606722"/>
              <a:gd name="connsiteX56" fmla="*/ 269490 w 493323"/>
              <a:gd name="connsiteY56" fmla="*/ 496021 h 606722"/>
              <a:gd name="connsiteX57" fmla="*/ 302954 w 493323"/>
              <a:gd name="connsiteY57" fmla="*/ 496021 h 606722"/>
              <a:gd name="connsiteX58" fmla="*/ 302954 w 493323"/>
              <a:gd name="connsiteY58" fmla="*/ 536015 h 606722"/>
              <a:gd name="connsiteX59" fmla="*/ 284531 w 493323"/>
              <a:gd name="connsiteY59" fmla="*/ 536015 h 606722"/>
              <a:gd name="connsiteX60" fmla="*/ 284531 w 493323"/>
              <a:gd name="connsiteY60" fmla="*/ 514418 h 606722"/>
              <a:gd name="connsiteX61" fmla="*/ 167497 w 493323"/>
              <a:gd name="connsiteY61" fmla="*/ 514418 h 606722"/>
              <a:gd name="connsiteX62" fmla="*/ 167497 w 493323"/>
              <a:gd name="connsiteY62" fmla="*/ 536015 h 606722"/>
              <a:gd name="connsiteX63" fmla="*/ 148985 w 493323"/>
              <a:gd name="connsiteY63" fmla="*/ 536015 h 606722"/>
              <a:gd name="connsiteX64" fmla="*/ 148985 w 493323"/>
              <a:gd name="connsiteY64" fmla="*/ 496021 h 606722"/>
              <a:gd name="connsiteX65" fmla="*/ 199714 w 493323"/>
              <a:gd name="connsiteY65" fmla="*/ 496021 h 606722"/>
              <a:gd name="connsiteX66" fmla="*/ 380739 w 493323"/>
              <a:gd name="connsiteY66" fmla="*/ 315246 h 606722"/>
              <a:gd name="connsiteX67" fmla="*/ 376289 w 493323"/>
              <a:gd name="connsiteY67" fmla="*/ 293026 h 606722"/>
              <a:gd name="connsiteX68" fmla="*/ 380027 w 493323"/>
              <a:gd name="connsiteY68" fmla="*/ 272407 h 606722"/>
              <a:gd name="connsiteX69" fmla="*/ 240654 w 493323"/>
              <a:gd name="connsiteY69" fmla="*/ 133226 h 606722"/>
              <a:gd name="connsiteX70" fmla="*/ 205410 w 493323"/>
              <a:gd name="connsiteY70" fmla="*/ 273029 h 606722"/>
              <a:gd name="connsiteX71" fmla="*/ 198824 w 493323"/>
              <a:gd name="connsiteY71" fmla="*/ 279517 h 606722"/>
              <a:gd name="connsiteX72" fmla="*/ 0 w 493323"/>
              <a:gd name="connsiteY72" fmla="*/ 80878 h 606722"/>
              <a:gd name="connsiteX73" fmla="*/ 6497 w 493323"/>
              <a:gd name="connsiteY73" fmla="*/ 74390 h 606722"/>
              <a:gd name="connsiteX74" fmla="*/ 161890 w 493323"/>
              <a:gd name="connsiteY74" fmla="*/ 4479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93323" h="606722">
                <a:moveTo>
                  <a:pt x="124294" y="569781"/>
                </a:moveTo>
                <a:lnTo>
                  <a:pt x="124294" y="588252"/>
                </a:lnTo>
                <a:lnTo>
                  <a:pt x="327608" y="588252"/>
                </a:lnTo>
                <a:lnTo>
                  <a:pt x="327608" y="569781"/>
                </a:lnTo>
                <a:close/>
                <a:moveTo>
                  <a:pt x="105778" y="551399"/>
                </a:moveTo>
                <a:lnTo>
                  <a:pt x="346124" y="551399"/>
                </a:lnTo>
                <a:lnTo>
                  <a:pt x="346124" y="606722"/>
                </a:lnTo>
                <a:lnTo>
                  <a:pt x="105778" y="606722"/>
                </a:lnTo>
                <a:close/>
                <a:moveTo>
                  <a:pt x="390707" y="331421"/>
                </a:moveTo>
                <a:lnTo>
                  <a:pt x="225880" y="496021"/>
                </a:lnTo>
                <a:lnTo>
                  <a:pt x="243324" y="496021"/>
                </a:lnTo>
                <a:lnTo>
                  <a:pt x="399785" y="339776"/>
                </a:lnTo>
                <a:cubicBezTo>
                  <a:pt x="396492" y="337287"/>
                  <a:pt x="393466" y="334443"/>
                  <a:pt x="390707" y="331421"/>
                </a:cubicBezTo>
                <a:close/>
                <a:moveTo>
                  <a:pt x="434779" y="283750"/>
                </a:moveTo>
                <a:cubicBezTo>
                  <a:pt x="429705" y="283750"/>
                  <a:pt x="425610" y="287841"/>
                  <a:pt x="425610" y="292998"/>
                </a:cubicBezTo>
                <a:cubicBezTo>
                  <a:pt x="425610" y="298066"/>
                  <a:pt x="429705" y="302156"/>
                  <a:pt x="434779" y="302156"/>
                </a:cubicBezTo>
                <a:cubicBezTo>
                  <a:pt x="439943" y="302156"/>
                  <a:pt x="444038" y="298066"/>
                  <a:pt x="444038" y="292998"/>
                </a:cubicBezTo>
                <a:cubicBezTo>
                  <a:pt x="444038" y="287841"/>
                  <a:pt x="439943" y="283750"/>
                  <a:pt x="434779" y="283750"/>
                </a:cubicBezTo>
                <a:close/>
                <a:moveTo>
                  <a:pt x="434779" y="265256"/>
                </a:moveTo>
                <a:cubicBezTo>
                  <a:pt x="450092" y="265256"/>
                  <a:pt x="462556" y="277704"/>
                  <a:pt x="462556" y="292998"/>
                </a:cubicBezTo>
                <a:cubicBezTo>
                  <a:pt x="462556" y="308202"/>
                  <a:pt x="450092" y="320650"/>
                  <a:pt x="434779" y="320650"/>
                </a:cubicBezTo>
                <a:cubicBezTo>
                  <a:pt x="419556" y="320650"/>
                  <a:pt x="407092" y="308202"/>
                  <a:pt x="407092" y="292998"/>
                </a:cubicBezTo>
                <a:cubicBezTo>
                  <a:pt x="407092" y="277704"/>
                  <a:pt x="419556" y="265256"/>
                  <a:pt x="434779" y="265256"/>
                </a:cubicBezTo>
                <a:close/>
                <a:moveTo>
                  <a:pt x="434761" y="253032"/>
                </a:moveTo>
                <a:cubicBezTo>
                  <a:pt x="412690" y="253032"/>
                  <a:pt x="394712" y="270985"/>
                  <a:pt x="394712" y="293026"/>
                </a:cubicBezTo>
                <a:cubicBezTo>
                  <a:pt x="394712" y="315068"/>
                  <a:pt x="412690" y="333021"/>
                  <a:pt x="434761" y="333021"/>
                </a:cubicBezTo>
                <a:cubicBezTo>
                  <a:pt x="456833" y="333021"/>
                  <a:pt x="474811" y="315068"/>
                  <a:pt x="474811" y="293026"/>
                </a:cubicBezTo>
                <a:cubicBezTo>
                  <a:pt x="474811" y="270985"/>
                  <a:pt x="456922" y="253032"/>
                  <a:pt x="434761" y="253032"/>
                </a:cubicBezTo>
                <a:close/>
                <a:moveTo>
                  <a:pt x="47506" y="167522"/>
                </a:moveTo>
                <a:lnTo>
                  <a:pt x="60504" y="180590"/>
                </a:lnTo>
                <a:cubicBezTo>
                  <a:pt x="50711" y="190369"/>
                  <a:pt x="50711" y="206372"/>
                  <a:pt x="60504" y="216240"/>
                </a:cubicBezTo>
                <a:cubicBezTo>
                  <a:pt x="70385" y="226108"/>
                  <a:pt x="86409" y="226108"/>
                  <a:pt x="96291" y="216240"/>
                </a:cubicBezTo>
                <a:lnTo>
                  <a:pt x="109377" y="229308"/>
                </a:lnTo>
                <a:cubicBezTo>
                  <a:pt x="100831" y="237843"/>
                  <a:pt x="89614" y="242110"/>
                  <a:pt x="78397" y="242110"/>
                </a:cubicBezTo>
                <a:cubicBezTo>
                  <a:pt x="67180" y="242110"/>
                  <a:pt x="55963" y="237843"/>
                  <a:pt x="47506" y="229308"/>
                </a:cubicBezTo>
                <a:cubicBezTo>
                  <a:pt x="30414" y="212239"/>
                  <a:pt x="30414" y="184502"/>
                  <a:pt x="47506" y="167522"/>
                </a:cubicBezTo>
                <a:close/>
                <a:moveTo>
                  <a:pt x="251957" y="100964"/>
                </a:moveTo>
                <a:lnTo>
                  <a:pt x="243235" y="109674"/>
                </a:lnTo>
                <a:lnTo>
                  <a:pt x="389639" y="255876"/>
                </a:lnTo>
                <a:cubicBezTo>
                  <a:pt x="392220" y="252765"/>
                  <a:pt x="395157" y="249832"/>
                  <a:pt x="398361" y="247255"/>
                </a:cubicBezTo>
                <a:close/>
                <a:moveTo>
                  <a:pt x="206656" y="26130"/>
                </a:moveTo>
                <a:lnTo>
                  <a:pt x="165717" y="67013"/>
                </a:lnTo>
                <a:lnTo>
                  <a:pt x="159754" y="64169"/>
                </a:lnTo>
                <a:cubicBezTo>
                  <a:pt x="115610" y="42572"/>
                  <a:pt x="63189" y="49504"/>
                  <a:pt x="26344" y="81144"/>
                </a:cubicBezTo>
                <a:lnTo>
                  <a:pt x="198646" y="253209"/>
                </a:lnTo>
                <a:cubicBezTo>
                  <a:pt x="230241" y="216414"/>
                  <a:pt x="237272" y="163977"/>
                  <a:pt x="215645" y="119983"/>
                </a:cubicBezTo>
                <a:lnTo>
                  <a:pt x="212708" y="114029"/>
                </a:lnTo>
                <a:lnTo>
                  <a:pt x="253737" y="73056"/>
                </a:lnTo>
                <a:close/>
                <a:moveTo>
                  <a:pt x="206656" y="0"/>
                </a:moveTo>
                <a:lnTo>
                  <a:pt x="279903" y="73056"/>
                </a:lnTo>
                <a:lnTo>
                  <a:pt x="264951" y="87988"/>
                </a:lnTo>
                <a:lnTo>
                  <a:pt x="415182" y="237923"/>
                </a:lnTo>
                <a:cubicBezTo>
                  <a:pt x="421323" y="235790"/>
                  <a:pt x="427909" y="234545"/>
                  <a:pt x="434761" y="234545"/>
                </a:cubicBezTo>
                <a:cubicBezTo>
                  <a:pt x="467068" y="234545"/>
                  <a:pt x="493323" y="260764"/>
                  <a:pt x="493323" y="293026"/>
                </a:cubicBezTo>
                <a:cubicBezTo>
                  <a:pt x="493323" y="325200"/>
                  <a:pt x="467068" y="351418"/>
                  <a:pt x="434761" y="351418"/>
                </a:cubicBezTo>
                <a:cubicBezTo>
                  <a:pt x="428621" y="351418"/>
                  <a:pt x="422569" y="350441"/>
                  <a:pt x="416962" y="348663"/>
                </a:cubicBezTo>
                <a:lnTo>
                  <a:pt x="269490" y="496021"/>
                </a:lnTo>
                <a:lnTo>
                  <a:pt x="302954" y="496021"/>
                </a:lnTo>
                <a:lnTo>
                  <a:pt x="302954" y="536015"/>
                </a:lnTo>
                <a:lnTo>
                  <a:pt x="284531" y="536015"/>
                </a:lnTo>
                <a:lnTo>
                  <a:pt x="284531" y="514418"/>
                </a:lnTo>
                <a:lnTo>
                  <a:pt x="167497" y="514418"/>
                </a:lnTo>
                <a:lnTo>
                  <a:pt x="167497" y="536015"/>
                </a:lnTo>
                <a:lnTo>
                  <a:pt x="148985" y="536015"/>
                </a:lnTo>
                <a:lnTo>
                  <a:pt x="148985" y="496021"/>
                </a:lnTo>
                <a:lnTo>
                  <a:pt x="199714" y="496021"/>
                </a:lnTo>
                <a:lnTo>
                  <a:pt x="380739" y="315246"/>
                </a:lnTo>
                <a:cubicBezTo>
                  <a:pt x="377891" y="308402"/>
                  <a:pt x="376289" y="300848"/>
                  <a:pt x="376289" y="293026"/>
                </a:cubicBezTo>
                <a:cubicBezTo>
                  <a:pt x="376289" y="285739"/>
                  <a:pt x="377624" y="278806"/>
                  <a:pt x="380027" y="272407"/>
                </a:cubicBezTo>
                <a:lnTo>
                  <a:pt x="240654" y="133226"/>
                </a:lnTo>
                <a:cubicBezTo>
                  <a:pt x="255428" y="182197"/>
                  <a:pt x="242434" y="236056"/>
                  <a:pt x="205410" y="273029"/>
                </a:cubicBezTo>
                <a:lnTo>
                  <a:pt x="198824" y="279517"/>
                </a:lnTo>
                <a:lnTo>
                  <a:pt x="0" y="80878"/>
                </a:lnTo>
                <a:lnTo>
                  <a:pt x="6497" y="74390"/>
                </a:lnTo>
                <a:cubicBezTo>
                  <a:pt x="47437" y="33506"/>
                  <a:pt x="109113" y="21952"/>
                  <a:pt x="161890" y="447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任意多边形: 形状 11"/>
          <p:cNvSpPr/>
          <p:nvPr/>
        </p:nvSpPr>
        <p:spPr>
          <a:xfrm>
            <a:off x="4331335" y="3580765"/>
            <a:ext cx="3529965" cy="2025650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V="1">
            <a:off x="4331335" y="1005205"/>
            <a:ext cx="3529965" cy="1210310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393842" y="2586294"/>
            <a:ext cx="11404315" cy="264687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rgbClr val="88BFE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CONTENTS</a:t>
            </a:r>
            <a:endParaRPr lang="zh-CN" altLang="en-US" sz="16600" dirty="0">
              <a:solidFill>
                <a:srgbClr val="88BFE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2703" y="672932"/>
            <a:ext cx="2182690" cy="11079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目录</a:t>
            </a:r>
            <a:endParaRPr lang="zh-CN" altLang="en-US" sz="6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51554" y="3753882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54765" y="2047878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54765" y="2897350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54765" y="3746823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4765" y="4596296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 flipV="1">
            <a:off x="847267" y="1836981"/>
            <a:ext cx="88678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51554" y="2128827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系统需求分析</a:t>
            </a:r>
            <a:endParaRPr lang="zh-CN" altLang="en-US" sz="2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51450" y="2896870"/>
            <a:ext cx="2039620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系统流程图</a:t>
            </a:r>
            <a:endParaRPr lang="zh-CN" altLang="en-US" sz="2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51450" y="3754120"/>
            <a:ext cx="2039620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数据流程图</a:t>
            </a:r>
            <a:endParaRPr lang="zh-CN" altLang="en-US" sz="2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49875" y="4596130"/>
            <a:ext cx="2631440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项目介绍与演示</a:t>
            </a:r>
            <a:endParaRPr lang="zh-CN" altLang="en-US" sz="2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54765" y="5296066"/>
            <a:ext cx="49022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05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49875" y="5295900"/>
            <a:ext cx="2631440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总结</a:t>
            </a:r>
            <a:endParaRPr lang="zh-CN" altLang="en-US" sz="2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4161693" y="3992034"/>
            <a:ext cx="3868614" cy="1556008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 flipV="1">
            <a:off x="4161693" y="1415874"/>
            <a:ext cx="3868614" cy="1262985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34993" y="3014508"/>
            <a:ext cx="532201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系统需求分析</a:t>
            </a:r>
            <a:endParaRPr lang="zh-CN" altLang="en-US" sz="4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57601" y="1975553"/>
            <a:ext cx="32767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</a:t>
            </a:r>
            <a:r>
              <a:rPr lang="zh-CN" altLang="en-US" sz="4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4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4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desk-lamp_329720"/>
          <p:cNvSpPr>
            <a:spLocks noChangeAspect="1"/>
          </p:cNvSpPr>
          <p:nvPr/>
        </p:nvSpPr>
        <p:spPr bwMode="auto">
          <a:xfrm>
            <a:off x="5810807" y="4228339"/>
            <a:ext cx="570384" cy="701497"/>
          </a:xfrm>
          <a:custGeom>
            <a:avLst/>
            <a:gdLst>
              <a:gd name="connsiteX0" fmla="*/ 124294 w 493323"/>
              <a:gd name="connsiteY0" fmla="*/ 569781 h 606722"/>
              <a:gd name="connsiteX1" fmla="*/ 124294 w 493323"/>
              <a:gd name="connsiteY1" fmla="*/ 588252 h 606722"/>
              <a:gd name="connsiteX2" fmla="*/ 327608 w 493323"/>
              <a:gd name="connsiteY2" fmla="*/ 588252 h 606722"/>
              <a:gd name="connsiteX3" fmla="*/ 327608 w 493323"/>
              <a:gd name="connsiteY3" fmla="*/ 569781 h 606722"/>
              <a:gd name="connsiteX4" fmla="*/ 105778 w 493323"/>
              <a:gd name="connsiteY4" fmla="*/ 551399 h 606722"/>
              <a:gd name="connsiteX5" fmla="*/ 346124 w 493323"/>
              <a:gd name="connsiteY5" fmla="*/ 551399 h 606722"/>
              <a:gd name="connsiteX6" fmla="*/ 346124 w 493323"/>
              <a:gd name="connsiteY6" fmla="*/ 606722 h 606722"/>
              <a:gd name="connsiteX7" fmla="*/ 105778 w 493323"/>
              <a:gd name="connsiteY7" fmla="*/ 606722 h 606722"/>
              <a:gd name="connsiteX8" fmla="*/ 390707 w 493323"/>
              <a:gd name="connsiteY8" fmla="*/ 331421 h 606722"/>
              <a:gd name="connsiteX9" fmla="*/ 225880 w 493323"/>
              <a:gd name="connsiteY9" fmla="*/ 496021 h 606722"/>
              <a:gd name="connsiteX10" fmla="*/ 243324 w 493323"/>
              <a:gd name="connsiteY10" fmla="*/ 496021 h 606722"/>
              <a:gd name="connsiteX11" fmla="*/ 399785 w 493323"/>
              <a:gd name="connsiteY11" fmla="*/ 339776 h 606722"/>
              <a:gd name="connsiteX12" fmla="*/ 390707 w 493323"/>
              <a:gd name="connsiteY12" fmla="*/ 331421 h 606722"/>
              <a:gd name="connsiteX13" fmla="*/ 434779 w 493323"/>
              <a:gd name="connsiteY13" fmla="*/ 283750 h 606722"/>
              <a:gd name="connsiteX14" fmla="*/ 425610 w 493323"/>
              <a:gd name="connsiteY14" fmla="*/ 292998 h 606722"/>
              <a:gd name="connsiteX15" fmla="*/ 434779 w 493323"/>
              <a:gd name="connsiteY15" fmla="*/ 302156 h 606722"/>
              <a:gd name="connsiteX16" fmla="*/ 444038 w 493323"/>
              <a:gd name="connsiteY16" fmla="*/ 292998 h 606722"/>
              <a:gd name="connsiteX17" fmla="*/ 434779 w 493323"/>
              <a:gd name="connsiteY17" fmla="*/ 283750 h 606722"/>
              <a:gd name="connsiteX18" fmla="*/ 434779 w 493323"/>
              <a:gd name="connsiteY18" fmla="*/ 265256 h 606722"/>
              <a:gd name="connsiteX19" fmla="*/ 462556 w 493323"/>
              <a:gd name="connsiteY19" fmla="*/ 292998 h 606722"/>
              <a:gd name="connsiteX20" fmla="*/ 434779 w 493323"/>
              <a:gd name="connsiteY20" fmla="*/ 320650 h 606722"/>
              <a:gd name="connsiteX21" fmla="*/ 407092 w 493323"/>
              <a:gd name="connsiteY21" fmla="*/ 292998 h 606722"/>
              <a:gd name="connsiteX22" fmla="*/ 434779 w 493323"/>
              <a:gd name="connsiteY22" fmla="*/ 265256 h 606722"/>
              <a:gd name="connsiteX23" fmla="*/ 434761 w 493323"/>
              <a:gd name="connsiteY23" fmla="*/ 253032 h 606722"/>
              <a:gd name="connsiteX24" fmla="*/ 394712 w 493323"/>
              <a:gd name="connsiteY24" fmla="*/ 293026 h 606722"/>
              <a:gd name="connsiteX25" fmla="*/ 434761 w 493323"/>
              <a:gd name="connsiteY25" fmla="*/ 333021 h 606722"/>
              <a:gd name="connsiteX26" fmla="*/ 474811 w 493323"/>
              <a:gd name="connsiteY26" fmla="*/ 293026 h 606722"/>
              <a:gd name="connsiteX27" fmla="*/ 434761 w 493323"/>
              <a:gd name="connsiteY27" fmla="*/ 253032 h 606722"/>
              <a:gd name="connsiteX28" fmla="*/ 47506 w 493323"/>
              <a:gd name="connsiteY28" fmla="*/ 167522 h 606722"/>
              <a:gd name="connsiteX29" fmla="*/ 60504 w 493323"/>
              <a:gd name="connsiteY29" fmla="*/ 180590 h 606722"/>
              <a:gd name="connsiteX30" fmla="*/ 60504 w 493323"/>
              <a:gd name="connsiteY30" fmla="*/ 216240 h 606722"/>
              <a:gd name="connsiteX31" fmla="*/ 96291 w 493323"/>
              <a:gd name="connsiteY31" fmla="*/ 216240 h 606722"/>
              <a:gd name="connsiteX32" fmla="*/ 109377 w 493323"/>
              <a:gd name="connsiteY32" fmla="*/ 229308 h 606722"/>
              <a:gd name="connsiteX33" fmla="*/ 78397 w 493323"/>
              <a:gd name="connsiteY33" fmla="*/ 242110 h 606722"/>
              <a:gd name="connsiteX34" fmla="*/ 47506 w 493323"/>
              <a:gd name="connsiteY34" fmla="*/ 229308 h 606722"/>
              <a:gd name="connsiteX35" fmla="*/ 47506 w 493323"/>
              <a:gd name="connsiteY35" fmla="*/ 167522 h 606722"/>
              <a:gd name="connsiteX36" fmla="*/ 251957 w 493323"/>
              <a:gd name="connsiteY36" fmla="*/ 100964 h 606722"/>
              <a:gd name="connsiteX37" fmla="*/ 243235 w 493323"/>
              <a:gd name="connsiteY37" fmla="*/ 109674 h 606722"/>
              <a:gd name="connsiteX38" fmla="*/ 389639 w 493323"/>
              <a:gd name="connsiteY38" fmla="*/ 255876 h 606722"/>
              <a:gd name="connsiteX39" fmla="*/ 398361 w 493323"/>
              <a:gd name="connsiteY39" fmla="*/ 247255 h 606722"/>
              <a:gd name="connsiteX40" fmla="*/ 206656 w 493323"/>
              <a:gd name="connsiteY40" fmla="*/ 26130 h 606722"/>
              <a:gd name="connsiteX41" fmla="*/ 165717 w 493323"/>
              <a:gd name="connsiteY41" fmla="*/ 67013 h 606722"/>
              <a:gd name="connsiteX42" fmla="*/ 159754 w 493323"/>
              <a:gd name="connsiteY42" fmla="*/ 64169 h 606722"/>
              <a:gd name="connsiteX43" fmla="*/ 26344 w 493323"/>
              <a:gd name="connsiteY43" fmla="*/ 81144 h 606722"/>
              <a:gd name="connsiteX44" fmla="*/ 198646 w 493323"/>
              <a:gd name="connsiteY44" fmla="*/ 253209 h 606722"/>
              <a:gd name="connsiteX45" fmla="*/ 215645 w 493323"/>
              <a:gd name="connsiteY45" fmla="*/ 119983 h 606722"/>
              <a:gd name="connsiteX46" fmla="*/ 212708 w 493323"/>
              <a:gd name="connsiteY46" fmla="*/ 114029 h 606722"/>
              <a:gd name="connsiteX47" fmla="*/ 253737 w 493323"/>
              <a:gd name="connsiteY47" fmla="*/ 73056 h 606722"/>
              <a:gd name="connsiteX48" fmla="*/ 206656 w 493323"/>
              <a:gd name="connsiteY48" fmla="*/ 0 h 606722"/>
              <a:gd name="connsiteX49" fmla="*/ 279903 w 493323"/>
              <a:gd name="connsiteY49" fmla="*/ 73056 h 606722"/>
              <a:gd name="connsiteX50" fmla="*/ 264951 w 493323"/>
              <a:gd name="connsiteY50" fmla="*/ 87988 h 606722"/>
              <a:gd name="connsiteX51" fmla="*/ 415182 w 493323"/>
              <a:gd name="connsiteY51" fmla="*/ 237923 h 606722"/>
              <a:gd name="connsiteX52" fmla="*/ 434761 w 493323"/>
              <a:gd name="connsiteY52" fmla="*/ 234545 h 606722"/>
              <a:gd name="connsiteX53" fmla="*/ 493323 w 493323"/>
              <a:gd name="connsiteY53" fmla="*/ 293026 h 606722"/>
              <a:gd name="connsiteX54" fmla="*/ 434761 w 493323"/>
              <a:gd name="connsiteY54" fmla="*/ 351418 h 606722"/>
              <a:gd name="connsiteX55" fmla="*/ 416962 w 493323"/>
              <a:gd name="connsiteY55" fmla="*/ 348663 h 606722"/>
              <a:gd name="connsiteX56" fmla="*/ 269490 w 493323"/>
              <a:gd name="connsiteY56" fmla="*/ 496021 h 606722"/>
              <a:gd name="connsiteX57" fmla="*/ 302954 w 493323"/>
              <a:gd name="connsiteY57" fmla="*/ 496021 h 606722"/>
              <a:gd name="connsiteX58" fmla="*/ 302954 w 493323"/>
              <a:gd name="connsiteY58" fmla="*/ 536015 h 606722"/>
              <a:gd name="connsiteX59" fmla="*/ 284531 w 493323"/>
              <a:gd name="connsiteY59" fmla="*/ 536015 h 606722"/>
              <a:gd name="connsiteX60" fmla="*/ 284531 w 493323"/>
              <a:gd name="connsiteY60" fmla="*/ 514418 h 606722"/>
              <a:gd name="connsiteX61" fmla="*/ 167497 w 493323"/>
              <a:gd name="connsiteY61" fmla="*/ 514418 h 606722"/>
              <a:gd name="connsiteX62" fmla="*/ 167497 w 493323"/>
              <a:gd name="connsiteY62" fmla="*/ 536015 h 606722"/>
              <a:gd name="connsiteX63" fmla="*/ 148985 w 493323"/>
              <a:gd name="connsiteY63" fmla="*/ 536015 h 606722"/>
              <a:gd name="connsiteX64" fmla="*/ 148985 w 493323"/>
              <a:gd name="connsiteY64" fmla="*/ 496021 h 606722"/>
              <a:gd name="connsiteX65" fmla="*/ 199714 w 493323"/>
              <a:gd name="connsiteY65" fmla="*/ 496021 h 606722"/>
              <a:gd name="connsiteX66" fmla="*/ 380739 w 493323"/>
              <a:gd name="connsiteY66" fmla="*/ 315246 h 606722"/>
              <a:gd name="connsiteX67" fmla="*/ 376289 w 493323"/>
              <a:gd name="connsiteY67" fmla="*/ 293026 h 606722"/>
              <a:gd name="connsiteX68" fmla="*/ 380027 w 493323"/>
              <a:gd name="connsiteY68" fmla="*/ 272407 h 606722"/>
              <a:gd name="connsiteX69" fmla="*/ 240654 w 493323"/>
              <a:gd name="connsiteY69" fmla="*/ 133226 h 606722"/>
              <a:gd name="connsiteX70" fmla="*/ 205410 w 493323"/>
              <a:gd name="connsiteY70" fmla="*/ 273029 h 606722"/>
              <a:gd name="connsiteX71" fmla="*/ 198824 w 493323"/>
              <a:gd name="connsiteY71" fmla="*/ 279517 h 606722"/>
              <a:gd name="connsiteX72" fmla="*/ 0 w 493323"/>
              <a:gd name="connsiteY72" fmla="*/ 80878 h 606722"/>
              <a:gd name="connsiteX73" fmla="*/ 6497 w 493323"/>
              <a:gd name="connsiteY73" fmla="*/ 74390 h 606722"/>
              <a:gd name="connsiteX74" fmla="*/ 161890 w 493323"/>
              <a:gd name="connsiteY74" fmla="*/ 4479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93323" h="606722">
                <a:moveTo>
                  <a:pt x="124294" y="569781"/>
                </a:moveTo>
                <a:lnTo>
                  <a:pt x="124294" y="588252"/>
                </a:lnTo>
                <a:lnTo>
                  <a:pt x="327608" y="588252"/>
                </a:lnTo>
                <a:lnTo>
                  <a:pt x="327608" y="569781"/>
                </a:lnTo>
                <a:close/>
                <a:moveTo>
                  <a:pt x="105778" y="551399"/>
                </a:moveTo>
                <a:lnTo>
                  <a:pt x="346124" y="551399"/>
                </a:lnTo>
                <a:lnTo>
                  <a:pt x="346124" y="606722"/>
                </a:lnTo>
                <a:lnTo>
                  <a:pt x="105778" y="606722"/>
                </a:lnTo>
                <a:close/>
                <a:moveTo>
                  <a:pt x="390707" y="331421"/>
                </a:moveTo>
                <a:lnTo>
                  <a:pt x="225880" y="496021"/>
                </a:lnTo>
                <a:lnTo>
                  <a:pt x="243324" y="496021"/>
                </a:lnTo>
                <a:lnTo>
                  <a:pt x="399785" y="339776"/>
                </a:lnTo>
                <a:cubicBezTo>
                  <a:pt x="396492" y="337287"/>
                  <a:pt x="393466" y="334443"/>
                  <a:pt x="390707" y="331421"/>
                </a:cubicBezTo>
                <a:close/>
                <a:moveTo>
                  <a:pt x="434779" y="283750"/>
                </a:moveTo>
                <a:cubicBezTo>
                  <a:pt x="429705" y="283750"/>
                  <a:pt x="425610" y="287841"/>
                  <a:pt x="425610" y="292998"/>
                </a:cubicBezTo>
                <a:cubicBezTo>
                  <a:pt x="425610" y="298066"/>
                  <a:pt x="429705" y="302156"/>
                  <a:pt x="434779" y="302156"/>
                </a:cubicBezTo>
                <a:cubicBezTo>
                  <a:pt x="439943" y="302156"/>
                  <a:pt x="444038" y="298066"/>
                  <a:pt x="444038" y="292998"/>
                </a:cubicBezTo>
                <a:cubicBezTo>
                  <a:pt x="444038" y="287841"/>
                  <a:pt x="439943" y="283750"/>
                  <a:pt x="434779" y="283750"/>
                </a:cubicBezTo>
                <a:close/>
                <a:moveTo>
                  <a:pt x="434779" y="265256"/>
                </a:moveTo>
                <a:cubicBezTo>
                  <a:pt x="450092" y="265256"/>
                  <a:pt x="462556" y="277704"/>
                  <a:pt x="462556" y="292998"/>
                </a:cubicBezTo>
                <a:cubicBezTo>
                  <a:pt x="462556" y="308202"/>
                  <a:pt x="450092" y="320650"/>
                  <a:pt x="434779" y="320650"/>
                </a:cubicBezTo>
                <a:cubicBezTo>
                  <a:pt x="419556" y="320650"/>
                  <a:pt x="407092" y="308202"/>
                  <a:pt x="407092" y="292998"/>
                </a:cubicBezTo>
                <a:cubicBezTo>
                  <a:pt x="407092" y="277704"/>
                  <a:pt x="419556" y="265256"/>
                  <a:pt x="434779" y="265256"/>
                </a:cubicBezTo>
                <a:close/>
                <a:moveTo>
                  <a:pt x="434761" y="253032"/>
                </a:moveTo>
                <a:cubicBezTo>
                  <a:pt x="412690" y="253032"/>
                  <a:pt x="394712" y="270985"/>
                  <a:pt x="394712" y="293026"/>
                </a:cubicBezTo>
                <a:cubicBezTo>
                  <a:pt x="394712" y="315068"/>
                  <a:pt x="412690" y="333021"/>
                  <a:pt x="434761" y="333021"/>
                </a:cubicBezTo>
                <a:cubicBezTo>
                  <a:pt x="456833" y="333021"/>
                  <a:pt x="474811" y="315068"/>
                  <a:pt x="474811" y="293026"/>
                </a:cubicBezTo>
                <a:cubicBezTo>
                  <a:pt x="474811" y="270985"/>
                  <a:pt x="456922" y="253032"/>
                  <a:pt x="434761" y="253032"/>
                </a:cubicBezTo>
                <a:close/>
                <a:moveTo>
                  <a:pt x="47506" y="167522"/>
                </a:moveTo>
                <a:lnTo>
                  <a:pt x="60504" y="180590"/>
                </a:lnTo>
                <a:cubicBezTo>
                  <a:pt x="50711" y="190369"/>
                  <a:pt x="50711" y="206372"/>
                  <a:pt x="60504" y="216240"/>
                </a:cubicBezTo>
                <a:cubicBezTo>
                  <a:pt x="70385" y="226108"/>
                  <a:pt x="86409" y="226108"/>
                  <a:pt x="96291" y="216240"/>
                </a:cubicBezTo>
                <a:lnTo>
                  <a:pt x="109377" y="229308"/>
                </a:lnTo>
                <a:cubicBezTo>
                  <a:pt x="100831" y="237843"/>
                  <a:pt x="89614" y="242110"/>
                  <a:pt x="78397" y="242110"/>
                </a:cubicBezTo>
                <a:cubicBezTo>
                  <a:pt x="67180" y="242110"/>
                  <a:pt x="55963" y="237843"/>
                  <a:pt x="47506" y="229308"/>
                </a:cubicBezTo>
                <a:cubicBezTo>
                  <a:pt x="30414" y="212239"/>
                  <a:pt x="30414" y="184502"/>
                  <a:pt x="47506" y="167522"/>
                </a:cubicBezTo>
                <a:close/>
                <a:moveTo>
                  <a:pt x="251957" y="100964"/>
                </a:moveTo>
                <a:lnTo>
                  <a:pt x="243235" y="109674"/>
                </a:lnTo>
                <a:lnTo>
                  <a:pt x="389639" y="255876"/>
                </a:lnTo>
                <a:cubicBezTo>
                  <a:pt x="392220" y="252765"/>
                  <a:pt x="395157" y="249832"/>
                  <a:pt x="398361" y="247255"/>
                </a:cubicBezTo>
                <a:close/>
                <a:moveTo>
                  <a:pt x="206656" y="26130"/>
                </a:moveTo>
                <a:lnTo>
                  <a:pt x="165717" y="67013"/>
                </a:lnTo>
                <a:lnTo>
                  <a:pt x="159754" y="64169"/>
                </a:lnTo>
                <a:cubicBezTo>
                  <a:pt x="115610" y="42572"/>
                  <a:pt x="63189" y="49504"/>
                  <a:pt x="26344" y="81144"/>
                </a:cubicBezTo>
                <a:lnTo>
                  <a:pt x="198646" y="253209"/>
                </a:lnTo>
                <a:cubicBezTo>
                  <a:pt x="230241" y="216414"/>
                  <a:pt x="237272" y="163977"/>
                  <a:pt x="215645" y="119983"/>
                </a:cubicBezTo>
                <a:lnTo>
                  <a:pt x="212708" y="114029"/>
                </a:lnTo>
                <a:lnTo>
                  <a:pt x="253737" y="73056"/>
                </a:lnTo>
                <a:close/>
                <a:moveTo>
                  <a:pt x="206656" y="0"/>
                </a:moveTo>
                <a:lnTo>
                  <a:pt x="279903" y="73056"/>
                </a:lnTo>
                <a:lnTo>
                  <a:pt x="264951" y="87988"/>
                </a:lnTo>
                <a:lnTo>
                  <a:pt x="415182" y="237923"/>
                </a:lnTo>
                <a:cubicBezTo>
                  <a:pt x="421323" y="235790"/>
                  <a:pt x="427909" y="234545"/>
                  <a:pt x="434761" y="234545"/>
                </a:cubicBezTo>
                <a:cubicBezTo>
                  <a:pt x="467068" y="234545"/>
                  <a:pt x="493323" y="260764"/>
                  <a:pt x="493323" y="293026"/>
                </a:cubicBezTo>
                <a:cubicBezTo>
                  <a:pt x="493323" y="325200"/>
                  <a:pt x="467068" y="351418"/>
                  <a:pt x="434761" y="351418"/>
                </a:cubicBezTo>
                <a:cubicBezTo>
                  <a:pt x="428621" y="351418"/>
                  <a:pt x="422569" y="350441"/>
                  <a:pt x="416962" y="348663"/>
                </a:cubicBezTo>
                <a:lnTo>
                  <a:pt x="269490" y="496021"/>
                </a:lnTo>
                <a:lnTo>
                  <a:pt x="302954" y="496021"/>
                </a:lnTo>
                <a:lnTo>
                  <a:pt x="302954" y="536015"/>
                </a:lnTo>
                <a:lnTo>
                  <a:pt x="284531" y="536015"/>
                </a:lnTo>
                <a:lnTo>
                  <a:pt x="284531" y="514418"/>
                </a:lnTo>
                <a:lnTo>
                  <a:pt x="167497" y="514418"/>
                </a:lnTo>
                <a:lnTo>
                  <a:pt x="167497" y="536015"/>
                </a:lnTo>
                <a:lnTo>
                  <a:pt x="148985" y="536015"/>
                </a:lnTo>
                <a:lnTo>
                  <a:pt x="148985" y="496021"/>
                </a:lnTo>
                <a:lnTo>
                  <a:pt x="199714" y="496021"/>
                </a:lnTo>
                <a:lnTo>
                  <a:pt x="380739" y="315246"/>
                </a:lnTo>
                <a:cubicBezTo>
                  <a:pt x="377891" y="308402"/>
                  <a:pt x="376289" y="300848"/>
                  <a:pt x="376289" y="293026"/>
                </a:cubicBezTo>
                <a:cubicBezTo>
                  <a:pt x="376289" y="285739"/>
                  <a:pt x="377624" y="278806"/>
                  <a:pt x="380027" y="272407"/>
                </a:cubicBezTo>
                <a:lnTo>
                  <a:pt x="240654" y="133226"/>
                </a:lnTo>
                <a:cubicBezTo>
                  <a:pt x="255428" y="182197"/>
                  <a:pt x="242434" y="236056"/>
                  <a:pt x="205410" y="273029"/>
                </a:cubicBezTo>
                <a:lnTo>
                  <a:pt x="198824" y="279517"/>
                </a:lnTo>
                <a:lnTo>
                  <a:pt x="0" y="80878"/>
                </a:lnTo>
                <a:lnTo>
                  <a:pt x="6497" y="74390"/>
                </a:lnTo>
                <a:cubicBezTo>
                  <a:pt x="47437" y="33506"/>
                  <a:pt x="109113" y="21952"/>
                  <a:pt x="161890" y="447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任意多边形: 形状 11"/>
          <p:cNvSpPr/>
          <p:nvPr/>
        </p:nvSpPr>
        <p:spPr>
          <a:xfrm>
            <a:off x="4331172" y="3992034"/>
            <a:ext cx="3529657" cy="1407518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V="1">
            <a:off x="4331172" y="1601147"/>
            <a:ext cx="3529657" cy="1077712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635" y="0"/>
            <a:ext cx="12191365" cy="6858635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5730" y="1403985"/>
            <a:ext cx="9399905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小区物业管理系统是面向小区的各项事务，对小区事务进行管理，包括基本管理、物业管理、费用管理与系统管理等业务处理工作，是利用计算机进行集中管理而开发的系统。本系统采</a:t>
            </a:r>
            <a:r>
              <a:rPr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</a:t>
            </a:r>
            <a:r>
              <a:rPr lang="en-US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</a:t>
            </a:r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clipse</a:t>
            </a:r>
            <a:r>
              <a:rPr lang="zh-CN" altLang="en-US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开发工具进行编码</a:t>
            </a:r>
            <a:r>
              <a:rPr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，使用Java EE进行开发，采取B/S架构。数据库设计原则上符合第三范式，且规范，易于维护。程序需使用MVC模式，采用三层架构，保证系统的可维护性和可扩展性</a:t>
            </a:r>
            <a:r>
              <a:rPr lang="zh-CN" altLang="en-US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MySQL</a:t>
            </a:r>
            <a:r>
              <a:rPr lang="zh-CN" altLang="en-US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数据库进行开发的小区物业管理系统，力求与具体实际情况相结合，具有查询、管理等功能，旨在达到使小区的管理和运营趋于计算机化，使之更加方便、快捷以提高工作效率</a:t>
            </a:r>
            <a:endParaRPr lang="en-US" altLang="zh-CN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28745" y="374650"/>
            <a:ext cx="3798570" cy="921321"/>
            <a:chOff x="900174" y="1023689"/>
            <a:chExt cx="3620222" cy="748530"/>
          </a:xfrm>
        </p:grpSpPr>
        <p:sp>
          <p:nvSpPr>
            <p:cNvPr id="3" name="文本框 2"/>
            <p:cNvSpPr txBox="1"/>
            <p:nvPr/>
          </p:nvSpPr>
          <p:spPr>
            <a:xfrm>
              <a:off x="1905423" y="1097928"/>
              <a:ext cx="2614973" cy="674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系统需求分析</a:t>
              </a:r>
              <a:endParaRPr lang="zh-CN" altLang="en-US" sz="3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endParaRPr>
            </a:p>
          </p:txBody>
        </p:sp>
        <p:sp>
          <p:nvSpPr>
            <p:cNvPr id="7" name="desk-lamp_329720"/>
            <p:cNvSpPr>
              <a:spLocks noChangeAspect="1"/>
            </p:cNvSpPr>
            <p:nvPr/>
          </p:nvSpPr>
          <p:spPr bwMode="auto">
            <a:xfrm>
              <a:off x="900174" y="1023689"/>
              <a:ext cx="607410" cy="747034"/>
            </a:xfrm>
            <a:custGeom>
              <a:avLst/>
              <a:gdLst>
                <a:gd name="connsiteX0" fmla="*/ 124294 w 493323"/>
                <a:gd name="connsiteY0" fmla="*/ 569781 h 606722"/>
                <a:gd name="connsiteX1" fmla="*/ 124294 w 493323"/>
                <a:gd name="connsiteY1" fmla="*/ 588252 h 606722"/>
                <a:gd name="connsiteX2" fmla="*/ 327608 w 493323"/>
                <a:gd name="connsiteY2" fmla="*/ 588252 h 606722"/>
                <a:gd name="connsiteX3" fmla="*/ 327608 w 493323"/>
                <a:gd name="connsiteY3" fmla="*/ 569781 h 606722"/>
                <a:gd name="connsiteX4" fmla="*/ 105778 w 493323"/>
                <a:gd name="connsiteY4" fmla="*/ 551399 h 606722"/>
                <a:gd name="connsiteX5" fmla="*/ 346124 w 493323"/>
                <a:gd name="connsiteY5" fmla="*/ 551399 h 606722"/>
                <a:gd name="connsiteX6" fmla="*/ 346124 w 493323"/>
                <a:gd name="connsiteY6" fmla="*/ 606722 h 606722"/>
                <a:gd name="connsiteX7" fmla="*/ 105778 w 493323"/>
                <a:gd name="connsiteY7" fmla="*/ 606722 h 606722"/>
                <a:gd name="connsiteX8" fmla="*/ 390707 w 493323"/>
                <a:gd name="connsiteY8" fmla="*/ 331421 h 606722"/>
                <a:gd name="connsiteX9" fmla="*/ 225880 w 493323"/>
                <a:gd name="connsiteY9" fmla="*/ 496021 h 606722"/>
                <a:gd name="connsiteX10" fmla="*/ 243324 w 493323"/>
                <a:gd name="connsiteY10" fmla="*/ 496021 h 606722"/>
                <a:gd name="connsiteX11" fmla="*/ 399785 w 493323"/>
                <a:gd name="connsiteY11" fmla="*/ 339776 h 606722"/>
                <a:gd name="connsiteX12" fmla="*/ 390707 w 493323"/>
                <a:gd name="connsiteY12" fmla="*/ 331421 h 606722"/>
                <a:gd name="connsiteX13" fmla="*/ 434779 w 493323"/>
                <a:gd name="connsiteY13" fmla="*/ 283750 h 606722"/>
                <a:gd name="connsiteX14" fmla="*/ 425610 w 493323"/>
                <a:gd name="connsiteY14" fmla="*/ 292998 h 606722"/>
                <a:gd name="connsiteX15" fmla="*/ 434779 w 493323"/>
                <a:gd name="connsiteY15" fmla="*/ 302156 h 606722"/>
                <a:gd name="connsiteX16" fmla="*/ 444038 w 493323"/>
                <a:gd name="connsiteY16" fmla="*/ 292998 h 606722"/>
                <a:gd name="connsiteX17" fmla="*/ 434779 w 493323"/>
                <a:gd name="connsiteY17" fmla="*/ 283750 h 606722"/>
                <a:gd name="connsiteX18" fmla="*/ 434779 w 493323"/>
                <a:gd name="connsiteY18" fmla="*/ 265256 h 606722"/>
                <a:gd name="connsiteX19" fmla="*/ 462556 w 493323"/>
                <a:gd name="connsiteY19" fmla="*/ 292998 h 606722"/>
                <a:gd name="connsiteX20" fmla="*/ 434779 w 493323"/>
                <a:gd name="connsiteY20" fmla="*/ 320650 h 606722"/>
                <a:gd name="connsiteX21" fmla="*/ 407092 w 493323"/>
                <a:gd name="connsiteY21" fmla="*/ 292998 h 606722"/>
                <a:gd name="connsiteX22" fmla="*/ 434779 w 493323"/>
                <a:gd name="connsiteY22" fmla="*/ 265256 h 606722"/>
                <a:gd name="connsiteX23" fmla="*/ 434761 w 493323"/>
                <a:gd name="connsiteY23" fmla="*/ 253032 h 606722"/>
                <a:gd name="connsiteX24" fmla="*/ 394712 w 493323"/>
                <a:gd name="connsiteY24" fmla="*/ 293026 h 606722"/>
                <a:gd name="connsiteX25" fmla="*/ 434761 w 493323"/>
                <a:gd name="connsiteY25" fmla="*/ 333021 h 606722"/>
                <a:gd name="connsiteX26" fmla="*/ 474811 w 493323"/>
                <a:gd name="connsiteY26" fmla="*/ 293026 h 606722"/>
                <a:gd name="connsiteX27" fmla="*/ 434761 w 493323"/>
                <a:gd name="connsiteY27" fmla="*/ 253032 h 606722"/>
                <a:gd name="connsiteX28" fmla="*/ 47506 w 493323"/>
                <a:gd name="connsiteY28" fmla="*/ 167522 h 606722"/>
                <a:gd name="connsiteX29" fmla="*/ 60504 w 493323"/>
                <a:gd name="connsiteY29" fmla="*/ 180590 h 606722"/>
                <a:gd name="connsiteX30" fmla="*/ 60504 w 493323"/>
                <a:gd name="connsiteY30" fmla="*/ 216240 h 606722"/>
                <a:gd name="connsiteX31" fmla="*/ 96291 w 493323"/>
                <a:gd name="connsiteY31" fmla="*/ 216240 h 606722"/>
                <a:gd name="connsiteX32" fmla="*/ 109377 w 493323"/>
                <a:gd name="connsiteY32" fmla="*/ 229308 h 606722"/>
                <a:gd name="connsiteX33" fmla="*/ 78397 w 493323"/>
                <a:gd name="connsiteY33" fmla="*/ 242110 h 606722"/>
                <a:gd name="connsiteX34" fmla="*/ 47506 w 493323"/>
                <a:gd name="connsiteY34" fmla="*/ 229308 h 606722"/>
                <a:gd name="connsiteX35" fmla="*/ 47506 w 493323"/>
                <a:gd name="connsiteY35" fmla="*/ 167522 h 606722"/>
                <a:gd name="connsiteX36" fmla="*/ 251957 w 493323"/>
                <a:gd name="connsiteY36" fmla="*/ 100964 h 606722"/>
                <a:gd name="connsiteX37" fmla="*/ 243235 w 493323"/>
                <a:gd name="connsiteY37" fmla="*/ 109674 h 606722"/>
                <a:gd name="connsiteX38" fmla="*/ 389639 w 493323"/>
                <a:gd name="connsiteY38" fmla="*/ 255876 h 606722"/>
                <a:gd name="connsiteX39" fmla="*/ 398361 w 493323"/>
                <a:gd name="connsiteY39" fmla="*/ 247255 h 606722"/>
                <a:gd name="connsiteX40" fmla="*/ 206656 w 493323"/>
                <a:gd name="connsiteY40" fmla="*/ 26130 h 606722"/>
                <a:gd name="connsiteX41" fmla="*/ 165717 w 493323"/>
                <a:gd name="connsiteY41" fmla="*/ 67013 h 606722"/>
                <a:gd name="connsiteX42" fmla="*/ 159754 w 493323"/>
                <a:gd name="connsiteY42" fmla="*/ 64169 h 606722"/>
                <a:gd name="connsiteX43" fmla="*/ 26344 w 493323"/>
                <a:gd name="connsiteY43" fmla="*/ 81144 h 606722"/>
                <a:gd name="connsiteX44" fmla="*/ 198646 w 493323"/>
                <a:gd name="connsiteY44" fmla="*/ 253209 h 606722"/>
                <a:gd name="connsiteX45" fmla="*/ 215645 w 493323"/>
                <a:gd name="connsiteY45" fmla="*/ 119983 h 606722"/>
                <a:gd name="connsiteX46" fmla="*/ 212708 w 493323"/>
                <a:gd name="connsiteY46" fmla="*/ 114029 h 606722"/>
                <a:gd name="connsiteX47" fmla="*/ 253737 w 493323"/>
                <a:gd name="connsiteY47" fmla="*/ 73056 h 606722"/>
                <a:gd name="connsiteX48" fmla="*/ 206656 w 493323"/>
                <a:gd name="connsiteY48" fmla="*/ 0 h 606722"/>
                <a:gd name="connsiteX49" fmla="*/ 279903 w 493323"/>
                <a:gd name="connsiteY49" fmla="*/ 73056 h 606722"/>
                <a:gd name="connsiteX50" fmla="*/ 264951 w 493323"/>
                <a:gd name="connsiteY50" fmla="*/ 87988 h 606722"/>
                <a:gd name="connsiteX51" fmla="*/ 415182 w 493323"/>
                <a:gd name="connsiteY51" fmla="*/ 237923 h 606722"/>
                <a:gd name="connsiteX52" fmla="*/ 434761 w 493323"/>
                <a:gd name="connsiteY52" fmla="*/ 234545 h 606722"/>
                <a:gd name="connsiteX53" fmla="*/ 493323 w 493323"/>
                <a:gd name="connsiteY53" fmla="*/ 293026 h 606722"/>
                <a:gd name="connsiteX54" fmla="*/ 434761 w 493323"/>
                <a:gd name="connsiteY54" fmla="*/ 351418 h 606722"/>
                <a:gd name="connsiteX55" fmla="*/ 416962 w 493323"/>
                <a:gd name="connsiteY55" fmla="*/ 348663 h 606722"/>
                <a:gd name="connsiteX56" fmla="*/ 269490 w 493323"/>
                <a:gd name="connsiteY56" fmla="*/ 496021 h 606722"/>
                <a:gd name="connsiteX57" fmla="*/ 302954 w 493323"/>
                <a:gd name="connsiteY57" fmla="*/ 496021 h 606722"/>
                <a:gd name="connsiteX58" fmla="*/ 302954 w 493323"/>
                <a:gd name="connsiteY58" fmla="*/ 536015 h 606722"/>
                <a:gd name="connsiteX59" fmla="*/ 284531 w 493323"/>
                <a:gd name="connsiteY59" fmla="*/ 536015 h 606722"/>
                <a:gd name="connsiteX60" fmla="*/ 284531 w 493323"/>
                <a:gd name="connsiteY60" fmla="*/ 514418 h 606722"/>
                <a:gd name="connsiteX61" fmla="*/ 167497 w 493323"/>
                <a:gd name="connsiteY61" fmla="*/ 514418 h 606722"/>
                <a:gd name="connsiteX62" fmla="*/ 167497 w 493323"/>
                <a:gd name="connsiteY62" fmla="*/ 536015 h 606722"/>
                <a:gd name="connsiteX63" fmla="*/ 148985 w 493323"/>
                <a:gd name="connsiteY63" fmla="*/ 536015 h 606722"/>
                <a:gd name="connsiteX64" fmla="*/ 148985 w 493323"/>
                <a:gd name="connsiteY64" fmla="*/ 496021 h 606722"/>
                <a:gd name="connsiteX65" fmla="*/ 199714 w 493323"/>
                <a:gd name="connsiteY65" fmla="*/ 496021 h 606722"/>
                <a:gd name="connsiteX66" fmla="*/ 380739 w 493323"/>
                <a:gd name="connsiteY66" fmla="*/ 315246 h 606722"/>
                <a:gd name="connsiteX67" fmla="*/ 376289 w 493323"/>
                <a:gd name="connsiteY67" fmla="*/ 293026 h 606722"/>
                <a:gd name="connsiteX68" fmla="*/ 380027 w 493323"/>
                <a:gd name="connsiteY68" fmla="*/ 272407 h 606722"/>
                <a:gd name="connsiteX69" fmla="*/ 240654 w 493323"/>
                <a:gd name="connsiteY69" fmla="*/ 133226 h 606722"/>
                <a:gd name="connsiteX70" fmla="*/ 205410 w 493323"/>
                <a:gd name="connsiteY70" fmla="*/ 273029 h 606722"/>
                <a:gd name="connsiteX71" fmla="*/ 198824 w 493323"/>
                <a:gd name="connsiteY71" fmla="*/ 279517 h 606722"/>
                <a:gd name="connsiteX72" fmla="*/ 0 w 493323"/>
                <a:gd name="connsiteY72" fmla="*/ 80878 h 606722"/>
                <a:gd name="connsiteX73" fmla="*/ 6497 w 493323"/>
                <a:gd name="connsiteY73" fmla="*/ 74390 h 606722"/>
                <a:gd name="connsiteX74" fmla="*/ 161890 w 493323"/>
                <a:gd name="connsiteY74" fmla="*/ 4479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93323" h="606722">
                  <a:moveTo>
                    <a:pt x="124294" y="569781"/>
                  </a:moveTo>
                  <a:lnTo>
                    <a:pt x="124294" y="588252"/>
                  </a:lnTo>
                  <a:lnTo>
                    <a:pt x="327608" y="588252"/>
                  </a:lnTo>
                  <a:lnTo>
                    <a:pt x="327608" y="569781"/>
                  </a:lnTo>
                  <a:close/>
                  <a:moveTo>
                    <a:pt x="105778" y="551399"/>
                  </a:moveTo>
                  <a:lnTo>
                    <a:pt x="346124" y="551399"/>
                  </a:lnTo>
                  <a:lnTo>
                    <a:pt x="346124" y="606722"/>
                  </a:lnTo>
                  <a:lnTo>
                    <a:pt x="105778" y="606722"/>
                  </a:lnTo>
                  <a:close/>
                  <a:moveTo>
                    <a:pt x="390707" y="331421"/>
                  </a:moveTo>
                  <a:lnTo>
                    <a:pt x="225880" y="496021"/>
                  </a:lnTo>
                  <a:lnTo>
                    <a:pt x="243324" y="496021"/>
                  </a:lnTo>
                  <a:lnTo>
                    <a:pt x="399785" y="339776"/>
                  </a:lnTo>
                  <a:cubicBezTo>
                    <a:pt x="396492" y="337287"/>
                    <a:pt x="393466" y="334443"/>
                    <a:pt x="390707" y="331421"/>
                  </a:cubicBezTo>
                  <a:close/>
                  <a:moveTo>
                    <a:pt x="434779" y="283750"/>
                  </a:moveTo>
                  <a:cubicBezTo>
                    <a:pt x="429705" y="283750"/>
                    <a:pt x="425610" y="287841"/>
                    <a:pt x="425610" y="292998"/>
                  </a:cubicBezTo>
                  <a:cubicBezTo>
                    <a:pt x="425610" y="298066"/>
                    <a:pt x="429705" y="302156"/>
                    <a:pt x="434779" y="302156"/>
                  </a:cubicBezTo>
                  <a:cubicBezTo>
                    <a:pt x="439943" y="302156"/>
                    <a:pt x="444038" y="298066"/>
                    <a:pt x="444038" y="292998"/>
                  </a:cubicBezTo>
                  <a:cubicBezTo>
                    <a:pt x="444038" y="287841"/>
                    <a:pt x="439943" y="283750"/>
                    <a:pt x="434779" y="283750"/>
                  </a:cubicBezTo>
                  <a:close/>
                  <a:moveTo>
                    <a:pt x="434779" y="265256"/>
                  </a:moveTo>
                  <a:cubicBezTo>
                    <a:pt x="450092" y="265256"/>
                    <a:pt x="462556" y="277704"/>
                    <a:pt x="462556" y="292998"/>
                  </a:cubicBezTo>
                  <a:cubicBezTo>
                    <a:pt x="462556" y="308202"/>
                    <a:pt x="450092" y="320650"/>
                    <a:pt x="434779" y="320650"/>
                  </a:cubicBezTo>
                  <a:cubicBezTo>
                    <a:pt x="419556" y="320650"/>
                    <a:pt x="407092" y="308202"/>
                    <a:pt x="407092" y="292998"/>
                  </a:cubicBezTo>
                  <a:cubicBezTo>
                    <a:pt x="407092" y="277704"/>
                    <a:pt x="419556" y="265256"/>
                    <a:pt x="434779" y="265256"/>
                  </a:cubicBezTo>
                  <a:close/>
                  <a:moveTo>
                    <a:pt x="434761" y="253032"/>
                  </a:moveTo>
                  <a:cubicBezTo>
                    <a:pt x="412690" y="253032"/>
                    <a:pt x="394712" y="270985"/>
                    <a:pt x="394712" y="293026"/>
                  </a:cubicBezTo>
                  <a:cubicBezTo>
                    <a:pt x="394712" y="315068"/>
                    <a:pt x="412690" y="333021"/>
                    <a:pt x="434761" y="333021"/>
                  </a:cubicBezTo>
                  <a:cubicBezTo>
                    <a:pt x="456833" y="333021"/>
                    <a:pt x="474811" y="315068"/>
                    <a:pt x="474811" y="293026"/>
                  </a:cubicBezTo>
                  <a:cubicBezTo>
                    <a:pt x="474811" y="270985"/>
                    <a:pt x="456922" y="253032"/>
                    <a:pt x="434761" y="253032"/>
                  </a:cubicBezTo>
                  <a:close/>
                  <a:moveTo>
                    <a:pt x="47506" y="167522"/>
                  </a:moveTo>
                  <a:lnTo>
                    <a:pt x="60504" y="180590"/>
                  </a:lnTo>
                  <a:cubicBezTo>
                    <a:pt x="50711" y="190369"/>
                    <a:pt x="50711" y="206372"/>
                    <a:pt x="60504" y="216240"/>
                  </a:cubicBezTo>
                  <a:cubicBezTo>
                    <a:pt x="70385" y="226108"/>
                    <a:pt x="86409" y="226108"/>
                    <a:pt x="96291" y="216240"/>
                  </a:cubicBezTo>
                  <a:lnTo>
                    <a:pt x="109377" y="229308"/>
                  </a:lnTo>
                  <a:cubicBezTo>
                    <a:pt x="100831" y="237843"/>
                    <a:pt x="89614" y="242110"/>
                    <a:pt x="78397" y="242110"/>
                  </a:cubicBezTo>
                  <a:cubicBezTo>
                    <a:pt x="67180" y="242110"/>
                    <a:pt x="55963" y="237843"/>
                    <a:pt x="47506" y="229308"/>
                  </a:cubicBezTo>
                  <a:cubicBezTo>
                    <a:pt x="30414" y="212239"/>
                    <a:pt x="30414" y="184502"/>
                    <a:pt x="47506" y="167522"/>
                  </a:cubicBezTo>
                  <a:close/>
                  <a:moveTo>
                    <a:pt x="251957" y="100964"/>
                  </a:moveTo>
                  <a:lnTo>
                    <a:pt x="243235" y="109674"/>
                  </a:lnTo>
                  <a:lnTo>
                    <a:pt x="389639" y="255876"/>
                  </a:lnTo>
                  <a:cubicBezTo>
                    <a:pt x="392220" y="252765"/>
                    <a:pt x="395157" y="249832"/>
                    <a:pt x="398361" y="247255"/>
                  </a:cubicBezTo>
                  <a:close/>
                  <a:moveTo>
                    <a:pt x="206656" y="26130"/>
                  </a:moveTo>
                  <a:lnTo>
                    <a:pt x="165717" y="67013"/>
                  </a:lnTo>
                  <a:lnTo>
                    <a:pt x="159754" y="64169"/>
                  </a:lnTo>
                  <a:cubicBezTo>
                    <a:pt x="115610" y="42572"/>
                    <a:pt x="63189" y="49504"/>
                    <a:pt x="26344" y="81144"/>
                  </a:cubicBezTo>
                  <a:lnTo>
                    <a:pt x="198646" y="253209"/>
                  </a:lnTo>
                  <a:cubicBezTo>
                    <a:pt x="230241" y="216414"/>
                    <a:pt x="237272" y="163977"/>
                    <a:pt x="215645" y="119983"/>
                  </a:cubicBezTo>
                  <a:lnTo>
                    <a:pt x="212708" y="114029"/>
                  </a:lnTo>
                  <a:lnTo>
                    <a:pt x="253737" y="73056"/>
                  </a:lnTo>
                  <a:close/>
                  <a:moveTo>
                    <a:pt x="206656" y="0"/>
                  </a:moveTo>
                  <a:lnTo>
                    <a:pt x="279903" y="73056"/>
                  </a:lnTo>
                  <a:lnTo>
                    <a:pt x="264951" y="87988"/>
                  </a:lnTo>
                  <a:lnTo>
                    <a:pt x="415182" y="237923"/>
                  </a:lnTo>
                  <a:cubicBezTo>
                    <a:pt x="421323" y="235790"/>
                    <a:pt x="427909" y="234545"/>
                    <a:pt x="434761" y="234545"/>
                  </a:cubicBezTo>
                  <a:cubicBezTo>
                    <a:pt x="467068" y="234545"/>
                    <a:pt x="493323" y="260764"/>
                    <a:pt x="493323" y="293026"/>
                  </a:cubicBezTo>
                  <a:cubicBezTo>
                    <a:pt x="493323" y="325200"/>
                    <a:pt x="467068" y="351418"/>
                    <a:pt x="434761" y="351418"/>
                  </a:cubicBezTo>
                  <a:cubicBezTo>
                    <a:pt x="428621" y="351418"/>
                    <a:pt x="422569" y="350441"/>
                    <a:pt x="416962" y="348663"/>
                  </a:cubicBezTo>
                  <a:lnTo>
                    <a:pt x="269490" y="496021"/>
                  </a:lnTo>
                  <a:lnTo>
                    <a:pt x="302954" y="496021"/>
                  </a:lnTo>
                  <a:lnTo>
                    <a:pt x="302954" y="536015"/>
                  </a:lnTo>
                  <a:lnTo>
                    <a:pt x="284531" y="536015"/>
                  </a:lnTo>
                  <a:lnTo>
                    <a:pt x="284531" y="514418"/>
                  </a:lnTo>
                  <a:lnTo>
                    <a:pt x="167497" y="514418"/>
                  </a:lnTo>
                  <a:lnTo>
                    <a:pt x="167497" y="536015"/>
                  </a:lnTo>
                  <a:lnTo>
                    <a:pt x="148985" y="536015"/>
                  </a:lnTo>
                  <a:lnTo>
                    <a:pt x="148985" y="496021"/>
                  </a:lnTo>
                  <a:lnTo>
                    <a:pt x="199714" y="496021"/>
                  </a:lnTo>
                  <a:lnTo>
                    <a:pt x="380739" y="315246"/>
                  </a:lnTo>
                  <a:cubicBezTo>
                    <a:pt x="377891" y="308402"/>
                    <a:pt x="376289" y="300848"/>
                    <a:pt x="376289" y="293026"/>
                  </a:cubicBezTo>
                  <a:cubicBezTo>
                    <a:pt x="376289" y="285739"/>
                    <a:pt x="377624" y="278806"/>
                    <a:pt x="380027" y="272407"/>
                  </a:cubicBezTo>
                  <a:lnTo>
                    <a:pt x="240654" y="133226"/>
                  </a:lnTo>
                  <a:cubicBezTo>
                    <a:pt x="255428" y="182197"/>
                    <a:pt x="242434" y="236056"/>
                    <a:pt x="205410" y="273029"/>
                  </a:cubicBezTo>
                  <a:lnTo>
                    <a:pt x="198824" y="279517"/>
                  </a:lnTo>
                  <a:lnTo>
                    <a:pt x="0" y="80878"/>
                  </a:lnTo>
                  <a:lnTo>
                    <a:pt x="6497" y="74390"/>
                  </a:lnTo>
                  <a:cubicBezTo>
                    <a:pt x="47437" y="33506"/>
                    <a:pt x="109113" y="21952"/>
                    <a:pt x="161890" y="44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0"/>
            <a:ext cx="12191365" cy="6858635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6640" y="1662430"/>
            <a:ext cx="1007872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业主模块包括：个人信息、家庭成员信息、车库信息、房屋信息、车辆信息、缴费信息（物业费、车库费）、维修、投诉</a:t>
            </a:r>
            <a:endParaRPr lang="zh-CN" altLang="en-US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管理员模块包括：住户信息、业主信息、房屋信息、员工信息、缴费信息（物业费管理、车库费管理）、设备管理、车库信息、巡查、设备状态、设备维修、维修记录、公告、维修、投诉、出入管理、外来人员登记、外来车辆登记</a:t>
            </a:r>
            <a:endParaRPr lang="zh-CN" altLang="en-US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2405" y="167640"/>
            <a:ext cx="3814445" cy="921385"/>
            <a:chOff x="900174" y="1023689"/>
            <a:chExt cx="3620222" cy="748065"/>
          </a:xfrm>
        </p:grpSpPr>
        <p:sp>
          <p:nvSpPr>
            <p:cNvPr id="3" name="文本框 2"/>
            <p:cNvSpPr txBox="1"/>
            <p:nvPr/>
          </p:nvSpPr>
          <p:spPr>
            <a:xfrm>
              <a:off x="1905423" y="1097928"/>
              <a:ext cx="2614973" cy="673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系统需求分析</a:t>
              </a:r>
              <a:endParaRPr lang="zh-CN" altLang="en-US" sz="3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endParaRPr>
            </a:p>
          </p:txBody>
        </p:sp>
        <p:sp>
          <p:nvSpPr>
            <p:cNvPr id="7" name="desk-lamp_329720"/>
            <p:cNvSpPr>
              <a:spLocks noChangeAspect="1"/>
            </p:cNvSpPr>
            <p:nvPr/>
          </p:nvSpPr>
          <p:spPr bwMode="auto">
            <a:xfrm>
              <a:off x="900174" y="1023689"/>
              <a:ext cx="607410" cy="747034"/>
            </a:xfrm>
            <a:custGeom>
              <a:avLst/>
              <a:gdLst>
                <a:gd name="connsiteX0" fmla="*/ 124294 w 493323"/>
                <a:gd name="connsiteY0" fmla="*/ 569781 h 606722"/>
                <a:gd name="connsiteX1" fmla="*/ 124294 w 493323"/>
                <a:gd name="connsiteY1" fmla="*/ 588252 h 606722"/>
                <a:gd name="connsiteX2" fmla="*/ 327608 w 493323"/>
                <a:gd name="connsiteY2" fmla="*/ 588252 h 606722"/>
                <a:gd name="connsiteX3" fmla="*/ 327608 w 493323"/>
                <a:gd name="connsiteY3" fmla="*/ 569781 h 606722"/>
                <a:gd name="connsiteX4" fmla="*/ 105778 w 493323"/>
                <a:gd name="connsiteY4" fmla="*/ 551399 h 606722"/>
                <a:gd name="connsiteX5" fmla="*/ 346124 w 493323"/>
                <a:gd name="connsiteY5" fmla="*/ 551399 h 606722"/>
                <a:gd name="connsiteX6" fmla="*/ 346124 w 493323"/>
                <a:gd name="connsiteY6" fmla="*/ 606722 h 606722"/>
                <a:gd name="connsiteX7" fmla="*/ 105778 w 493323"/>
                <a:gd name="connsiteY7" fmla="*/ 606722 h 606722"/>
                <a:gd name="connsiteX8" fmla="*/ 390707 w 493323"/>
                <a:gd name="connsiteY8" fmla="*/ 331421 h 606722"/>
                <a:gd name="connsiteX9" fmla="*/ 225880 w 493323"/>
                <a:gd name="connsiteY9" fmla="*/ 496021 h 606722"/>
                <a:gd name="connsiteX10" fmla="*/ 243324 w 493323"/>
                <a:gd name="connsiteY10" fmla="*/ 496021 h 606722"/>
                <a:gd name="connsiteX11" fmla="*/ 399785 w 493323"/>
                <a:gd name="connsiteY11" fmla="*/ 339776 h 606722"/>
                <a:gd name="connsiteX12" fmla="*/ 390707 w 493323"/>
                <a:gd name="connsiteY12" fmla="*/ 331421 h 606722"/>
                <a:gd name="connsiteX13" fmla="*/ 434779 w 493323"/>
                <a:gd name="connsiteY13" fmla="*/ 283750 h 606722"/>
                <a:gd name="connsiteX14" fmla="*/ 425610 w 493323"/>
                <a:gd name="connsiteY14" fmla="*/ 292998 h 606722"/>
                <a:gd name="connsiteX15" fmla="*/ 434779 w 493323"/>
                <a:gd name="connsiteY15" fmla="*/ 302156 h 606722"/>
                <a:gd name="connsiteX16" fmla="*/ 444038 w 493323"/>
                <a:gd name="connsiteY16" fmla="*/ 292998 h 606722"/>
                <a:gd name="connsiteX17" fmla="*/ 434779 w 493323"/>
                <a:gd name="connsiteY17" fmla="*/ 283750 h 606722"/>
                <a:gd name="connsiteX18" fmla="*/ 434779 w 493323"/>
                <a:gd name="connsiteY18" fmla="*/ 265256 h 606722"/>
                <a:gd name="connsiteX19" fmla="*/ 462556 w 493323"/>
                <a:gd name="connsiteY19" fmla="*/ 292998 h 606722"/>
                <a:gd name="connsiteX20" fmla="*/ 434779 w 493323"/>
                <a:gd name="connsiteY20" fmla="*/ 320650 h 606722"/>
                <a:gd name="connsiteX21" fmla="*/ 407092 w 493323"/>
                <a:gd name="connsiteY21" fmla="*/ 292998 h 606722"/>
                <a:gd name="connsiteX22" fmla="*/ 434779 w 493323"/>
                <a:gd name="connsiteY22" fmla="*/ 265256 h 606722"/>
                <a:gd name="connsiteX23" fmla="*/ 434761 w 493323"/>
                <a:gd name="connsiteY23" fmla="*/ 253032 h 606722"/>
                <a:gd name="connsiteX24" fmla="*/ 394712 w 493323"/>
                <a:gd name="connsiteY24" fmla="*/ 293026 h 606722"/>
                <a:gd name="connsiteX25" fmla="*/ 434761 w 493323"/>
                <a:gd name="connsiteY25" fmla="*/ 333021 h 606722"/>
                <a:gd name="connsiteX26" fmla="*/ 474811 w 493323"/>
                <a:gd name="connsiteY26" fmla="*/ 293026 h 606722"/>
                <a:gd name="connsiteX27" fmla="*/ 434761 w 493323"/>
                <a:gd name="connsiteY27" fmla="*/ 253032 h 606722"/>
                <a:gd name="connsiteX28" fmla="*/ 47506 w 493323"/>
                <a:gd name="connsiteY28" fmla="*/ 167522 h 606722"/>
                <a:gd name="connsiteX29" fmla="*/ 60504 w 493323"/>
                <a:gd name="connsiteY29" fmla="*/ 180590 h 606722"/>
                <a:gd name="connsiteX30" fmla="*/ 60504 w 493323"/>
                <a:gd name="connsiteY30" fmla="*/ 216240 h 606722"/>
                <a:gd name="connsiteX31" fmla="*/ 96291 w 493323"/>
                <a:gd name="connsiteY31" fmla="*/ 216240 h 606722"/>
                <a:gd name="connsiteX32" fmla="*/ 109377 w 493323"/>
                <a:gd name="connsiteY32" fmla="*/ 229308 h 606722"/>
                <a:gd name="connsiteX33" fmla="*/ 78397 w 493323"/>
                <a:gd name="connsiteY33" fmla="*/ 242110 h 606722"/>
                <a:gd name="connsiteX34" fmla="*/ 47506 w 493323"/>
                <a:gd name="connsiteY34" fmla="*/ 229308 h 606722"/>
                <a:gd name="connsiteX35" fmla="*/ 47506 w 493323"/>
                <a:gd name="connsiteY35" fmla="*/ 167522 h 606722"/>
                <a:gd name="connsiteX36" fmla="*/ 251957 w 493323"/>
                <a:gd name="connsiteY36" fmla="*/ 100964 h 606722"/>
                <a:gd name="connsiteX37" fmla="*/ 243235 w 493323"/>
                <a:gd name="connsiteY37" fmla="*/ 109674 h 606722"/>
                <a:gd name="connsiteX38" fmla="*/ 389639 w 493323"/>
                <a:gd name="connsiteY38" fmla="*/ 255876 h 606722"/>
                <a:gd name="connsiteX39" fmla="*/ 398361 w 493323"/>
                <a:gd name="connsiteY39" fmla="*/ 247255 h 606722"/>
                <a:gd name="connsiteX40" fmla="*/ 206656 w 493323"/>
                <a:gd name="connsiteY40" fmla="*/ 26130 h 606722"/>
                <a:gd name="connsiteX41" fmla="*/ 165717 w 493323"/>
                <a:gd name="connsiteY41" fmla="*/ 67013 h 606722"/>
                <a:gd name="connsiteX42" fmla="*/ 159754 w 493323"/>
                <a:gd name="connsiteY42" fmla="*/ 64169 h 606722"/>
                <a:gd name="connsiteX43" fmla="*/ 26344 w 493323"/>
                <a:gd name="connsiteY43" fmla="*/ 81144 h 606722"/>
                <a:gd name="connsiteX44" fmla="*/ 198646 w 493323"/>
                <a:gd name="connsiteY44" fmla="*/ 253209 h 606722"/>
                <a:gd name="connsiteX45" fmla="*/ 215645 w 493323"/>
                <a:gd name="connsiteY45" fmla="*/ 119983 h 606722"/>
                <a:gd name="connsiteX46" fmla="*/ 212708 w 493323"/>
                <a:gd name="connsiteY46" fmla="*/ 114029 h 606722"/>
                <a:gd name="connsiteX47" fmla="*/ 253737 w 493323"/>
                <a:gd name="connsiteY47" fmla="*/ 73056 h 606722"/>
                <a:gd name="connsiteX48" fmla="*/ 206656 w 493323"/>
                <a:gd name="connsiteY48" fmla="*/ 0 h 606722"/>
                <a:gd name="connsiteX49" fmla="*/ 279903 w 493323"/>
                <a:gd name="connsiteY49" fmla="*/ 73056 h 606722"/>
                <a:gd name="connsiteX50" fmla="*/ 264951 w 493323"/>
                <a:gd name="connsiteY50" fmla="*/ 87988 h 606722"/>
                <a:gd name="connsiteX51" fmla="*/ 415182 w 493323"/>
                <a:gd name="connsiteY51" fmla="*/ 237923 h 606722"/>
                <a:gd name="connsiteX52" fmla="*/ 434761 w 493323"/>
                <a:gd name="connsiteY52" fmla="*/ 234545 h 606722"/>
                <a:gd name="connsiteX53" fmla="*/ 493323 w 493323"/>
                <a:gd name="connsiteY53" fmla="*/ 293026 h 606722"/>
                <a:gd name="connsiteX54" fmla="*/ 434761 w 493323"/>
                <a:gd name="connsiteY54" fmla="*/ 351418 h 606722"/>
                <a:gd name="connsiteX55" fmla="*/ 416962 w 493323"/>
                <a:gd name="connsiteY55" fmla="*/ 348663 h 606722"/>
                <a:gd name="connsiteX56" fmla="*/ 269490 w 493323"/>
                <a:gd name="connsiteY56" fmla="*/ 496021 h 606722"/>
                <a:gd name="connsiteX57" fmla="*/ 302954 w 493323"/>
                <a:gd name="connsiteY57" fmla="*/ 496021 h 606722"/>
                <a:gd name="connsiteX58" fmla="*/ 302954 w 493323"/>
                <a:gd name="connsiteY58" fmla="*/ 536015 h 606722"/>
                <a:gd name="connsiteX59" fmla="*/ 284531 w 493323"/>
                <a:gd name="connsiteY59" fmla="*/ 536015 h 606722"/>
                <a:gd name="connsiteX60" fmla="*/ 284531 w 493323"/>
                <a:gd name="connsiteY60" fmla="*/ 514418 h 606722"/>
                <a:gd name="connsiteX61" fmla="*/ 167497 w 493323"/>
                <a:gd name="connsiteY61" fmla="*/ 514418 h 606722"/>
                <a:gd name="connsiteX62" fmla="*/ 167497 w 493323"/>
                <a:gd name="connsiteY62" fmla="*/ 536015 h 606722"/>
                <a:gd name="connsiteX63" fmla="*/ 148985 w 493323"/>
                <a:gd name="connsiteY63" fmla="*/ 536015 h 606722"/>
                <a:gd name="connsiteX64" fmla="*/ 148985 w 493323"/>
                <a:gd name="connsiteY64" fmla="*/ 496021 h 606722"/>
                <a:gd name="connsiteX65" fmla="*/ 199714 w 493323"/>
                <a:gd name="connsiteY65" fmla="*/ 496021 h 606722"/>
                <a:gd name="connsiteX66" fmla="*/ 380739 w 493323"/>
                <a:gd name="connsiteY66" fmla="*/ 315246 h 606722"/>
                <a:gd name="connsiteX67" fmla="*/ 376289 w 493323"/>
                <a:gd name="connsiteY67" fmla="*/ 293026 h 606722"/>
                <a:gd name="connsiteX68" fmla="*/ 380027 w 493323"/>
                <a:gd name="connsiteY68" fmla="*/ 272407 h 606722"/>
                <a:gd name="connsiteX69" fmla="*/ 240654 w 493323"/>
                <a:gd name="connsiteY69" fmla="*/ 133226 h 606722"/>
                <a:gd name="connsiteX70" fmla="*/ 205410 w 493323"/>
                <a:gd name="connsiteY70" fmla="*/ 273029 h 606722"/>
                <a:gd name="connsiteX71" fmla="*/ 198824 w 493323"/>
                <a:gd name="connsiteY71" fmla="*/ 279517 h 606722"/>
                <a:gd name="connsiteX72" fmla="*/ 0 w 493323"/>
                <a:gd name="connsiteY72" fmla="*/ 80878 h 606722"/>
                <a:gd name="connsiteX73" fmla="*/ 6497 w 493323"/>
                <a:gd name="connsiteY73" fmla="*/ 74390 h 606722"/>
                <a:gd name="connsiteX74" fmla="*/ 161890 w 493323"/>
                <a:gd name="connsiteY74" fmla="*/ 4479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93323" h="606722">
                  <a:moveTo>
                    <a:pt x="124294" y="569781"/>
                  </a:moveTo>
                  <a:lnTo>
                    <a:pt x="124294" y="588252"/>
                  </a:lnTo>
                  <a:lnTo>
                    <a:pt x="327608" y="588252"/>
                  </a:lnTo>
                  <a:lnTo>
                    <a:pt x="327608" y="569781"/>
                  </a:lnTo>
                  <a:close/>
                  <a:moveTo>
                    <a:pt x="105778" y="551399"/>
                  </a:moveTo>
                  <a:lnTo>
                    <a:pt x="346124" y="551399"/>
                  </a:lnTo>
                  <a:lnTo>
                    <a:pt x="346124" y="606722"/>
                  </a:lnTo>
                  <a:lnTo>
                    <a:pt x="105778" y="606722"/>
                  </a:lnTo>
                  <a:close/>
                  <a:moveTo>
                    <a:pt x="390707" y="331421"/>
                  </a:moveTo>
                  <a:lnTo>
                    <a:pt x="225880" y="496021"/>
                  </a:lnTo>
                  <a:lnTo>
                    <a:pt x="243324" y="496021"/>
                  </a:lnTo>
                  <a:lnTo>
                    <a:pt x="399785" y="339776"/>
                  </a:lnTo>
                  <a:cubicBezTo>
                    <a:pt x="396492" y="337287"/>
                    <a:pt x="393466" y="334443"/>
                    <a:pt x="390707" y="331421"/>
                  </a:cubicBezTo>
                  <a:close/>
                  <a:moveTo>
                    <a:pt x="434779" y="283750"/>
                  </a:moveTo>
                  <a:cubicBezTo>
                    <a:pt x="429705" y="283750"/>
                    <a:pt x="425610" y="287841"/>
                    <a:pt x="425610" y="292998"/>
                  </a:cubicBezTo>
                  <a:cubicBezTo>
                    <a:pt x="425610" y="298066"/>
                    <a:pt x="429705" y="302156"/>
                    <a:pt x="434779" y="302156"/>
                  </a:cubicBezTo>
                  <a:cubicBezTo>
                    <a:pt x="439943" y="302156"/>
                    <a:pt x="444038" y="298066"/>
                    <a:pt x="444038" y="292998"/>
                  </a:cubicBezTo>
                  <a:cubicBezTo>
                    <a:pt x="444038" y="287841"/>
                    <a:pt x="439943" y="283750"/>
                    <a:pt x="434779" y="283750"/>
                  </a:cubicBezTo>
                  <a:close/>
                  <a:moveTo>
                    <a:pt x="434779" y="265256"/>
                  </a:moveTo>
                  <a:cubicBezTo>
                    <a:pt x="450092" y="265256"/>
                    <a:pt x="462556" y="277704"/>
                    <a:pt x="462556" y="292998"/>
                  </a:cubicBezTo>
                  <a:cubicBezTo>
                    <a:pt x="462556" y="308202"/>
                    <a:pt x="450092" y="320650"/>
                    <a:pt x="434779" y="320650"/>
                  </a:cubicBezTo>
                  <a:cubicBezTo>
                    <a:pt x="419556" y="320650"/>
                    <a:pt x="407092" y="308202"/>
                    <a:pt x="407092" y="292998"/>
                  </a:cubicBezTo>
                  <a:cubicBezTo>
                    <a:pt x="407092" y="277704"/>
                    <a:pt x="419556" y="265256"/>
                    <a:pt x="434779" y="265256"/>
                  </a:cubicBezTo>
                  <a:close/>
                  <a:moveTo>
                    <a:pt x="434761" y="253032"/>
                  </a:moveTo>
                  <a:cubicBezTo>
                    <a:pt x="412690" y="253032"/>
                    <a:pt x="394712" y="270985"/>
                    <a:pt x="394712" y="293026"/>
                  </a:cubicBezTo>
                  <a:cubicBezTo>
                    <a:pt x="394712" y="315068"/>
                    <a:pt x="412690" y="333021"/>
                    <a:pt x="434761" y="333021"/>
                  </a:cubicBezTo>
                  <a:cubicBezTo>
                    <a:pt x="456833" y="333021"/>
                    <a:pt x="474811" y="315068"/>
                    <a:pt x="474811" y="293026"/>
                  </a:cubicBezTo>
                  <a:cubicBezTo>
                    <a:pt x="474811" y="270985"/>
                    <a:pt x="456922" y="253032"/>
                    <a:pt x="434761" y="253032"/>
                  </a:cubicBezTo>
                  <a:close/>
                  <a:moveTo>
                    <a:pt x="47506" y="167522"/>
                  </a:moveTo>
                  <a:lnTo>
                    <a:pt x="60504" y="180590"/>
                  </a:lnTo>
                  <a:cubicBezTo>
                    <a:pt x="50711" y="190369"/>
                    <a:pt x="50711" y="206372"/>
                    <a:pt x="60504" y="216240"/>
                  </a:cubicBezTo>
                  <a:cubicBezTo>
                    <a:pt x="70385" y="226108"/>
                    <a:pt x="86409" y="226108"/>
                    <a:pt x="96291" y="216240"/>
                  </a:cubicBezTo>
                  <a:lnTo>
                    <a:pt x="109377" y="229308"/>
                  </a:lnTo>
                  <a:cubicBezTo>
                    <a:pt x="100831" y="237843"/>
                    <a:pt x="89614" y="242110"/>
                    <a:pt x="78397" y="242110"/>
                  </a:cubicBezTo>
                  <a:cubicBezTo>
                    <a:pt x="67180" y="242110"/>
                    <a:pt x="55963" y="237843"/>
                    <a:pt x="47506" y="229308"/>
                  </a:cubicBezTo>
                  <a:cubicBezTo>
                    <a:pt x="30414" y="212239"/>
                    <a:pt x="30414" y="184502"/>
                    <a:pt x="47506" y="167522"/>
                  </a:cubicBezTo>
                  <a:close/>
                  <a:moveTo>
                    <a:pt x="251957" y="100964"/>
                  </a:moveTo>
                  <a:lnTo>
                    <a:pt x="243235" y="109674"/>
                  </a:lnTo>
                  <a:lnTo>
                    <a:pt x="389639" y="255876"/>
                  </a:lnTo>
                  <a:cubicBezTo>
                    <a:pt x="392220" y="252765"/>
                    <a:pt x="395157" y="249832"/>
                    <a:pt x="398361" y="247255"/>
                  </a:cubicBezTo>
                  <a:close/>
                  <a:moveTo>
                    <a:pt x="206656" y="26130"/>
                  </a:moveTo>
                  <a:lnTo>
                    <a:pt x="165717" y="67013"/>
                  </a:lnTo>
                  <a:lnTo>
                    <a:pt x="159754" y="64169"/>
                  </a:lnTo>
                  <a:cubicBezTo>
                    <a:pt x="115610" y="42572"/>
                    <a:pt x="63189" y="49504"/>
                    <a:pt x="26344" y="81144"/>
                  </a:cubicBezTo>
                  <a:lnTo>
                    <a:pt x="198646" y="253209"/>
                  </a:lnTo>
                  <a:cubicBezTo>
                    <a:pt x="230241" y="216414"/>
                    <a:pt x="237272" y="163977"/>
                    <a:pt x="215645" y="119983"/>
                  </a:cubicBezTo>
                  <a:lnTo>
                    <a:pt x="212708" y="114029"/>
                  </a:lnTo>
                  <a:lnTo>
                    <a:pt x="253737" y="73056"/>
                  </a:lnTo>
                  <a:close/>
                  <a:moveTo>
                    <a:pt x="206656" y="0"/>
                  </a:moveTo>
                  <a:lnTo>
                    <a:pt x="279903" y="73056"/>
                  </a:lnTo>
                  <a:lnTo>
                    <a:pt x="264951" y="87988"/>
                  </a:lnTo>
                  <a:lnTo>
                    <a:pt x="415182" y="237923"/>
                  </a:lnTo>
                  <a:cubicBezTo>
                    <a:pt x="421323" y="235790"/>
                    <a:pt x="427909" y="234545"/>
                    <a:pt x="434761" y="234545"/>
                  </a:cubicBezTo>
                  <a:cubicBezTo>
                    <a:pt x="467068" y="234545"/>
                    <a:pt x="493323" y="260764"/>
                    <a:pt x="493323" y="293026"/>
                  </a:cubicBezTo>
                  <a:cubicBezTo>
                    <a:pt x="493323" y="325200"/>
                    <a:pt x="467068" y="351418"/>
                    <a:pt x="434761" y="351418"/>
                  </a:cubicBezTo>
                  <a:cubicBezTo>
                    <a:pt x="428621" y="351418"/>
                    <a:pt x="422569" y="350441"/>
                    <a:pt x="416962" y="348663"/>
                  </a:cubicBezTo>
                  <a:lnTo>
                    <a:pt x="269490" y="496021"/>
                  </a:lnTo>
                  <a:lnTo>
                    <a:pt x="302954" y="496021"/>
                  </a:lnTo>
                  <a:lnTo>
                    <a:pt x="302954" y="536015"/>
                  </a:lnTo>
                  <a:lnTo>
                    <a:pt x="284531" y="536015"/>
                  </a:lnTo>
                  <a:lnTo>
                    <a:pt x="284531" y="514418"/>
                  </a:lnTo>
                  <a:lnTo>
                    <a:pt x="167497" y="514418"/>
                  </a:lnTo>
                  <a:lnTo>
                    <a:pt x="167497" y="536015"/>
                  </a:lnTo>
                  <a:lnTo>
                    <a:pt x="148985" y="536015"/>
                  </a:lnTo>
                  <a:lnTo>
                    <a:pt x="148985" y="496021"/>
                  </a:lnTo>
                  <a:lnTo>
                    <a:pt x="199714" y="496021"/>
                  </a:lnTo>
                  <a:lnTo>
                    <a:pt x="380739" y="315246"/>
                  </a:lnTo>
                  <a:cubicBezTo>
                    <a:pt x="377891" y="308402"/>
                    <a:pt x="376289" y="300848"/>
                    <a:pt x="376289" y="293026"/>
                  </a:cubicBezTo>
                  <a:cubicBezTo>
                    <a:pt x="376289" y="285739"/>
                    <a:pt x="377624" y="278806"/>
                    <a:pt x="380027" y="272407"/>
                  </a:cubicBezTo>
                  <a:lnTo>
                    <a:pt x="240654" y="133226"/>
                  </a:lnTo>
                  <a:cubicBezTo>
                    <a:pt x="255428" y="182197"/>
                    <a:pt x="242434" y="236056"/>
                    <a:pt x="205410" y="273029"/>
                  </a:cubicBezTo>
                  <a:lnTo>
                    <a:pt x="198824" y="279517"/>
                  </a:lnTo>
                  <a:lnTo>
                    <a:pt x="0" y="80878"/>
                  </a:lnTo>
                  <a:lnTo>
                    <a:pt x="6497" y="74390"/>
                  </a:lnTo>
                  <a:cubicBezTo>
                    <a:pt x="47437" y="33506"/>
                    <a:pt x="109113" y="21952"/>
                    <a:pt x="161890" y="44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4161693" y="3992034"/>
            <a:ext cx="3868614" cy="1556008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 flipV="1">
            <a:off x="4161693" y="1415874"/>
            <a:ext cx="3868614" cy="1262985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34993" y="3014508"/>
            <a:ext cx="532201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系统流程图</a:t>
            </a:r>
            <a:endParaRPr lang="zh-CN" altLang="en-US" sz="4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57601" y="1975553"/>
            <a:ext cx="32767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</a:t>
            </a:r>
            <a:r>
              <a:rPr lang="zh-CN" altLang="en-US" sz="4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4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  <a:endParaRPr lang="zh-CN" altLang="en-US" sz="4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desk-lamp_329720"/>
          <p:cNvSpPr>
            <a:spLocks noChangeAspect="1"/>
          </p:cNvSpPr>
          <p:nvPr/>
        </p:nvSpPr>
        <p:spPr bwMode="auto">
          <a:xfrm>
            <a:off x="5810807" y="4228339"/>
            <a:ext cx="570384" cy="701497"/>
          </a:xfrm>
          <a:custGeom>
            <a:avLst/>
            <a:gdLst>
              <a:gd name="connsiteX0" fmla="*/ 124294 w 493323"/>
              <a:gd name="connsiteY0" fmla="*/ 569781 h 606722"/>
              <a:gd name="connsiteX1" fmla="*/ 124294 w 493323"/>
              <a:gd name="connsiteY1" fmla="*/ 588252 h 606722"/>
              <a:gd name="connsiteX2" fmla="*/ 327608 w 493323"/>
              <a:gd name="connsiteY2" fmla="*/ 588252 h 606722"/>
              <a:gd name="connsiteX3" fmla="*/ 327608 w 493323"/>
              <a:gd name="connsiteY3" fmla="*/ 569781 h 606722"/>
              <a:gd name="connsiteX4" fmla="*/ 105778 w 493323"/>
              <a:gd name="connsiteY4" fmla="*/ 551399 h 606722"/>
              <a:gd name="connsiteX5" fmla="*/ 346124 w 493323"/>
              <a:gd name="connsiteY5" fmla="*/ 551399 h 606722"/>
              <a:gd name="connsiteX6" fmla="*/ 346124 w 493323"/>
              <a:gd name="connsiteY6" fmla="*/ 606722 h 606722"/>
              <a:gd name="connsiteX7" fmla="*/ 105778 w 493323"/>
              <a:gd name="connsiteY7" fmla="*/ 606722 h 606722"/>
              <a:gd name="connsiteX8" fmla="*/ 390707 w 493323"/>
              <a:gd name="connsiteY8" fmla="*/ 331421 h 606722"/>
              <a:gd name="connsiteX9" fmla="*/ 225880 w 493323"/>
              <a:gd name="connsiteY9" fmla="*/ 496021 h 606722"/>
              <a:gd name="connsiteX10" fmla="*/ 243324 w 493323"/>
              <a:gd name="connsiteY10" fmla="*/ 496021 h 606722"/>
              <a:gd name="connsiteX11" fmla="*/ 399785 w 493323"/>
              <a:gd name="connsiteY11" fmla="*/ 339776 h 606722"/>
              <a:gd name="connsiteX12" fmla="*/ 390707 w 493323"/>
              <a:gd name="connsiteY12" fmla="*/ 331421 h 606722"/>
              <a:gd name="connsiteX13" fmla="*/ 434779 w 493323"/>
              <a:gd name="connsiteY13" fmla="*/ 283750 h 606722"/>
              <a:gd name="connsiteX14" fmla="*/ 425610 w 493323"/>
              <a:gd name="connsiteY14" fmla="*/ 292998 h 606722"/>
              <a:gd name="connsiteX15" fmla="*/ 434779 w 493323"/>
              <a:gd name="connsiteY15" fmla="*/ 302156 h 606722"/>
              <a:gd name="connsiteX16" fmla="*/ 444038 w 493323"/>
              <a:gd name="connsiteY16" fmla="*/ 292998 h 606722"/>
              <a:gd name="connsiteX17" fmla="*/ 434779 w 493323"/>
              <a:gd name="connsiteY17" fmla="*/ 283750 h 606722"/>
              <a:gd name="connsiteX18" fmla="*/ 434779 w 493323"/>
              <a:gd name="connsiteY18" fmla="*/ 265256 h 606722"/>
              <a:gd name="connsiteX19" fmla="*/ 462556 w 493323"/>
              <a:gd name="connsiteY19" fmla="*/ 292998 h 606722"/>
              <a:gd name="connsiteX20" fmla="*/ 434779 w 493323"/>
              <a:gd name="connsiteY20" fmla="*/ 320650 h 606722"/>
              <a:gd name="connsiteX21" fmla="*/ 407092 w 493323"/>
              <a:gd name="connsiteY21" fmla="*/ 292998 h 606722"/>
              <a:gd name="connsiteX22" fmla="*/ 434779 w 493323"/>
              <a:gd name="connsiteY22" fmla="*/ 265256 h 606722"/>
              <a:gd name="connsiteX23" fmla="*/ 434761 w 493323"/>
              <a:gd name="connsiteY23" fmla="*/ 253032 h 606722"/>
              <a:gd name="connsiteX24" fmla="*/ 394712 w 493323"/>
              <a:gd name="connsiteY24" fmla="*/ 293026 h 606722"/>
              <a:gd name="connsiteX25" fmla="*/ 434761 w 493323"/>
              <a:gd name="connsiteY25" fmla="*/ 333021 h 606722"/>
              <a:gd name="connsiteX26" fmla="*/ 474811 w 493323"/>
              <a:gd name="connsiteY26" fmla="*/ 293026 h 606722"/>
              <a:gd name="connsiteX27" fmla="*/ 434761 w 493323"/>
              <a:gd name="connsiteY27" fmla="*/ 253032 h 606722"/>
              <a:gd name="connsiteX28" fmla="*/ 47506 w 493323"/>
              <a:gd name="connsiteY28" fmla="*/ 167522 h 606722"/>
              <a:gd name="connsiteX29" fmla="*/ 60504 w 493323"/>
              <a:gd name="connsiteY29" fmla="*/ 180590 h 606722"/>
              <a:gd name="connsiteX30" fmla="*/ 60504 w 493323"/>
              <a:gd name="connsiteY30" fmla="*/ 216240 h 606722"/>
              <a:gd name="connsiteX31" fmla="*/ 96291 w 493323"/>
              <a:gd name="connsiteY31" fmla="*/ 216240 h 606722"/>
              <a:gd name="connsiteX32" fmla="*/ 109377 w 493323"/>
              <a:gd name="connsiteY32" fmla="*/ 229308 h 606722"/>
              <a:gd name="connsiteX33" fmla="*/ 78397 w 493323"/>
              <a:gd name="connsiteY33" fmla="*/ 242110 h 606722"/>
              <a:gd name="connsiteX34" fmla="*/ 47506 w 493323"/>
              <a:gd name="connsiteY34" fmla="*/ 229308 h 606722"/>
              <a:gd name="connsiteX35" fmla="*/ 47506 w 493323"/>
              <a:gd name="connsiteY35" fmla="*/ 167522 h 606722"/>
              <a:gd name="connsiteX36" fmla="*/ 251957 w 493323"/>
              <a:gd name="connsiteY36" fmla="*/ 100964 h 606722"/>
              <a:gd name="connsiteX37" fmla="*/ 243235 w 493323"/>
              <a:gd name="connsiteY37" fmla="*/ 109674 h 606722"/>
              <a:gd name="connsiteX38" fmla="*/ 389639 w 493323"/>
              <a:gd name="connsiteY38" fmla="*/ 255876 h 606722"/>
              <a:gd name="connsiteX39" fmla="*/ 398361 w 493323"/>
              <a:gd name="connsiteY39" fmla="*/ 247255 h 606722"/>
              <a:gd name="connsiteX40" fmla="*/ 206656 w 493323"/>
              <a:gd name="connsiteY40" fmla="*/ 26130 h 606722"/>
              <a:gd name="connsiteX41" fmla="*/ 165717 w 493323"/>
              <a:gd name="connsiteY41" fmla="*/ 67013 h 606722"/>
              <a:gd name="connsiteX42" fmla="*/ 159754 w 493323"/>
              <a:gd name="connsiteY42" fmla="*/ 64169 h 606722"/>
              <a:gd name="connsiteX43" fmla="*/ 26344 w 493323"/>
              <a:gd name="connsiteY43" fmla="*/ 81144 h 606722"/>
              <a:gd name="connsiteX44" fmla="*/ 198646 w 493323"/>
              <a:gd name="connsiteY44" fmla="*/ 253209 h 606722"/>
              <a:gd name="connsiteX45" fmla="*/ 215645 w 493323"/>
              <a:gd name="connsiteY45" fmla="*/ 119983 h 606722"/>
              <a:gd name="connsiteX46" fmla="*/ 212708 w 493323"/>
              <a:gd name="connsiteY46" fmla="*/ 114029 h 606722"/>
              <a:gd name="connsiteX47" fmla="*/ 253737 w 493323"/>
              <a:gd name="connsiteY47" fmla="*/ 73056 h 606722"/>
              <a:gd name="connsiteX48" fmla="*/ 206656 w 493323"/>
              <a:gd name="connsiteY48" fmla="*/ 0 h 606722"/>
              <a:gd name="connsiteX49" fmla="*/ 279903 w 493323"/>
              <a:gd name="connsiteY49" fmla="*/ 73056 h 606722"/>
              <a:gd name="connsiteX50" fmla="*/ 264951 w 493323"/>
              <a:gd name="connsiteY50" fmla="*/ 87988 h 606722"/>
              <a:gd name="connsiteX51" fmla="*/ 415182 w 493323"/>
              <a:gd name="connsiteY51" fmla="*/ 237923 h 606722"/>
              <a:gd name="connsiteX52" fmla="*/ 434761 w 493323"/>
              <a:gd name="connsiteY52" fmla="*/ 234545 h 606722"/>
              <a:gd name="connsiteX53" fmla="*/ 493323 w 493323"/>
              <a:gd name="connsiteY53" fmla="*/ 293026 h 606722"/>
              <a:gd name="connsiteX54" fmla="*/ 434761 w 493323"/>
              <a:gd name="connsiteY54" fmla="*/ 351418 h 606722"/>
              <a:gd name="connsiteX55" fmla="*/ 416962 w 493323"/>
              <a:gd name="connsiteY55" fmla="*/ 348663 h 606722"/>
              <a:gd name="connsiteX56" fmla="*/ 269490 w 493323"/>
              <a:gd name="connsiteY56" fmla="*/ 496021 h 606722"/>
              <a:gd name="connsiteX57" fmla="*/ 302954 w 493323"/>
              <a:gd name="connsiteY57" fmla="*/ 496021 h 606722"/>
              <a:gd name="connsiteX58" fmla="*/ 302954 w 493323"/>
              <a:gd name="connsiteY58" fmla="*/ 536015 h 606722"/>
              <a:gd name="connsiteX59" fmla="*/ 284531 w 493323"/>
              <a:gd name="connsiteY59" fmla="*/ 536015 h 606722"/>
              <a:gd name="connsiteX60" fmla="*/ 284531 w 493323"/>
              <a:gd name="connsiteY60" fmla="*/ 514418 h 606722"/>
              <a:gd name="connsiteX61" fmla="*/ 167497 w 493323"/>
              <a:gd name="connsiteY61" fmla="*/ 514418 h 606722"/>
              <a:gd name="connsiteX62" fmla="*/ 167497 w 493323"/>
              <a:gd name="connsiteY62" fmla="*/ 536015 h 606722"/>
              <a:gd name="connsiteX63" fmla="*/ 148985 w 493323"/>
              <a:gd name="connsiteY63" fmla="*/ 536015 h 606722"/>
              <a:gd name="connsiteX64" fmla="*/ 148985 w 493323"/>
              <a:gd name="connsiteY64" fmla="*/ 496021 h 606722"/>
              <a:gd name="connsiteX65" fmla="*/ 199714 w 493323"/>
              <a:gd name="connsiteY65" fmla="*/ 496021 h 606722"/>
              <a:gd name="connsiteX66" fmla="*/ 380739 w 493323"/>
              <a:gd name="connsiteY66" fmla="*/ 315246 h 606722"/>
              <a:gd name="connsiteX67" fmla="*/ 376289 w 493323"/>
              <a:gd name="connsiteY67" fmla="*/ 293026 h 606722"/>
              <a:gd name="connsiteX68" fmla="*/ 380027 w 493323"/>
              <a:gd name="connsiteY68" fmla="*/ 272407 h 606722"/>
              <a:gd name="connsiteX69" fmla="*/ 240654 w 493323"/>
              <a:gd name="connsiteY69" fmla="*/ 133226 h 606722"/>
              <a:gd name="connsiteX70" fmla="*/ 205410 w 493323"/>
              <a:gd name="connsiteY70" fmla="*/ 273029 h 606722"/>
              <a:gd name="connsiteX71" fmla="*/ 198824 w 493323"/>
              <a:gd name="connsiteY71" fmla="*/ 279517 h 606722"/>
              <a:gd name="connsiteX72" fmla="*/ 0 w 493323"/>
              <a:gd name="connsiteY72" fmla="*/ 80878 h 606722"/>
              <a:gd name="connsiteX73" fmla="*/ 6497 w 493323"/>
              <a:gd name="connsiteY73" fmla="*/ 74390 h 606722"/>
              <a:gd name="connsiteX74" fmla="*/ 161890 w 493323"/>
              <a:gd name="connsiteY74" fmla="*/ 4479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93323" h="606722">
                <a:moveTo>
                  <a:pt x="124294" y="569781"/>
                </a:moveTo>
                <a:lnTo>
                  <a:pt x="124294" y="588252"/>
                </a:lnTo>
                <a:lnTo>
                  <a:pt x="327608" y="588252"/>
                </a:lnTo>
                <a:lnTo>
                  <a:pt x="327608" y="569781"/>
                </a:lnTo>
                <a:close/>
                <a:moveTo>
                  <a:pt x="105778" y="551399"/>
                </a:moveTo>
                <a:lnTo>
                  <a:pt x="346124" y="551399"/>
                </a:lnTo>
                <a:lnTo>
                  <a:pt x="346124" y="606722"/>
                </a:lnTo>
                <a:lnTo>
                  <a:pt x="105778" y="606722"/>
                </a:lnTo>
                <a:close/>
                <a:moveTo>
                  <a:pt x="390707" y="331421"/>
                </a:moveTo>
                <a:lnTo>
                  <a:pt x="225880" y="496021"/>
                </a:lnTo>
                <a:lnTo>
                  <a:pt x="243324" y="496021"/>
                </a:lnTo>
                <a:lnTo>
                  <a:pt x="399785" y="339776"/>
                </a:lnTo>
                <a:cubicBezTo>
                  <a:pt x="396492" y="337287"/>
                  <a:pt x="393466" y="334443"/>
                  <a:pt x="390707" y="331421"/>
                </a:cubicBezTo>
                <a:close/>
                <a:moveTo>
                  <a:pt x="434779" y="283750"/>
                </a:moveTo>
                <a:cubicBezTo>
                  <a:pt x="429705" y="283750"/>
                  <a:pt x="425610" y="287841"/>
                  <a:pt x="425610" y="292998"/>
                </a:cubicBezTo>
                <a:cubicBezTo>
                  <a:pt x="425610" y="298066"/>
                  <a:pt x="429705" y="302156"/>
                  <a:pt x="434779" y="302156"/>
                </a:cubicBezTo>
                <a:cubicBezTo>
                  <a:pt x="439943" y="302156"/>
                  <a:pt x="444038" y="298066"/>
                  <a:pt x="444038" y="292998"/>
                </a:cubicBezTo>
                <a:cubicBezTo>
                  <a:pt x="444038" y="287841"/>
                  <a:pt x="439943" y="283750"/>
                  <a:pt x="434779" y="283750"/>
                </a:cubicBezTo>
                <a:close/>
                <a:moveTo>
                  <a:pt x="434779" y="265256"/>
                </a:moveTo>
                <a:cubicBezTo>
                  <a:pt x="450092" y="265256"/>
                  <a:pt x="462556" y="277704"/>
                  <a:pt x="462556" y="292998"/>
                </a:cubicBezTo>
                <a:cubicBezTo>
                  <a:pt x="462556" y="308202"/>
                  <a:pt x="450092" y="320650"/>
                  <a:pt x="434779" y="320650"/>
                </a:cubicBezTo>
                <a:cubicBezTo>
                  <a:pt x="419556" y="320650"/>
                  <a:pt x="407092" y="308202"/>
                  <a:pt x="407092" y="292998"/>
                </a:cubicBezTo>
                <a:cubicBezTo>
                  <a:pt x="407092" y="277704"/>
                  <a:pt x="419556" y="265256"/>
                  <a:pt x="434779" y="265256"/>
                </a:cubicBezTo>
                <a:close/>
                <a:moveTo>
                  <a:pt x="434761" y="253032"/>
                </a:moveTo>
                <a:cubicBezTo>
                  <a:pt x="412690" y="253032"/>
                  <a:pt x="394712" y="270985"/>
                  <a:pt x="394712" y="293026"/>
                </a:cubicBezTo>
                <a:cubicBezTo>
                  <a:pt x="394712" y="315068"/>
                  <a:pt x="412690" y="333021"/>
                  <a:pt x="434761" y="333021"/>
                </a:cubicBezTo>
                <a:cubicBezTo>
                  <a:pt x="456833" y="333021"/>
                  <a:pt x="474811" y="315068"/>
                  <a:pt x="474811" y="293026"/>
                </a:cubicBezTo>
                <a:cubicBezTo>
                  <a:pt x="474811" y="270985"/>
                  <a:pt x="456922" y="253032"/>
                  <a:pt x="434761" y="253032"/>
                </a:cubicBezTo>
                <a:close/>
                <a:moveTo>
                  <a:pt x="47506" y="167522"/>
                </a:moveTo>
                <a:lnTo>
                  <a:pt x="60504" y="180590"/>
                </a:lnTo>
                <a:cubicBezTo>
                  <a:pt x="50711" y="190369"/>
                  <a:pt x="50711" y="206372"/>
                  <a:pt x="60504" y="216240"/>
                </a:cubicBezTo>
                <a:cubicBezTo>
                  <a:pt x="70385" y="226108"/>
                  <a:pt x="86409" y="226108"/>
                  <a:pt x="96291" y="216240"/>
                </a:cubicBezTo>
                <a:lnTo>
                  <a:pt x="109377" y="229308"/>
                </a:lnTo>
                <a:cubicBezTo>
                  <a:pt x="100831" y="237843"/>
                  <a:pt x="89614" y="242110"/>
                  <a:pt x="78397" y="242110"/>
                </a:cubicBezTo>
                <a:cubicBezTo>
                  <a:pt x="67180" y="242110"/>
                  <a:pt x="55963" y="237843"/>
                  <a:pt x="47506" y="229308"/>
                </a:cubicBezTo>
                <a:cubicBezTo>
                  <a:pt x="30414" y="212239"/>
                  <a:pt x="30414" y="184502"/>
                  <a:pt x="47506" y="167522"/>
                </a:cubicBezTo>
                <a:close/>
                <a:moveTo>
                  <a:pt x="251957" y="100964"/>
                </a:moveTo>
                <a:lnTo>
                  <a:pt x="243235" y="109674"/>
                </a:lnTo>
                <a:lnTo>
                  <a:pt x="389639" y="255876"/>
                </a:lnTo>
                <a:cubicBezTo>
                  <a:pt x="392220" y="252765"/>
                  <a:pt x="395157" y="249832"/>
                  <a:pt x="398361" y="247255"/>
                </a:cubicBezTo>
                <a:close/>
                <a:moveTo>
                  <a:pt x="206656" y="26130"/>
                </a:moveTo>
                <a:lnTo>
                  <a:pt x="165717" y="67013"/>
                </a:lnTo>
                <a:lnTo>
                  <a:pt x="159754" y="64169"/>
                </a:lnTo>
                <a:cubicBezTo>
                  <a:pt x="115610" y="42572"/>
                  <a:pt x="63189" y="49504"/>
                  <a:pt x="26344" y="81144"/>
                </a:cubicBezTo>
                <a:lnTo>
                  <a:pt x="198646" y="253209"/>
                </a:lnTo>
                <a:cubicBezTo>
                  <a:pt x="230241" y="216414"/>
                  <a:pt x="237272" y="163977"/>
                  <a:pt x="215645" y="119983"/>
                </a:cubicBezTo>
                <a:lnTo>
                  <a:pt x="212708" y="114029"/>
                </a:lnTo>
                <a:lnTo>
                  <a:pt x="253737" y="73056"/>
                </a:lnTo>
                <a:close/>
                <a:moveTo>
                  <a:pt x="206656" y="0"/>
                </a:moveTo>
                <a:lnTo>
                  <a:pt x="279903" y="73056"/>
                </a:lnTo>
                <a:lnTo>
                  <a:pt x="264951" y="87988"/>
                </a:lnTo>
                <a:lnTo>
                  <a:pt x="415182" y="237923"/>
                </a:lnTo>
                <a:cubicBezTo>
                  <a:pt x="421323" y="235790"/>
                  <a:pt x="427909" y="234545"/>
                  <a:pt x="434761" y="234545"/>
                </a:cubicBezTo>
                <a:cubicBezTo>
                  <a:pt x="467068" y="234545"/>
                  <a:pt x="493323" y="260764"/>
                  <a:pt x="493323" y="293026"/>
                </a:cubicBezTo>
                <a:cubicBezTo>
                  <a:pt x="493323" y="325200"/>
                  <a:pt x="467068" y="351418"/>
                  <a:pt x="434761" y="351418"/>
                </a:cubicBezTo>
                <a:cubicBezTo>
                  <a:pt x="428621" y="351418"/>
                  <a:pt x="422569" y="350441"/>
                  <a:pt x="416962" y="348663"/>
                </a:cubicBezTo>
                <a:lnTo>
                  <a:pt x="269490" y="496021"/>
                </a:lnTo>
                <a:lnTo>
                  <a:pt x="302954" y="496021"/>
                </a:lnTo>
                <a:lnTo>
                  <a:pt x="302954" y="536015"/>
                </a:lnTo>
                <a:lnTo>
                  <a:pt x="284531" y="536015"/>
                </a:lnTo>
                <a:lnTo>
                  <a:pt x="284531" y="514418"/>
                </a:lnTo>
                <a:lnTo>
                  <a:pt x="167497" y="514418"/>
                </a:lnTo>
                <a:lnTo>
                  <a:pt x="167497" y="536015"/>
                </a:lnTo>
                <a:lnTo>
                  <a:pt x="148985" y="536015"/>
                </a:lnTo>
                <a:lnTo>
                  <a:pt x="148985" y="496021"/>
                </a:lnTo>
                <a:lnTo>
                  <a:pt x="199714" y="496021"/>
                </a:lnTo>
                <a:lnTo>
                  <a:pt x="380739" y="315246"/>
                </a:lnTo>
                <a:cubicBezTo>
                  <a:pt x="377891" y="308402"/>
                  <a:pt x="376289" y="300848"/>
                  <a:pt x="376289" y="293026"/>
                </a:cubicBezTo>
                <a:cubicBezTo>
                  <a:pt x="376289" y="285739"/>
                  <a:pt x="377624" y="278806"/>
                  <a:pt x="380027" y="272407"/>
                </a:cubicBezTo>
                <a:lnTo>
                  <a:pt x="240654" y="133226"/>
                </a:lnTo>
                <a:cubicBezTo>
                  <a:pt x="255428" y="182197"/>
                  <a:pt x="242434" y="236056"/>
                  <a:pt x="205410" y="273029"/>
                </a:cubicBezTo>
                <a:lnTo>
                  <a:pt x="198824" y="279517"/>
                </a:lnTo>
                <a:lnTo>
                  <a:pt x="0" y="80878"/>
                </a:lnTo>
                <a:lnTo>
                  <a:pt x="6497" y="74390"/>
                </a:lnTo>
                <a:cubicBezTo>
                  <a:pt x="47437" y="33506"/>
                  <a:pt x="109113" y="21952"/>
                  <a:pt x="161890" y="447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任意多边形: 形状 11"/>
          <p:cNvSpPr/>
          <p:nvPr/>
        </p:nvSpPr>
        <p:spPr>
          <a:xfrm>
            <a:off x="4331172" y="3992034"/>
            <a:ext cx="3529657" cy="1407518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V="1">
            <a:off x="4331172" y="1601147"/>
            <a:ext cx="3529657" cy="1077712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-635"/>
            <a:ext cx="12191365" cy="6858635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12870" y="182880"/>
            <a:ext cx="4858385" cy="920115"/>
            <a:chOff x="900174" y="1023689"/>
            <a:chExt cx="3620222" cy="747034"/>
          </a:xfrm>
        </p:grpSpPr>
        <p:sp>
          <p:nvSpPr>
            <p:cNvPr id="3" name="文本框 2"/>
            <p:cNvSpPr txBox="1"/>
            <p:nvPr/>
          </p:nvSpPr>
          <p:spPr>
            <a:xfrm>
              <a:off x="1905423" y="1097928"/>
              <a:ext cx="2614973" cy="473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管理员功能模块图</a:t>
              </a:r>
              <a:endParaRPr lang="zh-CN" altLang="en-US" sz="3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endParaRPr>
            </a:p>
          </p:txBody>
        </p:sp>
        <p:sp>
          <p:nvSpPr>
            <p:cNvPr id="7" name="desk-lamp_329720"/>
            <p:cNvSpPr>
              <a:spLocks noChangeAspect="1"/>
            </p:cNvSpPr>
            <p:nvPr/>
          </p:nvSpPr>
          <p:spPr bwMode="auto">
            <a:xfrm>
              <a:off x="900174" y="1023689"/>
              <a:ext cx="607410" cy="747034"/>
            </a:xfrm>
            <a:custGeom>
              <a:avLst/>
              <a:gdLst>
                <a:gd name="connsiteX0" fmla="*/ 124294 w 493323"/>
                <a:gd name="connsiteY0" fmla="*/ 569781 h 606722"/>
                <a:gd name="connsiteX1" fmla="*/ 124294 w 493323"/>
                <a:gd name="connsiteY1" fmla="*/ 588252 h 606722"/>
                <a:gd name="connsiteX2" fmla="*/ 327608 w 493323"/>
                <a:gd name="connsiteY2" fmla="*/ 588252 h 606722"/>
                <a:gd name="connsiteX3" fmla="*/ 327608 w 493323"/>
                <a:gd name="connsiteY3" fmla="*/ 569781 h 606722"/>
                <a:gd name="connsiteX4" fmla="*/ 105778 w 493323"/>
                <a:gd name="connsiteY4" fmla="*/ 551399 h 606722"/>
                <a:gd name="connsiteX5" fmla="*/ 346124 w 493323"/>
                <a:gd name="connsiteY5" fmla="*/ 551399 h 606722"/>
                <a:gd name="connsiteX6" fmla="*/ 346124 w 493323"/>
                <a:gd name="connsiteY6" fmla="*/ 606722 h 606722"/>
                <a:gd name="connsiteX7" fmla="*/ 105778 w 493323"/>
                <a:gd name="connsiteY7" fmla="*/ 606722 h 606722"/>
                <a:gd name="connsiteX8" fmla="*/ 390707 w 493323"/>
                <a:gd name="connsiteY8" fmla="*/ 331421 h 606722"/>
                <a:gd name="connsiteX9" fmla="*/ 225880 w 493323"/>
                <a:gd name="connsiteY9" fmla="*/ 496021 h 606722"/>
                <a:gd name="connsiteX10" fmla="*/ 243324 w 493323"/>
                <a:gd name="connsiteY10" fmla="*/ 496021 h 606722"/>
                <a:gd name="connsiteX11" fmla="*/ 399785 w 493323"/>
                <a:gd name="connsiteY11" fmla="*/ 339776 h 606722"/>
                <a:gd name="connsiteX12" fmla="*/ 390707 w 493323"/>
                <a:gd name="connsiteY12" fmla="*/ 331421 h 606722"/>
                <a:gd name="connsiteX13" fmla="*/ 434779 w 493323"/>
                <a:gd name="connsiteY13" fmla="*/ 283750 h 606722"/>
                <a:gd name="connsiteX14" fmla="*/ 425610 w 493323"/>
                <a:gd name="connsiteY14" fmla="*/ 292998 h 606722"/>
                <a:gd name="connsiteX15" fmla="*/ 434779 w 493323"/>
                <a:gd name="connsiteY15" fmla="*/ 302156 h 606722"/>
                <a:gd name="connsiteX16" fmla="*/ 444038 w 493323"/>
                <a:gd name="connsiteY16" fmla="*/ 292998 h 606722"/>
                <a:gd name="connsiteX17" fmla="*/ 434779 w 493323"/>
                <a:gd name="connsiteY17" fmla="*/ 283750 h 606722"/>
                <a:gd name="connsiteX18" fmla="*/ 434779 w 493323"/>
                <a:gd name="connsiteY18" fmla="*/ 265256 h 606722"/>
                <a:gd name="connsiteX19" fmla="*/ 462556 w 493323"/>
                <a:gd name="connsiteY19" fmla="*/ 292998 h 606722"/>
                <a:gd name="connsiteX20" fmla="*/ 434779 w 493323"/>
                <a:gd name="connsiteY20" fmla="*/ 320650 h 606722"/>
                <a:gd name="connsiteX21" fmla="*/ 407092 w 493323"/>
                <a:gd name="connsiteY21" fmla="*/ 292998 h 606722"/>
                <a:gd name="connsiteX22" fmla="*/ 434779 w 493323"/>
                <a:gd name="connsiteY22" fmla="*/ 265256 h 606722"/>
                <a:gd name="connsiteX23" fmla="*/ 434761 w 493323"/>
                <a:gd name="connsiteY23" fmla="*/ 253032 h 606722"/>
                <a:gd name="connsiteX24" fmla="*/ 394712 w 493323"/>
                <a:gd name="connsiteY24" fmla="*/ 293026 h 606722"/>
                <a:gd name="connsiteX25" fmla="*/ 434761 w 493323"/>
                <a:gd name="connsiteY25" fmla="*/ 333021 h 606722"/>
                <a:gd name="connsiteX26" fmla="*/ 474811 w 493323"/>
                <a:gd name="connsiteY26" fmla="*/ 293026 h 606722"/>
                <a:gd name="connsiteX27" fmla="*/ 434761 w 493323"/>
                <a:gd name="connsiteY27" fmla="*/ 253032 h 606722"/>
                <a:gd name="connsiteX28" fmla="*/ 47506 w 493323"/>
                <a:gd name="connsiteY28" fmla="*/ 167522 h 606722"/>
                <a:gd name="connsiteX29" fmla="*/ 60504 w 493323"/>
                <a:gd name="connsiteY29" fmla="*/ 180590 h 606722"/>
                <a:gd name="connsiteX30" fmla="*/ 60504 w 493323"/>
                <a:gd name="connsiteY30" fmla="*/ 216240 h 606722"/>
                <a:gd name="connsiteX31" fmla="*/ 96291 w 493323"/>
                <a:gd name="connsiteY31" fmla="*/ 216240 h 606722"/>
                <a:gd name="connsiteX32" fmla="*/ 109377 w 493323"/>
                <a:gd name="connsiteY32" fmla="*/ 229308 h 606722"/>
                <a:gd name="connsiteX33" fmla="*/ 78397 w 493323"/>
                <a:gd name="connsiteY33" fmla="*/ 242110 h 606722"/>
                <a:gd name="connsiteX34" fmla="*/ 47506 w 493323"/>
                <a:gd name="connsiteY34" fmla="*/ 229308 h 606722"/>
                <a:gd name="connsiteX35" fmla="*/ 47506 w 493323"/>
                <a:gd name="connsiteY35" fmla="*/ 167522 h 606722"/>
                <a:gd name="connsiteX36" fmla="*/ 251957 w 493323"/>
                <a:gd name="connsiteY36" fmla="*/ 100964 h 606722"/>
                <a:gd name="connsiteX37" fmla="*/ 243235 w 493323"/>
                <a:gd name="connsiteY37" fmla="*/ 109674 h 606722"/>
                <a:gd name="connsiteX38" fmla="*/ 389639 w 493323"/>
                <a:gd name="connsiteY38" fmla="*/ 255876 h 606722"/>
                <a:gd name="connsiteX39" fmla="*/ 398361 w 493323"/>
                <a:gd name="connsiteY39" fmla="*/ 247255 h 606722"/>
                <a:gd name="connsiteX40" fmla="*/ 206656 w 493323"/>
                <a:gd name="connsiteY40" fmla="*/ 26130 h 606722"/>
                <a:gd name="connsiteX41" fmla="*/ 165717 w 493323"/>
                <a:gd name="connsiteY41" fmla="*/ 67013 h 606722"/>
                <a:gd name="connsiteX42" fmla="*/ 159754 w 493323"/>
                <a:gd name="connsiteY42" fmla="*/ 64169 h 606722"/>
                <a:gd name="connsiteX43" fmla="*/ 26344 w 493323"/>
                <a:gd name="connsiteY43" fmla="*/ 81144 h 606722"/>
                <a:gd name="connsiteX44" fmla="*/ 198646 w 493323"/>
                <a:gd name="connsiteY44" fmla="*/ 253209 h 606722"/>
                <a:gd name="connsiteX45" fmla="*/ 215645 w 493323"/>
                <a:gd name="connsiteY45" fmla="*/ 119983 h 606722"/>
                <a:gd name="connsiteX46" fmla="*/ 212708 w 493323"/>
                <a:gd name="connsiteY46" fmla="*/ 114029 h 606722"/>
                <a:gd name="connsiteX47" fmla="*/ 253737 w 493323"/>
                <a:gd name="connsiteY47" fmla="*/ 73056 h 606722"/>
                <a:gd name="connsiteX48" fmla="*/ 206656 w 493323"/>
                <a:gd name="connsiteY48" fmla="*/ 0 h 606722"/>
                <a:gd name="connsiteX49" fmla="*/ 279903 w 493323"/>
                <a:gd name="connsiteY49" fmla="*/ 73056 h 606722"/>
                <a:gd name="connsiteX50" fmla="*/ 264951 w 493323"/>
                <a:gd name="connsiteY50" fmla="*/ 87988 h 606722"/>
                <a:gd name="connsiteX51" fmla="*/ 415182 w 493323"/>
                <a:gd name="connsiteY51" fmla="*/ 237923 h 606722"/>
                <a:gd name="connsiteX52" fmla="*/ 434761 w 493323"/>
                <a:gd name="connsiteY52" fmla="*/ 234545 h 606722"/>
                <a:gd name="connsiteX53" fmla="*/ 493323 w 493323"/>
                <a:gd name="connsiteY53" fmla="*/ 293026 h 606722"/>
                <a:gd name="connsiteX54" fmla="*/ 434761 w 493323"/>
                <a:gd name="connsiteY54" fmla="*/ 351418 h 606722"/>
                <a:gd name="connsiteX55" fmla="*/ 416962 w 493323"/>
                <a:gd name="connsiteY55" fmla="*/ 348663 h 606722"/>
                <a:gd name="connsiteX56" fmla="*/ 269490 w 493323"/>
                <a:gd name="connsiteY56" fmla="*/ 496021 h 606722"/>
                <a:gd name="connsiteX57" fmla="*/ 302954 w 493323"/>
                <a:gd name="connsiteY57" fmla="*/ 496021 h 606722"/>
                <a:gd name="connsiteX58" fmla="*/ 302954 w 493323"/>
                <a:gd name="connsiteY58" fmla="*/ 536015 h 606722"/>
                <a:gd name="connsiteX59" fmla="*/ 284531 w 493323"/>
                <a:gd name="connsiteY59" fmla="*/ 536015 h 606722"/>
                <a:gd name="connsiteX60" fmla="*/ 284531 w 493323"/>
                <a:gd name="connsiteY60" fmla="*/ 514418 h 606722"/>
                <a:gd name="connsiteX61" fmla="*/ 167497 w 493323"/>
                <a:gd name="connsiteY61" fmla="*/ 514418 h 606722"/>
                <a:gd name="connsiteX62" fmla="*/ 167497 w 493323"/>
                <a:gd name="connsiteY62" fmla="*/ 536015 h 606722"/>
                <a:gd name="connsiteX63" fmla="*/ 148985 w 493323"/>
                <a:gd name="connsiteY63" fmla="*/ 536015 h 606722"/>
                <a:gd name="connsiteX64" fmla="*/ 148985 w 493323"/>
                <a:gd name="connsiteY64" fmla="*/ 496021 h 606722"/>
                <a:gd name="connsiteX65" fmla="*/ 199714 w 493323"/>
                <a:gd name="connsiteY65" fmla="*/ 496021 h 606722"/>
                <a:gd name="connsiteX66" fmla="*/ 380739 w 493323"/>
                <a:gd name="connsiteY66" fmla="*/ 315246 h 606722"/>
                <a:gd name="connsiteX67" fmla="*/ 376289 w 493323"/>
                <a:gd name="connsiteY67" fmla="*/ 293026 h 606722"/>
                <a:gd name="connsiteX68" fmla="*/ 380027 w 493323"/>
                <a:gd name="connsiteY68" fmla="*/ 272407 h 606722"/>
                <a:gd name="connsiteX69" fmla="*/ 240654 w 493323"/>
                <a:gd name="connsiteY69" fmla="*/ 133226 h 606722"/>
                <a:gd name="connsiteX70" fmla="*/ 205410 w 493323"/>
                <a:gd name="connsiteY70" fmla="*/ 273029 h 606722"/>
                <a:gd name="connsiteX71" fmla="*/ 198824 w 493323"/>
                <a:gd name="connsiteY71" fmla="*/ 279517 h 606722"/>
                <a:gd name="connsiteX72" fmla="*/ 0 w 493323"/>
                <a:gd name="connsiteY72" fmla="*/ 80878 h 606722"/>
                <a:gd name="connsiteX73" fmla="*/ 6497 w 493323"/>
                <a:gd name="connsiteY73" fmla="*/ 74390 h 606722"/>
                <a:gd name="connsiteX74" fmla="*/ 161890 w 493323"/>
                <a:gd name="connsiteY74" fmla="*/ 4479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93323" h="606722">
                  <a:moveTo>
                    <a:pt x="124294" y="569781"/>
                  </a:moveTo>
                  <a:lnTo>
                    <a:pt x="124294" y="588252"/>
                  </a:lnTo>
                  <a:lnTo>
                    <a:pt x="327608" y="588252"/>
                  </a:lnTo>
                  <a:lnTo>
                    <a:pt x="327608" y="569781"/>
                  </a:lnTo>
                  <a:close/>
                  <a:moveTo>
                    <a:pt x="105778" y="551399"/>
                  </a:moveTo>
                  <a:lnTo>
                    <a:pt x="346124" y="551399"/>
                  </a:lnTo>
                  <a:lnTo>
                    <a:pt x="346124" y="606722"/>
                  </a:lnTo>
                  <a:lnTo>
                    <a:pt x="105778" y="606722"/>
                  </a:lnTo>
                  <a:close/>
                  <a:moveTo>
                    <a:pt x="390707" y="331421"/>
                  </a:moveTo>
                  <a:lnTo>
                    <a:pt x="225880" y="496021"/>
                  </a:lnTo>
                  <a:lnTo>
                    <a:pt x="243324" y="496021"/>
                  </a:lnTo>
                  <a:lnTo>
                    <a:pt x="399785" y="339776"/>
                  </a:lnTo>
                  <a:cubicBezTo>
                    <a:pt x="396492" y="337287"/>
                    <a:pt x="393466" y="334443"/>
                    <a:pt x="390707" y="331421"/>
                  </a:cubicBezTo>
                  <a:close/>
                  <a:moveTo>
                    <a:pt x="434779" y="283750"/>
                  </a:moveTo>
                  <a:cubicBezTo>
                    <a:pt x="429705" y="283750"/>
                    <a:pt x="425610" y="287841"/>
                    <a:pt x="425610" y="292998"/>
                  </a:cubicBezTo>
                  <a:cubicBezTo>
                    <a:pt x="425610" y="298066"/>
                    <a:pt x="429705" y="302156"/>
                    <a:pt x="434779" y="302156"/>
                  </a:cubicBezTo>
                  <a:cubicBezTo>
                    <a:pt x="439943" y="302156"/>
                    <a:pt x="444038" y="298066"/>
                    <a:pt x="444038" y="292998"/>
                  </a:cubicBezTo>
                  <a:cubicBezTo>
                    <a:pt x="444038" y="287841"/>
                    <a:pt x="439943" y="283750"/>
                    <a:pt x="434779" y="283750"/>
                  </a:cubicBezTo>
                  <a:close/>
                  <a:moveTo>
                    <a:pt x="434779" y="265256"/>
                  </a:moveTo>
                  <a:cubicBezTo>
                    <a:pt x="450092" y="265256"/>
                    <a:pt x="462556" y="277704"/>
                    <a:pt x="462556" y="292998"/>
                  </a:cubicBezTo>
                  <a:cubicBezTo>
                    <a:pt x="462556" y="308202"/>
                    <a:pt x="450092" y="320650"/>
                    <a:pt x="434779" y="320650"/>
                  </a:cubicBezTo>
                  <a:cubicBezTo>
                    <a:pt x="419556" y="320650"/>
                    <a:pt x="407092" y="308202"/>
                    <a:pt x="407092" y="292998"/>
                  </a:cubicBezTo>
                  <a:cubicBezTo>
                    <a:pt x="407092" y="277704"/>
                    <a:pt x="419556" y="265256"/>
                    <a:pt x="434779" y="265256"/>
                  </a:cubicBezTo>
                  <a:close/>
                  <a:moveTo>
                    <a:pt x="434761" y="253032"/>
                  </a:moveTo>
                  <a:cubicBezTo>
                    <a:pt x="412690" y="253032"/>
                    <a:pt x="394712" y="270985"/>
                    <a:pt x="394712" y="293026"/>
                  </a:cubicBezTo>
                  <a:cubicBezTo>
                    <a:pt x="394712" y="315068"/>
                    <a:pt x="412690" y="333021"/>
                    <a:pt x="434761" y="333021"/>
                  </a:cubicBezTo>
                  <a:cubicBezTo>
                    <a:pt x="456833" y="333021"/>
                    <a:pt x="474811" y="315068"/>
                    <a:pt x="474811" y="293026"/>
                  </a:cubicBezTo>
                  <a:cubicBezTo>
                    <a:pt x="474811" y="270985"/>
                    <a:pt x="456922" y="253032"/>
                    <a:pt x="434761" y="253032"/>
                  </a:cubicBezTo>
                  <a:close/>
                  <a:moveTo>
                    <a:pt x="47506" y="167522"/>
                  </a:moveTo>
                  <a:lnTo>
                    <a:pt x="60504" y="180590"/>
                  </a:lnTo>
                  <a:cubicBezTo>
                    <a:pt x="50711" y="190369"/>
                    <a:pt x="50711" y="206372"/>
                    <a:pt x="60504" y="216240"/>
                  </a:cubicBezTo>
                  <a:cubicBezTo>
                    <a:pt x="70385" y="226108"/>
                    <a:pt x="86409" y="226108"/>
                    <a:pt x="96291" y="216240"/>
                  </a:cubicBezTo>
                  <a:lnTo>
                    <a:pt x="109377" y="229308"/>
                  </a:lnTo>
                  <a:cubicBezTo>
                    <a:pt x="100831" y="237843"/>
                    <a:pt x="89614" y="242110"/>
                    <a:pt x="78397" y="242110"/>
                  </a:cubicBezTo>
                  <a:cubicBezTo>
                    <a:pt x="67180" y="242110"/>
                    <a:pt x="55963" y="237843"/>
                    <a:pt x="47506" y="229308"/>
                  </a:cubicBezTo>
                  <a:cubicBezTo>
                    <a:pt x="30414" y="212239"/>
                    <a:pt x="30414" y="184502"/>
                    <a:pt x="47506" y="167522"/>
                  </a:cubicBezTo>
                  <a:close/>
                  <a:moveTo>
                    <a:pt x="251957" y="100964"/>
                  </a:moveTo>
                  <a:lnTo>
                    <a:pt x="243235" y="109674"/>
                  </a:lnTo>
                  <a:lnTo>
                    <a:pt x="389639" y="255876"/>
                  </a:lnTo>
                  <a:cubicBezTo>
                    <a:pt x="392220" y="252765"/>
                    <a:pt x="395157" y="249832"/>
                    <a:pt x="398361" y="247255"/>
                  </a:cubicBezTo>
                  <a:close/>
                  <a:moveTo>
                    <a:pt x="206656" y="26130"/>
                  </a:moveTo>
                  <a:lnTo>
                    <a:pt x="165717" y="67013"/>
                  </a:lnTo>
                  <a:lnTo>
                    <a:pt x="159754" y="64169"/>
                  </a:lnTo>
                  <a:cubicBezTo>
                    <a:pt x="115610" y="42572"/>
                    <a:pt x="63189" y="49504"/>
                    <a:pt x="26344" y="81144"/>
                  </a:cubicBezTo>
                  <a:lnTo>
                    <a:pt x="198646" y="253209"/>
                  </a:lnTo>
                  <a:cubicBezTo>
                    <a:pt x="230241" y="216414"/>
                    <a:pt x="237272" y="163977"/>
                    <a:pt x="215645" y="119983"/>
                  </a:cubicBezTo>
                  <a:lnTo>
                    <a:pt x="212708" y="114029"/>
                  </a:lnTo>
                  <a:lnTo>
                    <a:pt x="253737" y="73056"/>
                  </a:lnTo>
                  <a:close/>
                  <a:moveTo>
                    <a:pt x="206656" y="0"/>
                  </a:moveTo>
                  <a:lnTo>
                    <a:pt x="279903" y="73056"/>
                  </a:lnTo>
                  <a:lnTo>
                    <a:pt x="264951" y="87988"/>
                  </a:lnTo>
                  <a:lnTo>
                    <a:pt x="415182" y="237923"/>
                  </a:lnTo>
                  <a:cubicBezTo>
                    <a:pt x="421323" y="235790"/>
                    <a:pt x="427909" y="234545"/>
                    <a:pt x="434761" y="234545"/>
                  </a:cubicBezTo>
                  <a:cubicBezTo>
                    <a:pt x="467068" y="234545"/>
                    <a:pt x="493323" y="260764"/>
                    <a:pt x="493323" y="293026"/>
                  </a:cubicBezTo>
                  <a:cubicBezTo>
                    <a:pt x="493323" y="325200"/>
                    <a:pt x="467068" y="351418"/>
                    <a:pt x="434761" y="351418"/>
                  </a:cubicBezTo>
                  <a:cubicBezTo>
                    <a:pt x="428621" y="351418"/>
                    <a:pt x="422569" y="350441"/>
                    <a:pt x="416962" y="348663"/>
                  </a:cubicBezTo>
                  <a:lnTo>
                    <a:pt x="269490" y="496021"/>
                  </a:lnTo>
                  <a:lnTo>
                    <a:pt x="302954" y="496021"/>
                  </a:lnTo>
                  <a:lnTo>
                    <a:pt x="302954" y="536015"/>
                  </a:lnTo>
                  <a:lnTo>
                    <a:pt x="284531" y="536015"/>
                  </a:lnTo>
                  <a:lnTo>
                    <a:pt x="284531" y="514418"/>
                  </a:lnTo>
                  <a:lnTo>
                    <a:pt x="167497" y="514418"/>
                  </a:lnTo>
                  <a:lnTo>
                    <a:pt x="167497" y="536015"/>
                  </a:lnTo>
                  <a:lnTo>
                    <a:pt x="148985" y="536015"/>
                  </a:lnTo>
                  <a:lnTo>
                    <a:pt x="148985" y="496021"/>
                  </a:lnTo>
                  <a:lnTo>
                    <a:pt x="199714" y="496021"/>
                  </a:lnTo>
                  <a:lnTo>
                    <a:pt x="380739" y="315246"/>
                  </a:lnTo>
                  <a:cubicBezTo>
                    <a:pt x="377891" y="308402"/>
                    <a:pt x="376289" y="300848"/>
                    <a:pt x="376289" y="293026"/>
                  </a:cubicBezTo>
                  <a:cubicBezTo>
                    <a:pt x="376289" y="285739"/>
                    <a:pt x="377624" y="278806"/>
                    <a:pt x="380027" y="272407"/>
                  </a:cubicBezTo>
                  <a:lnTo>
                    <a:pt x="240654" y="133226"/>
                  </a:lnTo>
                  <a:cubicBezTo>
                    <a:pt x="255428" y="182197"/>
                    <a:pt x="242434" y="236056"/>
                    <a:pt x="205410" y="273029"/>
                  </a:cubicBezTo>
                  <a:lnTo>
                    <a:pt x="198824" y="279517"/>
                  </a:lnTo>
                  <a:lnTo>
                    <a:pt x="0" y="80878"/>
                  </a:lnTo>
                  <a:lnTo>
                    <a:pt x="6497" y="74390"/>
                  </a:lnTo>
                  <a:cubicBezTo>
                    <a:pt x="47437" y="33506"/>
                    <a:pt x="109113" y="21952"/>
                    <a:pt x="161890" y="44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8" name="图片 7" descr="D:\pc\Pictures\2.PNG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58340" y="1592580"/>
            <a:ext cx="8668385" cy="48469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635" y="-635"/>
            <a:ext cx="12191365" cy="6858635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12870" y="448310"/>
            <a:ext cx="4858385" cy="920115"/>
            <a:chOff x="900174" y="1023689"/>
            <a:chExt cx="3620222" cy="747034"/>
          </a:xfrm>
        </p:grpSpPr>
        <p:sp>
          <p:nvSpPr>
            <p:cNvPr id="3" name="文本框 2"/>
            <p:cNvSpPr txBox="1"/>
            <p:nvPr/>
          </p:nvSpPr>
          <p:spPr>
            <a:xfrm>
              <a:off x="1905423" y="1097928"/>
              <a:ext cx="2614973" cy="473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业主功能模块图</a:t>
              </a:r>
              <a:endParaRPr lang="zh-CN" altLang="en-US" sz="3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endParaRPr>
            </a:p>
          </p:txBody>
        </p:sp>
        <p:sp>
          <p:nvSpPr>
            <p:cNvPr id="7" name="desk-lamp_329720"/>
            <p:cNvSpPr>
              <a:spLocks noChangeAspect="1"/>
            </p:cNvSpPr>
            <p:nvPr/>
          </p:nvSpPr>
          <p:spPr bwMode="auto">
            <a:xfrm>
              <a:off x="900174" y="1023689"/>
              <a:ext cx="607410" cy="747034"/>
            </a:xfrm>
            <a:custGeom>
              <a:avLst/>
              <a:gdLst>
                <a:gd name="connsiteX0" fmla="*/ 124294 w 493323"/>
                <a:gd name="connsiteY0" fmla="*/ 569781 h 606722"/>
                <a:gd name="connsiteX1" fmla="*/ 124294 w 493323"/>
                <a:gd name="connsiteY1" fmla="*/ 588252 h 606722"/>
                <a:gd name="connsiteX2" fmla="*/ 327608 w 493323"/>
                <a:gd name="connsiteY2" fmla="*/ 588252 h 606722"/>
                <a:gd name="connsiteX3" fmla="*/ 327608 w 493323"/>
                <a:gd name="connsiteY3" fmla="*/ 569781 h 606722"/>
                <a:gd name="connsiteX4" fmla="*/ 105778 w 493323"/>
                <a:gd name="connsiteY4" fmla="*/ 551399 h 606722"/>
                <a:gd name="connsiteX5" fmla="*/ 346124 w 493323"/>
                <a:gd name="connsiteY5" fmla="*/ 551399 h 606722"/>
                <a:gd name="connsiteX6" fmla="*/ 346124 w 493323"/>
                <a:gd name="connsiteY6" fmla="*/ 606722 h 606722"/>
                <a:gd name="connsiteX7" fmla="*/ 105778 w 493323"/>
                <a:gd name="connsiteY7" fmla="*/ 606722 h 606722"/>
                <a:gd name="connsiteX8" fmla="*/ 390707 w 493323"/>
                <a:gd name="connsiteY8" fmla="*/ 331421 h 606722"/>
                <a:gd name="connsiteX9" fmla="*/ 225880 w 493323"/>
                <a:gd name="connsiteY9" fmla="*/ 496021 h 606722"/>
                <a:gd name="connsiteX10" fmla="*/ 243324 w 493323"/>
                <a:gd name="connsiteY10" fmla="*/ 496021 h 606722"/>
                <a:gd name="connsiteX11" fmla="*/ 399785 w 493323"/>
                <a:gd name="connsiteY11" fmla="*/ 339776 h 606722"/>
                <a:gd name="connsiteX12" fmla="*/ 390707 w 493323"/>
                <a:gd name="connsiteY12" fmla="*/ 331421 h 606722"/>
                <a:gd name="connsiteX13" fmla="*/ 434779 w 493323"/>
                <a:gd name="connsiteY13" fmla="*/ 283750 h 606722"/>
                <a:gd name="connsiteX14" fmla="*/ 425610 w 493323"/>
                <a:gd name="connsiteY14" fmla="*/ 292998 h 606722"/>
                <a:gd name="connsiteX15" fmla="*/ 434779 w 493323"/>
                <a:gd name="connsiteY15" fmla="*/ 302156 h 606722"/>
                <a:gd name="connsiteX16" fmla="*/ 444038 w 493323"/>
                <a:gd name="connsiteY16" fmla="*/ 292998 h 606722"/>
                <a:gd name="connsiteX17" fmla="*/ 434779 w 493323"/>
                <a:gd name="connsiteY17" fmla="*/ 283750 h 606722"/>
                <a:gd name="connsiteX18" fmla="*/ 434779 w 493323"/>
                <a:gd name="connsiteY18" fmla="*/ 265256 h 606722"/>
                <a:gd name="connsiteX19" fmla="*/ 462556 w 493323"/>
                <a:gd name="connsiteY19" fmla="*/ 292998 h 606722"/>
                <a:gd name="connsiteX20" fmla="*/ 434779 w 493323"/>
                <a:gd name="connsiteY20" fmla="*/ 320650 h 606722"/>
                <a:gd name="connsiteX21" fmla="*/ 407092 w 493323"/>
                <a:gd name="connsiteY21" fmla="*/ 292998 h 606722"/>
                <a:gd name="connsiteX22" fmla="*/ 434779 w 493323"/>
                <a:gd name="connsiteY22" fmla="*/ 265256 h 606722"/>
                <a:gd name="connsiteX23" fmla="*/ 434761 w 493323"/>
                <a:gd name="connsiteY23" fmla="*/ 253032 h 606722"/>
                <a:gd name="connsiteX24" fmla="*/ 394712 w 493323"/>
                <a:gd name="connsiteY24" fmla="*/ 293026 h 606722"/>
                <a:gd name="connsiteX25" fmla="*/ 434761 w 493323"/>
                <a:gd name="connsiteY25" fmla="*/ 333021 h 606722"/>
                <a:gd name="connsiteX26" fmla="*/ 474811 w 493323"/>
                <a:gd name="connsiteY26" fmla="*/ 293026 h 606722"/>
                <a:gd name="connsiteX27" fmla="*/ 434761 w 493323"/>
                <a:gd name="connsiteY27" fmla="*/ 253032 h 606722"/>
                <a:gd name="connsiteX28" fmla="*/ 47506 w 493323"/>
                <a:gd name="connsiteY28" fmla="*/ 167522 h 606722"/>
                <a:gd name="connsiteX29" fmla="*/ 60504 w 493323"/>
                <a:gd name="connsiteY29" fmla="*/ 180590 h 606722"/>
                <a:gd name="connsiteX30" fmla="*/ 60504 w 493323"/>
                <a:gd name="connsiteY30" fmla="*/ 216240 h 606722"/>
                <a:gd name="connsiteX31" fmla="*/ 96291 w 493323"/>
                <a:gd name="connsiteY31" fmla="*/ 216240 h 606722"/>
                <a:gd name="connsiteX32" fmla="*/ 109377 w 493323"/>
                <a:gd name="connsiteY32" fmla="*/ 229308 h 606722"/>
                <a:gd name="connsiteX33" fmla="*/ 78397 w 493323"/>
                <a:gd name="connsiteY33" fmla="*/ 242110 h 606722"/>
                <a:gd name="connsiteX34" fmla="*/ 47506 w 493323"/>
                <a:gd name="connsiteY34" fmla="*/ 229308 h 606722"/>
                <a:gd name="connsiteX35" fmla="*/ 47506 w 493323"/>
                <a:gd name="connsiteY35" fmla="*/ 167522 h 606722"/>
                <a:gd name="connsiteX36" fmla="*/ 251957 w 493323"/>
                <a:gd name="connsiteY36" fmla="*/ 100964 h 606722"/>
                <a:gd name="connsiteX37" fmla="*/ 243235 w 493323"/>
                <a:gd name="connsiteY37" fmla="*/ 109674 h 606722"/>
                <a:gd name="connsiteX38" fmla="*/ 389639 w 493323"/>
                <a:gd name="connsiteY38" fmla="*/ 255876 h 606722"/>
                <a:gd name="connsiteX39" fmla="*/ 398361 w 493323"/>
                <a:gd name="connsiteY39" fmla="*/ 247255 h 606722"/>
                <a:gd name="connsiteX40" fmla="*/ 206656 w 493323"/>
                <a:gd name="connsiteY40" fmla="*/ 26130 h 606722"/>
                <a:gd name="connsiteX41" fmla="*/ 165717 w 493323"/>
                <a:gd name="connsiteY41" fmla="*/ 67013 h 606722"/>
                <a:gd name="connsiteX42" fmla="*/ 159754 w 493323"/>
                <a:gd name="connsiteY42" fmla="*/ 64169 h 606722"/>
                <a:gd name="connsiteX43" fmla="*/ 26344 w 493323"/>
                <a:gd name="connsiteY43" fmla="*/ 81144 h 606722"/>
                <a:gd name="connsiteX44" fmla="*/ 198646 w 493323"/>
                <a:gd name="connsiteY44" fmla="*/ 253209 h 606722"/>
                <a:gd name="connsiteX45" fmla="*/ 215645 w 493323"/>
                <a:gd name="connsiteY45" fmla="*/ 119983 h 606722"/>
                <a:gd name="connsiteX46" fmla="*/ 212708 w 493323"/>
                <a:gd name="connsiteY46" fmla="*/ 114029 h 606722"/>
                <a:gd name="connsiteX47" fmla="*/ 253737 w 493323"/>
                <a:gd name="connsiteY47" fmla="*/ 73056 h 606722"/>
                <a:gd name="connsiteX48" fmla="*/ 206656 w 493323"/>
                <a:gd name="connsiteY48" fmla="*/ 0 h 606722"/>
                <a:gd name="connsiteX49" fmla="*/ 279903 w 493323"/>
                <a:gd name="connsiteY49" fmla="*/ 73056 h 606722"/>
                <a:gd name="connsiteX50" fmla="*/ 264951 w 493323"/>
                <a:gd name="connsiteY50" fmla="*/ 87988 h 606722"/>
                <a:gd name="connsiteX51" fmla="*/ 415182 w 493323"/>
                <a:gd name="connsiteY51" fmla="*/ 237923 h 606722"/>
                <a:gd name="connsiteX52" fmla="*/ 434761 w 493323"/>
                <a:gd name="connsiteY52" fmla="*/ 234545 h 606722"/>
                <a:gd name="connsiteX53" fmla="*/ 493323 w 493323"/>
                <a:gd name="connsiteY53" fmla="*/ 293026 h 606722"/>
                <a:gd name="connsiteX54" fmla="*/ 434761 w 493323"/>
                <a:gd name="connsiteY54" fmla="*/ 351418 h 606722"/>
                <a:gd name="connsiteX55" fmla="*/ 416962 w 493323"/>
                <a:gd name="connsiteY55" fmla="*/ 348663 h 606722"/>
                <a:gd name="connsiteX56" fmla="*/ 269490 w 493323"/>
                <a:gd name="connsiteY56" fmla="*/ 496021 h 606722"/>
                <a:gd name="connsiteX57" fmla="*/ 302954 w 493323"/>
                <a:gd name="connsiteY57" fmla="*/ 496021 h 606722"/>
                <a:gd name="connsiteX58" fmla="*/ 302954 w 493323"/>
                <a:gd name="connsiteY58" fmla="*/ 536015 h 606722"/>
                <a:gd name="connsiteX59" fmla="*/ 284531 w 493323"/>
                <a:gd name="connsiteY59" fmla="*/ 536015 h 606722"/>
                <a:gd name="connsiteX60" fmla="*/ 284531 w 493323"/>
                <a:gd name="connsiteY60" fmla="*/ 514418 h 606722"/>
                <a:gd name="connsiteX61" fmla="*/ 167497 w 493323"/>
                <a:gd name="connsiteY61" fmla="*/ 514418 h 606722"/>
                <a:gd name="connsiteX62" fmla="*/ 167497 w 493323"/>
                <a:gd name="connsiteY62" fmla="*/ 536015 h 606722"/>
                <a:gd name="connsiteX63" fmla="*/ 148985 w 493323"/>
                <a:gd name="connsiteY63" fmla="*/ 536015 h 606722"/>
                <a:gd name="connsiteX64" fmla="*/ 148985 w 493323"/>
                <a:gd name="connsiteY64" fmla="*/ 496021 h 606722"/>
                <a:gd name="connsiteX65" fmla="*/ 199714 w 493323"/>
                <a:gd name="connsiteY65" fmla="*/ 496021 h 606722"/>
                <a:gd name="connsiteX66" fmla="*/ 380739 w 493323"/>
                <a:gd name="connsiteY66" fmla="*/ 315246 h 606722"/>
                <a:gd name="connsiteX67" fmla="*/ 376289 w 493323"/>
                <a:gd name="connsiteY67" fmla="*/ 293026 h 606722"/>
                <a:gd name="connsiteX68" fmla="*/ 380027 w 493323"/>
                <a:gd name="connsiteY68" fmla="*/ 272407 h 606722"/>
                <a:gd name="connsiteX69" fmla="*/ 240654 w 493323"/>
                <a:gd name="connsiteY69" fmla="*/ 133226 h 606722"/>
                <a:gd name="connsiteX70" fmla="*/ 205410 w 493323"/>
                <a:gd name="connsiteY70" fmla="*/ 273029 h 606722"/>
                <a:gd name="connsiteX71" fmla="*/ 198824 w 493323"/>
                <a:gd name="connsiteY71" fmla="*/ 279517 h 606722"/>
                <a:gd name="connsiteX72" fmla="*/ 0 w 493323"/>
                <a:gd name="connsiteY72" fmla="*/ 80878 h 606722"/>
                <a:gd name="connsiteX73" fmla="*/ 6497 w 493323"/>
                <a:gd name="connsiteY73" fmla="*/ 74390 h 606722"/>
                <a:gd name="connsiteX74" fmla="*/ 161890 w 493323"/>
                <a:gd name="connsiteY74" fmla="*/ 4479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93323" h="606722">
                  <a:moveTo>
                    <a:pt x="124294" y="569781"/>
                  </a:moveTo>
                  <a:lnTo>
                    <a:pt x="124294" y="588252"/>
                  </a:lnTo>
                  <a:lnTo>
                    <a:pt x="327608" y="588252"/>
                  </a:lnTo>
                  <a:lnTo>
                    <a:pt x="327608" y="569781"/>
                  </a:lnTo>
                  <a:close/>
                  <a:moveTo>
                    <a:pt x="105778" y="551399"/>
                  </a:moveTo>
                  <a:lnTo>
                    <a:pt x="346124" y="551399"/>
                  </a:lnTo>
                  <a:lnTo>
                    <a:pt x="346124" y="606722"/>
                  </a:lnTo>
                  <a:lnTo>
                    <a:pt x="105778" y="606722"/>
                  </a:lnTo>
                  <a:close/>
                  <a:moveTo>
                    <a:pt x="390707" y="331421"/>
                  </a:moveTo>
                  <a:lnTo>
                    <a:pt x="225880" y="496021"/>
                  </a:lnTo>
                  <a:lnTo>
                    <a:pt x="243324" y="496021"/>
                  </a:lnTo>
                  <a:lnTo>
                    <a:pt x="399785" y="339776"/>
                  </a:lnTo>
                  <a:cubicBezTo>
                    <a:pt x="396492" y="337287"/>
                    <a:pt x="393466" y="334443"/>
                    <a:pt x="390707" y="331421"/>
                  </a:cubicBezTo>
                  <a:close/>
                  <a:moveTo>
                    <a:pt x="434779" y="283750"/>
                  </a:moveTo>
                  <a:cubicBezTo>
                    <a:pt x="429705" y="283750"/>
                    <a:pt x="425610" y="287841"/>
                    <a:pt x="425610" y="292998"/>
                  </a:cubicBezTo>
                  <a:cubicBezTo>
                    <a:pt x="425610" y="298066"/>
                    <a:pt x="429705" y="302156"/>
                    <a:pt x="434779" y="302156"/>
                  </a:cubicBezTo>
                  <a:cubicBezTo>
                    <a:pt x="439943" y="302156"/>
                    <a:pt x="444038" y="298066"/>
                    <a:pt x="444038" y="292998"/>
                  </a:cubicBezTo>
                  <a:cubicBezTo>
                    <a:pt x="444038" y="287841"/>
                    <a:pt x="439943" y="283750"/>
                    <a:pt x="434779" y="283750"/>
                  </a:cubicBezTo>
                  <a:close/>
                  <a:moveTo>
                    <a:pt x="434779" y="265256"/>
                  </a:moveTo>
                  <a:cubicBezTo>
                    <a:pt x="450092" y="265256"/>
                    <a:pt x="462556" y="277704"/>
                    <a:pt x="462556" y="292998"/>
                  </a:cubicBezTo>
                  <a:cubicBezTo>
                    <a:pt x="462556" y="308202"/>
                    <a:pt x="450092" y="320650"/>
                    <a:pt x="434779" y="320650"/>
                  </a:cubicBezTo>
                  <a:cubicBezTo>
                    <a:pt x="419556" y="320650"/>
                    <a:pt x="407092" y="308202"/>
                    <a:pt x="407092" y="292998"/>
                  </a:cubicBezTo>
                  <a:cubicBezTo>
                    <a:pt x="407092" y="277704"/>
                    <a:pt x="419556" y="265256"/>
                    <a:pt x="434779" y="265256"/>
                  </a:cubicBezTo>
                  <a:close/>
                  <a:moveTo>
                    <a:pt x="434761" y="253032"/>
                  </a:moveTo>
                  <a:cubicBezTo>
                    <a:pt x="412690" y="253032"/>
                    <a:pt x="394712" y="270985"/>
                    <a:pt x="394712" y="293026"/>
                  </a:cubicBezTo>
                  <a:cubicBezTo>
                    <a:pt x="394712" y="315068"/>
                    <a:pt x="412690" y="333021"/>
                    <a:pt x="434761" y="333021"/>
                  </a:cubicBezTo>
                  <a:cubicBezTo>
                    <a:pt x="456833" y="333021"/>
                    <a:pt x="474811" y="315068"/>
                    <a:pt x="474811" y="293026"/>
                  </a:cubicBezTo>
                  <a:cubicBezTo>
                    <a:pt x="474811" y="270985"/>
                    <a:pt x="456922" y="253032"/>
                    <a:pt x="434761" y="253032"/>
                  </a:cubicBezTo>
                  <a:close/>
                  <a:moveTo>
                    <a:pt x="47506" y="167522"/>
                  </a:moveTo>
                  <a:lnTo>
                    <a:pt x="60504" y="180590"/>
                  </a:lnTo>
                  <a:cubicBezTo>
                    <a:pt x="50711" y="190369"/>
                    <a:pt x="50711" y="206372"/>
                    <a:pt x="60504" y="216240"/>
                  </a:cubicBezTo>
                  <a:cubicBezTo>
                    <a:pt x="70385" y="226108"/>
                    <a:pt x="86409" y="226108"/>
                    <a:pt x="96291" y="216240"/>
                  </a:cubicBezTo>
                  <a:lnTo>
                    <a:pt x="109377" y="229308"/>
                  </a:lnTo>
                  <a:cubicBezTo>
                    <a:pt x="100831" y="237843"/>
                    <a:pt x="89614" y="242110"/>
                    <a:pt x="78397" y="242110"/>
                  </a:cubicBezTo>
                  <a:cubicBezTo>
                    <a:pt x="67180" y="242110"/>
                    <a:pt x="55963" y="237843"/>
                    <a:pt x="47506" y="229308"/>
                  </a:cubicBezTo>
                  <a:cubicBezTo>
                    <a:pt x="30414" y="212239"/>
                    <a:pt x="30414" y="184502"/>
                    <a:pt x="47506" y="167522"/>
                  </a:cubicBezTo>
                  <a:close/>
                  <a:moveTo>
                    <a:pt x="251957" y="100964"/>
                  </a:moveTo>
                  <a:lnTo>
                    <a:pt x="243235" y="109674"/>
                  </a:lnTo>
                  <a:lnTo>
                    <a:pt x="389639" y="255876"/>
                  </a:lnTo>
                  <a:cubicBezTo>
                    <a:pt x="392220" y="252765"/>
                    <a:pt x="395157" y="249832"/>
                    <a:pt x="398361" y="247255"/>
                  </a:cubicBezTo>
                  <a:close/>
                  <a:moveTo>
                    <a:pt x="206656" y="26130"/>
                  </a:moveTo>
                  <a:lnTo>
                    <a:pt x="165717" y="67013"/>
                  </a:lnTo>
                  <a:lnTo>
                    <a:pt x="159754" y="64169"/>
                  </a:lnTo>
                  <a:cubicBezTo>
                    <a:pt x="115610" y="42572"/>
                    <a:pt x="63189" y="49504"/>
                    <a:pt x="26344" y="81144"/>
                  </a:cubicBezTo>
                  <a:lnTo>
                    <a:pt x="198646" y="253209"/>
                  </a:lnTo>
                  <a:cubicBezTo>
                    <a:pt x="230241" y="216414"/>
                    <a:pt x="237272" y="163977"/>
                    <a:pt x="215645" y="119983"/>
                  </a:cubicBezTo>
                  <a:lnTo>
                    <a:pt x="212708" y="114029"/>
                  </a:lnTo>
                  <a:lnTo>
                    <a:pt x="253737" y="73056"/>
                  </a:lnTo>
                  <a:close/>
                  <a:moveTo>
                    <a:pt x="206656" y="0"/>
                  </a:moveTo>
                  <a:lnTo>
                    <a:pt x="279903" y="73056"/>
                  </a:lnTo>
                  <a:lnTo>
                    <a:pt x="264951" y="87988"/>
                  </a:lnTo>
                  <a:lnTo>
                    <a:pt x="415182" y="237923"/>
                  </a:lnTo>
                  <a:cubicBezTo>
                    <a:pt x="421323" y="235790"/>
                    <a:pt x="427909" y="234545"/>
                    <a:pt x="434761" y="234545"/>
                  </a:cubicBezTo>
                  <a:cubicBezTo>
                    <a:pt x="467068" y="234545"/>
                    <a:pt x="493323" y="260764"/>
                    <a:pt x="493323" y="293026"/>
                  </a:cubicBezTo>
                  <a:cubicBezTo>
                    <a:pt x="493323" y="325200"/>
                    <a:pt x="467068" y="351418"/>
                    <a:pt x="434761" y="351418"/>
                  </a:cubicBezTo>
                  <a:cubicBezTo>
                    <a:pt x="428621" y="351418"/>
                    <a:pt x="422569" y="350441"/>
                    <a:pt x="416962" y="348663"/>
                  </a:cubicBezTo>
                  <a:lnTo>
                    <a:pt x="269490" y="496021"/>
                  </a:lnTo>
                  <a:lnTo>
                    <a:pt x="302954" y="496021"/>
                  </a:lnTo>
                  <a:lnTo>
                    <a:pt x="302954" y="536015"/>
                  </a:lnTo>
                  <a:lnTo>
                    <a:pt x="284531" y="536015"/>
                  </a:lnTo>
                  <a:lnTo>
                    <a:pt x="284531" y="514418"/>
                  </a:lnTo>
                  <a:lnTo>
                    <a:pt x="167497" y="514418"/>
                  </a:lnTo>
                  <a:lnTo>
                    <a:pt x="167497" y="536015"/>
                  </a:lnTo>
                  <a:lnTo>
                    <a:pt x="148985" y="536015"/>
                  </a:lnTo>
                  <a:lnTo>
                    <a:pt x="148985" y="496021"/>
                  </a:lnTo>
                  <a:lnTo>
                    <a:pt x="199714" y="496021"/>
                  </a:lnTo>
                  <a:lnTo>
                    <a:pt x="380739" y="315246"/>
                  </a:lnTo>
                  <a:cubicBezTo>
                    <a:pt x="377891" y="308402"/>
                    <a:pt x="376289" y="300848"/>
                    <a:pt x="376289" y="293026"/>
                  </a:cubicBezTo>
                  <a:cubicBezTo>
                    <a:pt x="376289" y="285739"/>
                    <a:pt x="377624" y="278806"/>
                    <a:pt x="380027" y="272407"/>
                  </a:cubicBezTo>
                  <a:lnTo>
                    <a:pt x="240654" y="133226"/>
                  </a:lnTo>
                  <a:cubicBezTo>
                    <a:pt x="255428" y="182197"/>
                    <a:pt x="242434" y="236056"/>
                    <a:pt x="205410" y="273029"/>
                  </a:cubicBezTo>
                  <a:lnTo>
                    <a:pt x="198824" y="279517"/>
                  </a:lnTo>
                  <a:lnTo>
                    <a:pt x="0" y="80878"/>
                  </a:lnTo>
                  <a:lnTo>
                    <a:pt x="6497" y="74390"/>
                  </a:lnTo>
                  <a:cubicBezTo>
                    <a:pt x="47437" y="33506"/>
                    <a:pt x="109113" y="21952"/>
                    <a:pt x="161890" y="447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图片 4" descr="D:\pc\Pictures\3.PNG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369820" y="1659573"/>
            <a:ext cx="7934325" cy="4561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4161693" y="3992034"/>
            <a:ext cx="3868614" cy="1556008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 flipV="1">
            <a:off x="4161693" y="1415874"/>
            <a:ext cx="3868614" cy="1262985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34993" y="3014508"/>
            <a:ext cx="5322014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数据流程图</a:t>
            </a:r>
            <a:endParaRPr lang="zh-CN" altLang="en-US" sz="4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dist"/>
            <a:endParaRPr lang="zh-CN" altLang="en-US" sz="4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57601" y="1975553"/>
            <a:ext cx="32767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</a:t>
            </a:r>
            <a:r>
              <a:rPr lang="zh-CN" altLang="en-US" sz="4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</a:t>
            </a:r>
            <a:r>
              <a:rPr lang="en-US" altLang="zh-CN" sz="4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4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desk-lamp_329720"/>
          <p:cNvSpPr>
            <a:spLocks noChangeAspect="1"/>
          </p:cNvSpPr>
          <p:nvPr/>
        </p:nvSpPr>
        <p:spPr bwMode="auto">
          <a:xfrm>
            <a:off x="5810807" y="4228339"/>
            <a:ext cx="570384" cy="701497"/>
          </a:xfrm>
          <a:custGeom>
            <a:avLst/>
            <a:gdLst>
              <a:gd name="connsiteX0" fmla="*/ 124294 w 493323"/>
              <a:gd name="connsiteY0" fmla="*/ 569781 h 606722"/>
              <a:gd name="connsiteX1" fmla="*/ 124294 w 493323"/>
              <a:gd name="connsiteY1" fmla="*/ 588252 h 606722"/>
              <a:gd name="connsiteX2" fmla="*/ 327608 w 493323"/>
              <a:gd name="connsiteY2" fmla="*/ 588252 h 606722"/>
              <a:gd name="connsiteX3" fmla="*/ 327608 w 493323"/>
              <a:gd name="connsiteY3" fmla="*/ 569781 h 606722"/>
              <a:gd name="connsiteX4" fmla="*/ 105778 w 493323"/>
              <a:gd name="connsiteY4" fmla="*/ 551399 h 606722"/>
              <a:gd name="connsiteX5" fmla="*/ 346124 w 493323"/>
              <a:gd name="connsiteY5" fmla="*/ 551399 h 606722"/>
              <a:gd name="connsiteX6" fmla="*/ 346124 w 493323"/>
              <a:gd name="connsiteY6" fmla="*/ 606722 h 606722"/>
              <a:gd name="connsiteX7" fmla="*/ 105778 w 493323"/>
              <a:gd name="connsiteY7" fmla="*/ 606722 h 606722"/>
              <a:gd name="connsiteX8" fmla="*/ 390707 w 493323"/>
              <a:gd name="connsiteY8" fmla="*/ 331421 h 606722"/>
              <a:gd name="connsiteX9" fmla="*/ 225880 w 493323"/>
              <a:gd name="connsiteY9" fmla="*/ 496021 h 606722"/>
              <a:gd name="connsiteX10" fmla="*/ 243324 w 493323"/>
              <a:gd name="connsiteY10" fmla="*/ 496021 h 606722"/>
              <a:gd name="connsiteX11" fmla="*/ 399785 w 493323"/>
              <a:gd name="connsiteY11" fmla="*/ 339776 h 606722"/>
              <a:gd name="connsiteX12" fmla="*/ 390707 w 493323"/>
              <a:gd name="connsiteY12" fmla="*/ 331421 h 606722"/>
              <a:gd name="connsiteX13" fmla="*/ 434779 w 493323"/>
              <a:gd name="connsiteY13" fmla="*/ 283750 h 606722"/>
              <a:gd name="connsiteX14" fmla="*/ 425610 w 493323"/>
              <a:gd name="connsiteY14" fmla="*/ 292998 h 606722"/>
              <a:gd name="connsiteX15" fmla="*/ 434779 w 493323"/>
              <a:gd name="connsiteY15" fmla="*/ 302156 h 606722"/>
              <a:gd name="connsiteX16" fmla="*/ 444038 w 493323"/>
              <a:gd name="connsiteY16" fmla="*/ 292998 h 606722"/>
              <a:gd name="connsiteX17" fmla="*/ 434779 w 493323"/>
              <a:gd name="connsiteY17" fmla="*/ 283750 h 606722"/>
              <a:gd name="connsiteX18" fmla="*/ 434779 w 493323"/>
              <a:gd name="connsiteY18" fmla="*/ 265256 h 606722"/>
              <a:gd name="connsiteX19" fmla="*/ 462556 w 493323"/>
              <a:gd name="connsiteY19" fmla="*/ 292998 h 606722"/>
              <a:gd name="connsiteX20" fmla="*/ 434779 w 493323"/>
              <a:gd name="connsiteY20" fmla="*/ 320650 h 606722"/>
              <a:gd name="connsiteX21" fmla="*/ 407092 w 493323"/>
              <a:gd name="connsiteY21" fmla="*/ 292998 h 606722"/>
              <a:gd name="connsiteX22" fmla="*/ 434779 w 493323"/>
              <a:gd name="connsiteY22" fmla="*/ 265256 h 606722"/>
              <a:gd name="connsiteX23" fmla="*/ 434761 w 493323"/>
              <a:gd name="connsiteY23" fmla="*/ 253032 h 606722"/>
              <a:gd name="connsiteX24" fmla="*/ 394712 w 493323"/>
              <a:gd name="connsiteY24" fmla="*/ 293026 h 606722"/>
              <a:gd name="connsiteX25" fmla="*/ 434761 w 493323"/>
              <a:gd name="connsiteY25" fmla="*/ 333021 h 606722"/>
              <a:gd name="connsiteX26" fmla="*/ 474811 w 493323"/>
              <a:gd name="connsiteY26" fmla="*/ 293026 h 606722"/>
              <a:gd name="connsiteX27" fmla="*/ 434761 w 493323"/>
              <a:gd name="connsiteY27" fmla="*/ 253032 h 606722"/>
              <a:gd name="connsiteX28" fmla="*/ 47506 w 493323"/>
              <a:gd name="connsiteY28" fmla="*/ 167522 h 606722"/>
              <a:gd name="connsiteX29" fmla="*/ 60504 w 493323"/>
              <a:gd name="connsiteY29" fmla="*/ 180590 h 606722"/>
              <a:gd name="connsiteX30" fmla="*/ 60504 w 493323"/>
              <a:gd name="connsiteY30" fmla="*/ 216240 h 606722"/>
              <a:gd name="connsiteX31" fmla="*/ 96291 w 493323"/>
              <a:gd name="connsiteY31" fmla="*/ 216240 h 606722"/>
              <a:gd name="connsiteX32" fmla="*/ 109377 w 493323"/>
              <a:gd name="connsiteY32" fmla="*/ 229308 h 606722"/>
              <a:gd name="connsiteX33" fmla="*/ 78397 w 493323"/>
              <a:gd name="connsiteY33" fmla="*/ 242110 h 606722"/>
              <a:gd name="connsiteX34" fmla="*/ 47506 w 493323"/>
              <a:gd name="connsiteY34" fmla="*/ 229308 h 606722"/>
              <a:gd name="connsiteX35" fmla="*/ 47506 w 493323"/>
              <a:gd name="connsiteY35" fmla="*/ 167522 h 606722"/>
              <a:gd name="connsiteX36" fmla="*/ 251957 w 493323"/>
              <a:gd name="connsiteY36" fmla="*/ 100964 h 606722"/>
              <a:gd name="connsiteX37" fmla="*/ 243235 w 493323"/>
              <a:gd name="connsiteY37" fmla="*/ 109674 h 606722"/>
              <a:gd name="connsiteX38" fmla="*/ 389639 w 493323"/>
              <a:gd name="connsiteY38" fmla="*/ 255876 h 606722"/>
              <a:gd name="connsiteX39" fmla="*/ 398361 w 493323"/>
              <a:gd name="connsiteY39" fmla="*/ 247255 h 606722"/>
              <a:gd name="connsiteX40" fmla="*/ 206656 w 493323"/>
              <a:gd name="connsiteY40" fmla="*/ 26130 h 606722"/>
              <a:gd name="connsiteX41" fmla="*/ 165717 w 493323"/>
              <a:gd name="connsiteY41" fmla="*/ 67013 h 606722"/>
              <a:gd name="connsiteX42" fmla="*/ 159754 w 493323"/>
              <a:gd name="connsiteY42" fmla="*/ 64169 h 606722"/>
              <a:gd name="connsiteX43" fmla="*/ 26344 w 493323"/>
              <a:gd name="connsiteY43" fmla="*/ 81144 h 606722"/>
              <a:gd name="connsiteX44" fmla="*/ 198646 w 493323"/>
              <a:gd name="connsiteY44" fmla="*/ 253209 h 606722"/>
              <a:gd name="connsiteX45" fmla="*/ 215645 w 493323"/>
              <a:gd name="connsiteY45" fmla="*/ 119983 h 606722"/>
              <a:gd name="connsiteX46" fmla="*/ 212708 w 493323"/>
              <a:gd name="connsiteY46" fmla="*/ 114029 h 606722"/>
              <a:gd name="connsiteX47" fmla="*/ 253737 w 493323"/>
              <a:gd name="connsiteY47" fmla="*/ 73056 h 606722"/>
              <a:gd name="connsiteX48" fmla="*/ 206656 w 493323"/>
              <a:gd name="connsiteY48" fmla="*/ 0 h 606722"/>
              <a:gd name="connsiteX49" fmla="*/ 279903 w 493323"/>
              <a:gd name="connsiteY49" fmla="*/ 73056 h 606722"/>
              <a:gd name="connsiteX50" fmla="*/ 264951 w 493323"/>
              <a:gd name="connsiteY50" fmla="*/ 87988 h 606722"/>
              <a:gd name="connsiteX51" fmla="*/ 415182 w 493323"/>
              <a:gd name="connsiteY51" fmla="*/ 237923 h 606722"/>
              <a:gd name="connsiteX52" fmla="*/ 434761 w 493323"/>
              <a:gd name="connsiteY52" fmla="*/ 234545 h 606722"/>
              <a:gd name="connsiteX53" fmla="*/ 493323 w 493323"/>
              <a:gd name="connsiteY53" fmla="*/ 293026 h 606722"/>
              <a:gd name="connsiteX54" fmla="*/ 434761 w 493323"/>
              <a:gd name="connsiteY54" fmla="*/ 351418 h 606722"/>
              <a:gd name="connsiteX55" fmla="*/ 416962 w 493323"/>
              <a:gd name="connsiteY55" fmla="*/ 348663 h 606722"/>
              <a:gd name="connsiteX56" fmla="*/ 269490 w 493323"/>
              <a:gd name="connsiteY56" fmla="*/ 496021 h 606722"/>
              <a:gd name="connsiteX57" fmla="*/ 302954 w 493323"/>
              <a:gd name="connsiteY57" fmla="*/ 496021 h 606722"/>
              <a:gd name="connsiteX58" fmla="*/ 302954 w 493323"/>
              <a:gd name="connsiteY58" fmla="*/ 536015 h 606722"/>
              <a:gd name="connsiteX59" fmla="*/ 284531 w 493323"/>
              <a:gd name="connsiteY59" fmla="*/ 536015 h 606722"/>
              <a:gd name="connsiteX60" fmla="*/ 284531 w 493323"/>
              <a:gd name="connsiteY60" fmla="*/ 514418 h 606722"/>
              <a:gd name="connsiteX61" fmla="*/ 167497 w 493323"/>
              <a:gd name="connsiteY61" fmla="*/ 514418 h 606722"/>
              <a:gd name="connsiteX62" fmla="*/ 167497 w 493323"/>
              <a:gd name="connsiteY62" fmla="*/ 536015 h 606722"/>
              <a:gd name="connsiteX63" fmla="*/ 148985 w 493323"/>
              <a:gd name="connsiteY63" fmla="*/ 536015 h 606722"/>
              <a:gd name="connsiteX64" fmla="*/ 148985 w 493323"/>
              <a:gd name="connsiteY64" fmla="*/ 496021 h 606722"/>
              <a:gd name="connsiteX65" fmla="*/ 199714 w 493323"/>
              <a:gd name="connsiteY65" fmla="*/ 496021 h 606722"/>
              <a:gd name="connsiteX66" fmla="*/ 380739 w 493323"/>
              <a:gd name="connsiteY66" fmla="*/ 315246 h 606722"/>
              <a:gd name="connsiteX67" fmla="*/ 376289 w 493323"/>
              <a:gd name="connsiteY67" fmla="*/ 293026 h 606722"/>
              <a:gd name="connsiteX68" fmla="*/ 380027 w 493323"/>
              <a:gd name="connsiteY68" fmla="*/ 272407 h 606722"/>
              <a:gd name="connsiteX69" fmla="*/ 240654 w 493323"/>
              <a:gd name="connsiteY69" fmla="*/ 133226 h 606722"/>
              <a:gd name="connsiteX70" fmla="*/ 205410 w 493323"/>
              <a:gd name="connsiteY70" fmla="*/ 273029 h 606722"/>
              <a:gd name="connsiteX71" fmla="*/ 198824 w 493323"/>
              <a:gd name="connsiteY71" fmla="*/ 279517 h 606722"/>
              <a:gd name="connsiteX72" fmla="*/ 0 w 493323"/>
              <a:gd name="connsiteY72" fmla="*/ 80878 h 606722"/>
              <a:gd name="connsiteX73" fmla="*/ 6497 w 493323"/>
              <a:gd name="connsiteY73" fmla="*/ 74390 h 606722"/>
              <a:gd name="connsiteX74" fmla="*/ 161890 w 493323"/>
              <a:gd name="connsiteY74" fmla="*/ 4479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93323" h="606722">
                <a:moveTo>
                  <a:pt x="124294" y="569781"/>
                </a:moveTo>
                <a:lnTo>
                  <a:pt x="124294" y="588252"/>
                </a:lnTo>
                <a:lnTo>
                  <a:pt x="327608" y="588252"/>
                </a:lnTo>
                <a:lnTo>
                  <a:pt x="327608" y="569781"/>
                </a:lnTo>
                <a:close/>
                <a:moveTo>
                  <a:pt x="105778" y="551399"/>
                </a:moveTo>
                <a:lnTo>
                  <a:pt x="346124" y="551399"/>
                </a:lnTo>
                <a:lnTo>
                  <a:pt x="346124" y="606722"/>
                </a:lnTo>
                <a:lnTo>
                  <a:pt x="105778" y="606722"/>
                </a:lnTo>
                <a:close/>
                <a:moveTo>
                  <a:pt x="390707" y="331421"/>
                </a:moveTo>
                <a:lnTo>
                  <a:pt x="225880" y="496021"/>
                </a:lnTo>
                <a:lnTo>
                  <a:pt x="243324" y="496021"/>
                </a:lnTo>
                <a:lnTo>
                  <a:pt x="399785" y="339776"/>
                </a:lnTo>
                <a:cubicBezTo>
                  <a:pt x="396492" y="337287"/>
                  <a:pt x="393466" y="334443"/>
                  <a:pt x="390707" y="331421"/>
                </a:cubicBezTo>
                <a:close/>
                <a:moveTo>
                  <a:pt x="434779" y="283750"/>
                </a:moveTo>
                <a:cubicBezTo>
                  <a:pt x="429705" y="283750"/>
                  <a:pt x="425610" y="287841"/>
                  <a:pt x="425610" y="292998"/>
                </a:cubicBezTo>
                <a:cubicBezTo>
                  <a:pt x="425610" y="298066"/>
                  <a:pt x="429705" y="302156"/>
                  <a:pt x="434779" y="302156"/>
                </a:cubicBezTo>
                <a:cubicBezTo>
                  <a:pt x="439943" y="302156"/>
                  <a:pt x="444038" y="298066"/>
                  <a:pt x="444038" y="292998"/>
                </a:cubicBezTo>
                <a:cubicBezTo>
                  <a:pt x="444038" y="287841"/>
                  <a:pt x="439943" y="283750"/>
                  <a:pt x="434779" y="283750"/>
                </a:cubicBezTo>
                <a:close/>
                <a:moveTo>
                  <a:pt x="434779" y="265256"/>
                </a:moveTo>
                <a:cubicBezTo>
                  <a:pt x="450092" y="265256"/>
                  <a:pt x="462556" y="277704"/>
                  <a:pt x="462556" y="292998"/>
                </a:cubicBezTo>
                <a:cubicBezTo>
                  <a:pt x="462556" y="308202"/>
                  <a:pt x="450092" y="320650"/>
                  <a:pt x="434779" y="320650"/>
                </a:cubicBezTo>
                <a:cubicBezTo>
                  <a:pt x="419556" y="320650"/>
                  <a:pt x="407092" y="308202"/>
                  <a:pt x="407092" y="292998"/>
                </a:cubicBezTo>
                <a:cubicBezTo>
                  <a:pt x="407092" y="277704"/>
                  <a:pt x="419556" y="265256"/>
                  <a:pt x="434779" y="265256"/>
                </a:cubicBezTo>
                <a:close/>
                <a:moveTo>
                  <a:pt x="434761" y="253032"/>
                </a:moveTo>
                <a:cubicBezTo>
                  <a:pt x="412690" y="253032"/>
                  <a:pt x="394712" y="270985"/>
                  <a:pt x="394712" y="293026"/>
                </a:cubicBezTo>
                <a:cubicBezTo>
                  <a:pt x="394712" y="315068"/>
                  <a:pt x="412690" y="333021"/>
                  <a:pt x="434761" y="333021"/>
                </a:cubicBezTo>
                <a:cubicBezTo>
                  <a:pt x="456833" y="333021"/>
                  <a:pt x="474811" y="315068"/>
                  <a:pt x="474811" y="293026"/>
                </a:cubicBezTo>
                <a:cubicBezTo>
                  <a:pt x="474811" y="270985"/>
                  <a:pt x="456922" y="253032"/>
                  <a:pt x="434761" y="253032"/>
                </a:cubicBezTo>
                <a:close/>
                <a:moveTo>
                  <a:pt x="47506" y="167522"/>
                </a:moveTo>
                <a:lnTo>
                  <a:pt x="60504" y="180590"/>
                </a:lnTo>
                <a:cubicBezTo>
                  <a:pt x="50711" y="190369"/>
                  <a:pt x="50711" y="206372"/>
                  <a:pt x="60504" y="216240"/>
                </a:cubicBezTo>
                <a:cubicBezTo>
                  <a:pt x="70385" y="226108"/>
                  <a:pt x="86409" y="226108"/>
                  <a:pt x="96291" y="216240"/>
                </a:cubicBezTo>
                <a:lnTo>
                  <a:pt x="109377" y="229308"/>
                </a:lnTo>
                <a:cubicBezTo>
                  <a:pt x="100831" y="237843"/>
                  <a:pt x="89614" y="242110"/>
                  <a:pt x="78397" y="242110"/>
                </a:cubicBezTo>
                <a:cubicBezTo>
                  <a:pt x="67180" y="242110"/>
                  <a:pt x="55963" y="237843"/>
                  <a:pt x="47506" y="229308"/>
                </a:cubicBezTo>
                <a:cubicBezTo>
                  <a:pt x="30414" y="212239"/>
                  <a:pt x="30414" y="184502"/>
                  <a:pt x="47506" y="167522"/>
                </a:cubicBezTo>
                <a:close/>
                <a:moveTo>
                  <a:pt x="251957" y="100964"/>
                </a:moveTo>
                <a:lnTo>
                  <a:pt x="243235" y="109674"/>
                </a:lnTo>
                <a:lnTo>
                  <a:pt x="389639" y="255876"/>
                </a:lnTo>
                <a:cubicBezTo>
                  <a:pt x="392220" y="252765"/>
                  <a:pt x="395157" y="249832"/>
                  <a:pt x="398361" y="247255"/>
                </a:cubicBezTo>
                <a:close/>
                <a:moveTo>
                  <a:pt x="206656" y="26130"/>
                </a:moveTo>
                <a:lnTo>
                  <a:pt x="165717" y="67013"/>
                </a:lnTo>
                <a:lnTo>
                  <a:pt x="159754" y="64169"/>
                </a:lnTo>
                <a:cubicBezTo>
                  <a:pt x="115610" y="42572"/>
                  <a:pt x="63189" y="49504"/>
                  <a:pt x="26344" y="81144"/>
                </a:cubicBezTo>
                <a:lnTo>
                  <a:pt x="198646" y="253209"/>
                </a:lnTo>
                <a:cubicBezTo>
                  <a:pt x="230241" y="216414"/>
                  <a:pt x="237272" y="163977"/>
                  <a:pt x="215645" y="119983"/>
                </a:cubicBezTo>
                <a:lnTo>
                  <a:pt x="212708" y="114029"/>
                </a:lnTo>
                <a:lnTo>
                  <a:pt x="253737" y="73056"/>
                </a:lnTo>
                <a:close/>
                <a:moveTo>
                  <a:pt x="206656" y="0"/>
                </a:moveTo>
                <a:lnTo>
                  <a:pt x="279903" y="73056"/>
                </a:lnTo>
                <a:lnTo>
                  <a:pt x="264951" y="87988"/>
                </a:lnTo>
                <a:lnTo>
                  <a:pt x="415182" y="237923"/>
                </a:lnTo>
                <a:cubicBezTo>
                  <a:pt x="421323" y="235790"/>
                  <a:pt x="427909" y="234545"/>
                  <a:pt x="434761" y="234545"/>
                </a:cubicBezTo>
                <a:cubicBezTo>
                  <a:pt x="467068" y="234545"/>
                  <a:pt x="493323" y="260764"/>
                  <a:pt x="493323" y="293026"/>
                </a:cubicBezTo>
                <a:cubicBezTo>
                  <a:pt x="493323" y="325200"/>
                  <a:pt x="467068" y="351418"/>
                  <a:pt x="434761" y="351418"/>
                </a:cubicBezTo>
                <a:cubicBezTo>
                  <a:pt x="428621" y="351418"/>
                  <a:pt x="422569" y="350441"/>
                  <a:pt x="416962" y="348663"/>
                </a:cubicBezTo>
                <a:lnTo>
                  <a:pt x="269490" y="496021"/>
                </a:lnTo>
                <a:lnTo>
                  <a:pt x="302954" y="496021"/>
                </a:lnTo>
                <a:lnTo>
                  <a:pt x="302954" y="536015"/>
                </a:lnTo>
                <a:lnTo>
                  <a:pt x="284531" y="536015"/>
                </a:lnTo>
                <a:lnTo>
                  <a:pt x="284531" y="514418"/>
                </a:lnTo>
                <a:lnTo>
                  <a:pt x="167497" y="514418"/>
                </a:lnTo>
                <a:lnTo>
                  <a:pt x="167497" y="536015"/>
                </a:lnTo>
                <a:lnTo>
                  <a:pt x="148985" y="536015"/>
                </a:lnTo>
                <a:lnTo>
                  <a:pt x="148985" y="496021"/>
                </a:lnTo>
                <a:lnTo>
                  <a:pt x="199714" y="496021"/>
                </a:lnTo>
                <a:lnTo>
                  <a:pt x="380739" y="315246"/>
                </a:lnTo>
                <a:cubicBezTo>
                  <a:pt x="377891" y="308402"/>
                  <a:pt x="376289" y="300848"/>
                  <a:pt x="376289" y="293026"/>
                </a:cubicBezTo>
                <a:cubicBezTo>
                  <a:pt x="376289" y="285739"/>
                  <a:pt x="377624" y="278806"/>
                  <a:pt x="380027" y="272407"/>
                </a:cubicBezTo>
                <a:lnTo>
                  <a:pt x="240654" y="133226"/>
                </a:lnTo>
                <a:cubicBezTo>
                  <a:pt x="255428" y="182197"/>
                  <a:pt x="242434" y="236056"/>
                  <a:pt x="205410" y="273029"/>
                </a:cubicBezTo>
                <a:lnTo>
                  <a:pt x="198824" y="279517"/>
                </a:lnTo>
                <a:lnTo>
                  <a:pt x="0" y="80878"/>
                </a:lnTo>
                <a:lnTo>
                  <a:pt x="6497" y="74390"/>
                </a:lnTo>
                <a:cubicBezTo>
                  <a:pt x="47437" y="33506"/>
                  <a:pt x="109113" y="21952"/>
                  <a:pt x="161890" y="447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任意多边形: 形状 11"/>
          <p:cNvSpPr/>
          <p:nvPr/>
        </p:nvSpPr>
        <p:spPr>
          <a:xfrm>
            <a:off x="4331172" y="3992034"/>
            <a:ext cx="3529657" cy="1407518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V="1">
            <a:off x="4331172" y="1601147"/>
            <a:ext cx="3529657" cy="1077712"/>
          </a:xfrm>
          <a:custGeom>
            <a:avLst/>
            <a:gdLst>
              <a:gd name="connsiteX0" fmla="*/ 0 w 3411415"/>
              <a:gd name="connsiteY0" fmla="*/ 0 h 1934308"/>
              <a:gd name="connsiteX1" fmla="*/ 0 w 3411415"/>
              <a:gd name="connsiteY1" fmla="*/ 1934308 h 1934308"/>
              <a:gd name="connsiteX2" fmla="*/ 3411415 w 3411415"/>
              <a:gd name="connsiteY2" fmla="*/ 1934308 h 1934308"/>
              <a:gd name="connsiteX3" fmla="*/ 3411415 w 3411415"/>
              <a:gd name="connsiteY3" fmla="*/ 23446 h 193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1934308">
                <a:moveTo>
                  <a:pt x="0" y="0"/>
                </a:moveTo>
                <a:lnTo>
                  <a:pt x="0" y="1934308"/>
                </a:lnTo>
                <a:lnTo>
                  <a:pt x="3411415" y="1934308"/>
                </a:lnTo>
                <a:lnTo>
                  <a:pt x="3411415" y="23446"/>
                </a:ln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049,&quot;width&quot;:12599}"/>
  <p:tag name="KSO_WM_UNIT_PLACING_PICTURE_USER_RELATIVERECTANGLE" val="{&quot;bottom&quot;:0,&quot;left&quot;:0,&quot;right&quot;:0,&quot;top&quot;:0}"/>
  <p:tag name="KSO_WM_UNIT_PLACING_PICTURE_COLLAGE_RELATIVERECTANGLE" val="{&quot;bottom&quot;:0.0065235577589031939,&quot;left&quot;:0,&quot;right&quot;:0,&quot;top&quot;:0.0065235577589031939}"/>
  <p:tag name="KSO_WM_UNIT_PLACING_PICTURE_COLLAGE_VIEWPORT" val="{&quot;height&quot;:3985.4185252797843,&quot;width&quot;:8410.6586237002939}"/>
  <p:tag name="KSO_WM_UNIT_PLACING_PICTURE_INFO" val="{&quot;code&quot;:&quot;Ba[1]&quot;,&quot;full_picture&quot;:false,&quot;last_crop_picture&quot;:&quot;Ba[1]&quot;,&quot;scheme&quot;:&quot;3-8&quot;,&quot;spacing&quot;:5}"/>
  <p:tag name="KSO_WM_UNIT_PLACING_PICTURE" val="165336.752"/>
  <p:tag name="KSO_WM_BEAUTIFY_FLAG" val=""/>
  <p:tag name="KSO_WM_UNIT_TYPE" val=""/>
  <p:tag name="KSO_WM_UNIT_INDEX" val=""/>
  <p:tag name="KSO_WM_UNIT_ID" val=""/>
</p:tagLst>
</file>

<file path=ppt/tags/tag2.xml><?xml version="1.0" encoding="utf-8"?>
<p:tagLst xmlns:p="http://schemas.openxmlformats.org/presentationml/2006/main">
  <p:tag name="KSO_WM_UNIT_PLACING_PICTURE" val="165336.752"/>
  <p:tag name="KSO_WM_BEAUTIFY_FLAG" val=""/>
  <p:tag name="KSO_WM_UNIT_TYPE" val=""/>
  <p:tag name="KSO_WM_UNIT_INDEX" val=""/>
  <p:tag name="KSO_WM_UNIT_ID" val=""/>
  <p:tag name="KSO_WM_UNIT_PLACING_PICTURE_INFO" val="{&quot;code&quot;:&quot;Ba[1]&quot;,&quot;full_picture&quot;:false,&quot;last_crop_picture&quot;:&quot;Ba[1]&quot;,&quot;scheme&quot;:&quot;3-8&quot;,&quot;spacing&quot;:5}"/>
  <p:tag name="KSO_WM_UNIT_PLACING_PICTURE_COLLAGE_VIEWPORT" val="{&quot;height&quot;:8173.5198031589816,&quot;width&quot;:8410.6586237002939}"/>
</p:tagLst>
</file>

<file path=ppt/tags/tag3.xml><?xml version="1.0" encoding="utf-8"?>
<p:tagLst xmlns:p="http://schemas.openxmlformats.org/presentationml/2006/main">
  <p:tag name="KSO_WM_UNIT_PLACING_PICTURE" val="165336.752"/>
  <p:tag name="KSO_WM_BEAUTIFY_FLAG" val=""/>
  <p:tag name="KSO_WM_UNIT_TYPE" val=""/>
  <p:tag name="KSO_WM_UNIT_INDEX" val=""/>
  <p:tag name="KSO_WM_UNIT_ID" val=""/>
  <p:tag name="KSO_WM_UNIT_PLACING_PICTURE_INFO" val="{&quot;code&quot;:&quot;Ba[1]&quot;,&quot;full_picture&quot;:false,&quot;last_crop_picture&quot;:&quot;Ba[1]&quot;,&quot;scheme&quot;:&quot;3-8&quot;,&quot;spacing&quot;:5}"/>
  <p:tag name="KSO_WM_UNIT_PLACING_PICTURE_COLLAGE_VIEWPORT" val="{&quot;height&quot;:3985.4185252797843,&quot;width&quot;:8410.6586237002939}"/>
</p:tagLst>
</file>

<file path=ppt/tags/tag4.xml><?xml version="1.0" encoding="utf-8"?>
<p:tagLst xmlns:p="http://schemas.openxmlformats.org/presentationml/2006/main">
  <p:tag name="KSO_WM_UNIT_PLACING_PICTURE_INFO" val="{&quot;code&quot;:&quot;bA[2]&quot;,&quot;full_picture&quot;:false,&quot;last_crop_picture&quot;:&quot;bA[2]&quot;,&quot;scheme&quot;:&quot;3-7&quot;,&quot;spacing&quot;:5}"/>
  <p:tag name="KSO_WM_UNIT_PLACING_PICTURE" val="165615.343"/>
  <p:tag name="KSO_WM_BEAUTIFY_FLAG" val=""/>
  <p:tag name="KSO_WM_UNIT_TYPE" val=""/>
  <p:tag name="KSO_WM_UNIT_INDEX" val=""/>
  <p:tag name="KSO_WM_UNIT_ID" val=""/>
  <p:tag name="KSO_WM_UNIT_PLACING_PICTURE_USER_VIEWPORT" val="{&quot;height&quot;:3765.5000000000005,&quot;width&quot;:7845}"/>
  <p:tag name="KSO_WM_UNIT_PLACING_PICTURE_COLLAGE_VIEWPORT" val="{&quot;height&quot;:4110.2055427583346,&quot;width&quot;:8563.1556188923496}"/>
</p:tagLst>
</file>

<file path=ppt/tags/tag5.xml><?xml version="1.0" encoding="utf-8"?>
<p:tagLst xmlns:p="http://schemas.openxmlformats.org/presentationml/2006/main">
  <p:tag name="KSO_WM_UNIT_PLACING_PICTURE" val="165615.343"/>
  <p:tag name="KSO_WM_BEAUTIFY_FLAG" val=""/>
  <p:tag name="KSO_WM_UNIT_TYPE" val=""/>
  <p:tag name="KSO_WM_UNIT_INDEX" val=""/>
  <p:tag name="KSO_WM_UNIT_ID" val=""/>
  <p:tag name="KSO_WM_UNIT_PLACING_PICTURE_INFO" val="{&quot;code&quot;:&quot;bA[2]&quot;,&quot;full_picture&quot;:false,&quot;last_crop_picture&quot;:&quot;bA[2]&quot;,&quot;scheme&quot;:&quot;3-7&quot;,&quot;spacing&quot;:5}"/>
  <p:tag name="KSO_WM_UNIT_PLACING_PICTURE_USER_VIEWPORT" val="{&quot;height&quot;:3765.5000000000005,&quot;width&quot;:15840}"/>
  <p:tag name="KSO_WM_UNIT_PLACING_PICTURE_COLLAGE_VIEWPORT" val="{&quot;height&quot;:4110.2055427583346,&quot;width&quot;:17290.042702773077}"/>
</p:tagLst>
</file>

<file path=ppt/tags/tag6.xml><?xml version="1.0" encoding="utf-8"?>
<p:tagLst xmlns:p="http://schemas.openxmlformats.org/presentationml/2006/main">
  <p:tag name="KSO_WM_UNIT_PLACING_PICTURE" val="165615.343"/>
  <p:tag name="KSO_WM_BEAUTIFY_FLAG" val=""/>
  <p:tag name="KSO_WM_UNIT_TYPE" val=""/>
  <p:tag name="KSO_WM_UNIT_INDEX" val=""/>
  <p:tag name="KSO_WM_UNIT_ID" val=""/>
  <p:tag name="KSO_WM_UNIT_PLACING_PICTURE_INFO" val="{&quot;code&quot;:&quot;bA[2]&quot;,&quot;full_picture&quot;:false,&quot;last_crop_picture&quot;:&quot;bA[2]&quot;,&quot;scheme&quot;:&quot;3-7&quot;,&quot;spacing&quot;:5}"/>
  <p:tag name="KSO_WM_UNIT_PLACING_PICTURE_USER_VIEWPORT" val="{&quot;height&quot;:3765.5000000000005,&quot;width&quot;:7845}"/>
  <p:tag name="KSO_WM_UNIT_PLACING_PICTURE_COLLAGE_VIEWPORT" val="{&quot;height&quot;:4110.2055427583346,&quot;width&quot;:8563.1556188923496}"/>
</p:tagLst>
</file>

<file path=ppt/tags/tag7.xml><?xml version="1.0" encoding="utf-8"?>
<p:tagLst xmlns:p="http://schemas.openxmlformats.org/presentationml/2006/main">
  <p:tag name="ISLIDE.GUIDESSETTING" val="{&quot;Id&quot;:null,&quot;Name&quot;:&quot;无&quot;,&quot;HeaderHeight&quot;:10.054945054945108,&quot;FooterHeight&quot;:10.0,&quot;SideMargin&quot;:6.9,&quot;TopMargin&quot;:4.4,&quot;BottomMargin&quot;:0.0,&quot;IntervalMargin&quot;:4.600000000000000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000" dirty="0" smtClean="0">
            <a:latin typeface="思源黑体 CN Medium" panose="020B0600000000000000" pitchFamily="34" charset="-122"/>
            <a:ea typeface="思源黑体 CN Medium" panose="020B06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000" dirty="0" smtClean="0">
            <a:latin typeface="思源黑体 CN Medium" panose="020B0600000000000000" pitchFamily="34" charset="-122"/>
            <a:ea typeface="思源黑体 CN Medium" panose="020B06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WPS 演示</Application>
  <PresentationFormat>宽屏</PresentationFormat>
  <Paragraphs>86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思源黑体 CN Medium</vt:lpstr>
      <vt:lpstr>思源黑体 CN Heavy</vt:lpstr>
      <vt:lpstr>黑体</vt:lpstr>
      <vt:lpstr>思源黑体 CN Normal</vt:lpstr>
      <vt:lpstr>微软雅黑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颖颖</dc:creator>
  <cp:lastModifiedBy>追梦</cp:lastModifiedBy>
  <cp:revision>134</cp:revision>
  <dcterms:created xsi:type="dcterms:W3CDTF">2020-01-04T13:03:00Z</dcterms:created>
  <dcterms:modified xsi:type="dcterms:W3CDTF">2020-06-02T06:46:51Z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