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1_5E72BD16.xml" ContentType="application/vnd.ms-powerpoint.comments+xml"/>
  <Override PartName="/ppt/comments/modernComment_104_81FB05A5.xml" ContentType="application/vnd.ms-powerpoint.comments+xml"/>
  <Override PartName="/ppt/comments/modernComment_109_7940070B.xml" ContentType="application/vnd.ms-powerpoint.comments+xml"/>
  <Override PartName="/ppt/comments/modernComment_106_5C16700B.xml" ContentType="application/vnd.ms-powerpoint.comments+xml"/>
  <Override PartName="/ppt/notesSlides/notesSlide1.xml" ContentType="application/vnd.openxmlformats-officedocument.presentationml.notesSlide+xml"/>
  <Override PartName="/ppt/comments/modernComment_10C_ECB5D3F5.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4"/>
  </p:sldMasterIdLst>
  <p:notesMasterIdLst>
    <p:notesMasterId r:id="rId23"/>
  </p:notesMasterIdLst>
  <p:handoutMasterIdLst>
    <p:handoutMasterId r:id="rId24"/>
  </p:handoutMasterIdLst>
  <p:sldIdLst>
    <p:sldId id="256" r:id="rId5"/>
    <p:sldId id="257" r:id="rId6"/>
    <p:sldId id="260" r:id="rId7"/>
    <p:sldId id="265" r:id="rId8"/>
    <p:sldId id="262" r:id="rId9"/>
    <p:sldId id="264" r:id="rId10"/>
    <p:sldId id="263" r:id="rId11"/>
    <p:sldId id="270" r:id="rId12"/>
    <p:sldId id="266" r:id="rId13"/>
    <p:sldId id="268" r:id="rId14"/>
    <p:sldId id="269" r:id="rId15"/>
    <p:sldId id="275" r:id="rId16"/>
    <p:sldId id="276" r:id="rId17"/>
    <p:sldId id="274" r:id="rId18"/>
    <p:sldId id="272" r:id="rId19"/>
    <p:sldId id="273" r:id="rId20"/>
    <p:sldId id="277" r:id="rId21"/>
    <p:sldId id="278" r:id="rId2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A29D87-C667-F259-BF99-DF0E4DD0510F}" name="Li, Yuantong" initials="LY" userId="S::ucemyl7@ucl.ac.uk::4ccb5352-22df-4996-8623-b4df5dd00f20" providerId="AD"/>
  <p188:author id="{6FE7D5FE-8A3A-169E-52E9-0F9DA1C2E60B}" name="Zhang, Yuehan" initials="ZY" userId="S::ucemy05@ucl.ac.uk::ffe85446-0bc2-4567-b44c-22ad22fb68b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E32E74-D379-4557-A7D0-F10A5744BCA2}" v="10" dt="2024-01-29T20:17:36.9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 Zehao" userId="S::ucemyec@ucl.ac.uk::b26926c6-f343-4f0d-9204-2755a8a4ddbc" providerId="AD" clId="Web-{B5ECCBA8-C7C0-47B1-9A44-D4C725B8E865}"/>
    <pc:docChg chg="modSld">
      <pc:chgData name="Ye, Zehao" userId="S::ucemyec@ucl.ac.uk::b26926c6-f343-4f0d-9204-2755a8a4ddbc" providerId="AD" clId="Web-{B5ECCBA8-C7C0-47B1-9A44-D4C725B8E865}" dt="2023-12-10T16:08:18.763" v="36" actId="1076"/>
      <pc:docMkLst>
        <pc:docMk/>
      </pc:docMkLst>
      <pc:sldChg chg="modSp">
        <pc:chgData name="Ye, Zehao" userId="S::ucemyec@ucl.ac.uk::b26926c6-f343-4f0d-9204-2755a8a4ddbc" providerId="AD" clId="Web-{B5ECCBA8-C7C0-47B1-9A44-D4C725B8E865}" dt="2023-12-10T16:08:18.763" v="36" actId="1076"/>
        <pc:sldMkLst>
          <pc:docMk/>
          <pc:sldMk cId="2518274739" sldId="269"/>
        </pc:sldMkLst>
        <pc:picChg chg="mod">
          <ac:chgData name="Ye, Zehao" userId="S::ucemyec@ucl.ac.uk::b26926c6-f343-4f0d-9204-2755a8a4ddbc" providerId="AD" clId="Web-{B5ECCBA8-C7C0-47B1-9A44-D4C725B8E865}" dt="2023-12-10T16:08:18.763" v="36" actId="1076"/>
          <ac:picMkLst>
            <pc:docMk/>
            <pc:sldMk cId="2518274739" sldId="269"/>
            <ac:picMk id="6" creationId="{CA980DC9-032D-C7A6-F3A1-44075613F512}"/>
          </ac:picMkLst>
        </pc:picChg>
      </pc:sldChg>
      <pc:sldChg chg="modSp">
        <pc:chgData name="Ye, Zehao" userId="S::ucemyec@ucl.ac.uk::b26926c6-f343-4f0d-9204-2755a8a4ddbc" providerId="AD" clId="Web-{B5ECCBA8-C7C0-47B1-9A44-D4C725B8E865}" dt="2023-12-10T15:56:17.662" v="23" actId="20577"/>
        <pc:sldMkLst>
          <pc:docMk/>
          <pc:sldMk cId="614189394" sldId="273"/>
        </pc:sldMkLst>
        <pc:spChg chg="mod">
          <ac:chgData name="Ye, Zehao" userId="S::ucemyec@ucl.ac.uk::b26926c6-f343-4f0d-9204-2755a8a4ddbc" providerId="AD" clId="Web-{B5ECCBA8-C7C0-47B1-9A44-D4C725B8E865}" dt="2023-12-10T15:56:17.662" v="23" actId="20577"/>
          <ac:spMkLst>
            <pc:docMk/>
            <pc:sldMk cId="614189394" sldId="273"/>
            <ac:spMk id="5" creationId="{00000000-0000-0000-0000-000000000000}"/>
          </ac:spMkLst>
        </pc:spChg>
      </pc:sldChg>
      <pc:sldChg chg="modSp">
        <pc:chgData name="Ye, Zehao" userId="S::ucemyec@ucl.ac.uk::b26926c6-f343-4f0d-9204-2755a8a4ddbc" providerId="AD" clId="Web-{B5ECCBA8-C7C0-47B1-9A44-D4C725B8E865}" dt="2023-12-10T16:06:23.088" v="35" actId="1076"/>
        <pc:sldMkLst>
          <pc:docMk/>
          <pc:sldMk cId="3717647477" sldId="276"/>
        </pc:sldMkLst>
        <pc:spChg chg="mod">
          <ac:chgData name="Ye, Zehao" userId="S::ucemyec@ucl.ac.uk::b26926c6-f343-4f0d-9204-2755a8a4ddbc" providerId="AD" clId="Web-{B5ECCBA8-C7C0-47B1-9A44-D4C725B8E865}" dt="2023-12-10T16:05:48.540" v="24" actId="14100"/>
          <ac:spMkLst>
            <pc:docMk/>
            <pc:sldMk cId="3717647477" sldId="276"/>
            <ac:spMk id="5" creationId="{00000000-0000-0000-0000-000000000000}"/>
          </ac:spMkLst>
        </pc:spChg>
        <pc:spChg chg="mod">
          <ac:chgData name="Ye, Zehao" userId="S::ucemyec@ucl.ac.uk::b26926c6-f343-4f0d-9204-2755a8a4ddbc" providerId="AD" clId="Web-{B5ECCBA8-C7C0-47B1-9A44-D4C725B8E865}" dt="2023-12-10T16:06:23.088" v="35" actId="1076"/>
          <ac:spMkLst>
            <pc:docMk/>
            <pc:sldMk cId="3717647477" sldId="276"/>
            <ac:spMk id="7" creationId="{0487FF4F-CDFD-A7E7-B9A5-E5C2DAF9246F}"/>
          </ac:spMkLst>
        </pc:spChg>
      </pc:sldChg>
    </pc:docChg>
  </pc:docChgLst>
  <pc:docChgLst>
    <pc:chgData name="Ye, Zehao" userId="S::ucemyec@ucl.ac.uk::b26926c6-f343-4f0d-9204-2755a8a4ddbc" providerId="AD" clId="Web-{0D472490-E168-4096-9042-7EACA1B7ADE0}"/>
    <pc:docChg chg="addSld modSld sldOrd">
      <pc:chgData name="Ye, Zehao" userId="S::ucemyec@ucl.ac.uk::b26926c6-f343-4f0d-9204-2755a8a4ddbc" providerId="AD" clId="Web-{0D472490-E168-4096-9042-7EACA1B7ADE0}" dt="2023-12-10T00:54:46.871" v="360" actId="20577"/>
      <pc:docMkLst>
        <pc:docMk/>
      </pc:docMkLst>
      <pc:sldChg chg="modSp">
        <pc:chgData name="Ye, Zehao" userId="S::ucemyec@ucl.ac.uk::b26926c6-f343-4f0d-9204-2755a8a4ddbc" providerId="AD" clId="Web-{0D472490-E168-4096-9042-7EACA1B7ADE0}" dt="2023-12-09T19:07:48.151" v="225" actId="20577"/>
        <pc:sldMkLst>
          <pc:docMk/>
          <pc:sldMk cId="1584577814" sldId="257"/>
        </pc:sldMkLst>
        <pc:spChg chg="mod">
          <ac:chgData name="Ye, Zehao" userId="S::ucemyec@ucl.ac.uk::b26926c6-f343-4f0d-9204-2755a8a4ddbc" providerId="AD" clId="Web-{0D472490-E168-4096-9042-7EACA1B7ADE0}" dt="2023-12-09T19:07:48.151" v="225" actId="20577"/>
          <ac:spMkLst>
            <pc:docMk/>
            <pc:sldMk cId="1584577814" sldId="257"/>
            <ac:spMk id="5" creationId="{00000000-0000-0000-0000-000000000000}"/>
          </ac:spMkLst>
        </pc:spChg>
      </pc:sldChg>
      <pc:sldChg chg="modSp">
        <pc:chgData name="Ye, Zehao" userId="S::ucemyec@ucl.ac.uk::b26926c6-f343-4f0d-9204-2755a8a4ddbc" providerId="AD" clId="Web-{0D472490-E168-4096-9042-7EACA1B7ADE0}" dt="2023-12-09T18:37:05.346" v="70" actId="14100"/>
        <pc:sldMkLst>
          <pc:docMk/>
          <pc:sldMk cId="2180711845" sldId="260"/>
        </pc:sldMkLst>
        <pc:spChg chg="mod">
          <ac:chgData name="Ye, Zehao" userId="S::ucemyec@ucl.ac.uk::b26926c6-f343-4f0d-9204-2755a8a4ddbc" providerId="AD" clId="Web-{0D472490-E168-4096-9042-7EACA1B7ADE0}" dt="2023-12-09T18:37:05.346" v="70" actId="14100"/>
          <ac:spMkLst>
            <pc:docMk/>
            <pc:sldMk cId="2180711845" sldId="260"/>
            <ac:spMk id="5" creationId="{00000000-0000-0000-0000-000000000000}"/>
          </ac:spMkLst>
        </pc:spChg>
      </pc:sldChg>
      <pc:sldChg chg="delSp modSp ord">
        <pc:chgData name="Ye, Zehao" userId="S::ucemyec@ucl.ac.uk::b26926c6-f343-4f0d-9204-2755a8a4ddbc" providerId="AD" clId="Web-{0D472490-E168-4096-9042-7EACA1B7ADE0}" dt="2023-12-09T23:16:40.539" v="352"/>
        <pc:sldMkLst>
          <pc:docMk/>
          <pc:sldMk cId="1216989851" sldId="261"/>
        </pc:sldMkLst>
        <pc:spChg chg="del">
          <ac:chgData name="Ye, Zehao" userId="S::ucemyec@ucl.ac.uk::b26926c6-f343-4f0d-9204-2755a8a4ddbc" providerId="AD" clId="Web-{0D472490-E168-4096-9042-7EACA1B7ADE0}" dt="2023-12-09T18:48:46.152" v="78"/>
          <ac:spMkLst>
            <pc:docMk/>
            <pc:sldMk cId="1216989851" sldId="261"/>
            <ac:spMk id="2" creationId="{BF17D657-6435-FF24-0B5F-B713AC22308D}"/>
          </ac:spMkLst>
        </pc:spChg>
        <pc:spChg chg="mod">
          <ac:chgData name="Ye, Zehao" userId="S::ucemyec@ucl.ac.uk::b26926c6-f343-4f0d-9204-2755a8a4ddbc" providerId="AD" clId="Web-{0D472490-E168-4096-9042-7EACA1B7ADE0}" dt="2023-12-09T18:53:20.550" v="112" actId="20577"/>
          <ac:spMkLst>
            <pc:docMk/>
            <pc:sldMk cId="1216989851" sldId="261"/>
            <ac:spMk id="5" creationId="{00000000-0000-0000-0000-000000000000}"/>
          </ac:spMkLst>
        </pc:spChg>
      </pc:sldChg>
      <pc:sldChg chg="delSp modSp">
        <pc:chgData name="Ye, Zehao" userId="S::ucemyec@ucl.ac.uk::b26926c6-f343-4f0d-9204-2755a8a4ddbc" providerId="AD" clId="Web-{0D472490-E168-4096-9042-7EACA1B7ADE0}" dt="2023-12-09T19:13:51.901" v="341" actId="20577"/>
        <pc:sldMkLst>
          <pc:docMk/>
          <pc:sldMk cId="3015303592" sldId="263"/>
        </pc:sldMkLst>
        <pc:spChg chg="del">
          <ac:chgData name="Ye, Zehao" userId="S::ucemyec@ucl.ac.uk::b26926c6-f343-4f0d-9204-2755a8a4ddbc" providerId="AD" clId="Web-{0D472490-E168-4096-9042-7EACA1B7ADE0}" dt="2023-12-09T19:02:14.716" v="121"/>
          <ac:spMkLst>
            <pc:docMk/>
            <pc:sldMk cId="3015303592" sldId="263"/>
            <ac:spMk id="2" creationId="{BF17D657-6435-FF24-0B5F-B713AC22308D}"/>
          </ac:spMkLst>
        </pc:spChg>
        <pc:spChg chg="mod">
          <ac:chgData name="Ye, Zehao" userId="S::ucemyec@ucl.ac.uk::b26926c6-f343-4f0d-9204-2755a8a4ddbc" providerId="AD" clId="Web-{0D472490-E168-4096-9042-7EACA1B7ADE0}" dt="2023-12-09T19:07:29.915" v="217" actId="20577"/>
          <ac:spMkLst>
            <pc:docMk/>
            <pc:sldMk cId="3015303592" sldId="263"/>
            <ac:spMk id="4" creationId="{00000000-0000-0000-0000-000000000000}"/>
          </ac:spMkLst>
        </pc:spChg>
        <pc:spChg chg="mod">
          <ac:chgData name="Ye, Zehao" userId="S::ucemyec@ucl.ac.uk::b26926c6-f343-4f0d-9204-2755a8a4ddbc" providerId="AD" clId="Web-{0D472490-E168-4096-9042-7EACA1B7ADE0}" dt="2023-12-09T19:13:51.901" v="341" actId="20577"/>
          <ac:spMkLst>
            <pc:docMk/>
            <pc:sldMk cId="3015303592" sldId="263"/>
            <ac:spMk id="5" creationId="{00000000-0000-0000-0000-000000000000}"/>
          </ac:spMkLst>
        </pc:spChg>
      </pc:sldChg>
      <pc:sldChg chg="delSp modSp">
        <pc:chgData name="Ye, Zehao" userId="S::ucemyec@ucl.ac.uk::b26926c6-f343-4f0d-9204-2755a8a4ddbc" providerId="AD" clId="Web-{0D472490-E168-4096-9042-7EACA1B7ADE0}" dt="2023-12-09T19:09:42.035" v="266" actId="20577"/>
        <pc:sldMkLst>
          <pc:docMk/>
          <pc:sldMk cId="3178791030" sldId="266"/>
        </pc:sldMkLst>
        <pc:spChg chg="del">
          <ac:chgData name="Ye, Zehao" userId="S::ucemyec@ucl.ac.uk::b26926c6-f343-4f0d-9204-2755a8a4ddbc" providerId="AD" clId="Web-{0D472490-E168-4096-9042-7EACA1B7ADE0}" dt="2023-12-09T19:08:20.966" v="227"/>
          <ac:spMkLst>
            <pc:docMk/>
            <pc:sldMk cId="3178791030" sldId="266"/>
            <ac:spMk id="2" creationId="{BF17D657-6435-FF24-0B5F-B713AC22308D}"/>
          </ac:spMkLst>
        </pc:spChg>
        <pc:spChg chg="mod">
          <ac:chgData name="Ye, Zehao" userId="S::ucemyec@ucl.ac.uk::b26926c6-f343-4f0d-9204-2755a8a4ddbc" providerId="AD" clId="Web-{0D472490-E168-4096-9042-7EACA1B7ADE0}" dt="2023-12-09T19:09:42.035" v="266" actId="20577"/>
          <ac:spMkLst>
            <pc:docMk/>
            <pc:sldMk cId="3178791030" sldId="266"/>
            <ac:spMk id="5" creationId="{00000000-0000-0000-0000-000000000000}"/>
          </ac:spMkLst>
        </pc:spChg>
      </pc:sldChg>
      <pc:sldChg chg="addSp delSp modSp ord">
        <pc:chgData name="Ye, Zehao" userId="S::ucemyec@ucl.ac.uk::b26926c6-f343-4f0d-9204-2755a8a4ddbc" providerId="AD" clId="Web-{0D472490-E168-4096-9042-7EACA1B7ADE0}" dt="2023-12-09T23:16:43.680" v="353"/>
        <pc:sldMkLst>
          <pc:docMk/>
          <pc:sldMk cId="3971339253" sldId="268"/>
        </pc:sldMkLst>
        <pc:spChg chg="add del mod">
          <ac:chgData name="Ye, Zehao" userId="S::ucemyec@ucl.ac.uk::b26926c6-f343-4f0d-9204-2755a8a4ddbc" providerId="AD" clId="Web-{0D472490-E168-4096-9042-7EACA1B7ADE0}" dt="2023-12-09T19:11:27.730" v="292"/>
          <ac:spMkLst>
            <pc:docMk/>
            <pc:sldMk cId="3971339253" sldId="268"/>
            <ac:spMk id="3" creationId="{7CCF487F-7154-8DCF-276F-750C91F018B6}"/>
          </ac:spMkLst>
        </pc:spChg>
        <pc:spChg chg="mod">
          <ac:chgData name="Ye, Zehao" userId="S::ucemyec@ucl.ac.uk::b26926c6-f343-4f0d-9204-2755a8a4ddbc" providerId="AD" clId="Web-{0D472490-E168-4096-9042-7EACA1B7ADE0}" dt="2023-12-09T19:11:12.979" v="288" actId="20577"/>
          <ac:spMkLst>
            <pc:docMk/>
            <pc:sldMk cId="3971339253" sldId="268"/>
            <ac:spMk id="5" creationId="{00000000-0000-0000-0000-000000000000}"/>
          </ac:spMkLst>
        </pc:spChg>
      </pc:sldChg>
      <pc:sldChg chg="addSp delSp modSp">
        <pc:chgData name="Ye, Zehao" userId="S::ucemyec@ucl.ac.uk::b26926c6-f343-4f0d-9204-2755a8a4ddbc" providerId="AD" clId="Web-{0D472490-E168-4096-9042-7EACA1B7ADE0}" dt="2023-12-09T19:13:03.862" v="323"/>
        <pc:sldMkLst>
          <pc:docMk/>
          <pc:sldMk cId="2518274739" sldId="269"/>
        </pc:sldMkLst>
        <pc:spChg chg="add del mod">
          <ac:chgData name="Ye, Zehao" userId="S::ucemyec@ucl.ac.uk::b26926c6-f343-4f0d-9204-2755a8a4ddbc" providerId="AD" clId="Web-{0D472490-E168-4096-9042-7EACA1B7ADE0}" dt="2023-12-09T19:13:03.862" v="323"/>
          <ac:spMkLst>
            <pc:docMk/>
            <pc:sldMk cId="2518274739" sldId="269"/>
            <ac:spMk id="3" creationId="{5F95A395-8A66-EF2F-950F-60943D364B18}"/>
          </ac:spMkLst>
        </pc:spChg>
        <pc:spChg chg="mod">
          <ac:chgData name="Ye, Zehao" userId="S::ucemyec@ucl.ac.uk::b26926c6-f343-4f0d-9204-2755a8a4ddbc" providerId="AD" clId="Web-{0D472490-E168-4096-9042-7EACA1B7ADE0}" dt="2023-12-09T19:12:56.862" v="319" actId="20577"/>
          <ac:spMkLst>
            <pc:docMk/>
            <pc:sldMk cId="2518274739" sldId="269"/>
            <ac:spMk id="5" creationId="{00000000-0000-0000-0000-000000000000}"/>
          </ac:spMkLst>
        </pc:spChg>
      </pc:sldChg>
      <pc:sldChg chg="add replId">
        <pc:chgData name="Ye, Zehao" userId="S::ucemyec@ucl.ac.uk::b26926c6-f343-4f0d-9204-2755a8a4ddbc" providerId="AD" clId="Web-{0D472490-E168-4096-9042-7EACA1B7ADE0}" dt="2023-12-09T19:09:53.879" v="267"/>
        <pc:sldMkLst>
          <pc:docMk/>
          <pc:sldMk cId="3062896806" sldId="270"/>
        </pc:sldMkLst>
      </pc:sldChg>
      <pc:sldChg chg="add replId">
        <pc:chgData name="Ye, Zehao" userId="S::ucemyec@ucl.ac.uk::b26926c6-f343-4f0d-9204-2755a8a4ddbc" providerId="AD" clId="Web-{0D472490-E168-4096-9042-7EACA1B7ADE0}" dt="2023-12-09T19:11:33.981" v="293"/>
        <pc:sldMkLst>
          <pc:docMk/>
          <pc:sldMk cId="1302317900" sldId="271"/>
        </pc:sldMkLst>
      </pc:sldChg>
      <pc:sldChg chg="addSp delSp modSp add ord replId">
        <pc:chgData name="Ye, Zehao" userId="S::ucemyec@ucl.ac.uk::b26926c6-f343-4f0d-9204-2755a8a4ddbc" providerId="AD" clId="Web-{0D472490-E168-4096-9042-7EACA1B7ADE0}" dt="2023-12-10T00:54:46.871" v="360" actId="20577"/>
        <pc:sldMkLst>
          <pc:docMk/>
          <pc:sldMk cId="4246036847" sldId="272"/>
        </pc:sldMkLst>
        <pc:spChg chg="del">
          <ac:chgData name="Ye, Zehao" userId="S::ucemyec@ucl.ac.uk::b26926c6-f343-4f0d-9204-2755a8a4ddbc" providerId="AD" clId="Web-{0D472490-E168-4096-9042-7EACA1B7ADE0}" dt="2023-12-09T23:23:11.577" v="356"/>
          <ac:spMkLst>
            <pc:docMk/>
            <pc:sldMk cId="4246036847" sldId="272"/>
            <ac:spMk id="2" creationId="{BF17D657-6435-FF24-0B5F-B713AC22308D}"/>
          </ac:spMkLst>
        </pc:spChg>
        <pc:spChg chg="add mod">
          <ac:chgData name="Ye, Zehao" userId="S::ucemyec@ucl.ac.uk::b26926c6-f343-4f0d-9204-2755a8a4ddbc" providerId="AD" clId="Web-{0D472490-E168-4096-9042-7EACA1B7ADE0}" dt="2023-12-10T00:54:46.871" v="360" actId="20577"/>
          <ac:spMkLst>
            <pc:docMk/>
            <pc:sldMk cId="4246036847" sldId="272"/>
            <ac:spMk id="3" creationId="{7723FE7A-4508-6A71-D8EE-7E88C10D8ABC}"/>
          </ac:spMkLst>
        </pc:spChg>
        <pc:spChg chg="mod">
          <ac:chgData name="Ye, Zehao" userId="S::ucemyec@ucl.ac.uk::b26926c6-f343-4f0d-9204-2755a8a4ddbc" providerId="AD" clId="Web-{0D472490-E168-4096-9042-7EACA1B7ADE0}" dt="2023-12-10T00:54:23.729" v="357" actId="14100"/>
          <ac:spMkLst>
            <pc:docMk/>
            <pc:sldMk cId="4246036847" sldId="272"/>
            <ac:spMk id="5" creationId="{00000000-0000-0000-0000-000000000000}"/>
          </ac:spMkLst>
        </pc:spChg>
      </pc:sldChg>
      <pc:sldChg chg="modSp add ord replId">
        <pc:chgData name="Ye, Zehao" userId="S::ucemyec@ucl.ac.uk::b26926c6-f343-4f0d-9204-2755a8a4ddbc" providerId="AD" clId="Web-{0D472490-E168-4096-9042-7EACA1B7ADE0}" dt="2023-12-09T23:16:47.681" v="354"/>
        <pc:sldMkLst>
          <pc:docMk/>
          <pc:sldMk cId="614189394" sldId="273"/>
        </pc:sldMkLst>
        <pc:spChg chg="mod">
          <ac:chgData name="Ye, Zehao" userId="S::ucemyec@ucl.ac.uk::b26926c6-f343-4f0d-9204-2755a8a4ddbc" providerId="AD" clId="Web-{0D472490-E168-4096-9042-7EACA1B7ADE0}" dt="2023-12-09T19:14:15.949" v="351" actId="20577"/>
          <ac:spMkLst>
            <pc:docMk/>
            <pc:sldMk cId="614189394" sldId="273"/>
            <ac:spMk id="5" creationId="{00000000-0000-0000-0000-000000000000}"/>
          </ac:spMkLst>
        </pc:spChg>
      </pc:sldChg>
    </pc:docChg>
  </pc:docChgLst>
  <pc:docChgLst>
    <pc:chgData name="Xu, Dawei" userId="7fc86fd5-823e-4a67-8c83-84cbb8a271e4" providerId="ADAL" clId="{CE4985A4-F282-134C-AE40-A6BFFDCE9950}"/>
    <pc:docChg chg="modSld">
      <pc:chgData name="Xu, Dawei" userId="7fc86fd5-823e-4a67-8c83-84cbb8a271e4" providerId="ADAL" clId="{CE4985A4-F282-134C-AE40-A6BFFDCE9950}" dt="2023-12-10T22:18:06.903" v="1" actId="1076"/>
      <pc:docMkLst>
        <pc:docMk/>
      </pc:docMkLst>
      <pc:sldChg chg="modSp mod modNotesTx">
        <pc:chgData name="Xu, Dawei" userId="7fc86fd5-823e-4a67-8c83-84cbb8a271e4" providerId="ADAL" clId="{CE4985A4-F282-134C-AE40-A6BFFDCE9950}" dt="2023-12-10T22:18:06.903" v="1" actId="1076"/>
        <pc:sldMkLst>
          <pc:docMk/>
          <pc:sldMk cId="3178791030" sldId="266"/>
        </pc:sldMkLst>
        <pc:picChg chg="mod">
          <ac:chgData name="Xu, Dawei" userId="7fc86fd5-823e-4a67-8c83-84cbb8a271e4" providerId="ADAL" clId="{CE4985A4-F282-134C-AE40-A6BFFDCE9950}" dt="2023-12-10T22:18:06.903" v="1" actId="1076"/>
          <ac:picMkLst>
            <pc:docMk/>
            <pc:sldMk cId="3178791030" sldId="266"/>
            <ac:picMk id="3" creationId="{95287847-D697-1DA9-401C-455A4F8B9FB1}"/>
          </ac:picMkLst>
        </pc:picChg>
      </pc:sldChg>
    </pc:docChg>
  </pc:docChgLst>
  <pc:docChgLst>
    <pc:chgData name="Ye, Zehao" userId="S::ucemyec@ucl.ac.uk::b26926c6-f343-4f0d-9204-2755a8a4ddbc" providerId="AD" clId="Web-{1024CF55-1C31-495E-963D-477C4A0E309C}"/>
    <pc:docChg chg="modSld">
      <pc:chgData name="Ye, Zehao" userId="S::ucemyec@ucl.ac.uk::b26926c6-f343-4f0d-9204-2755a8a4ddbc" providerId="AD" clId="Web-{1024CF55-1C31-495E-963D-477C4A0E309C}" dt="2023-12-10T19:47:21.697" v="25" actId="20577"/>
      <pc:docMkLst>
        <pc:docMk/>
      </pc:docMkLst>
      <pc:sldChg chg="modSp">
        <pc:chgData name="Ye, Zehao" userId="S::ucemyec@ucl.ac.uk::b26926c6-f343-4f0d-9204-2755a8a4ddbc" providerId="AD" clId="Web-{1024CF55-1C31-495E-963D-477C4A0E309C}" dt="2023-12-10T19:47:21.697" v="25" actId="20577"/>
        <pc:sldMkLst>
          <pc:docMk/>
          <pc:sldMk cId="846699421" sldId="277"/>
        </pc:sldMkLst>
        <pc:spChg chg="mod">
          <ac:chgData name="Ye, Zehao" userId="S::ucemyec@ucl.ac.uk::b26926c6-f343-4f0d-9204-2755a8a4ddbc" providerId="AD" clId="Web-{1024CF55-1C31-495E-963D-477C4A0E309C}" dt="2023-12-10T19:47:21.697" v="25" actId="20577"/>
          <ac:spMkLst>
            <pc:docMk/>
            <pc:sldMk cId="846699421" sldId="277"/>
            <ac:spMk id="5" creationId="{00000000-0000-0000-0000-000000000000}"/>
          </ac:spMkLst>
        </pc:spChg>
      </pc:sldChg>
    </pc:docChg>
  </pc:docChgLst>
  <pc:docChgLst>
    <pc:chgData name="Zhu, Yuhao" userId="S::ucemy06@ucl.ac.uk::ce0601e5-544d-4279-8376-09ef58a8d5b8" providerId="AD" clId="Web-{9A6EC2F4-C10F-4C4D-AAEE-C9844422FA66}"/>
    <pc:docChg chg="sldOrd">
      <pc:chgData name="Zhu, Yuhao" userId="S::ucemy06@ucl.ac.uk::ce0601e5-544d-4279-8376-09ef58a8d5b8" providerId="AD" clId="Web-{9A6EC2F4-C10F-4C4D-AAEE-C9844422FA66}" dt="2023-12-10T20:22:53.436" v="1"/>
      <pc:docMkLst>
        <pc:docMk/>
      </pc:docMkLst>
      <pc:sldChg chg="ord">
        <pc:chgData name="Zhu, Yuhao" userId="S::ucemy06@ucl.ac.uk::ce0601e5-544d-4279-8376-09ef58a8d5b8" providerId="AD" clId="Web-{9A6EC2F4-C10F-4C4D-AAEE-C9844422FA66}" dt="2023-12-10T20:22:53.436" v="1"/>
        <pc:sldMkLst>
          <pc:docMk/>
          <pc:sldMk cId="3717647477" sldId="276"/>
        </pc:sldMkLst>
      </pc:sldChg>
    </pc:docChg>
  </pc:docChgLst>
  <pc:docChgLst>
    <pc:chgData name="Xu, Dawei" userId="7fc86fd5-823e-4a67-8c83-84cbb8a271e4" providerId="ADAL" clId="{3FD7608F-B291-4EC6-AEC8-E97D3586B333}"/>
    <pc:docChg chg="modSld">
      <pc:chgData name="Xu, Dawei" userId="7fc86fd5-823e-4a67-8c83-84cbb8a271e4" providerId="ADAL" clId="{3FD7608F-B291-4EC6-AEC8-E97D3586B333}" dt="2023-12-10T22:15:06.377" v="4" actId="20577"/>
      <pc:docMkLst>
        <pc:docMk/>
      </pc:docMkLst>
      <pc:sldChg chg="modSp mod">
        <pc:chgData name="Xu, Dawei" userId="7fc86fd5-823e-4a67-8c83-84cbb8a271e4" providerId="ADAL" clId="{3FD7608F-B291-4EC6-AEC8-E97D3586B333}" dt="2023-12-10T22:15:06.377" v="4" actId="20577"/>
        <pc:sldMkLst>
          <pc:docMk/>
          <pc:sldMk cId="3178791030" sldId="266"/>
        </pc:sldMkLst>
        <pc:spChg chg="mod">
          <ac:chgData name="Xu, Dawei" userId="7fc86fd5-823e-4a67-8c83-84cbb8a271e4" providerId="ADAL" clId="{3FD7608F-B291-4EC6-AEC8-E97D3586B333}" dt="2023-12-10T22:15:06.377" v="4" actId="20577"/>
          <ac:spMkLst>
            <pc:docMk/>
            <pc:sldMk cId="3178791030" sldId="266"/>
            <ac:spMk id="5" creationId="{00000000-0000-0000-0000-000000000000}"/>
          </ac:spMkLst>
        </pc:spChg>
        <pc:spChg chg="mod">
          <ac:chgData name="Xu, Dawei" userId="7fc86fd5-823e-4a67-8c83-84cbb8a271e4" providerId="ADAL" clId="{3FD7608F-B291-4EC6-AEC8-E97D3586B333}" dt="2023-12-10T22:14:54.522" v="2"/>
          <ac:spMkLst>
            <pc:docMk/>
            <pc:sldMk cId="3178791030" sldId="266"/>
            <ac:spMk id="6" creationId="{62FB0CDB-1BAD-1B37-F2E4-26C312702D08}"/>
          </ac:spMkLst>
        </pc:spChg>
      </pc:sldChg>
    </pc:docChg>
  </pc:docChgLst>
  <pc:docChgLst>
    <pc:chgData name="Li, Yuantong" userId="S::ucemyl7@ucl.ac.uk::4ccb5352-22df-4996-8623-b4df5dd00f20" providerId="AD" clId="Web-{FF0420B6-E6EE-4F65-811A-D516A74E8794}"/>
    <pc:docChg chg="">
      <pc:chgData name="Li, Yuantong" userId="S::ucemyl7@ucl.ac.uk::4ccb5352-22df-4996-8623-b4df5dd00f20" providerId="AD" clId="Web-{FF0420B6-E6EE-4F65-811A-D516A74E8794}" dt="2023-12-11T10:25:38.757" v="3"/>
      <pc:docMkLst>
        <pc:docMk/>
      </pc:docMkLst>
      <pc:sldChg chg="modCm">
        <pc:chgData name="Li, Yuantong" userId="S::ucemyl7@ucl.ac.uk::4ccb5352-22df-4996-8623-b4df5dd00f20" providerId="AD" clId="Web-{FF0420B6-E6EE-4F65-811A-D516A74E8794}" dt="2023-12-11T10:19:05.964" v="0"/>
        <pc:sldMkLst>
          <pc:docMk/>
          <pc:sldMk cId="1584577814" sldId="257"/>
        </pc:sldMkLst>
        <pc:extLst>
          <p:ext xmlns:p="http://schemas.openxmlformats.org/presentationml/2006/main" uri="{D6D511B9-2390-475A-947B-AFAB55BFBCF1}">
            <pc226:cmChg xmlns:pc226="http://schemas.microsoft.com/office/powerpoint/2022/06/main/command" chg="mod">
              <pc226:chgData name="Li, Yuantong" userId="S::ucemyl7@ucl.ac.uk::4ccb5352-22df-4996-8623-b4df5dd00f20" providerId="AD" clId="Web-{FF0420B6-E6EE-4F65-811A-D516A74E8794}" dt="2023-12-11T10:19:05.964" v="0"/>
              <pc2:cmMkLst xmlns:pc2="http://schemas.microsoft.com/office/powerpoint/2019/9/main/command">
                <pc:docMk/>
                <pc:sldMk cId="1584577814" sldId="257"/>
                <pc2:cmMk id="{4022273B-3B9B-4BC1-B867-CB85663B5356}"/>
              </pc2:cmMkLst>
            </pc226:cmChg>
          </p:ext>
        </pc:extLst>
      </pc:sldChg>
      <pc:sldChg chg="modCm">
        <pc:chgData name="Li, Yuantong" userId="S::ucemyl7@ucl.ac.uk::4ccb5352-22df-4996-8623-b4df5dd00f20" providerId="AD" clId="Web-{FF0420B6-E6EE-4F65-811A-D516A74E8794}" dt="2023-12-11T10:25:38.757" v="3"/>
        <pc:sldMkLst>
          <pc:docMk/>
          <pc:sldMk cId="1544974347" sldId="262"/>
        </pc:sldMkLst>
        <pc:extLst>
          <p:ext xmlns:p="http://schemas.openxmlformats.org/presentationml/2006/main" uri="{D6D511B9-2390-475A-947B-AFAB55BFBCF1}">
            <pc226:cmChg xmlns:pc226="http://schemas.microsoft.com/office/powerpoint/2022/06/main/command" chg="mod">
              <pc226:chgData name="Li, Yuantong" userId="S::ucemyl7@ucl.ac.uk::4ccb5352-22df-4996-8623-b4df5dd00f20" providerId="AD" clId="Web-{FF0420B6-E6EE-4F65-811A-D516A74E8794}" dt="2023-12-11T10:25:38.757" v="3"/>
              <pc2:cmMkLst xmlns:pc2="http://schemas.microsoft.com/office/powerpoint/2019/9/main/command">
                <pc:docMk/>
                <pc:sldMk cId="1544974347" sldId="262"/>
                <pc2:cmMk id="{3924CDA9-B918-4093-A53B-7B0DB70AE519}"/>
              </pc2:cmMkLst>
            </pc226:cmChg>
          </p:ext>
        </pc:extLst>
      </pc:sldChg>
      <pc:sldChg chg="modCm">
        <pc:chgData name="Li, Yuantong" userId="S::ucemyl7@ucl.ac.uk::4ccb5352-22df-4996-8623-b4df5dd00f20" providerId="AD" clId="Web-{FF0420B6-E6EE-4F65-811A-D516A74E8794}" dt="2023-12-11T10:25:16.615" v="2"/>
        <pc:sldMkLst>
          <pc:docMk/>
          <pc:sldMk cId="2034239243" sldId="265"/>
        </pc:sldMkLst>
        <pc:extLst>
          <p:ext xmlns:p="http://schemas.openxmlformats.org/presentationml/2006/main" uri="{D6D511B9-2390-475A-947B-AFAB55BFBCF1}">
            <pc226:cmChg xmlns:pc226="http://schemas.microsoft.com/office/powerpoint/2022/06/main/command" chg="mod">
              <pc226:chgData name="Li, Yuantong" userId="S::ucemyl7@ucl.ac.uk::4ccb5352-22df-4996-8623-b4df5dd00f20" providerId="AD" clId="Web-{FF0420B6-E6EE-4F65-811A-D516A74E8794}" dt="2023-12-11T10:25:16.615" v="2"/>
              <pc2:cmMkLst xmlns:pc2="http://schemas.microsoft.com/office/powerpoint/2019/9/main/command">
                <pc:docMk/>
                <pc:sldMk cId="2034239243" sldId="265"/>
                <pc2:cmMk id="{1EEEF819-0CAE-41E6-9656-54E774FA07D5}"/>
              </pc2:cmMkLst>
            </pc226:cmChg>
          </p:ext>
        </pc:extLst>
      </pc:sldChg>
    </pc:docChg>
  </pc:docChgLst>
  <pc:docChgLst>
    <pc:chgData name="Ye, Zehao" userId="b26926c6-f343-4f0d-9204-2755a8a4ddbc" providerId="ADAL" clId="{5BB69ECA-7FDB-4203-BA1F-12EA69ADBCF3}"/>
    <pc:docChg chg="undo custSel addSld delSld modSld sldOrd">
      <pc:chgData name="Ye, Zehao" userId="b26926c6-f343-4f0d-9204-2755a8a4ddbc" providerId="ADAL" clId="{5BB69ECA-7FDB-4203-BA1F-12EA69ADBCF3}" dt="2023-12-11T13:45:27.842" v="1805"/>
      <pc:docMkLst>
        <pc:docMk/>
      </pc:docMkLst>
      <pc:sldChg chg="addSp delSp modSp mod">
        <pc:chgData name="Ye, Zehao" userId="b26926c6-f343-4f0d-9204-2755a8a4ddbc" providerId="ADAL" clId="{5BB69ECA-7FDB-4203-BA1F-12EA69ADBCF3}" dt="2023-12-10T20:16:54.549" v="1657" actId="478"/>
        <pc:sldMkLst>
          <pc:docMk/>
          <pc:sldMk cId="1584577814" sldId="257"/>
        </pc:sldMkLst>
        <pc:spChg chg="add del mod">
          <ac:chgData name="Ye, Zehao" userId="b26926c6-f343-4f0d-9204-2755a8a4ddbc" providerId="ADAL" clId="{5BB69ECA-7FDB-4203-BA1F-12EA69ADBCF3}" dt="2023-12-10T20:16:54.549" v="1657" actId="478"/>
          <ac:spMkLst>
            <pc:docMk/>
            <pc:sldMk cId="1584577814" sldId="257"/>
            <ac:spMk id="3" creationId="{71675FA1-7B9B-4905-C846-5E159AC228D1}"/>
          </ac:spMkLst>
        </pc:spChg>
        <pc:spChg chg="mod">
          <ac:chgData name="Ye, Zehao" userId="b26926c6-f343-4f0d-9204-2755a8a4ddbc" providerId="ADAL" clId="{5BB69ECA-7FDB-4203-BA1F-12EA69ADBCF3}" dt="2023-12-10T20:16:50.062" v="1655" actId="14100"/>
          <ac:spMkLst>
            <pc:docMk/>
            <pc:sldMk cId="1584577814" sldId="257"/>
            <ac:spMk id="5" creationId="{00000000-0000-0000-0000-000000000000}"/>
          </ac:spMkLst>
        </pc:spChg>
      </pc:sldChg>
      <pc:sldChg chg="modSp mod">
        <pc:chgData name="Ye, Zehao" userId="b26926c6-f343-4f0d-9204-2755a8a4ddbc" providerId="ADAL" clId="{5BB69ECA-7FDB-4203-BA1F-12EA69ADBCF3}" dt="2023-12-10T20:17:15.106" v="1672" actId="20577"/>
        <pc:sldMkLst>
          <pc:docMk/>
          <pc:sldMk cId="2180711845" sldId="260"/>
        </pc:sldMkLst>
        <pc:spChg chg="mod">
          <ac:chgData name="Ye, Zehao" userId="b26926c6-f343-4f0d-9204-2755a8a4ddbc" providerId="ADAL" clId="{5BB69ECA-7FDB-4203-BA1F-12EA69ADBCF3}" dt="2023-12-10T20:17:15.106" v="1672" actId="20577"/>
          <ac:spMkLst>
            <pc:docMk/>
            <pc:sldMk cId="2180711845" sldId="260"/>
            <ac:spMk id="4" creationId="{00000000-0000-0000-0000-000000000000}"/>
          </ac:spMkLst>
        </pc:spChg>
      </pc:sldChg>
      <pc:sldChg chg="modSp del mod">
        <pc:chgData name="Ye, Zehao" userId="b26926c6-f343-4f0d-9204-2755a8a4ddbc" providerId="ADAL" clId="{5BB69ECA-7FDB-4203-BA1F-12EA69ADBCF3}" dt="2023-12-10T23:28:13.254" v="1758" actId="47"/>
        <pc:sldMkLst>
          <pc:docMk/>
          <pc:sldMk cId="1216989851" sldId="261"/>
        </pc:sldMkLst>
        <pc:spChg chg="mod">
          <ac:chgData name="Ye, Zehao" userId="b26926c6-f343-4f0d-9204-2755a8a4ddbc" providerId="ADAL" clId="{5BB69ECA-7FDB-4203-BA1F-12EA69ADBCF3}" dt="2023-12-10T20:17:52.052" v="1721" actId="20577"/>
          <ac:spMkLst>
            <pc:docMk/>
            <pc:sldMk cId="1216989851" sldId="261"/>
            <ac:spMk id="4" creationId="{00000000-0000-0000-0000-000000000000}"/>
          </ac:spMkLst>
        </pc:spChg>
      </pc:sldChg>
      <pc:sldChg chg="modSp mod">
        <pc:chgData name="Ye, Zehao" userId="b26926c6-f343-4f0d-9204-2755a8a4ddbc" providerId="ADAL" clId="{5BB69ECA-7FDB-4203-BA1F-12EA69ADBCF3}" dt="2023-12-10T20:17:44.095" v="1704" actId="20577"/>
        <pc:sldMkLst>
          <pc:docMk/>
          <pc:sldMk cId="1544974347" sldId="262"/>
        </pc:sldMkLst>
        <pc:spChg chg="mod">
          <ac:chgData name="Ye, Zehao" userId="b26926c6-f343-4f0d-9204-2755a8a4ddbc" providerId="ADAL" clId="{5BB69ECA-7FDB-4203-BA1F-12EA69ADBCF3}" dt="2023-12-10T20:17:44.095" v="1704" actId="20577"/>
          <ac:spMkLst>
            <pc:docMk/>
            <pc:sldMk cId="1544974347" sldId="262"/>
            <ac:spMk id="4" creationId="{00000000-0000-0000-0000-000000000000}"/>
          </ac:spMkLst>
        </pc:spChg>
      </pc:sldChg>
      <pc:sldChg chg="modSp mod ord">
        <pc:chgData name="Ye, Zehao" userId="b26926c6-f343-4f0d-9204-2755a8a4ddbc" providerId="ADAL" clId="{5BB69ECA-7FDB-4203-BA1F-12EA69ADBCF3}" dt="2023-12-11T00:14:00.845" v="1779" actId="20577"/>
        <pc:sldMkLst>
          <pc:docMk/>
          <pc:sldMk cId="3015303592" sldId="263"/>
        </pc:sldMkLst>
        <pc:spChg chg="mod">
          <ac:chgData name="Ye, Zehao" userId="b26926c6-f343-4f0d-9204-2755a8a4ddbc" providerId="ADAL" clId="{5BB69ECA-7FDB-4203-BA1F-12EA69ADBCF3}" dt="2023-12-11T00:14:00.845" v="1779" actId="20577"/>
          <ac:spMkLst>
            <pc:docMk/>
            <pc:sldMk cId="3015303592" sldId="263"/>
            <ac:spMk id="5" creationId="{00000000-0000-0000-0000-000000000000}"/>
          </ac:spMkLst>
        </pc:spChg>
      </pc:sldChg>
      <pc:sldChg chg="addSp delSp modSp mod">
        <pc:chgData name="Ye, Zehao" userId="b26926c6-f343-4f0d-9204-2755a8a4ddbc" providerId="ADAL" clId="{5BB69ECA-7FDB-4203-BA1F-12EA69ADBCF3}" dt="2023-12-10T16:44:22.587" v="987" actId="14100"/>
        <pc:sldMkLst>
          <pc:docMk/>
          <pc:sldMk cId="96226670" sldId="264"/>
        </pc:sldMkLst>
        <pc:spChg chg="mod">
          <ac:chgData name="Ye, Zehao" userId="b26926c6-f343-4f0d-9204-2755a8a4ddbc" providerId="ADAL" clId="{5BB69ECA-7FDB-4203-BA1F-12EA69ADBCF3}" dt="2023-12-10T16:38:59.912" v="946" actId="20577"/>
          <ac:spMkLst>
            <pc:docMk/>
            <pc:sldMk cId="96226670" sldId="264"/>
            <ac:spMk id="4" creationId="{00000000-0000-0000-0000-000000000000}"/>
          </ac:spMkLst>
        </pc:spChg>
        <pc:spChg chg="del mod">
          <ac:chgData name="Ye, Zehao" userId="b26926c6-f343-4f0d-9204-2755a8a4ddbc" providerId="ADAL" clId="{5BB69ECA-7FDB-4203-BA1F-12EA69ADBCF3}" dt="2023-12-10T16:36:47.125" v="916" actId="478"/>
          <ac:spMkLst>
            <pc:docMk/>
            <pc:sldMk cId="96226670" sldId="264"/>
            <ac:spMk id="5" creationId="{00000000-0000-0000-0000-000000000000}"/>
          </ac:spMkLst>
        </pc:spChg>
        <pc:spChg chg="add mod">
          <ac:chgData name="Ye, Zehao" userId="b26926c6-f343-4f0d-9204-2755a8a4ddbc" providerId="ADAL" clId="{5BB69ECA-7FDB-4203-BA1F-12EA69ADBCF3}" dt="2023-12-10T16:41:05.301" v="972" actId="14100"/>
          <ac:spMkLst>
            <pc:docMk/>
            <pc:sldMk cId="96226670" sldId="264"/>
            <ac:spMk id="6" creationId="{10B677FC-7E54-9EBB-954E-A1892A1ED774}"/>
          </ac:spMkLst>
        </pc:spChg>
        <pc:picChg chg="add del mod modCrop">
          <ac:chgData name="Ye, Zehao" userId="b26926c6-f343-4f0d-9204-2755a8a4ddbc" providerId="ADAL" clId="{5BB69ECA-7FDB-4203-BA1F-12EA69ADBCF3}" dt="2023-12-10T16:38:46.633" v="944" actId="478"/>
          <ac:picMkLst>
            <pc:docMk/>
            <pc:sldMk cId="96226670" sldId="264"/>
            <ac:picMk id="3" creationId="{164B782A-F4CF-7AAA-E8D3-FCEDCA86984F}"/>
          </ac:picMkLst>
        </pc:picChg>
        <pc:picChg chg="add mod ord modCrop">
          <ac:chgData name="Ye, Zehao" userId="b26926c6-f343-4f0d-9204-2755a8a4ddbc" providerId="ADAL" clId="{5BB69ECA-7FDB-4203-BA1F-12EA69ADBCF3}" dt="2023-12-10T16:44:22.587" v="987" actId="14100"/>
          <ac:picMkLst>
            <pc:docMk/>
            <pc:sldMk cId="96226670" sldId="264"/>
            <ac:picMk id="8" creationId="{181AA8AA-2A91-15F2-342C-4339EB1413F9}"/>
          </ac:picMkLst>
        </pc:picChg>
      </pc:sldChg>
      <pc:sldChg chg="modSp mod">
        <pc:chgData name="Ye, Zehao" userId="b26926c6-f343-4f0d-9204-2755a8a4ddbc" providerId="ADAL" clId="{5BB69ECA-7FDB-4203-BA1F-12EA69ADBCF3}" dt="2023-12-10T20:17:36.556" v="1687" actId="20577"/>
        <pc:sldMkLst>
          <pc:docMk/>
          <pc:sldMk cId="2034239243" sldId="265"/>
        </pc:sldMkLst>
        <pc:spChg chg="mod">
          <ac:chgData name="Ye, Zehao" userId="b26926c6-f343-4f0d-9204-2755a8a4ddbc" providerId="ADAL" clId="{5BB69ECA-7FDB-4203-BA1F-12EA69ADBCF3}" dt="2023-12-10T20:17:36.556" v="1687" actId="20577"/>
          <ac:spMkLst>
            <pc:docMk/>
            <pc:sldMk cId="2034239243" sldId="265"/>
            <ac:spMk id="4" creationId="{00000000-0000-0000-0000-000000000000}"/>
          </ac:spMkLst>
        </pc:spChg>
      </pc:sldChg>
      <pc:sldChg chg="modSp mod">
        <pc:chgData name="Ye, Zehao" userId="b26926c6-f343-4f0d-9204-2755a8a4ddbc" providerId="ADAL" clId="{5BB69ECA-7FDB-4203-BA1F-12EA69ADBCF3}" dt="2023-12-10T16:22:29.935" v="724" actId="20577"/>
        <pc:sldMkLst>
          <pc:docMk/>
          <pc:sldMk cId="3178791030" sldId="266"/>
        </pc:sldMkLst>
        <pc:spChg chg="mod">
          <ac:chgData name="Ye, Zehao" userId="b26926c6-f343-4f0d-9204-2755a8a4ddbc" providerId="ADAL" clId="{5BB69ECA-7FDB-4203-BA1F-12EA69ADBCF3}" dt="2023-12-10T16:22:21.521" v="716" actId="20577"/>
          <ac:spMkLst>
            <pc:docMk/>
            <pc:sldMk cId="3178791030" sldId="266"/>
            <ac:spMk id="4" creationId="{00000000-0000-0000-0000-000000000000}"/>
          </ac:spMkLst>
        </pc:spChg>
        <pc:spChg chg="mod">
          <ac:chgData name="Ye, Zehao" userId="b26926c6-f343-4f0d-9204-2755a8a4ddbc" providerId="ADAL" clId="{5BB69ECA-7FDB-4203-BA1F-12EA69ADBCF3}" dt="2023-12-10T16:22:29.935" v="724" actId="20577"/>
          <ac:spMkLst>
            <pc:docMk/>
            <pc:sldMk cId="3178791030" sldId="266"/>
            <ac:spMk id="5" creationId="{00000000-0000-0000-0000-000000000000}"/>
          </ac:spMkLst>
        </pc:spChg>
      </pc:sldChg>
      <pc:sldChg chg="add del">
        <pc:chgData name="Ye, Zehao" userId="b26926c6-f343-4f0d-9204-2755a8a4ddbc" providerId="ADAL" clId="{5BB69ECA-7FDB-4203-BA1F-12EA69ADBCF3}" dt="2023-12-10T20:28:32.455" v="1733" actId="47"/>
        <pc:sldMkLst>
          <pc:docMk/>
          <pc:sldMk cId="1047753227" sldId="267"/>
        </pc:sldMkLst>
      </pc:sldChg>
      <pc:sldChg chg="modSp mod">
        <pc:chgData name="Ye, Zehao" userId="b26926c6-f343-4f0d-9204-2755a8a4ddbc" providerId="ADAL" clId="{5BB69ECA-7FDB-4203-BA1F-12EA69ADBCF3}" dt="2023-12-10T16:23:21.336" v="732"/>
        <pc:sldMkLst>
          <pc:docMk/>
          <pc:sldMk cId="3971339253" sldId="268"/>
        </pc:sldMkLst>
        <pc:spChg chg="mod">
          <ac:chgData name="Ye, Zehao" userId="b26926c6-f343-4f0d-9204-2755a8a4ddbc" providerId="ADAL" clId="{5BB69ECA-7FDB-4203-BA1F-12EA69ADBCF3}" dt="2023-12-10T16:23:21.336" v="732"/>
          <ac:spMkLst>
            <pc:docMk/>
            <pc:sldMk cId="3971339253" sldId="268"/>
            <ac:spMk id="4" creationId="{00000000-0000-0000-0000-000000000000}"/>
          </ac:spMkLst>
        </pc:spChg>
      </pc:sldChg>
      <pc:sldChg chg="modSp mod">
        <pc:chgData name="Ye, Zehao" userId="b26926c6-f343-4f0d-9204-2755a8a4ddbc" providerId="ADAL" clId="{5BB69ECA-7FDB-4203-BA1F-12EA69ADBCF3}" dt="2023-12-10T16:49:03.775" v="1036" actId="20577"/>
        <pc:sldMkLst>
          <pc:docMk/>
          <pc:sldMk cId="2518274739" sldId="269"/>
        </pc:sldMkLst>
        <pc:spChg chg="mod">
          <ac:chgData name="Ye, Zehao" userId="b26926c6-f343-4f0d-9204-2755a8a4ddbc" providerId="ADAL" clId="{5BB69ECA-7FDB-4203-BA1F-12EA69ADBCF3}" dt="2023-12-10T16:49:03.775" v="1036" actId="20577"/>
          <ac:spMkLst>
            <pc:docMk/>
            <pc:sldMk cId="2518274739" sldId="269"/>
            <ac:spMk id="4" creationId="{00000000-0000-0000-0000-000000000000}"/>
          </ac:spMkLst>
        </pc:spChg>
        <pc:spChg chg="mod">
          <ac:chgData name="Ye, Zehao" userId="b26926c6-f343-4f0d-9204-2755a8a4ddbc" providerId="ADAL" clId="{5BB69ECA-7FDB-4203-BA1F-12EA69ADBCF3}" dt="2023-12-10T16:30:53.464" v="913" actId="20577"/>
          <ac:spMkLst>
            <pc:docMk/>
            <pc:sldMk cId="2518274739" sldId="269"/>
            <ac:spMk id="5" creationId="{00000000-0000-0000-0000-000000000000}"/>
          </ac:spMkLst>
        </pc:spChg>
        <pc:spChg chg="mod">
          <ac:chgData name="Ye, Zehao" userId="b26926c6-f343-4f0d-9204-2755a8a4ddbc" providerId="ADAL" clId="{5BB69ECA-7FDB-4203-BA1F-12EA69ADBCF3}" dt="2023-12-10T16:11:47.348" v="543" actId="2711"/>
          <ac:spMkLst>
            <pc:docMk/>
            <pc:sldMk cId="2518274739" sldId="269"/>
            <ac:spMk id="8" creationId="{DEA0F53A-3FE9-4FDA-EEFE-011CC498194E}"/>
          </ac:spMkLst>
        </pc:spChg>
        <pc:picChg chg="mod modCrop">
          <ac:chgData name="Ye, Zehao" userId="b26926c6-f343-4f0d-9204-2755a8a4ddbc" providerId="ADAL" clId="{5BB69ECA-7FDB-4203-BA1F-12EA69ADBCF3}" dt="2023-12-10T16:10:42.795" v="515" actId="1076"/>
          <ac:picMkLst>
            <pc:docMk/>
            <pc:sldMk cId="2518274739" sldId="269"/>
            <ac:picMk id="3" creationId="{D45E52BA-7C11-E6A1-8230-46369C70758C}"/>
          </ac:picMkLst>
        </pc:picChg>
        <pc:picChg chg="mod">
          <ac:chgData name="Ye, Zehao" userId="b26926c6-f343-4f0d-9204-2755a8a4ddbc" providerId="ADAL" clId="{5BB69ECA-7FDB-4203-BA1F-12EA69ADBCF3}" dt="2023-12-10T16:11:18.075" v="536" actId="1038"/>
          <ac:picMkLst>
            <pc:docMk/>
            <pc:sldMk cId="2518274739" sldId="269"/>
            <ac:picMk id="6" creationId="{CA980DC9-032D-C7A6-F3A1-44075613F512}"/>
          </ac:picMkLst>
        </pc:picChg>
        <pc:picChg chg="mod modCrop">
          <ac:chgData name="Ye, Zehao" userId="b26926c6-f343-4f0d-9204-2755a8a4ddbc" providerId="ADAL" clId="{5BB69ECA-7FDB-4203-BA1F-12EA69ADBCF3}" dt="2023-12-10T16:28:18.894" v="858" actId="732"/>
          <ac:picMkLst>
            <pc:docMk/>
            <pc:sldMk cId="2518274739" sldId="269"/>
            <ac:picMk id="7" creationId="{681BB369-CC42-C1F5-586D-069A031C77C8}"/>
          </ac:picMkLst>
        </pc:picChg>
      </pc:sldChg>
      <pc:sldChg chg="modSp mod">
        <pc:chgData name="Ye, Zehao" userId="b26926c6-f343-4f0d-9204-2755a8a4ddbc" providerId="ADAL" clId="{5BB69ECA-7FDB-4203-BA1F-12EA69ADBCF3}" dt="2023-12-10T16:22:49.303" v="726"/>
        <pc:sldMkLst>
          <pc:docMk/>
          <pc:sldMk cId="3062896806" sldId="270"/>
        </pc:sldMkLst>
        <pc:spChg chg="mod">
          <ac:chgData name="Ye, Zehao" userId="b26926c6-f343-4f0d-9204-2755a8a4ddbc" providerId="ADAL" clId="{5BB69ECA-7FDB-4203-BA1F-12EA69ADBCF3}" dt="2023-12-10T16:22:49.303" v="726"/>
          <ac:spMkLst>
            <pc:docMk/>
            <pc:sldMk cId="3062896806" sldId="270"/>
            <ac:spMk id="4" creationId="{00000000-0000-0000-0000-000000000000}"/>
          </ac:spMkLst>
        </pc:spChg>
      </pc:sldChg>
      <pc:sldChg chg="modSp mod">
        <pc:chgData name="Ye, Zehao" userId="b26926c6-f343-4f0d-9204-2755a8a4ddbc" providerId="ADAL" clId="{5BB69ECA-7FDB-4203-BA1F-12EA69ADBCF3}" dt="2023-12-10T16:23:13.406" v="731" actId="6549"/>
        <pc:sldMkLst>
          <pc:docMk/>
          <pc:sldMk cId="1302317900" sldId="271"/>
        </pc:sldMkLst>
        <pc:spChg chg="mod">
          <ac:chgData name="Ye, Zehao" userId="b26926c6-f343-4f0d-9204-2755a8a4ddbc" providerId="ADAL" clId="{5BB69ECA-7FDB-4203-BA1F-12EA69ADBCF3}" dt="2023-12-10T16:23:13.406" v="731" actId="6549"/>
          <ac:spMkLst>
            <pc:docMk/>
            <pc:sldMk cId="1302317900" sldId="271"/>
            <ac:spMk id="4" creationId="{00000000-0000-0000-0000-000000000000}"/>
          </ac:spMkLst>
        </pc:spChg>
      </pc:sldChg>
      <pc:sldChg chg="addSp delSp modSp mod">
        <pc:chgData name="Ye, Zehao" userId="b26926c6-f343-4f0d-9204-2755a8a4ddbc" providerId="ADAL" clId="{5BB69ECA-7FDB-4203-BA1F-12EA69ADBCF3}" dt="2023-12-11T13:05:57" v="1801" actId="1076"/>
        <pc:sldMkLst>
          <pc:docMk/>
          <pc:sldMk cId="4246036847" sldId="272"/>
        </pc:sldMkLst>
        <pc:spChg chg="del mod">
          <ac:chgData name="Ye, Zehao" userId="b26926c6-f343-4f0d-9204-2755a8a4ddbc" providerId="ADAL" clId="{5BB69ECA-7FDB-4203-BA1F-12EA69ADBCF3}" dt="2023-12-10T00:59:11.007" v="12" actId="478"/>
          <ac:spMkLst>
            <pc:docMk/>
            <pc:sldMk cId="4246036847" sldId="272"/>
            <ac:spMk id="3" creationId="{7723FE7A-4508-6A71-D8EE-7E88C10D8ABC}"/>
          </ac:spMkLst>
        </pc:spChg>
        <pc:spChg chg="mod">
          <ac:chgData name="Ye, Zehao" userId="b26926c6-f343-4f0d-9204-2755a8a4ddbc" providerId="ADAL" clId="{5BB69ECA-7FDB-4203-BA1F-12EA69ADBCF3}" dt="2023-12-10T16:49:38.662" v="1077" actId="20577"/>
          <ac:spMkLst>
            <pc:docMk/>
            <pc:sldMk cId="4246036847" sldId="272"/>
            <ac:spMk id="4" creationId="{00000000-0000-0000-0000-000000000000}"/>
          </ac:spMkLst>
        </pc:spChg>
        <pc:spChg chg="mod">
          <ac:chgData name="Ye, Zehao" userId="b26926c6-f343-4f0d-9204-2755a8a4ddbc" providerId="ADAL" clId="{5BB69ECA-7FDB-4203-BA1F-12EA69ADBCF3}" dt="2023-12-11T13:05:48.983" v="1800" actId="20577"/>
          <ac:spMkLst>
            <pc:docMk/>
            <pc:sldMk cId="4246036847" sldId="272"/>
            <ac:spMk id="5" creationId="{00000000-0000-0000-0000-000000000000}"/>
          </ac:spMkLst>
        </pc:spChg>
        <pc:picChg chg="add mod ord">
          <ac:chgData name="Ye, Zehao" userId="b26926c6-f343-4f0d-9204-2755a8a4ddbc" providerId="ADAL" clId="{5BB69ECA-7FDB-4203-BA1F-12EA69ADBCF3}" dt="2023-12-11T13:05:57" v="1801" actId="1076"/>
          <ac:picMkLst>
            <pc:docMk/>
            <pc:sldMk cId="4246036847" sldId="272"/>
            <ac:picMk id="6" creationId="{DCE340A5-FD13-E0EF-182C-FC0F9EDD8A68}"/>
          </ac:picMkLst>
        </pc:picChg>
      </pc:sldChg>
      <pc:sldChg chg="modSp mod">
        <pc:chgData name="Ye, Zehao" userId="b26926c6-f343-4f0d-9204-2755a8a4ddbc" providerId="ADAL" clId="{5BB69ECA-7FDB-4203-BA1F-12EA69ADBCF3}" dt="2023-12-10T20:35:23.797" v="1736" actId="5793"/>
        <pc:sldMkLst>
          <pc:docMk/>
          <pc:sldMk cId="614189394" sldId="273"/>
        </pc:sldMkLst>
        <pc:spChg chg="mod">
          <ac:chgData name="Ye, Zehao" userId="b26926c6-f343-4f0d-9204-2755a8a4ddbc" providerId="ADAL" clId="{5BB69ECA-7FDB-4203-BA1F-12EA69ADBCF3}" dt="2023-12-10T16:26:14.868" v="807"/>
          <ac:spMkLst>
            <pc:docMk/>
            <pc:sldMk cId="614189394" sldId="273"/>
            <ac:spMk id="4" creationId="{00000000-0000-0000-0000-000000000000}"/>
          </ac:spMkLst>
        </pc:spChg>
        <pc:spChg chg="mod">
          <ac:chgData name="Ye, Zehao" userId="b26926c6-f343-4f0d-9204-2755a8a4ddbc" providerId="ADAL" clId="{5BB69ECA-7FDB-4203-BA1F-12EA69ADBCF3}" dt="2023-12-10T20:35:23.797" v="1736" actId="5793"/>
          <ac:spMkLst>
            <pc:docMk/>
            <pc:sldMk cId="614189394" sldId="273"/>
            <ac:spMk id="5" creationId="{00000000-0000-0000-0000-000000000000}"/>
          </ac:spMkLst>
        </pc:spChg>
      </pc:sldChg>
      <pc:sldChg chg="addSp delSp modSp add mod ord">
        <pc:chgData name="Ye, Zehao" userId="b26926c6-f343-4f0d-9204-2755a8a4ddbc" providerId="ADAL" clId="{5BB69ECA-7FDB-4203-BA1F-12EA69ADBCF3}" dt="2023-12-11T13:45:27.842" v="1805"/>
        <pc:sldMkLst>
          <pc:docMk/>
          <pc:sldMk cId="2674503908" sldId="274"/>
        </pc:sldMkLst>
        <pc:spChg chg="mod">
          <ac:chgData name="Ye, Zehao" userId="b26926c6-f343-4f0d-9204-2755a8a4ddbc" providerId="ADAL" clId="{5BB69ECA-7FDB-4203-BA1F-12EA69ADBCF3}" dt="2023-12-10T16:49:44.239" v="1086" actId="20577"/>
          <ac:spMkLst>
            <pc:docMk/>
            <pc:sldMk cId="2674503908" sldId="274"/>
            <ac:spMk id="4" creationId="{00000000-0000-0000-0000-000000000000}"/>
          </ac:spMkLst>
        </pc:spChg>
        <pc:spChg chg="mod">
          <ac:chgData name="Ye, Zehao" userId="b26926c6-f343-4f0d-9204-2755a8a4ddbc" providerId="ADAL" clId="{5BB69ECA-7FDB-4203-BA1F-12EA69ADBCF3}" dt="2023-12-10T23:27:15.613" v="1757" actId="20577"/>
          <ac:spMkLst>
            <pc:docMk/>
            <pc:sldMk cId="2674503908" sldId="274"/>
            <ac:spMk id="5" creationId="{00000000-0000-0000-0000-000000000000}"/>
          </ac:spMkLst>
        </pc:spChg>
        <pc:picChg chg="add del mod modCrop">
          <ac:chgData name="Ye, Zehao" userId="b26926c6-f343-4f0d-9204-2755a8a4ddbc" providerId="ADAL" clId="{5BB69ECA-7FDB-4203-BA1F-12EA69ADBCF3}" dt="2023-12-10T01:24:03.875" v="178" actId="478"/>
          <ac:picMkLst>
            <pc:docMk/>
            <pc:sldMk cId="2674503908" sldId="274"/>
            <ac:picMk id="3" creationId="{65FB56BA-6DB3-8DB3-814B-254A30F1E5E3}"/>
          </ac:picMkLst>
        </pc:picChg>
        <pc:picChg chg="del">
          <ac:chgData name="Ye, Zehao" userId="b26926c6-f343-4f0d-9204-2755a8a4ddbc" providerId="ADAL" clId="{5BB69ECA-7FDB-4203-BA1F-12EA69ADBCF3}" dt="2023-12-10T01:17:39.642" v="126" actId="478"/>
          <ac:picMkLst>
            <pc:docMk/>
            <pc:sldMk cId="2674503908" sldId="274"/>
            <ac:picMk id="6" creationId="{DCE340A5-FD13-E0EF-182C-FC0F9EDD8A68}"/>
          </ac:picMkLst>
        </pc:picChg>
        <pc:picChg chg="add mod modCrop">
          <ac:chgData name="Ye, Zehao" userId="b26926c6-f343-4f0d-9204-2755a8a4ddbc" providerId="ADAL" clId="{5BB69ECA-7FDB-4203-BA1F-12EA69ADBCF3}" dt="2023-12-10T23:26:57.622" v="1750" actId="1076"/>
          <ac:picMkLst>
            <pc:docMk/>
            <pc:sldMk cId="2674503908" sldId="274"/>
            <ac:picMk id="8" creationId="{891DF59E-8486-1FCD-F110-7C7933C8DF39}"/>
          </ac:picMkLst>
        </pc:picChg>
      </pc:sldChg>
      <pc:sldChg chg="modSp mod ord">
        <pc:chgData name="Ye, Zehao" userId="b26926c6-f343-4f0d-9204-2755a8a4ddbc" providerId="ADAL" clId="{5BB69ECA-7FDB-4203-BA1F-12EA69ADBCF3}" dt="2023-12-10T20:22:40.562" v="1732"/>
        <pc:sldMkLst>
          <pc:docMk/>
          <pc:sldMk cId="2502011271" sldId="275"/>
        </pc:sldMkLst>
        <pc:spChg chg="mod">
          <ac:chgData name="Ye, Zehao" userId="b26926c6-f343-4f0d-9204-2755a8a4ddbc" providerId="ADAL" clId="{5BB69ECA-7FDB-4203-BA1F-12EA69ADBCF3}" dt="2023-12-10T16:49:25.003" v="1054" actId="20577"/>
          <ac:spMkLst>
            <pc:docMk/>
            <pc:sldMk cId="2502011271" sldId="275"/>
            <ac:spMk id="4" creationId="{00000000-0000-0000-0000-000000000000}"/>
          </ac:spMkLst>
        </pc:spChg>
        <pc:spChg chg="mod">
          <ac:chgData name="Ye, Zehao" userId="b26926c6-f343-4f0d-9204-2755a8a4ddbc" providerId="ADAL" clId="{5BB69ECA-7FDB-4203-BA1F-12EA69ADBCF3}" dt="2023-12-10T16:15:51.636" v="572" actId="14100"/>
          <ac:spMkLst>
            <pc:docMk/>
            <pc:sldMk cId="2502011271" sldId="275"/>
            <ac:spMk id="5" creationId="{00000000-0000-0000-0000-000000000000}"/>
          </ac:spMkLst>
        </pc:spChg>
        <pc:picChg chg="mod">
          <ac:chgData name="Ye, Zehao" userId="b26926c6-f343-4f0d-9204-2755a8a4ddbc" providerId="ADAL" clId="{5BB69ECA-7FDB-4203-BA1F-12EA69ADBCF3}" dt="2023-12-10T16:15:36.380" v="569" actId="14100"/>
          <ac:picMkLst>
            <pc:docMk/>
            <pc:sldMk cId="2502011271" sldId="275"/>
            <ac:picMk id="2" creationId="{94E72BD4-7CCB-4B2F-8175-C0B67326537A}"/>
          </ac:picMkLst>
        </pc:picChg>
      </pc:sldChg>
      <pc:sldChg chg="modSp mod">
        <pc:chgData name="Ye, Zehao" userId="b26926c6-f343-4f0d-9204-2755a8a4ddbc" providerId="ADAL" clId="{5BB69ECA-7FDB-4203-BA1F-12EA69ADBCF3}" dt="2023-12-10T20:05:19.970" v="1590" actId="20577"/>
        <pc:sldMkLst>
          <pc:docMk/>
          <pc:sldMk cId="3717647477" sldId="276"/>
        </pc:sldMkLst>
        <pc:spChg chg="mod">
          <ac:chgData name="Ye, Zehao" userId="b26926c6-f343-4f0d-9204-2755a8a4ddbc" providerId="ADAL" clId="{5BB69ECA-7FDB-4203-BA1F-12EA69ADBCF3}" dt="2023-12-10T16:49:11.482" v="1045" actId="20577"/>
          <ac:spMkLst>
            <pc:docMk/>
            <pc:sldMk cId="3717647477" sldId="276"/>
            <ac:spMk id="4" creationId="{00000000-0000-0000-0000-000000000000}"/>
          </ac:spMkLst>
        </pc:spChg>
        <pc:spChg chg="mod">
          <ac:chgData name="Ye, Zehao" userId="b26926c6-f343-4f0d-9204-2755a8a4ddbc" providerId="ADAL" clId="{5BB69ECA-7FDB-4203-BA1F-12EA69ADBCF3}" dt="2023-12-10T20:05:19.970" v="1590" actId="20577"/>
          <ac:spMkLst>
            <pc:docMk/>
            <pc:sldMk cId="3717647477" sldId="276"/>
            <ac:spMk id="5" creationId="{00000000-0000-0000-0000-000000000000}"/>
          </ac:spMkLst>
        </pc:spChg>
        <pc:picChg chg="mod modCrop">
          <ac:chgData name="Ye, Zehao" userId="b26926c6-f343-4f0d-9204-2755a8a4ddbc" providerId="ADAL" clId="{5BB69ECA-7FDB-4203-BA1F-12EA69ADBCF3}" dt="2023-12-10T16:50:26.766" v="1099" actId="1076"/>
          <ac:picMkLst>
            <pc:docMk/>
            <pc:sldMk cId="3717647477" sldId="276"/>
            <ac:picMk id="3" creationId="{14E0CCB0-190D-2451-22E7-8B31C2420C0F}"/>
          </ac:picMkLst>
        </pc:picChg>
      </pc:sldChg>
      <pc:sldChg chg="addSp delSp modSp add del mod ord">
        <pc:chgData name="Ye, Zehao" userId="b26926c6-f343-4f0d-9204-2755a8a4ddbc" providerId="ADAL" clId="{5BB69ECA-7FDB-4203-BA1F-12EA69ADBCF3}" dt="2023-12-11T10:55:06.617" v="1780" actId="47"/>
        <pc:sldMkLst>
          <pc:docMk/>
          <pc:sldMk cId="846699421" sldId="277"/>
        </pc:sldMkLst>
        <pc:spChg chg="mod">
          <ac:chgData name="Ye, Zehao" userId="b26926c6-f343-4f0d-9204-2755a8a4ddbc" providerId="ADAL" clId="{5BB69ECA-7FDB-4203-BA1F-12EA69ADBCF3}" dt="2023-12-10T16:49:52.471" v="1097" actId="20577"/>
          <ac:spMkLst>
            <pc:docMk/>
            <pc:sldMk cId="846699421" sldId="277"/>
            <ac:spMk id="4" creationId="{00000000-0000-0000-0000-000000000000}"/>
          </ac:spMkLst>
        </pc:spChg>
        <pc:spChg chg="mod">
          <ac:chgData name="Ye, Zehao" userId="b26926c6-f343-4f0d-9204-2755a8a4ddbc" providerId="ADAL" clId="{5BB69ECA-7FDB-4203-BA1F-12EA69ADBCF3}" dt="2023-12-10T20:21:44.615" v="1727" actId="1076"/>
          <ac:spMkLst>
            <pc:docMk/>
            <pc:sldMk cId="846699421" sldId="277"/>
            <ac:spMk id="5" creationId="{00000000-0000-0000-0000-000000000000}"/>
          </ac:spMkLst>
        </pc:spChg>
        <pc:spChg chg="add del mod">
          <ac:chgData name="Ye, Zehao" userId="b26926c6-f343-4f0d-9204-2755a8a4ddbc" providerId="ADAL" clId="{5BB69ECA-7FDB-4203-BA1F-12EA69ADBCF3}" dt="2023-12-10T20:21:53.903" v="1728" actId="478"/>
          <ac:spMkLst>
            <pc:docMk/>
            <pc:sldMk cId="846699421" sldId="277"/>
            <ac:spMk id="9" creationId="{613F221F-B447-944D-20D1-BD772B08095C}"/>
          </ac:spMkLst>
        </pc:spChg>
        <pc:spChg chg="add del mod">
          <ac:chgData name="Ye, Zehao" userId="b26926c6-f343-4f0d-9204-2755a8a4ddbc" providerId="ADAL" clId="{5BB69ECA-7FDB-4203-BA1F-12EA69ADBCF3}" dt="2023-12-10T20:21:57.244" v="1730" actId="478"/>
          <ac:spMkLst>
            <pc:docMk/>
            <pc:sldMk cId="846699421" sldId="277"/>
            <ac:spMk id="10" creationId="{7E937810-E78B-C4CC-8893-7B33A85B2826}"/>
          </ac:spMkLst>
        </pc:spChg>
        <pc:spChg chg="add del mod">
          <ac:chgData name="Ye, Zehao" userId="b26926c6-f343-4f0d-9204-2755a8a4ddbc" providerId="ADAL" clId="{5BB69ECA-7FDB-4203-BA1F-12EA69ADBCF3}" dt="2023-12-10T20:21:55.776" v="1729" actId="478"/>
          <ac:spMkLst>
            <pc:docMk/>
            <pc:sldMk cId="846699421" sldId="277"/>
            <ac:spMk id="11" creationId="{EB5D32BC-8F01-AD0C-56B5-2A7937152059}"/>
          </ac:spMkLst>
        </pc:spChg>
        <pc:picChg chg="add del mod modCrop">
          <ac:chgData name="Ye, Zehao" userId="b26926c6-f343-4f0d-9204-2755a8a4ddbc" providerId="ADAL" clId="{5BB69ECA-7FDB-4203-BA1F-12EA69ADBCF3}" dt="2023-12-10T19:57:16.938" v="1477" actId="478"/>
          <ac:picMkLst>
            <pc:docMk/>
            <pc:sldMk cId="846699421" sldId="277"/>
            <ac:picMk id="2" creationId="{AEC42366-E7CD-B2FD-8E16-9DDC32E4F8B9}"/>
          </ac:picMkLst>
        </pc:picChg>
        <pc:picChg chg="add del mod modCrop">
          <ac:chgData name="Ye, Zehao" userId="b26926c6-f343-4f0d-9204-2755a8a4ddbc" providerId="ADAL" clId="{5BB69ECA-7FDB-4203-BA1F-12EA69ADBCF3}" dt="2023-12-10T20:21:40.760" v="1725" actId="478"/>
          <ac:picMkLst>
            <pc:docMk/>
            <pc:sldMk cId="846699421" sldId="277"/>
            <ac:picMk id="6" creationId="{698AF5A5-0592-132E-A9BF-B879C8925676}"/>
          </ac:picMkLst>
        </pc:picChg>
        <pc:picChg chg="add del mod modCrop">
          <ac:chgData name="Ye, Zehao" userId="b26926c6-f343-4f0d-9204-2755a8a4ddbc" providerId="ADAL" clId="{5BB69ECA-7FDB-4203-BA1F-12EA69ADBCF3}" dt="2023-12-10T20:00:48.761" v="1531" actId="478"/>
          <ac:picMkLst>
            <pc:docMk/>
            <pc:sldMk cId="846699421" sldId="277"/>
            <ac:picMk id="8" creationId="{AE42DBCB-443A-E34D-4ABC-0EF66D7AE956}"/>
          </ac:picMkLst>
        </pc:picChg>
      </pc:sldChg>
      <pc:sldChg chg="delSp modSp">
        <pc:chgData name="Ye, Zehao" userId="b26926c6-f343-4f0d-9204-2755a8a4ddbc" providerId="ADAL" clId="{5BB69ECA-7FDB-4203-BA1F-12EA69ADBCF3}" dt="2023-12-11T11:05:44.495" v="1795" actId="1076"/>
        <pc:sldMkLst>
          <pc:docMk/>
          <pc:sldMk cId="2920244745" sldId="277"/>
        </pc:sldMkLst>
        <pc:spChg chg="mod">
          <ac:chgData name="Ye, Zehao" userId="b26926c6-f343-4f0d-9204-2755a8a4ddbc" providerId="ADAL" clId="{5BB69ECA-7FDB-4203-BA1F-12EA69ADBCF3}" dt="2023-12-11T11:05:44.495" v="1795" actId="1076"/>
          <ac:spMkLst>
            <pc:docMk/>
            <pc:sldMk cId="2920244745" sldId="277"/>
            <ac:spMk id="2" creationId="{08249368-13F7-AB16-2979-B25E00CC0180}"/>
          </ac:spMkLst>
        </pc:spChg>
        <pc:spChg chg="del">
          <ac:chgData name="Ye, Zehao" userId="b26926c6-f343-4f0d-9204-2755a8a4ddbc" providerId="ADAL" clId="{5BB69ECA-7FDB-4203-BA1F-12EA69ADBCF3}" dt="2023-12-11T11:05:23.941" v="1792" actId="478"/>
          <ac:spMkLst>
            <pc:docMk/>
            <pc:sldMk cId="2920244745" sldId="277"/>
            <ac:spMk id="3" creationId="{1AD90013-8984-52CE-1B4C-E0D89EC669CC}"/>
          </ac:spMkLst>
        </pc:spChg>
      </pc:sldChg>
      <pc:sldChg chg="delSp modSp add mod ord">
        <pc:chgData name="Ye, Zehao" userId="b26926c6-f343-4f0d-9204-2755a8a4ddbc" providerId="ADAL" clId="{5BB69ECA-7FDB-4203-BA1F-12EA69ADBCF3}" dt="2023-12-11T13:05:40.260" v="1797"/>
        <pc:sldMkLst>
          <pc:docMk/>
          <pc:sldMk cId="3871719771" sldId="278"/>
        </pc:sldMkLst>
        <pc:spChg chg="mod">
          <ac:chgData name="Ye, Zehao" userId="b26926c6-f343-4f0d-9204-2755a8a4ddbc" providerId="ADAL" clId="{5BB69ECA-7FDB-4203-BA1F-12EA69ADBCF3}" dt="2023-12-11T11:04:56.800" v="1791" actId="1076"/>
          <ac:spMkLst>
            <pc:docMk/>
            <pc:sldMk cId="3871719771" sldId="278"/>
            <ac:spMk id="2" creationId="{08249368-13F7-AB16-2979-B25E00CC0180}"/>
          </ac:spMkLst>
        </pc:spChg>
        <pc:spChg chg="del">
          <ac:chgData name="Ye, Zehao" userId="b26926c6-f343-4f0d-9204-2755a8a4ddbc" providerId="ADAL" clId="{5BB69ECA-7FDB-4203-BA1F-12EA69ADBCF3}" dt="2023-12-11T11:04:39.960" v="1787" actId="478"/>
          <ac:spMkLst>
            <pc:docMk/>
            <pc:sldMk cId="3871719771" sldId="278"/>
            <ac:spMk id="3" creationId="{1AD90013-8984-52CE-1B4C-E0D89EC669CC}"/>
          </ac:spMkLst>
        </pc:spChg>
      </pc:sldChg>
      <pc:sldChg chg="new del">
        <pc:chgData name="Ye, Zehao" userId="b26926c6-f343-4f0d-9204-2755a8a4ddbc" providerId="ADAL" clId="{5BB69ECA-7FDB-4203-BA1F-12EA69ADBCF3}" dt="2023-12-11T13:11:22.013" v="1803" actId="680"/>
        <pc:sldMkLst>
          <pc:docMk/>
          <pc:sldMk cId="211065144" sldId="279"/>
        </pc:sldMkLst>
      </pc:sldChg>
    </pc:docChg>
  </pc:docChgLst>
  <pc:docChgLst>
    <pc:chgData name="Xu, Dawei" userId="S::ucemdxu@ucl.ac.uk::7fc86fd5-823e-4a67-8c83-84cbb8a271e4" providerId="AD" clId="Web-{313DE2E9-264D-44EB-927A-C435D1AF82D2}"/>
    <pc:docChg chg="modSld">
      <pc:chgData name="Xu, Dawei" userId="S::ucemdxu@ucl.ac.uk::7fc86fd5-823e-4a67-8c83-84cbb8a271e4" providerId="AD" clId="Web-{313DE2E9-264D-44EB-927A-C435D1AF82D2}" dt="2023-12-11T11:24:50.970" v="5"/>
      <pc:docMkLst>
        <pc:docMk/>
      </pc:docMkLst>
      <pc:sldChg chg="modNotes">
        <pc:chgData name="Xu, Dawei" userId="S::ucemdxu@ucl.ac.uk::7fc86fd5-823e-4a67-8c83-84cbb8a271e4" providerId="AD" clId="Web-{313DE2E9-264D-44EB-927A-C435D1AF82D2}" dt="2023-12-11T11:24:50.970" v="5"/>
        <pc:sldMkLst>
          <pc:docMk/>
          <pc:sldMk cId="3178791030" sldId="266"/>
        </pc:sldMkLst>
      </pc:sldChg>
    </pc:docChg>
  </pc:docChgLst>
  <pc:docChgLst>
    <pc:chgData name="Xu, Dawei" userId="S::ucemdxu@ucl.ac.uk::7fc86fd5-823e-4a67-8c83-84cbb8a271e4" providerId="AD" clId="Web-{A6708AE4-1288-4B26-8BC3-A796A1A9C31D}"/>
    <pc:docChg chg="modSld">
      <pc:chgData name="Xu, Dawei" userId="S::ucemdxu@ucl.ac.uk::7fc86fd5-823e-4a67-8c83-84cbb8a271e4" providerId="AD" clId="Web-{A6708AE4-1288-4B26-8BC3-A796A1A9C31D}" dt="2023-12-10T21:20:48.327" v="180" actId="20577"/>
      <pc:docMkLst>
        <pc:docMk/>
      </pc:docMkLst>
      <pc:sldChg chg="addSp delSp modSp">
        <pc:chgData name="Xu, Dawei" userId="S::ucemdxu@ucl.ac.uk::7fc86fd5-823e-4a67-8c83-84cbb8a271e4" providerId="AD" clId="Web-{A6708AE4-1288-4B26-8BC3-A796A1A9C31D}" dt="2023-12-10T21:20:48.327" v="180" actId="20577"/>
        <pc:sldMkLst>
          <pc:docMk/>
          <pc:sldMk cId="3178791030" sldId="266"/>
        </pc:sldMkLst>
        <pc:spChg chg="add del">
          <ac:chgData name="Xu, Dawei" userId="S::ucemdxu@ucl.ac.uk::7fc86fd5-823e-4a67-8c83-84cbb8a271e4" providerId="AD" clId="Web-{A6708AE4-1288-4B26-8BC3-A796A1A9C31D}" dt="2023-12-10T21:13:04.610" v="94"/>
          <ac:spMkLst>
            <pc:docMk/>
            <pc:sldMk cId="3178791030" sldId="266"/>
            <ac:spMk id="2" creationId="{953DC820-B8A2-1759-15D4-ACE817F060DC}"/>
          </ac:spMkLst>
        </pc:spChg>
        <pc:spChg chg="mod">
          <ac:chgData name="Xu, Dawei" userId="S::ucemdxu@ucl.ac.uk::7fc86fd5-823e-4a67-8c83-84cbb8a271e4" providerId="AD" clId="Web-{A6708AE4-1288-4B26-8BC3-A796A1A9C31D}" dt="2023-12-10T21:20:03.232" v="177" actId="1076"/>
          <ac:spMkLst>
            <pc:docMk/>
            <pc:sldMk cId="3178791030" sldId="266"/>
            <ac:spMk id="5" creationId="{00000000-0000-0000-0000-000000000000}"/>
          </ac:spMkLst>
        </pc:spChg>
        <pc:spChg chg="add mod">
          <ac:chgData name="Xu, Dawei" userId="S::ucemdxu@ucl.ac.uk::7fc86fd5-823e-4a67-8c83-84cbb8a271e4" providerId="AD" clId="Web-{A6708AE4-1288-4B26-8BC3-A796A1A9C31D}" dt="2023-12-10T21:20:48.327" v="180" actId="20577"/>
          <ac:spMkLst>
            <pc:docMk/>
            <pc:sldMk cId="3178791030" sldId="266"/>
            <ac:spMk id="6" creationId="{62FB0CDB-1BAD-1B37-F2E4-26C312702D08}"/>
          </ac:spMkLst>
        </pc:spChg>
        <pc:picChg chg="mod ord">
          <ac:chgData name="Xu, Dawei" userId="S::ucemdxu@ucl.ac.uk::7fc86fd5-823e-4a67-8c83-84cbb8a271e4" providerId="AD" clId="Web-{A6708AE4-1288-4B26-8BC3-A796A1A9C31D}" dt="2023-12-10T21:20:18.670" v="179" actId="1076"/>
          <ac:picMkLst>
            <pc:docMk/>
            <pc:sldMk cId="3178791030" sldId="266"/>
            <ac:picMk id="3" creationId="{95287847-D697-1DA9-401C-455A4F8B9FB1}"/>
          </ac:picMkLst>
        </pc:picChg>
      </pc:sldChg>
      <pc:sldChg chg="addSp modSp">
        <pc:chgData name="Xu, Dawei" userId="S::ucemdxu@ucl.ac.uk::7fc86fd5-823e-4a67-8c83-84cbb8a271e4" providerId="AD" clId="Web-{A6708AE4-1288-4B26-8BC3-A796A1A9C31D}" dt="2023-12-10T20:12:05.608" v="36" actId="1076"/>
        <pc:sldMkLst>
          <pc:docMk/>
          <pc:sldMk cId="3062896806" sldId="270"/>
        </pc:sldMkLst>
        <pc:spChg chg="mod">
          <ac:chgData name="Xu, Dawei" userId="S::ucemdxu@ucl.ac.uk::7fc86fd5-823e-4a67-8c83-84cbb8a271e4" providerId="AD" clId="Web-{A6708AE4-1288-4B26-8BC3-A796A1A9C31D}" dt="2023-12-10T20:02:47.839" v="0" actId="20577"/>
          <ac:spMkLst>
            <pc:docMk/>
            <pc:sldMk cId="3062896806" sldId="270"/>
            <ac:spMk id="5" creationId="{00000000-0000-0000-0000-000000000000}"/>
          </ac:spMkLst>
        </pc:spChg>
        <pc:picChg chg="add mod">
          <ac:chgData name="Xu, Dawei" userId="S::ucemdxu@ucl.ac.uk::7fc86fd5-823e-4a67-8c83-84cbb8a271e4" providerId="AD" clId="Web-{A6708AE4-1288-4B26-8BC3-A796A1A9C31D}" dt="2023-12-10T20:12:05.608" v="36" actId="1076"/>
          <ac:picMkLst>
            <pc:docMk/>
            <pc:sldMk cId="3062896806" sldId="270"/>
            <ac:picMk id="2" creationId="{2FACF1DD-71A4-A7AB-A167-BD04100CEB78}"/>
          </ac:picMkLst>
        </pc:picChg>
        <pc:picChg chg="add mod modCrop">
          <ac:chgData name="Xu, Dawei" userId="S::ucemdxu@ucl.ac.uk::7fc86fd5-823e-4a67-8c83-84cbb8a271e4" providerId="AD" clId="Web-{A6708AE4-1288-4B26-8BC3-A796A1A9C31D}" dt="2023-12-10T20:11:11.262" v="34" actId="1076"/>
          <ac:picMkLst>
            <pc:docMk/>
            <pc:sldMk cId="3062896806" sldId="270"/>
            <ac:picMk id="3" creationId="{B278E601-F012-EDCA-97AC-1545EB8D4E35}"/>
          </ac:picMkLst>
        </pc:picChg>
        <pc:picChg chg="add mod modCrop">
          <ac:chgData name="Xu, Dawei" userId="S::ucemdxu@ucl.ac.uk::7fc86fd5-823e-4a67-8c83-84cbb8a271e4" providerId="AD" clId="Web-{A6708AE4-1288-4B26-8BC3-A796A1A9C31D}" dt="2023-12-10T20:11:14.387" v="35" actId="1076"/>
          <ac:picMkLst>
            <pc:docMk/>
            <pc:sldMk cId="3062896806" sldId="270"/>
            <ac:picMk id="6" creationId="{411D9B39-4E38-60D8-46A5-DAB21EB5D8A2}"/>
          </ac:picMkLst>
        </pc:picChg>
      </pc:sldChg>
    </pc:docChg>
  </pc:docChgLst>
  <pc:docChgLst>
    <pc:chgData name="Xu, Dawei" userId="S::ucemdxu@ucl.ac.uk::7fc86fd5-823e-4a67-8c83-84cbb8a271e4" providerId="AD" clId="Web-{4853F5E5-20BE-491B-845E-E6699DB551D5}"/>
    <pc:docChg chg="modSld">
      <pc:chgData name="Xu, Dawei" userId="S::ucemdxu@ucl.ac.uk::7fc86fd5-823e-4a67-8c83-84cbb8a271e4" providerId="AD" clId="Web-{4853F5E5-20BE-491B-845E-E6699DB551D5}" dt="2023-12-11T11:16:35.832" v="42" actId="20577"/>
      <pc:docMkLst>
        <pc:docMk/>
      </pc:docMkLst>
      <pc:sldChg chg="modSp">
        <pc:chgData name="Xu, Dawei" userId="S::ucemdxu@ucl.ac.uk::7fc86fd5-823e-4a67-8c83-84cbb8a271e4" providerId="AD" clId="Web-{4853F5E5-20BE-491B-845E-E6699DB551D5}" dt="2023-12-11T11:16:35.832" v="42" actId="20577"/>
        <pc:sldMkLst>
          <pc:docMk/>
          <pc:sldMk cId="3178791030" sldId="266"/>
        </pc:sldMkLst>
        <pc:spChg chg="mod">
          <ac:chgData name="Xu, Dawei" userId="S::ucemdxu@ucl.ac.uk::7fc86fd5-823e-4a67-8c83-84cbb8a271e4" providerId="AD" clId="Web-{4853F5E5-20BE-491B-845E-E6699DB551D5}" dt="2023-12-11T11:16:35.832" v="42" actId="20577"/>
          <ac:spMkLst>
            <pc:docMk/>
            <pc:sldMk cId="3178791030" sldId="266"/>
            <ac:spMk id="6" creationId="{62FB0CDB-1BAD-1B37-F2E4-26C312702D08}"/>
          </ac:spMkLst>
        </pc:spChg>
      </pc:sldChg>
    </pc:docChg>
  </pc:docChgLst>
  <pc:docChgLst>
    <pc:chgData name="Zhang, Yuehan" userId="S::ucemy05@ucl.ac.uk::ffe85446-0bc2-4567-b44c-22ad22fb68b9" providerId="AD" clId="Web-{B9D3FF1A-EC0F-4DE8-80F2-EF4BDD45FB67}"/>
    <pc:docChg chg="addSld modSld">
      <pc:chgData name="Zhang, Yuehan" userId="S::ucemy05@ucl.ac.uk::ffe85446-0bc2-4567-b44c-22ad22fb68b9" providerId="AD" clId="Web-{B9D3FF1A-EC0F-4DE8-80F2-EF4BDD45FB67}" dt="2023-12-11T11:04:30.492" v="26" actId="20577"/>
      <pc:docMkLst>
        <pc:docMk/>
      </pc:docMkLst>
      <pc:sldChg chg="modSp new">
        <pc:chgData name="Zhang, Yuehan" userId="S::ucemy05@ucl.ac.uk::ffe85446-0bc2-4567-b44c-22ad22fb68b9" providerId="AD" clId="Web-{B9D3FF1A-EC0F-4DE8-80F2-EF4BDD45FB67}" dt="2023-12-11T11:04:30.492" v="26" actId="20577"/>
        <pc:sldMkLst>
          <pc:docMk/>
          <pc:sldMk cId="2920244745" sldId="277"/>
        </pc:sldMkLst>
        <pc:spChg chg="mod">
          <ac:chgData name="Zhang, Yuehan" userId="S::ucemy05@ucl.ac.uk::ffe85446-0bc2-4567-b44c-22ad22fb68b9" providerId="AD" clId="Web-{B9D3FF1A-EC0F-4DE8-80F2-EF4BDD45FB67}" dt="2023-12-11T11:04:30.492" v="26" actId="20577"/>
          <ac:spMkLst>
            <pc:docMk/>
            <pc:sldMk cId="2920244745" sldId="277"/>
            <ac:spMk id="2" creationId="{08249368-13F7-AB16-2979-B25E00CC0180}"/>
          </ac:spMkLst>
        </pc:spChg>
      </pc:sldChg>
    </pc:docChg>
  </pc:docChgLst>
  <pc:docChgLst>
    <pc:chgData name="Zhu, Yuhao" userId="S::ucemy06@ucl.ac.uk::ce0601e5-544d-4279-8376-09ef58a8d5b8" providerId="AD" clId="Web-{4C217151-BDBC-4402-9A89-1C83A01581E2}"/>
    <pc:docChg chg="addSld modSld sldOrd">
      <pc:chgData name="Zhu, Yuhao" userId="S::ucemy06@ucl.ac.uk::ce0601e5-544d-4279-8376-09ef58a8d5b8" providerId="AD" clId="Web-{4C217151-BDBC-4402-9A89-1C83A01581E2}" dt="2023-12-10T13:54:18" v="261" actId="1076"/>
      <pc:docMkLst>
        <pc:docMk/>
      </pc:docMkLst>
      <pc:sldChg chg="ord">
        <pc:chgData name="Zhu, Yuhao" userId="S::ucemy06@ucl.ac.uk::ce0601e5-544d-4279-8376-09ef58a8d5b8" providerId="AD" clId="Web-{4C217151-BDBC-4402-9A89-1C83A01581E2}" dt="2023-12-10T10:51:44.100" v="0"/>
        <pc:sldMkLst>
          <pc:docMk/>
          <pc:sldMk cId="1216989851" sldId="261"/>
        </pc:sldMkLst>
      </pc:sldChg>
      <pc:sldChg chg="addSp delSp modSp">
        <pc:chgData name="Zhu, Yuhao" userId="S::ucemy06@ucl.ac.uk::ce0601e5-544d-4279-8376-09ef58a8d5b8" providerId="AD" clId="Web-{4C217151-BDBC-4402-9A89-1C83A01581E2}" dt="2023-12-10T13:53:36.122" v="255" actId="1076"/>
        <pc:sldMkLst>
          <pc:docMk/>
          <pc:sldMk cId="2518274739" sldId="269"/>
        </pc:sldMkLst>
        <pc:spChg chg="del mod">
          <ac:chgData name="Zhu, Yuhao" userId="S::ucemy06@ucl.ac.uk::ce0601e5-544d-4279-8376-09ef58a8d5b8" providerId="AD" clId="Web-{4C217151-BDBC-4402-9A89-1C83A01581E2}" dt="2023-12-10T13:11:40.460" v="104"/>
          <ac:spMkLst>
            <pc:docMk/>
            <pc:sldMk cId="2518274739" sldId="269"/>
            <ac:spMk id="2" creationId="{BF17D657-6435-FF24-0B5F-B713AC22308D}"/>
          </ac:spMkLst>
        </pc:spChg>
        <pc:spChg chg="mod">
          <ac:chgData name="Zhu, Yuhao" userId="S::ucemy06@ucl.ac.uk::ce0601e5-544d-4279-8376-09ef58a8d5b8" providerId="AD" clId="Web-{4C217151-BDBC-4402-9A89-1C83A01581E2}" dt="2023-12-10T13:12:12.355" v="105" actId="20577"/>
          <ac:spMkLst>
            <pc:docMk/>
            <pc:sldMk cId="2518274739" sldId="269"/>
            <ac:spMk id="5" creationId="{00000000-0000-0000-0000-000000000000}"/>
          </ac:spMkLst>
        </pc:spChg>
        <pc:spChg chg="add mod">
          <ac:chgData name="Zhu, Yuhao" userId="S::ucemy06@ucl.ac.uk::ce0601e5-544d-4279-8376-09ef58a8d5b8" providerId="AD" clId="Web-{4C217151-BDBC-4402-9A89-1C83A01581E2}" dt="2023-12-10T13:53:05.338" v="250" actId="1076"/>
          <ac:spMkLst>
            <pc:docMk/>
            <pc:sldMk cId="2518274739" sldId="269"/>
            <ac:spMk id="8" creationId="{DEA0F53A-3FE9-4FDA-EEFE-011CC498194E}"/>
          </ac:spMkLst>
        </pc:spChg>
        <pc:picChg chg="add mod">
          <ac:chgData name="Zhu, Yuhao" userId="S::ucemy06@ucl.ac.uk::ce0601e5-544d-4279-8376-09ef58a8d5b8" providerId="AD" clId="Web-{4C217151-BDBC-4402-9A89-1C83A01581E2}" dt="2023-12-10T13:53:26.371" v="253" actId="14100"/>
          <ac:picMkLst>
            <pc:docMk/>
            <pc:sldMk cId="2518274739" sldId="269"/>
            <ac:picMk id="3" creationId="{D45E52BA-7C11-E6A1-8230-46369C70758C}"/>
          </ac:picMkLst>
        </pc:picChg>
        <pc:picChg chg="add mod">
          <ac:chgData name="Zhu, Yuhao" userId="S::ucemy06@ucl.ac.uk::ce0601e5-544d-4279-8376-09ef58a8d5b8" providerId="AD" clId="Web-{4C217151-BDBC-4402-9A89-1C83A01581E2}" dt="2023-12-10T13:53:30.824" v="254" actId="14100"/>
          <ac:picMkLst>
            <pc:docMk/>
            <pc:sldMk cId="2518274739" sldId="269"/>
            <ac:picMk id="6" creationId="{CA980DC9-032D-C7A6-F3A1-44075613F512}"/>
          </ac:picMkLst>
        </pc:picChg>
        <pc:picChg chg="add mod">
          <ac:chgData name="Zhu, Yuhao" userId="S::ucemy06@ucl.ac.uk::ce0601e5-544d-4279-8376-09ef58a8d5b8" providerId="AD" clId="Web-{4C217151-BDBC-4402-9A89-1C83A01581E2}" dt="2023-12-10T13:53:36.122" v="255" actId="1076"/>
          <ac:picMkLst>
            <pc:docMk/>
            <pc:sldMk cId="2518274739" sldId="269"/>
            <ac:picMk id="7" creationId="{681BB369-CC42-C1F5-586D-069A031C77C8}"/>
          </ac:picMkLst>
        </pc:picChg>
      </pc:sldChg>
      <pc:sldChg chg="addSp delSp modSp add replId">
        <pc:chgData name="Zhu, Yuhao" userId="S::ucemy06@ucl.ac.uk::ce0601e5-544d-4279-8376-09ef58a8d5b8" providerId="AD" clId="Web-{4C217151-BDBC-4402-9A89-1C83A01581E2}" dt="2023-12-10T13:30:22.531" v="168" actId="1076"/>
        <pc:sldMkLst>
          <pc:docMk/>
          <pc:sldMk cId="2502011271" sldId="275"/>
        </pc:sldMkLst>
        <pc:spChg chg="mod">
          <ac:chgData name="Zhu, Yuhao" userId="S::ucemy06@ucl.ac.uk::ce0601e5-544d-4279-8376-09ef58a8d5b8" providerId="AD" clId="Web-{4C217151-BDBC-4402-9A89-1C83A01581E2}" dt="2023-12-10T13:27:54.411" v="161" actId="20577"/>
          <ac:spMkLst>
            <pc:docMk/>
            <pc:sldMk cId="2502011271" sldId="275"/>
            <ac:spMk id="5" creationId="{00000000-0000-0000-0000-000000000000}"/>
          </ac:spMkLst>
        </pc:spChg>
        <pc:picChg chg="add mod">
          <ac:chgData name="Zhu, Yuhao" userId="S::ucemy06@ucl.ac.uk::ce0601e5-544d-4279-8376-09ef58a8d5b8" providerId="AD" clId="Web-{4C217151-BDBC-4402-9A89-1C83A01581E2}" dt="2023-12-10T13:30:22.531" v="168" actId="1076"/>
          <ac:picMkLst>
            <pc:docMk/>
            <pc:sldMk cId="2502011271" sldId="275"/>
            <ac:picMk id="2" creationId="{94E72BD4-7CCB-4B2F-8175-C0B67326537A}"/>
          </ac:picMkLst>
        </pc:picChg>
        <pc:picChg chg="del">
          <ac:chgData name="Zhu, Yuhao" userId="S::ucemy06@ucl.ac.uk::ce0601e5-544d-4279-8376-09ef58a8d5b8" providerId="AD" clId="Web-{4C217151-BDBC-4402-9A89-1C83A01581E2}" dt="2023-12-10T13:20:41.906" v="124"/>
          <ac:picMkLst>
            <pc:docMk/>
            <pc:sldMk cId="2502011271" sldId="275"/>
            <ac:picMk id="3" creationId="{D45E52BA-7C11-E6A1-8230-46369C70758C}"/>
          </ac:picMkLst>
        </pc:picChg>
        <pc:picChg chg="del">
          <ac:chgData name="Zhu, Yuhao" userId="S::ucemy06@ucl.ac.uk::ce0601e5-544d-4279-8376-09ef58a8d5b8" providerId="AD" clId="Web-{4C217151-BDBC-4402-9A89-1C83A01581E2}" dt="2023-12-10T13:20:42.703" v="125"/>
          <ac:picMkLst>
            <pc:docMk/>
            <pc:sldMk cId="2502011271" sldId="275"/>
            <ac:picMk id="6" creationId="{CA980DC9-032D-C7A6-F3A1-44075613F512}"/>
          </ac:picMkLst>
        </pc:picChg>
        <pc:picChg chg="del">
          <ac:chgData name="Zhu, Yuhao" userId="S::ucemy06@ucl.ac.uk::ce0601e5-544d-4279-8376-09ef58a8d5b8" providerId="AD" clId="Web-{4C217151-BDBC-4402-9A89-1C83A01581E2}" dt="2023-12-10T13:20:43.781" v="126"/>
          <ac:picMkLst>
            <pc:docMk/>
            <pc:sldMk cId="2502011271" sldId="275"/>
            <ac:picMk id="7" creationId="{681BB369-CC42-C1F5-586D-069A031C77C8}"/>
          </ac:picMkLst>
        </pc:picChg>
      </pc:sldChg>
      <pc:sldChg chg="addSp delSp modSp add replId">
        <pc:chgData name="Zhu, Yuhao" userId="S::ucemy06@ucl.ac.uk::ce0601e5-544d-4279-8376-09ef58a8d5b8" providerId="AD" clId="Web-{4C217151-BDBC-4402-9A89-1C83A01581E2}" dt="2023-12-10T13:54:18" v="261" actId="1076"/>
        <pc:sldMkLst>
          <pc:docMk/>
          <pc:sldMk cId="3717647477" sldId="276"/>
        </pc:sldMkLst>
        <pc:spChg chg="mod">
          <ac:chgData name="Zhu, Yuhao" userId="S::ucemy06@ucl.ac.uk::ce0601e5-544d-4279-8376-09ef58a8d5b8" providerId="AD" clId="Web-{4C217151-BDBC-4402-9A89-1C83A01581E2}" dt="2023-12-10T13:36:11.168" v="228" actId="20577"/>
          <ac:spMkLst>
            <pc:docMk/>
            <pc:sldMk cId="3717647477" sldId="276"/>
            <ac:spMk id="5" creationId="{00000000-0000-0000-0000-000000000000}"/>
          </ac:spMkLst>
        </pc:spChg>
        <pc:spChg chg="add mod">
          <ac:chgData name="Zhu, Yuhao" userId="S::ucemy06@ucl.ac.uk::ce0601e5-544d-4279-8376-09ef58a8d5b8" providerId="AD" clId="Web-{4C217151-BDBC-4402-9A89-1C83A01581E2}" dt="2023-12-10T13:54:18" v="261" actId="1076"/>
          <ac:spMkLst>
            <pc:docMk/>
            <pc:sldMk cId="3717647477" sldId="276"/>
            <ac:spMk id="7" creationId="{0487FF4F-CDFD-A7E7-B9A5-E5C2DAF9246F}"/>
          </ac:spMkLst>
        </pc:spChg>
        <pc:picChg chg="del">
          <ac:chgData name="Zhu, Yuhao" userId="S::ucemy06@ucl.ac.uk::ce0601e5-544d-4279-8376-09ef58a8d5b8" providerId="AD" clId="Web-{4C217151-BDBC-4402-9A89-1C83A01581E2}" dt="2023-12-10T13:36:31.670" v="229"/>
          <ac:picMkLst>
            <pc:docMk/>
            <pc:sldMk cId="3717647477" sldId="276"/>
            <ac:picMk id="2" creationId="{94E72BD4-7CCB-4B2F-8175-C0B67326537A}"/>
          </ac:picMkLst>
        </pc:picChg>
        <pc:picChg chg="add mod">
          <ac:chgData name="Zhu, Yuhao" userId="S::ucemy06@ucl.ac.uk::ce0601e5-544d-4279-8376-09ef58a8d5b8" providerId="AD" clId="Web-{4C217151-BDBC-4402-9A89-1C83A01581E2}" dt="2023-12-10T13:37:34.971" v="236" actId="14100"/>
          <ac:picMkLst>
            <pc:docMk/>
            <pc:sldMk cId="3717647477" sldId="276"/>
            <ac:picMk id="3" creationId="{14E0CCB0-190D-2451-22E7-8B31C2420C0F}"/>
          </ac:picMkLst>
        </pc:picChg>
      </pc:sldChg>
    </pc:docChg>
  </pc:docChgLst>
  <pc:docChgLst>
    <pc:chgData name="Li, Yuantong" userId="S::ucemyl7@ucl.ac.uk::4ccb5352-22df-4996-8623-b4df5dd00f20" providerId="AD" clId="Web-{23836B30-E5C9-44E5-87C1-B7A776DB68F3}"/>
    <pc:docChg chg="mod modSld sldOrd">
      <pc:chgData name="Li, Yuantong" userId="S::ucemyl7@ucl.ac.uk::4ccb5352-22df-4996-8623-b4df5dd00f20" providerId="AD" clId="Web-{23836B30-E5C9-44E5-87C1-B7A776DB68F3}" dt="2023-12-10T22:49:42.989" v="450" actId="1076"/>
      <pc:docMkLst>
        <pc:docMk/>
      </pc:docMkLst>
      <pc:sldChg chg="addCm modCm">
        <pc:chgData name="Li, Yuantong" userId="S::ucemyl7@ucl.ac.uk::4ccb5352-22df-4996-8623-b4df5dd00f20" providerId="AD" clId="Web-{23836B30-E5C9-44E5-87C1-B7A776DB68F3}" dt="2023-12-10T22:48:09.470" v="440"/>
        <pc:sldMkLst>
          <pc:docMk/>
          <pc:sldMk cId="1584577814" sldId="257"/>
        </pc:sldMkLst>
        <pc:extLst>
          <p:ext xmlns:p="http://schemas.openxmlformats.org/presentationml/2006/main" uri="{D6D511B9-2390-475A-947B-AFAB55BFBCF1}">
            <pc226:cmChg xmlns:pc226="http://schemas.microsoft.com/office/powerpoint/2022/06/main/command" chg="add mod">
              <pc226:chgData name="Li, Yuantong" userId="S::ucemyl7@ucl.ac.uk::4ccb5352-22df-4996-8623-b4df5dd00f20" providerId="AD" clId="Web-{23836B30-E5C9-44E5-87C1-B7A776DB68F3}" dt="2023-12-10T22:48:09.470" v="440"/>
              <pc2:cmMkLst xmlns:pc2="http://schemas.microsoft.com/office/powerpoint/2019/9/main/command">
                <pc:docMk/>
                <pc:sldMk cId="1584577814" sldId="257"/>
                <pc2:cmMk id="{4022273B-3B9B-4BC1-B867-CB85663B5356}"/>
              </pc2:cmMkLst>
            </pc226:cmChg>
          </p:ext>
        </pc:extLst>
      </pc:sldChg>
      <pc:sldChg chg="modSp addCm delCm modCm">
        <pc:chgData name="Li, Yuantong" userId="S::ucemyl7@ucl.ac.uk::4ccb5352-22df-4996-8623-b4df5dd00f20" providerId="AD" clId="Web-{23836B30-E5C9-44E5-87C1-B7A776DB68F3}" dt="2023-12-10T22:49:23.379" v="444" actId="20577"/>
        <pc:sldMkLst>
          <pc:docMk/>
          <pc:sldMk cId="2180711845" sldId="260"/>
        </pc:sldMkLst>
        <pc:spChg chg="mod">
          <ac:chgData name="Li, Yuantong" userId="S::ucemyl7@ucl.ac.uk::4ccb5352-22df-4996-8623-b4df5dd00f20" providerId="AD" clId="Web-{23836B30-E5C9-44E5-87C1-B7A776DB68F3}" dt="2023-12-10T22:49:23.379" v="444" actId="20577"/>
          <ac:spMkLst>
            <pc:docMk/>
            <pc:sldMk cId="2180711845" sldId="260"/>
            <ac:spMk id="5" creationId="{00000000-0000-0000-0000-000000000000}"/>
          </ac:spMkLst>
        </pc:spChg>
        <pc:extLst>
          <p:ext xmlns:p="http://schemas.openxmlformats.org/presentationml/2006/main" uri="{D6D511B9-2390-475A-947B-AFAB55BFBCF1}">
            <pc226:cmChg xmlns:pc226="http://schemas.microsoft.com/office/powerpoint/2022/06/main/command" chg="add del">
              <pc226:chgData name="Li, Yuantong" userId="S::ucemyl7@ucl.ac.uk::4ccb5352-22df-4996-8623-b4df5dd00f20" providerId="AD" clId="Web-{23836B30-E5C9-44E5-87C1-B7A776DB68F3}" dt="2023-12-10T19:39:03.462" v="361"/>
              <pc2:cmMkLst xmlns:pc2="http://schemas.microsoft.com/office/powerpoint/2019/9/main/command">
                <pc:docMk/>
                <pc:sldMk cId="2180711845" sldId="260"/>
                <pc2:cmMk id="{12475858-87E2-41ED-8D5D-F78C8A284727}"/>
              </pc2:cmMkLst>
            </pc226:cmChg>
            <pc226:cmChg xmlns:pc226="http://schemas.microsoft.com/office/powerpoint/2022/06/main/command" chg="add mod">
              <pc226:chgData name="Li, Yuantong" userId="S::ucemyl7@ucl.ac.uk::4ccb5352-22df-4996-8623-b4df5dd00f20" providerId="AD" clId="Web-{23836B30-E5C9-44E5-87C1-B7A776DB68F3}" dt="2023-12-10T22:48:51.174" v="442"/>
              <pc2:cmMkLst xmlns:pc2="http://schemas.microsoft.com/office/powerpoint/2019/9/main/command">
                <pc:docMk/>
                <pc:sldMk cId="2180711845" sldId="260"/>
                <pc2:cmMk id="{6BC11889-D1B7-469B-882A-176346FE5A79}"/>
              </pc2:cmMkLst>
            </pc226:cmChg>
          </p:ext>
        </pc:extLst>
      </pc:sldChg>
      <pc:sldChg chg="addSp delSp modSp ord addAnim delAnim addCm delCm modCm">
        <pc:chgData name="Li, Yuantong" userId="S::ucemyl7@ucl.ac.uk::4ccb5352-22df-4996-8623-b4df5dd00f20" providerId="AD" clId="Web-{23836B30-E5C9-44E5-87C1-B7A776DB68F3}" dt="2023-12-10T22:49:42.989" v="450" actId="1076"/>
        <pc:sldMkLst>
          <pc:docMk/>
          <pc:sldMk cId="1544974347" sldId="262"/>
        </pc:sldMkLst>
        <pc:spChg chg="mod">
          <ac:chgData name="Li, Yuantong" userId="S::ucemyl7@ucl.ac.uk::4ccb5352-22df-4996-8623-b4df5dd00f20" providerId="AD" clId="Web-{23836B30-E5C9-44E5-87C1-B7A776DB68F3}" dt="2023-12-10T11:25:43.584" v="0" actId="20577"/>
          <ac:spMkLst>
            <pc:docMk/>
            <pc:sldMk cId="1544974347" sldId="262"/>
            <ac:spMk id="2" creationId="{BF17D657-6435-FF24-0B5F-B713AC22308D}"/>
          </ac:spMkLst>
        </pc:spChg>
        <pc:spChg chg="mod">
          <ac:chgData name="Li, Yuantong" userId="S::ucemyl7@ucl.ac.uk::4ccb5352-22df-4996-8623-b4df5dd00f20" providerId="AD" clId="Web-{23836B30-E5C9-44E5-87C1-B7A776DB68F3}" dt="2023-12-10T22:49:42.989" v="450" actId="1076"/>
          <ac:spMkLst>
            <pc:docMk/>
            <pc:sldMk cId="1544974347" sldId="262"/>
            <ac:spMk id="5" creationId="{00000000-0000-0000-0000-000000000000}"/>
          </ac:spMkLst>
        </pc:spChg>
        <pc:picChg chg="add del mod">
          <ac:chgData name="Li, Yuantong" userId="S::ucemyl7@ucl.ac.uk::4ccb5352-22df-4996-8623-b4df5dd00f20" providerId="AD" clId="Web-{23836B30-E5C9-44E5-87C1-B7A776DB68F3}" dt="2023-12-10T11:36:10.061" v="163"/>
          <ac:picMkLst>
            <pc:docMk/>
            <pc:sldMk cId="1544974347" sldId="262"/>
            <ac:picMk id="3" creationId="{2D305E61-3020-3136-781F-01290BBAB500}"/>
          </ac:picMkLst>
        </pc:picChg>
        <pc:picChg chg="add mod">
          <ac:chgData name="Li, Yuantong" userId="S::ucemyl7@ucl.ac.uk::4ccb5352-22df-4996-8623-b4df5dd00f20" providerId="AD" clId="Web-{23836B30-E5C9-44E5-87C1-B7A776DB68F3}" dt="2023-12-10T11:38:10.112" v="167" actId="1076"/>
          <ac:picMkLst>
            <pc:docMk/>
            <pc:sldMk cId="1544974347" sldId="262"/>
            <ac:picMk id="6" creationId="{930C7BEA-067F-E141-7EA2-B3AD3BD3E498}"/>
          </ac:picMkLst>
        </pc:picChg>
        <pc:extLst>
          <p:ext xmlns:p="http://schemas.openxmlformats.org/presentationml/2006/main" uri="{D6D511B9-2390-475A-947B-AFAB55BFBCF1}">
            <pc226:cmChg xmlns:pc226="http://schemas.microsoft.com/office/powerpoint/2022/06/main/command" chg="add del">
              <pc226:chgData name="Li, Yuantong" userId="S::ucemyl7@ucl.ac.uk::4ccb5352-22df-4996-8623-b4df5dd00f20" providerId="AD" clId="Web-{23836B30-E5C9-44E5-87C1-B7A776DB68F3}" dt="2023-12-10T19:52:18.275" v="399"/>
              <pc2:cmMkLst xmlns:pc2="http://schemas.microsoft.com/office/powerpoint/2019/9/main/command">
                <pc:docMk/>
                <pc:sldMk cId="1544974347" sldId="262"/>
                <pc2:cmMk id="{2E0A2521-3EA5-4D7F-97D1-3ECBED968699}"/>
              </pc2:cmMkLst>
            </pc226:cmChg>
            <pc226:cmChg xmlns:pc226="http://schemas.microsoft.com/office/powerpoint/2022/06/main/command" chg="add mod">
              <pc226:chgData name="Li, Yuantong" userId="S::ucemyl7@ucl.ac.uk::4ccb5352-22df-4996-8623-b4df5dd00f20" providerId="AD" clId="Web-{23836B30-E5C9-44E5-87C1-B7A776DB68F3}" dt="2023-12-10T19:59:08.525" v="402"/>
              <pc2:cmMkLst xmlns:pc2="http://schemas.microsoft.com/office/powerpoint/2019/9/main/command">
                <pc:docMk/>
                <pc:sldMk cId="1544974347" sldId="262"/>
                <pc2:cmMk id="{3924CDA9-B918-4093-A53B-7B0DB70AE519}"/>
              </pc2:cmMkLst>
            </pc226:cmChg>
          </p:ext>
        </pc:extLst>
      </pc:sldChg>
      <pc:sldChg chg="addSp modSp ord addAnim delAnim addCm delCm modCm">
        <pc:chgData name="Li, Yuantong" userId="S::ucemyl7@ucl.ac.uk::4ccb5352-22df-4996-8623-b4df5dd00f20" providerId="AD" clId="Web-{23836B30-E5C9-44E5-87C1-B7A776DB68F3}" dt="2023-12-10T21:39:28.871" v="439" actId="20577"/>
        <pc:sldMkLst>
          <pc:docMk/>
          <pc:sldMk cId="2034239243" sldId="265"/>
        </pc:sldMkLst>
        <pc:spChg chg="mod">
          <ac:chgData name="Li, Yuantong" userId="S::ucemyl7@ucl.ac.uk::4ccb5352-22df-4996-8623-b4df5dd00f20" providerId="AD" clId="Web-{23836B30-E5C9-44E5-87C1-B7A776DB68F3}" dt="2023-12-10T21:39:28.871" v="439" actId="20577"/>
          <ac:spMkLst>
            <pc:docMk/>
            <pc:sldMk cId="2034239243" sldId="265"/>
            <ac:spMk id="2" creationId="{BF17D657-6435-FF24-0B5F-B713AC22308D}"/>
          </ac:spMkLst>
        </pc:spChg>
        <pc:spChg chg="mod">
          <ac:chgData name="Li, Yuantong" userId="S::ucemyl7@ucl.ac.uk::4ccb5352-22df-4996-8623-b4df5dd00f20" providerId="AD" clId="Web-{23836B30-E5C9-44E5-87C1-B7A776DB68F3}" dt="2023-12-10T11:35:14.059" v="146" actId="20577"/>
          <ac:spMkLst>
            <pc:docMk/>
            <pc:sldMk cId="2034239243" sldId="265"/>
            <ac:spMk id="5" creationId="{00000000-0000-0000-0000-000000000000}"/>
          </ac:spMkLst>
        </pc:spChg>
        <pc:picChg chg="add mod">
          <ac:chgData name="Li, Yuantong" userId="S::ucemyl7@ucl.ac.uk::4ccb5352-22df-4996-8623-b4df5dd00f20" providerId="AD" clId="Web-{23836B30-E5C9-44E5-87C1-B7A776DB68F3}" dt="2023-12-10T11:49:29.871" v="182" actId="1076"/>
          <ac:picMkLst>
            <pc:docMk/>
            <pc:sldMk cId="2034239243" sldId="265"/>
            <ac:picMk id="3" creationId="{5BCFFAFE-75EF-672B-C4DF-B2F34EFD89DC}"/>
          </ac:picMkLst>
        </pc:picChg>
        <pc:picChg chg="add mod">
          <ac:chgData name="Li, Yuantong" userId="S::ucemyl7@ucl.ac.uk::4ccb5352-22df-4996-8623-b4df5dd00f20" providerId="AD" clId="Web-{23836B30-E5C9-44E5-87C1-B7A776DB68F3}" dt="2023-12-10T11:36:01.857" v="162" actId="1076"/>
          <ac:picMkLst>
            <pc:docMk/>
            <pc:sldMk cId="2034239243" sldId="265"/>
            <ac:picMk id="7" creationId="{13CC0CEA-093D-B99D-7677-706441C1649C}"/>
          </ac:picMkLst>
        </pc:picChg>
        <pc:extLst>
          <p:ext xmlns:p="http://schemas.openxmlformats.org/presentationml/2006/main" uri="{D6D511B9-2390-475A-947B-AFAB55BFBCF1}">
            <pc226:cmChg xmlns:pc226="http://schemas.microsoft.com/office/powerpoint/2022/06/main/command" chg="add mod">
              <pc226:chgData name="Li, Yuantong" userId="S::ucemyl7@ucl.ac.uk::4ccb5352-22df-4996-8623-b4df5dd00f20" providerId="AD" clId="Web-{23836B30-E5C9-44E5-87C1-B7A776DB68F3}" dt="2023-12-10T19:58:45.274" v="401"/>
              <pc2:cmMkLst xmlns:pc2="http://schemas.microsoft.com/office/powerpoint/2019/9/main/command">
                <pc:docMk/>
                <pc:sldMk cId="2034239243" sldId="265"/>
                <pc2:cmMk id="{1EEEF819-0CAE-41E6-9656-54E774FA07D5}"/>
              </pc2:cmMkLst>
            </pc226:cmChg>
            <pc226:cmChg xmlns:pc226="http://schemas.microsoft.com/office/powerpoint/2022/06/main/command" chg="add del mod">
              <pc226:chgData name="Li, Yuantong" userId="S::ucemyl7@ucl.ac.uk::4ccb5352-22df-4996-8623-b4df5dd00f20" providerId="AD" clId="Web-{23836B30-E5C9-44E5-87C1-B7A776DB68F3}" dt="2023-12-10T19:42:50.284" v="397"/>
              <pc2:cmMkLst xmlns:pc2="http://schemas.microsoft.com/office/powerpoint/2019/9/main/command">
                <pc:docMk/>
                <pc:sldMk cId="2034239243" sldId="265"/>
                <pc2:cmMk id="{C29D6DD2-DCC1-4489-8B6D-A0AAFDC30D38}"/>
              </pc2:cmMkLst>
            </pc226:cmChg>
          </p:ext>
        </pc:extLst>
      </pc:sldChg>
      <pc:sldChg chg="ord">
        <pc:chgData name="Li, Yuantong" userId="S::ucemyl7@ucl.ac.uk::4ccb5352-22df-4996-8623-b4df5dd00f20" providerId="AD" clId="Web-{23836B30-E5C9-44E5-87C1-B7A776DB68F3}" dt="2023-12-10T18:56:51.286" v="188"/>
        <pc:sldMkLst>
          <pc:docMk/>
          <pc:sldMk cId="3178791030" sldId="266"/>
        </pc:sldMkLst>
      </pc:sldChg>
      <pc:sldChg chg="addSp delSp modSp addAnim delAnim modAnim">
        <pc:chgData name="Li, Yuantong" userId="S::ucemyl7@ucl.ac.uk::4ccb5352-22df-4996-8623-b4df5dd00f20" providerId="AD" clId="Web-{23836B30-E5C9-44E5-87C1-B7A776DB68F3}" dt="2023-12-10T19:39:15.244" v="395" actId="20577"/>
        <pc:sldMkLst>
          <pc:docMk/>
          <pc:sldMk cId="3971339253" sldId="268"/>
        </pc:sldMkLst>
        <pc:spChg chg="del">
          <ac:chgData name="Li, Yuantong" userId="S::ucemyl7@ucl.ac.uk::4ccb5352-22df-4996-8623-b4df5dd00f20" providerId="AD" clId="Web-{23836B30-E5C9-44E5-87C1-B7A776DB68F3}" dt="2023-12-10T19:14:12.295" v="328"/>
          <ac:spMkLst>
            <pc:docMk/>
            <pc:sldMk cId="3971339253" sldId="268"/>
            <ac:spMk id="2" creationId="{BF17D657-6435-FF24-0B5F-B713AC22308D}"/>
          </ac:spMkLst>
        </pc:spChg>
        <pc:spChg chg="mod">
          <ac:chgData name="Li, Yuantong" userId="S::ucemyl7@ucl.ac.uk::4ccb5352-22df-4996-8623-b4df5dd00f20" providerId="AD" clId="Web-{23836B30-E5C9-44E5-87C1-B7A776DB68F3}" dt="2023-12-10T19:39:15.244" v="395" actId="20577"/>
          <ac:spMkLst>
            <pc:docMk/>
            <pc:sldMk cId="3971339253" sldId="268"/>
            <ac:spMk id="5" creationId="{00000000-0000-0000-0000-000000000000}"/>
          </ac:spMkLst>
        </pc:spChg>
        <pc:picChg chg="add del mod modCrop">
          <ac:chgData name="Li, Yuantong" userId="S::ucemyl7@ucl.ac.uk::4ccb5352-22df-4996-8623-b4df5dd00f20" providerId="AD" clId="Web-{23836B30-E5C9-44E5-87C1-B7A776DB68F3}" dt="2023-12-10T19:15:27.517" v="333"/>
          <ac:picMkLst>
            <pc:docMk/>
            <pc:sldMk cId="3971339253" sldId="268"/>
            <ac:picMk id="3" creationId="{F141FCED-99C8-3EDE-9B06-6C9CE052D3DD}"/>
          </ac:picMkLst>
        </pc:picChg>
        <pc:picChg chg="add mod">
          <ac:chgData name="Li, Yuantong" userId="S::ucemyl7@ucl.ac.uk::4ccb5352-22df-4996-8623-b4df5dd00f20" providerId="AD" clId="Web-{23836B30-E5C9-44E5-87C1-B7A776DB68F3}" dt="2023-12-10T19:15:54.533" v="337" actId="14100"/>
          <ac:picMkLst>
            <pc:docMk/>
            <pc:sldMk cId="3971339253" sldId="268"/>
            <ac:picMk id="6" creationId="{FE15C6AC-F698-A373-A1C8-7D576429D290}"/>
          </ac:picMkLst>
        </pc:picChg>
      </pc:sldChg>
      <pc:sldChg chg="ord">
        <pc:chgData name="Li, Yuantong" userId="S::ucemyl7@ucl.ac.uk::4ccb5352-22df-4996-8623-b4df5dd00f20" providerId="AD" clId="Web-{23836B30-E5C9-44E5-87C1-B7A776DB68F3}" dt="2023-12-10T14:41:05.205" v="187"/>
        <pc:sldMkLst>
          <pc:docMk/>
          <pc:sldMk cId="2502011271" sldId="275"/>
        </pc:sldMkLst>
      </pc:sldChg>
    </pc:docChg>
  </pc:docChgLst>
  <pc:docChgLst>
    <pc:chgData name="Wu, Jiachen" userId="S::ucemwuk@ucl.ac.uk::4af3a77c-900b-4a08-9364-99c5088e87e2" providerId="AD" clId="Web-{B7E32E74-D379-4557-A7D0-F10A5744BCA2}"/>
    <pc:docChg chg="addSld delSld modSld">
      <pc:chgData name="Wu, Jiachen" userId="S::ucemwuk@ucl.ac.uk::4af3a77c-900b-4a08-9364-99c5088e87e2" providerId="AD" clId="Web-{B7E32E74-D379-4557-A7D0-F10A5744BCA2}" dt="2024-01-29T20:17:35.238" v="2"/>
      <pc:docMkLst>
        <pc:docMk/>
      </pc:docMkLst>
      <pc:sldChg chg="add del">
        <pc:chgData name="Wu, Jiachen" userId="S::ucemwuk@ucl.ac.uk::4af3a77c-900b-4a08-9364-99c5088e87e2" providerId="AD" clId="Web-{B7E32E74-D379-4557-A7D0-F10A5744BCA2}" dt="2024-01-29T20:17:35.238" v="2"/>
        <pc:sldMkLst>
          <pc:docMk/>
          <pc:sldMk cId="3178791030" sldId="266"/>
        </pc:sldMkLst>
      </pc:sldChg>
      <pc:sldChg chg="modSp">
        <pc:chgData name="Wu, Jiachen" userId="S::ucemwuk@ucl.ac.uk::4af3a77c-900b-4a08-9364-99c5088e87e2" providerId="AD" clId="Web-{B7E32E74-D379-4557-A7D0-F10A5744BCA2}" dt="2024-01-29T19:56:28.650" v="0" actId="1076"/>
        <pc:sldMkLst>
          <pc:docMk/>
          <pc:sldMk cId="3062896806" sldId="270"/>
        </pc:sldMkLst>
        <pc:picChg chg="mod">
          <ac:chgData name="Wu, Jiachen" userId="S::ucemwuk@ucl.ac.uk::4af3a77c-900b-4a08-9364-99c5088e87e2" providerId="AD" clId="Web-{B7E32E74-D379-4557-A7D0-F10A5744BCA2}" dt="2024-01-29T19:56:28.650" v="0" actId="1076"/>
          <ac:picMkLst>
            <pc:docMk/>
            <pc:sldMk cId="3062896806" sldId="270"/>
            <ac:picMk id="7" creationId="{CC7EA1EE-5453-C0C9-DC52-9A00883267A7}"/>
          </ac:picMkLst>
        </pc:picChg>
      </pc:sldChg>
    </pc:docChg>
  </pc:docChgLst>
  <pc:docChgLst>
    <pc:chgData name="Ye, Zehao" userId="S::ucemyec@ucl.ac.uk::b26926c6-f343-4f0d-9204-2755a8a4ddbc" providerId="AD" clId="Web-{B373B2B8-EDBC-4155-A851-6F7B1119A497}"/>
    <pc:docChg chg="modSld">
      <pc:chgData name="Ye, Zehao" userId="S::ucemyec@ucl.ac.uk::b26926c6-f343-4f0d-9204-2755a8a4ddbc" providerId="AD" clId="Web-{B373B2B8-EDBC-4155-A851-6F7B1119A497}" dt="2023-12-10T14:53:59.031" v="96" actId="20577"/>
      <pc:docMkLst>
        <pc:docMk/>
      </pc:docMkLst>
      <pc:sldChg chg="addSp delSp modSp">
        <pc:chgData name="Ye, Zehao" userId="S::ucemyec@ucl.ac.uk::b26926c6-f343-4f0d-9204-2755a8a4ddbc" providerId="AD" clId="Web-{B373B2B8-EDBC-4155-A851-6F7B1119A497}" dt="2023-12-10T14:53:59.031" v="96" actId="20577"/>
        <pc:sldMkLst>
          <pc:docMk/>
          <pc:sldMk cId="614189394" sldId="273"/>
        </pc:sldMkLst>
        <pc:spChg chg="del">
          <ac:chgData name="Ye, Zehao" userId="S::ucemyec@ucl.ac.uk::b26926c6-f343-4f0d-9204-2755a8a4ddbc" providerId="AD" clId="Web-{B373B2B8-EDBC-4155-A851-6F7B1119A497}" dt="2023-12-10T14:46:32.598" v="0"/>
          <ac:spMkLst>
            <pc:docMk/>
            <pc:sldMk cId="614189394" sldId="273"/>
            <ac:spMk id="2" creationId="{BF17D657-6435-FF24-0B5F-B713AC22308D}"/>
          </ac:spMkLst>
        </pc:spChg>
        <pc:spChg chg="mod">
          <ac:chgData name="Ye, Zehao" userId="S::ucemyec@ucl.ac.uk::b26926c6-f343-4f0d-9204-2755a8a4ddbc" providerId="AD" clId="Web-{B373B2B8-EDBC-4155-A851-6F7B1119A497}" dt="2023-12-10T14:53:59.031" v="96" actId="20577"/>
          <ac:spMkLst>
            <pc:docMk/>
            <pc:sldMk cId="614189394" sldId="273"/>
            <ac:spMk id="5" creationId="{00000000-0000-0000-0000-000000000000}"/>
          </ac:spMkLst>
        </pc:spChg>
        <pc:picChg chg="add del mod modCrop">
          <ac:chgData name="Ye, Zehao" userId="S::ucemyec@ucl.ac.uk::b26926c6-f343-4f0d-9204-2755a8a4ddbc" providerId="AD" clId="Web-{B373B2B8-EDBC-4155-A851-6F7B1119A497}" dt="2023-12-10T14:48:42.320" v="16"/>
          <ac:picMkLst>
            <pc:docMk/>
            <pc:sldMk cId="614189394" sldId="273"/>
            <ac:picMk id="3" creationId="{D099B689-4AB9-E8A7-2404-7D619CAE1E0A}"/>
          </ac:picMkLst>
        </pc:picChg>
      </pc:sldChg>
    </pc:docChg>
  </pc:docChgLst>
  <pc:docChgLst>
    <pc:chgData name="Wu, Jiachen" userId="S::ucemwuk@ucl.ac.uk::4af3a77c-900b-4a08-9364-99c5088e87e2" providerId="AD" clId="Web-{120BBA72-3521-4BD9-A472-A2BE799FB723}"/>
    <pc:docChg chg="modSld">
      <pc:chgData name="Wu, Jiachen" userId="S::ucemwuk@ucl.ac.uk::4af3a77c-900b-4a08-9364-99c5088e87e2" providerId="AD" clId="Web-{120BBA72-3521-4BD9-A472-A2BE799FB723}" dt="2023-12-10T20:55:25.888" v="67" actId="14100"/>
      <pc:docMkLst>
        <pc:docMk/>
      </pc:docMkLst>
      <pc:sldChg chg="addSp modSp">
        <pc:chgData name="Wu, Jiachen" userId="S::ucemwuk@ucl.ac.uk::4af3a77c-900b-4a08-9364-99c5088e87e2" providerId="AD" clId="Web-{120BBA72-3521-4BD9-A472-A2BE799FB723}" dt="2023-12-10T20:55:10.700" v="63" actId="14100"/>
        <pc:sldMkLst>
          <pc:docMk/>
          <pc:sldMk cId="3178791030" sldId="266"/>
        </pc:sldMkLst>
        <pc:spChg chg="mod">
          <ac:chgData name="Wu, Jiachen" userId="S::ucemwuk@ucl.ac.uk::4af3a77c-900b-4a08-9364-99c5088e87e2" providerId="AD" clId="Web-{120BBA72-3521-4BD9-A472-A2BE799FB723}" dt="2023-12-10T20:54:04.947" v="56" actId="14100"/>
          <ac:spMkLst>
            <pc:docMk/>
            <pc:sldMk cId="3178791030" sldId="266"/>
            <ac:spMk id="5" creationId="{00000000-0000-0000-0000-000000000000}"/>
          </ac:spMkLst>
        </pc:spChg>
        <pc:picChg chg="add mod modCrop">
          <ac:chgData name="Wu, Jiachen" userId="S::ucemwuk@ucl.ac.uk::4af3a77c-900b-4a08-9364-99c5088e87e2" providerId="AD" clId="Web-{120BBA72-3521-4BD9-A472-A2BE799FB723}" dt="2023-12-10T20:55:10.700" v="63" actId="14100"/>
          <ac:picMkLst>
            <pc:docMk/>
            <pc:sldMk cId="3178791030" sldId="266"/>
            <ac:picMk id="3" creationId="{95287847-D697-1DA9-401C-455A4F8B9FB1}"/>
          </ac:picMkLst>
        </pc:picChg>
      </pc:sldChg>
      <pc:sldChg chg="addSp delSp modSp">
        <pc:chgData name="Wu, Jiachen" userId="S::ucemwuk@ucl.ac.uk::4af3a77c-900b-4a08-9364-99c5088e87e2" providerId="AD" clId="Web-{120BBA72-3521-4BD9-A472-A2BE799FB723}" dt="2023-12-10T20:55:25.888" v="67" actId="14100"/>
        <pc:sldMkLst>
          <pc:docMk/>
          <pc:sldMk cId="3062896806" sldId="270"/>
        </pc:sldMkLst>
        <pc:spChg chg="mod">
          <ac:chgData name="Wu, Jiachen" userId="S::ucemwuk@ucl.ac.uk::4af3a77c-900b-4a08-9364-99c5088e87e2" providerId="AD" clId="Web-{120BBA72-3521-4BD9-A472-A2BE799FB723}" dt="2023-12-10T20:08:33.515" v="7" actId="14100"/>
          <ac:spMkLst>
            <pc:docMk/>
            <pc:sldMk cId="3062896806" sldId="270"/>
            <ac:spMk id="4" creationId="{00000000-0000-0000-0000-000000000000}"/>
          </ac:spMkLst>
        </pc:spChg>
        <pc:picChg chg="del mod">
          <ac:chgData name="Wu, Jiachen" userId="S::ucemwuk@ucl.ac.uk::4af3a77c-900b-4a08-9364-99c5088e87e2" providerId="AD" clId="Web-{120BBA72-3521-4BD9-A472-A2BE799FB723}" dt="2023-12-10T20:55:15.106" v="64"/>
          <ac:picMkLst>
            <pc:docMk/>
            <pc:sldMk cId="3062896806" sldId="270"/>
            <ac:picMk id="2" creationId="{2FACF1DD-71A4-A7AB-A167-BD04100CEB78}"/>
          </ac:picMkLst>
        </pc:picChg>
        <pc:picChg chg="add mod">
          <ac:chgData name="Wu, Jiachen" userId="S::ucemwuk@ucl.ac.uk::4af3a77c-900b-4a08-9364-99c5088e87e2" providerId="AD" clId="Web-{120BBA72-3521-4BD9-A472-A2BE799FB723}" dt="2023-12-10T20:55:25.888" v="67" actId="14100"/>
          <ac:picMkLst>
            <pc:docMk/>
            <pc:sldMk cId="3062896806" sldId="270"/>
            <ac:picMk id="7" creationId="{CC7EA1EE-5453-C0C9-DC52-9A00883267A7}"/>
          </ac:picMkLst>
        </pc:picChg>
      </pc:sldChg>
    </pc:docChg>
  </pc:docChgLst>
  <pc:docChgLst>
    <pc:chgData name="Zhu, Yuhao" userId="S::ucemy06@ucl.ac.uk::ce0601e5-544d-4279-8376-09ef58a8d5b8" providerId="AD" clId="Web-{B04B24FA-10F3-4A03-8E17-38A6568737C7}"/>
    <pc:docChg chg="sldOrd">
      <pc:chgData name="Zhu, Yuhao" userId="S::ucemy06@ucl.ac.uk::ce0601e5-544d-4279-8376-09ef58a8d5b8" providerId="AD" clId="Web-{B04B24FA-10F3-4A03-8E17-38A6568737C7}" dt="2023-12-11T13:45:24.093" v="0"/>
      <pc:docMkLst>
        <pc:docMk/>
      </pc:docMkLst>
      <pc:sldChg chg="ord">
        <pc:chgData name="Zhu, Yuhao" userId="S::ucemy06@ucl.ac.uk::ce0601e5-544d-4279-8376-09ef58a8d5b8" providerId="AD" clId="Web-{B04B24FA-10F3-4A03-8E17-38A6568737C7}" dt="2023-12-11T13:45:24.093" v="0"/>
        <pc:sldMkLst>
          <pc:docMk/>
          <pc:sldMk cId="2674503908" sldId="274"/>
        </pc:sldMkLst>
      </pc:sldChg>
    </pc:docChg>
  </pc:docChgLst>
  <pc:docChgLst>
    <pc:chgData name="Haqshenas, Reza" userId="S::ucemhaq@ucl.ac.uk::b511c4f2-8584-4e84-9496-2ce17a1602b6" providerId="AD" clId="Web-{763AFB0C-9B18-423C-9E36-11F2860AD50C}"/>
    <pc:docChg chg="modSld">
      <pc:chgData name="Haqshenas, Reza" userId="S::ucemhaq@ucl.ac.uk::b511c4f2-8584-4e84-9496-2ce17a1602b6" providerId="AD" clId="Web-{763AFB0C-9B18-423C-9E36-11F2860AD50C}" dt="2024-01-12T16:20:04.216" v="1" actId="1076"/>
      <pc:docMkLst>
        <pc:docMk/>
      </pc:docMkLst>
      <pc:sldChg chg="modSp">
        <pc:chgData name="Haqshenas, Reza" userId="S::ucemhaq@ucl.ac.uk::b511c4f2-8584-4e84-9496-2ce17a1602b6" providerId="AD" clId="Web-{763AFB0C-9B18-423C-9E36-11F2860AD50C}" dt="2024-01-12T16:20:04.216" v="1" actId="1076"/>
        <pc:sldMkLst>
          <pc:docMk/>
          <pc:sldMk cId="3062896806" sldId="270"/>
        </pc:sldMkLst>
        <pc:picChg chg="mod">
          <ac:chgData name="Haqshenas, Reza" userId="S::ucemhaq@ucl.ac.uk::b511c4f2-8584-4e84-9496-2ce17a1602b6" providerId="AD" clId="Web-{763AFB0C-9B18-423C-9E36-11F2860AD50C}" dt="2024-01-12T16:20:04.216" v="1" actId="1076"/>
          <ac:picMkLst>
            <pc:docMk/>
            <pc:sldMk cId="3062896806" sldId="270"/>
            <ac:picMk id="7" creationId="{CC7EA1EE-5453-C0C9-DC52-9A00883267A7}"/>
          </ac:picMkLst>
        </pc:picChg>
      </pc:sldChg>
    </pc:docChg>
  </pc:docChgLst>
  <pc:docChgLst>
    <pc:chgData name="Zhu, Yuhao" userId="S::ucemy06@ucl.ac.uk::ce0601e5-544d-4279-8376-09ef58a8d5b8" providerId="AD" clId="Web-{65AC5574-6A25-4825-9B5C-12DD6911FF7F}"/>
    <pc:docChg chg="modSld sldOrd">
      <pc:chgData name="Zhu, Yuhao" userId="S::ucemy06@ucl.ac.uk::ce0601e5-544d-4279-8376-09ef58a8d5b8" providerId="AD" clId="Web-{65AC5574-6A25-4825-9B5C-12DD6911FF7F}" dt="2023-12-10T13:57:39.992" v="18" actId="20577"/>
      <pc:docMkLst>
        <pc:docMk/>
      </pc:docMkLst>
      <pc:sldChg chg="ord">
        <pc:chgData name="Zhu, Yuhao" userId="S::ucemy06@ucl.ac.uk::ce0601e5-544d-4279-8376-09ef58a8d5b8" providerId="AD" clId="Web-{65AC5574-6A25-4825-9B5C-12DD6911FF7F}" dt="2023-12-10T13:55:47.738" v="0"/>
        <pc:sldMkLst>
          <pc:docMk/>
          <pc:sldMk cId="1216989851" sldId="261"/>
        </pc:sldMkLst>
      </pc:sldChg>
      <pc:sldChg chg="modSp">
        <pc:chgData name="Zhu, Yuhao" userId="S::ucemy06@ucl.ac.uk::ce0601e5-544d-4279-8376-09ef58a8d5b8" providerId="AD" clId="Web-{65AC5574-6A25-4825-9B5C-12DD6911FF7F}" dt="2023-12-10T13:57:39.992" v="18" actId="20577"/>
        <pc:sldMkLst>
          <pc:docMk/>
          <pc:sldMk cId="3717647477" sldId="276"/>
        </pc:sldMkLst>
        <pc:spChg chg="mod">
          <ac:chgData name="Zhu, Yuhao" userId="S::ucemy06@ucl.ac.uk::ce0601e5-544d-4279-8376-09ef58a8d5b8" providerId="AD" clId="Web-{65AC5574-6A25-4825-9B5C-12DD6911FF7F}" dt="2023-12-10T13:57:39.992" v="18" actId="20577"/>
          <ac:spMkLst>
            <pc:docMk/>
            <pc:sldMk cId="3717647477" sldId="276"/>
            <ac:spMk id="5" creationId="{00000000-0000-0000-0000-000000000000}"/>
          </ac:spMkLst>
        </pc:spChg>
      </pc:sldChg>
    </pc:docChg>
  </pc:docChgLst>
  <pc:docChgLst>
    <pc:chgData name="Zhang, Yuehan" userId="S::ucemy05@ucl.ac.uk::ffe85446-0bc2-4567-b44c-22ad22fb68b9" providerId="AD" clId="Web-{58B14769-FFCA-4751-B382-00F25ED9C97A}"/>
    <pc:docChg chg="mod delSld modSld">
      <pc:chgData name="Zhang, Yuehan" userId="S::ucemy05@ucl.ac.uk::ffe85446-0bc2-4567-b44c-22ad22fb68b9" providerId="AD" clId="Web-{58B14769-FFCA-4751-B382-00F25ED9C97A}" dt="2023-12-10T21:50:03.501" v="766" actId="20577"/>
      <pc:docMkLst>
        <pc:docMk/>
      </pc:docMkLst>
      <pc:sldChg chg="modSp">
        <pc:chgData name="Zhang, Yuehan" userId="S::ucemy05@ucl.ac.uk::ffe85446-0bc2-4567-b44c-22ad22fb68b9" providerId="AD" clId="Web-{58B14769-FFCA-4751-B382-00F25ED9C97A}" dt="2023-12-10T20:17:09.818" v="4" actId="20577"/>
        <pc:sldMkLst>
          <pc:docMk/>
          <pc:sldMk cId="1584577814" sldId="257"/>
        </pc:sldMkLst>
        <pc:spChg chg="mod">
          <ac:chgData name="Zhang, Yuehan" userId="S::ucemy05@ucl.ac.uk::ffe85446-0bc2-4567-b44c-22ad22fb68b9" providerId="AD" clId="Web-{58B14769-FFCA-4751-B382-00F25ED9C97A}" dt="2023-12-10T20:17:09.818" v="4" actId="20577"/>
          <ac:spMkLst>
            <pc:docMk/>
            <pc:sldMk cId="1584577814" sldId="257"/>
            <ac:spMk id="5" creationId="{00000000-0000-0000-0000-000000000000}"/>
          </ac:spMkLst>
        </pc:spChg>
      </pc:sldChg>
      <pc:sldChg chg="modSp addCm modCm">
        <pc:chgData name="Zhang, Yuehan" userId="S::ucemy05@ucl.ac.uk::ffe85446-0bc2-4567-b44c-22ad22fb68b9" providerId="AD" clId="Web-{58B14769-FFCA-4751-B382-00F25ED9C97A}" dt="2023-12-10T21:50:03.501" v="766" actId="20577"/>
        <pc:sldMkLst>
          <pc:docMk/>
          <pc:sldMk cId="3971339253" sldId="268"/>
        </pc:sldMkLst>
        <pc:spChg chg="mod">
          <ac:chgData name="Zhang, Yuehan" userId="S::ucemy05@ucl.ac.uk::ffe85446-0bc2-4567-b44c-22ad22fb68b9" providerId="AD" clId="Web-{58B14769-FFCA-4751-B382-00F25ED9C97A}" dt="2023-12-10T21:25:42.061" v="669" actId="14100"/>
          <ac:spMkLst>
            <pc:docMk/>
            <pc:sldMk cId="3971339253" sldId="268"/>
            <ac:spMk id="4" creationId="{00000000-0000-0000-0000-000000000000}"/>
          </ac:spMkLst>
        </pc:spChg>
        <pc:spChg chg="mod">
          <ac:chgData name="Zhang, Yuehan" userId="S::ucemy05@ucl.ac.uk::ffe85446-0bc2-4567-b44c-22ad22fb68b9" providerId="AD" clId="Web-{58B14769-FFCA-4751-B382-00F25ED9C97A}" dt="2023-12-10T21:50:03.501" v="766" actId="20577"/>
          <ac:spMkLst>
            <pc:docMk/>
            <pc:sldMk cId="3971339253" sldId="268"/>
            <ac:spMk id="5" creationId="{00000000-0000-0000-0000-000000000000}"/>
          </ac:spMkLst>
        </pc:spChg>
        <pc:picChg chg="mod">
          <ac:chgData name="Zhang, Yuehan" userId="S::ucemy05@ucl.ac.uk::ffe85446-0bc2-4567-b44c-22ad22fb68b9" providerId="AD" clId="Web-{58B14769-FFCA-4751-B382-00F25ED9C97A}" dt="2023-12-10T21:14:29.561" v="619" actId="14100"/>
          <ac:picMkLst>
            <pc:docMk/>
            <pc:sldMk cId="3971339253" sldId="268"/>
            <ac:picMk id="6" creationId="{FE15C6AC-F698-A373-A1C8-7D576429D290}"/>
          </ac:picMkLst>
        </pc:picChg>
        <pc:extLst>
          <p:ext xmlns:p="http://schemas.openxmlformats.org/presentationml/2006/main" uri="{D6D511B9-2390-475A-947B-AFAB55BFBCF1}">
            <pc226:cmChg xmlns:pc226="http://schemas.microsoft.com/office/powerpoint/2022/06/main/command" chg="add mod">
              <pc226:chgData name="Zhang, Yuehan" userId="S::ucemy05@ucl.ac.uk::ffe85446-0bc2-4567-b44c-22ad22fb68b9" providerId="AD" clId="Web-{58B14769-FFCA-4751-B382-00F25ED9C97A}" dt="2023-12-10T21:49:12.935" v="760"/>
              <pc2:cmMkLst xmlns:pc2="http://schemas.microsoft.com/office/powerpoint/2019/9/main/command">
                <pc:docMk/>
                <pc:sldMk cId="3971339253" sldId="268"/>
                <pc2:cmMk id="{A1A6E540-403D-456F-8010-BF25FD141B0C}"/>
              </pc2:cmMkLst>
            </pc226:cmChg>
          </p:ext>
        </pc:extLst>
      </pc:sldChg>
      <pc:sldChg chg="del">
        <pc:chgData name="Zhang, Yuehan" userId="S::ucemy05@ucl.ac.uk::ffe85446-0bc2-4567-b44c-22ad22fb68b9" providerId="AD" clId="Web-{58B14769-FFCA-4751-B382-00F25ED9C97A}" dt="2023-12-10T20:14:22.370" v="0"/>
        <pc:sldMkLst>
          <pc:docMk/>
          <pc:sldMk cId="1302317900" sldId="271"/>
        </pc:sldMkLst>
      </pc:sldChg>
    </pc:docChg>
  </pc:docChgLst>
</pc:chgInfo>
</file>

<file path=ppt/comments/modernComment_101_5E72BD16.xml><?xml version="1.0" encoding="utf-8"?>
<p188:cmLst xmlns:a="http://schemas.openxmlformats.org/drawingml/2006/main" xmlns:r="http://schemas.openxmlformats.org/officeDocument/2006/relationships" xmlns:p188="http://schemas.microsoft.com/office/powerpoint/2018/8/main">
  <p188:cm id="{4022273B-3B9B-4BC1-B867-CB85663B5356}" authorId="{7EA29D87-C667-F259-BF99-DF0E4DD0510F}" created="2023-12-10T21:32:12.699">
    <pc:sldMkLst xmlns:pc="http://schemas.microsoft.com/office/powerpoint/2013/main/command">
      <pc:docMk/>
      <pc:sldMk cId="1584577814" sldId="257"/>
    </pc:sldMkLst>
    <p188:txBody>
      <a:bodyPr/>
      <a:lstStyle/>
      <a:p>
        <a:r>
          <a:rPr lang="zh-CN" altLang="en-US"/>
          <a:t>This presentation contains the following contents:
Background introduction on what we are developing, and why we choose to do so.
Plan for this project explained by a Gantt Chart.
And finally, the progress we've made  (around these 4 work packages) so far ,and what's our next step.</a:t>
        </a:r>
      </a:p>
    </p188:txBody>
  </p188:cm>
</p188:cmLst>
</file>

<file path=ppt/comments/modernComment_104_81FB05A5.xml><?xml version="1.0" encoding="utf-8"?>
<p188:cmLst xmlns:a="http://schemas.openxmlformats.org/drawingml/2006/main" xmlns:r="http://schemas.openxmlformats.org/officeDocument/2006/relationships" xmlns:p188="http://schemas.microsoft.com/office/powerpoint/2018/8/main">
  <p188:cm id="{6BC11889-D1B7-469B-882A-176346FE5A79}" authorId="{7EA29D87-C667-F259-BF99-DF0E4DD0510F}" created="2023-12-10T19:42:43.487">
    <pc:sldMkLst xmlns:pc="http://schemas.microsoft.com/office/powerpoint/2013/main/command">
      <pc:docMk/>
      <pc:sldMk cId="2180711845" sldId="260"/>
    </pc:sldMkLst>
    <p188:txBody>
      <a:bodyPr/>
      <a:lstStyle/>
      <a:p>
        <a:r>
          <a:rPr lang="zh-CN" altLang="en-US"/>
          <a:t>The objective is to develop a continuum robotic platform for the manipulation of ultrasonic transducer.
The scope of this project is in the medical surgery field, so it has to be highly accurate to perform surgery-like operations.
The robot is designed to have a cubic 30x30x30 cm working space. The end tip of the robot can reach any position within this range by any kind of orientation.</a:t>
        </a:r>
      </a:p>
    </p188:txBody>
  </p188:cm>
</p188:cmLst>
</file>

<file path=ppt/comments/modernComment_106_5C16700B.xml><?xml version="1.0" encoding="utf-8"?>
<p188:cmLst xmlns:a="http://schemas.openxmlformats.org/drawingml/2006/main" xmlns:r="http://schemas.openxmlformats.org/officeDocument/2006/relationships" xmlns:p188="http://schemas.microsoft.com/office/powerpoint/2018/8/main">
  <p188:cm id="{3924CDA9-B918-4093-A53B-7B0DB70AE519}" authorId="{7EA29D87-C667-F259-BF99-DF0E4DD0510F}" created="2023-12-10T19:55:08.094">
    <pc:sldMkLst xmlns:pc="http://schemas.microsoft.com/office/powerpoint/2013/main/command">
      <pc:docMk/>
      <pc:sldMk cId="1544974347" sldId="262"/>
    </pc:sldMkLst>
    <p188:txBody>
      <a:bodyPr/>
      <a:lstStyle/>
      <a:p>
        <a:r>
          <a:rPr lang="zh-CN" altLang="en-US"/>
          <a:t>Thanks to the coherent structure, they are able to become lightweight, flexible and can handle complex environments.
Continuum robots now serve in many fields, such as surgical operations, search and rescue in the building rubbles and so on.</a:t>
        </a:r>
      </a:p>
    </p188:txBody>
  </p188:cm>
</p188:cmLst>
</file>

<file path=ppt/comments/modernComment_109_7940070B.xml><?xml version="1.0" encoding="utf-8"?>
<p188:cmLst xmlns:a="http://schemas.openxmlformats.org/drawingml/2006/main" xmlns:r="http://schemas.openxmlformats.org/officeDocument/2006/relationships" xmlns:p188="http://schemas.microsoft.com/office/powerpoint/2018/8/main">
  <p188:cm id="{1EEEF819-0CAE-41E6-9656-54E774FA07D5}" authorId="{7EA29D87-C667-F259-BF99-DF0E4DD0510F}" created="2023-12-10T19:51:59.118">
    <pc:sldMkLst xmlns:pc="http://schemas.microsoft.com/office/powerpoint/2013/main/command">
      <pc:docMk/>
      <pc:sldMk cId="2034239243" sldId="265"/>
    </pc:sldMkLst>
    <p188:txBody>
      <a:bodyPr/>
      <a:lstStyle/>
      <a:p>
        <a:r>
          <a:rPr lang="zh-CN" altLang="en-US"/>
          <a:t>For a long time, Robotic arms like this have dominated industrial production. They are simple but robust, and can bear very heavy workloads.
However, in recent years, a new class of robotic arm technology has matured and has been put into use in more and more aspects.
Continuum robots, that's what we are trying to develop.
Instead of rotating along fixed joints like rigid-joint robots, their entire bodies can be seen as many continuous joints, making them more flexible.
(An appropriate analogy to compare these two robots: If rigid joint robots are similar to human arms, continuum robots are more like elephant noses.)</a:t>
        </a:r>
      </a:p>
    </p188:txBody>
  </p188:cm>
</p188:cmLst>
</file>

<file path=ppt/comments/modernComment_10C_ECB5D3F5.xml><?xml version="1.0" encoding="utf-8"?>
<p188:cmLst xmlns:a="http://schemas.openxmlformats.org/drawingml/2006/main" xmlns:r="http://schemas.openxmlformats.org/officeDocument/2006/relationships" xmlns:p188="http://schemas.microsoft.com/office/powerpoint/2018/8/main">
  <p188:cm id="{A1A6E540-403D-456F-8010-BF25FD141B0C}" authorId="{6FE7D5FE-8A3A-169E-52E9-0F9DA1C2E60B}" created="2023-12-10T21:47:54.977">
    <ac:txMkLst xmlns:ac="http://schemas.microsoft.com/office/drawing/2013/main/command">
      <pc:docMk xmlns:pc="http://schemas.microsoft.com/office/powerpoint/2013/main/command"/>
      <pc:sldMk xmlns:pc="http://schemas.microsoft.com/office/powerpoint/2013/main/command" cId="3971339253" sldId="268"/>
      <ac:spMk id="5" creationId="{00000000-0000-0000-0000-000000000000}"/>
      <ac:txMk cp="406" len="44">
        <ac:context len="451" hash="2962453778"/>
      </ac:txMk>
    </ac:txMkLst>
    <p188:pos x="4746625" y="3968750"/>
    <p188:txBody>
      <a:bodyPr/>
      <a:lstStyle/>
      <a:p>
        <a:r>
          <a:rPr lang="zh-CN" altLang="en-US"/>
          <a:t>Thank to Jiachen's intreoduction.
We have known that the cables are tensioned and released by stepper motors,
which are controlled by an Arduino board,
And the controll system is simulated by Proteus​
The future work are as follows
1st of all
we gonna apply kinetic formula to get input parametres of the system
2nd of all
we gonna Use screen and sensors to monitor the realtime data and Get feedbackes to construct a closed-loop system​
3rd of all
we decided to Try to make the system remote controlable
finallly 
we gonna Set up another manipulate logic​ that the system can guide it self automatically.
And now i'd like to invite my collegue to introduce the kinematic algorithm.</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9B173D-BDE1-334A-A54B-AB7416F088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FA8520C-8460-0D42-86C9-D0794A4B3E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B85B03-F712-974C-A1D8-1F9A468F5B60}" type="datetimeFigureOut">
              <a:rPr lang="en-US" smtClean="0"/>
              <a:t>1/29/2024</a:t>
            </a:fld>
            <a:endParaRPr lang="en-US"/>
          </a:p>
        </p:txBody>
      </p:sp>
      <p:sp>
        <p:nvSpPr>
          <p:cNvPr id="4" name="Footer Placeholder 3">
            <a:extLst>
              <a:ext uri="{FF2B5EF4-FFF2-40B4-BE49-F238E27FC236}">
                <a16:creationId xmlns:a16="http://schemas.microsoft.com/office/drawing/2014/main" id="{CE5F3C87-CBF7-CC4C-8F0D-1EB8B06357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9DA787-5DE4-CD4A-B75E-AC89ED789C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074958-CA5E-0C46-B182-67DF590DF54A}" type="slidenum">
              <a:rPr lang="en-US" smtClean="0"/>
              <a:t>‹#›</a:t>
            </a:fld>
            <a:endParaRPr lang="en-US"/>
          </a:p>
        </p:txBody>
      </p:sp>
    </p:spTree>
    <p:extLst>
      <p:ext uri="{BB962C8B-B14F-4D97-AF65-F5344CB8AC3E}">
        <p14:creationId xmlns:p14="http://schemas.microsoft.com/office/powerpoint/2010/main" val="3750469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33EF3F-35E2-3B43-BF81-CFC248C52316}"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C03F89-1949-E64B-AC42-D3BE5974B6DB}" type="slidenum">
              <a:rPr lang="en-US" smtClean="0"/>
              <a:t>‹#›</a:t>
            </a:fld>
            <a:endParaRPr lang="en-US"/>
          </a:p>
        </p:txBody>
      </p:sp>
    </p:spTree>
    <p:extLst>
      <p:ext uri="{BB962C8B-B14F-4D97-AF65-F5344CB8AC3E}">
        <p14:creationId xmlns:p14="http://schemas.microsoft.com/office/powerpoint/2010/main" val="2227265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en-GB" b="1"/>
              <a:t>Thanks to my colleague’s introduction to the structure, now I will mainly focus on future works.</a:t>
            </a:r>
            <a:endParaRPr lang="zh-CN" altLang="en-US"/>
          </a:p>
          <a:p>
            <a:pPr>
              <a:defRPr/>
            </a:pPr>
            <a:r>
              <a:rPr lang="en-GB" altLang="zh-CN" b="1">
                <a:effectLst/>
                <a:latin typeface="Helvetica Neue"/>
                <a:ea typeface="等线"/>
              </a:rPr>
              <a:t>For the mechanical part, as we have finished the structural selection and initial 2D and 3D modelling. The next step is to do the stress and strain calculation, so we can determine the things like how many Cross-shaped sheets we are going to use in one unit, what the material of the elastic sheet will be, how the connector will be designed and so on. </a:t>
            </a:r>
            <a:endParaRPr lang="en-GB" altLang="zh-CN">
              <a:latin typeface="Helvetica Neue"/>
              <a:ea typeface="等线"/>
            </a:endParaRPr>
          </a:p>
          <a:p>
            <a:pPr marL="0" marR="0" lvl="0" indent="0" algn="l" defTabSz="914400">
              <a:lnSpc>
                <a:spcPct val="100000"/>
              </a:lnSpc>
              <a:spcBef>
                <a:spcPts val="0"/>
              </a:spcBef>
              <a:spcAft>
                <a:spcPts val="0"/>
              </a:spcAft>
              <a:buClrTx/>
              <a:buSzTx/>
              <a:buFontTx/>
              <a:buNone/>
              <a:tabLst/>
              <a:defRPr/>
            </a:pPr>
            <a:r>
              <a:rPr lang="en-GB" altLang="zh-CN" b="1">
                <a:effectLst/>
                <a:latin typeface="Helvetica Neue"/>
                <a:ea typeface="等线"/>
              </a:rPr>
              <a:t>For the strength simulation, we plan to use Ansys and take into account the weight of the transducer and the robotic arm. Then according to the specific data to modify and complete the final model.</a:t>
            </a:r>
            <a:endParaRPr lang="en-GB" altLang="zh-CN">
              <a:effectLst/>
              <a:latin typeface="Helvetica Neue"/>
              <a:ea typeface="等线"/>
            </a:endParaRPr>
          </a:p>
          <a:p>
            <a:r>
              <a:rPr lang="en-GB" b="1"/>
              <a:t>In the next part, my colleague will talk about the electronic components control.</a:t>
            </a:r>
            <a:endParaRPr lang="en-GB"/>
          </a:p>
          <a:p>
            <a:endParaRPr lang="en-GB" altLang="zh-CN" b="1">
              <a:latin typeface="Helvetica Neue"/>
              <a:ea typeface="等线"/>
            </a:endParaRPr>
          </a:p>
          <a:p>
            <a:endParaRPr lang="zh-CN" altLang="en-US">
              <a:cs typeface="Calibri" panose="020F0502020204030204"/>
            </a:endParaRPr>
          </a:p>
        </p:txBody>
      </p:sp>
      <p:sp>
        <p:nvSpPr>
          <p:cNvPr id="4" name="灯片编号占位符 3"/>
          <p:cNvSpPr>
            <a:spLocks noGrp="1"/>
          </p:cNvSpPr>
          <p:nvPr>
            <p:ph type="sldNum" sz="quarter" idx="5"/>
          </p:nvPr>
        </p:nvSpPr>
        <p:spPr/>
        <p:txBody>
          <a:bodyPr/>
          <a:lstStyle/>
          <a:p>
            <a:fld id="{5CC03F89-1949-E64B-AC42-D3BE5974B6DB}" type="slidenum">
              <a:rPr lang="en-US" smtClean="0"/>
              <a:t>9</a:t>
            </a:fld>
            <a:endParaRPr lang="en-US"/>
          </a:p>
        </p:txBody>
      </p:sp>
    </p:spTree>
    <p:extLst>
      <p:ext uri="{BB962C8B-B14F-4D97-AF65-F5344CB8AC3E}">
        <p14:creationId xmlns:p14="http://schemas.microsoft.com/office/powerpoint/2010/main" val="23981560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CL Title slide 1">
    <p:spTree>
      <p:nvGrpSpPr>
        <p:cNvPr id="1" name=""/>
        <p:cNvGrpSpPr/>
        <p:nvPr/>
      </p:nvGrpSpPr>
      <p:grpSpPr>
        <a:xfrm>
          <a:off x="0" y="0"/>
          <a:ext cx="0" cy="0"/>
          <a:chOff x="0" y="0"/>
          <a:chExt cx="0" cy="0"/>
        </a:xfrm>
      </p:grpSpPr>
      <p:sp>
        <p:nvSpPr>
          <p:cNvPr id="2" name="UCL Branding background">
            <a:extLst>
              <a:ext uri="{FF2B5EF4-FFF2-40B4-BE49-F238E27FC236}">
                <a16:creationId xmlns:a16="http://schemas.microsoft.com/office/drawing/2014/main" id="{EA4C8DDC-D29E-5E43-9BC2-FD84B2117884}"/>
              </a:ext>
            </a:extLst>
          </p:cNvPr>
          <p:cNvSpPr/>
          <p:nvPr userDrawn="1"/>
        </p:nvSpPr>
        <p:spPr>
          <a:xfrm>
            <a:off x="0" y="0"/>
            <a:ext cx="12192000" cy="14250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UCL Brand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3" name="Faculty, Department title">
            <a:extLst>
              <a:ext uri="{FF2B5EF4-FFF2-40B4-BE49-F238E27FC236}">
                <a16:creationId xmlns:a16="http://schemas.microsoft.com/office/drawing/2014/main" id="{7B844C1D-C9E2-A040-B3FD-0E3861E051D8}"/>
              </a:ext>
            </a:extLst>
          </p:cNvPr>
          <p:cNvSpPr>
            <a:spLocks noGrp="1"/>
          </p:cNvSpPr>
          <p:nvPr>
            <p:ph type="body" sz="quarter" idx="10" hasCustomPrompt="1"/>
          </p:nvPr>
        </p:nvSpPr>
        <p:spPr>
          <a:xfrm>
            <a:off x="360000" y="360000"/>
            <a:ext cx="5760000" cy="720000"/>
          </a:xfrm>
        </p:spPr>
        <p:txBody>
          <a:bodyPr/>
          <a:lstStyle>
            <a:lvl1pPr marL="11112" indent="0">
              <a:buNone/>
              <a:defRPr sz="1400" b="1" i="0" cap="none" baseline="0">
                <a:solidFill>
                  <a:srgbClr val="FFFFFF"/>
                </a:solidFill>
                <a:latin typeface="+mj-lt"/>
              </a:defRPr>
            </a:lvl1pPr>
          </a:lstStyle>
          <a:p>
            <a:pPr lvl="0"/>
            <a:r>
              <a:rPr lang="en-GB"/>
              <a:t>Faculty, Department</a:t>
            </a:r>
          </a:p>
          <a:p>
            <a:pPr lvl="0"/>
            <a:endParaRPr lang="en-GB"/>
          </a:p>
          <a:p>
            <a:pPr lvl="0"/>
            <a:endParaRPr lang="en-GB"/>
          </a:p>
        </p:txBody>
      </p:sp>
      <p:sp>
        <p:nvSpPr>
          <p:cNvPr id="9" name="Main image" descr="Image">
            <a:extLst>
              <a:ext uri="{FF2B5EF4-FFF2-40B4-BE49-F238E27FC236}">
                <a16:creationId xmlns:a16="http://schemas.microsoft.com/office/drawing/2014/main" id="{FD55159A-63D1-334F-B344-448B05BC84B5}"/>
              </a:ext>
            </a:extLst>
          </p:cNvPr>
          <p:cNvSpPr>
            <a:spLocks noGrp="1"/>
          </p:cNvSpPr>
          <p:nvPr>
            <p:ph type="pic" sz="quarter" idx="11" hasCustomPrompt="1"/>
          </p:nvPr>
        </p:nvSpPr>
        <p:spPr>
          <a:xfrm>
            <a:off x="0" y="1440000"/>
            <a:ext cx="12192000" cy="5421086"/>
          </a:xfrm>
          <a:ln>
            <a:noFill/>
          </a:ln>
        </p:spPr>
        <p:txBody>
          <a:bodyPr anchor="b" anchorCtr="0"/>
          <a:lstStyle>
            <a:lvl1pPr marL="11112" indent="0" algn="ctr">
              <a:buNone/>
              <a:defRPr sz="2400"/>
            </a:lvl1pPr>
          </a:lstStyle>
          <a:p>
            <a:r>
              <a:rPr lang="en-GB"/>
              <a:t>Click to add picture</a:t>
            </a:r>
            <a:br>
              <a:rPr lang="en-GB"/>
            </a:br>
            <a:endParaRPr lang="en-GB"/>
          </a:p>
          <a:p>
            <a:endParaRPr lang="en-US"/>
          </a:p>
          <a:p>
            <a:endParaRPr lang="en-US"/>
          </a:p>
          <a:p>
            <a:endParaRPr lang="en-US"/>
          </a:p>
        </p:txBody>
      </p:sp>
      <p:sp>
        <p:nvSpPr>
          <p:cNvPr id="11" name="Main Headline" descr="Headline">
            <a:extLst>
              <a:ext uri="{FF2B5EF4-FFF2-40B4-BE49-F238E27FC236}">
                <a16:creationId xmlns:a16="http://schemas.microsoft.com/office/drawing/2014/main" id="{6D1BEB54-27B8-4348-8671-D93B41DC5E26}"/>
              </a:ext>
            </a:extLst>
          </p:cNvPr>
          <p:cNvSpPr>
            <a:spLocks noGrp="1"/>
          </p:cNvSpPr>
          <p:nvPr>
            <p:ph type="title" hasCustomPrompt="1"/>
          </p:nvPr>
        </p:nvSpPr>
        <p:spPr>
          <a:xfrm>
            <a:off x="0" y="1549105"/>
            <a:ext cx="7560000" cy="2340000"/>
          </a:xfrm>
          <a:solidFill>
            <a:srgbClr val="FFFFFF"/>
          </a:solidFill>
        </p:spPr>
        <p:txBody>
          <a:bodyPr lIns="360000" tIns="180000"/>
          <a:lstStyle>
            <a:lvl1pPr>
              <a:defRPr baseline="0">
                <a:solidFill>
                  <a:srgbClr val="000000"/>
                </a:solidFill>
              </a:defRPr>
            </a:lvl1pPr>
          </a:lstStyle>
          <a:p>
            <a:r>
              <a:rPr lang="en-US"/>
              <a:t>Main headline,</a:t>
            </a:r>
            <a:br>
              <a:rPr lang="en-US"/>
            </a:br>
            <a:r>
              <a:rPr lang="en-US"/>
              <a:t>Arial 44pt bold</a:t>
            </a:r>
          </a:p>
        </p:txBody>
      </p:sp>
    </p:spTree>
    <p:extLst>
      <p:ext uri="{BB962C8B-B14F-4D97-AF65-F5344CB8AC3E}">
        <p14:creationId xmlns:p14="http://schemas.microsoft.com/office/powerpoint/2010/main" val="2079837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CL 2 column text">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a:t>Main headline, Arial 44pt bold</a:t>
            </a:r>
          </a:p>
        </p:txBody>
      </p:sp>
      <p:sp>
        <p:nvSpPr>
          <p:cNvPr id="7" name="Text" descr="Text">
            <a:extLst>
              <a:ext uri="{FF2B5EF4-FFF2-40B4-BE49-F238E27FC236}">
                <a16:creationId xmlns:a16="http://schemas.microsoft.com/office/drawing/2014/main" id="{2D2A157B-B06B-5E44-8987-B8F38A7435D7}"/>
              </a:ext>
            </a:extLst>
          </p:cNvPr>
          <p:cNvSpPr>
            <a:spLocks noGrp="1"/>
          </p:cNvSpPr>
          <p:nvPr>
            <p:ph type="body" sz="quarter" idx="13"/>
          </p:nvPr>
        </p:nvSpPr>
        <p:spPr>
          <a:xfrm>
            <a:off x="360000" y="2412000"/>
            <a:ext cx="5399088" cy="3600000"/>
          </a:xfrm>
        </p:spPr>
        <p:txBody>
          <a:bodyPr/>
          <a:lstStyle>
            <a:lvl1pPr marL="225425" marR="0" indent="-22542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2400"/>
            </a:lvl1pPr>
            <a:lvl2pPr marL="222250" indent="-222250">
              <a:buFont typeface="Arial" panose="020B0604020202020204" pitchFamily="34" charset="0"/>
              <a:buChar char="•"/>
              <a:tabLst/>
              <a:defRPr/>
            </a:lvl2pPr>
          </a:lstStyle>
          <a:p>
            <a:pPr lvl="0"/>
            <a:r>
              <a:rPr lang="en-US"/>
              <a:t>Edit Master text styles</a:t>
            </a:r>
          </a:p>
        </p:txBody>
      </p:sp>
      <p:sp>
        <p:nvSpPr>
          <p:cNvPr id="10" name="Text" descr="Text">
            <a:extLst>
              <a:ext uri="{FF2B5EF4-FFF2-40B4-BE49-F238E27FC236}">
                <a16:creationId xmlns:a16="http://schemas.microsoft.com/office/drawing/2014/main" id="{35F69D9D-B78C-6D4D-8B1E-AB31E336A54A}"/>
              </a:ext>
            </a:extLst>
          </p:cNvPr>
          <p:cNvSpPr>
            <a:spLocks noGrp="1"/>
          </p:cNvSpPr>
          <p:nvPr>
            <p:ph type="body" sz="quarter" idx="15"/>
          </p:nvPr>
        </p:nvSpPr>
        <p:spPr>
          <a:xfrm>
            <a:off x="5940000" y="2412000"/>
            <a:ext cx="5399088" cy="3600000"/>
          </a:xfrm>
        </p:spPr>
        <p:txBody>
          <a:bodyPr/>
          <a:lstStyle>
            <a:lvl1pPr marL="225425" marR="0" indent="-22542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2400"/>
            </a:lvl1pPr>
            <a:lvl2pPr marL="222250" indent="-222250">
              <a:buFont typeface="Arial" panose="020B0604020202020204" pitchFamily="34" charset="0"/>
              <a:buChar char="•"/>
              <a:tabLst/>
              <a:defRPr/>
            </a:lvl2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1/29/2024</a:t>
            </a:fld>
            <a:endParaRPr lang="en-US"/>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a:p>
        </p:txBody>
      </p:sp>
    </p:spTree>
    <p:extLst>
      <p:ext uri="{BB962C8B-B14F-4D97-AF65-F5344CB8AC3E}">
        <p14:creationId xmlns:p14="http://schemas.microsoft.com/office/powerpoint/2010/main" val="199762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UCL 3 column text">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a:t>Main headline, Arial 44pt bold</a:t>
            </a:r>
          </a:p>
        </p:txBody>
      </p:sp>
      <p:sp>
        <p:nvSpPr>
          <p:cNvPr id="8" name="Text" descr="Text">
            <a:extLst>
              <a:ext uri="{FF2B5EF4-FFF2-40B4-BE49-F238E27FC236}">
                <a16:creationId xmlns:a16="http://schemas.microsoft.com/office/drawing/2014/main" id="{83D66963-CB2B-4B4F-BCF3-CFD7FD192F0F}"/>
              </a:ext>
            </a:extLst>
          </p:cNvPr>
          <p:cNvSpPr>
            <a:spLocks noGrp="1"/>
          </p:cNvSpPr>
          <p:nvPr>
            <p:ph type="body" sz="quarter" idx="13"/>
          </p:nvPr>
        </p:nvSpPr>
        <p:spPr>
          <a:xfrm>
            <a:off x="360000" y="2412000"/>
            <a:ext cx="3420000" cy="3600000"/>
          </a:xfrm>
        </p:spPr>
        <p:txBody>
          <a:bodyPr/>
          <a:lstStyle>
            <a:lvl1pPr marL="11112" indent="0">
              <a:buNone/>
              <a:defRPr sz="1800"/>
            </a:lvl1pPr>
            <a:lvl3pPr marL="180975" indent="-171450">
              <a:buFont typeface="Arial" panose="020B0604020202020204" pitchFamily="34" charset="0"/>
              <a:buChar char="•"/>
              <a:tabLst/>
              <a:defRPr/>
            </a:lvl3pPr>
          </a:lstStyle>
          <a:p>
            <a:pPr lvl="0"/>
            <a:r>
              <a:rPr lang="en-US"/>
              <a:t>Edit Master text styles</a:t>
            </a:r>
          </a:p>
        </p:txBody>
      </p:sp>
      <p:sp>
        <p:nvSpPr>
          <p:cNvPr id="10" name="Text" descr="Text">
            <a:extLst>
              <a:ext uri="{FF2B5EF4-FFF2-40B4-BE49-F238E27FC236}">
                <a16:creationId xmlns:a16="http://schemas.microsoft.com/office/drawing/2014/main" id="{F7085F07-56B0-4443-841E-8375628232BD}"/>
              </a:ext>
            </a:extLst>
          </p:cNvPr>
          <p:cNvSpPr>
            <a:spLocks noGrp="1"/>
          </p:cNvSpPr>
          <p:nvPr>
            <p:ph type="body" sz="quarter" idx="14"/>
          </p:nvPr>
        </p:nvSpPr>
        <p:spPr>
          <a:xfrm>
            <a:off x="4320000" y="2412000"/>
            <a:ext cx="3420000" cy="3600000"/>
          </a:xfrm>
        </p:spPr>
        <p:txBody>
          <a:bodyPr/>
          <a:lstStyle>
            <a:lvl1pPr marL="11112" indent="0">
              <a:buNone/>
              <a:defRPr sz="1800"/>
            </a:lvl1pPr>
            <a:lvl3pPr marL="180975" indent="-169863">
              <a:tabLst/>
              <a:defRPr/>
            </a:lvl3pPr>
          </a:lstStyle>
          <a:p>
            <a:pPr lvl="0"/>
            <a:r>
              <a:rPr lang="en-US"/>
              <a:t>Edit Master text styles</a:t>
            </a:r>
          </a:p>
        </p:txBody>
      </p:sp>
      <p:sp>
        <p:nvSpPr>
          <p:cNvPr id="11" name="Text" descr="Text">
            <a:extLst>
              <a:ext uri="{FF2B5EF4-FFF2-40B4-BE49-F238E27FC236}">
                <a16:creationId xmlns:a16="http://schemas.microsoft.com/office/drawing/2014/main" id="{BB07EA65-C349-F04B-BF09-CC2483489C50}"/>
              </a:ext>
            </a:extLst>
          </p:cNvPr>
          <p:cNvSpPr>
            <a:spLocks noGrp="1"/>
          </p:cNvSpPr>
          <p:nvPr>
            <p:ph type="body" sz="quarter" idx="15"/>
          </p:nvPr>
        </p:nvSpPr>
        <p:spPr>
          <a:xfrm>
            <a:off x="8280000" y="2412000"/>
            <a:ext cx="3420000" cy="3600000"/>
          </a:xfrm>
        </p:spPr>
        <p:txBody>
          <a:bodyPr/>
          <a:lstStyle>
            <a:lvl1pPr marL="11112" indent="0">
              <a:buNone/>
              <a:defRPr sz="1800"/>
            </a:lvl1pPr>
            <a:lvl3pPr marL="180975" indent="-169863">
              <a:tabLst/>
              <a:defRPr/>
            </a:lvl3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1/29/2024</a:t>
            </a:fld>
            <a:endParaRPr lang="en-US"/>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a:p>
        </p:txBody>
      </p:sp>
    </p:spTree>
    <p:extLst>
      <p:ext uri="{BB962C8B-B14F-4D97-AF65-F5344CB8AC3E}">
        <p14:creationId xmlns:p14="http://schemas.microsoft.com/office/powerpoint/2010/main" val="2329774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CL 4 column text">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a:t>Main headline, Arial 44pt bold</a:t>
            </a:r>
          </a:p>
        </p:txBody>
      </p:sp>
      <p:sp>
        <p:nvSpPr>
          <p:cNvPr id="15" name="Text" descr="Text">
            <a:extLst>
              <a:ext uri="{FF2B5EF4-FFF2-40B4-BE49-F238E27FC236}">
                <a16:creationId xmlns:a16="http://schemas.microsoft.com/office/drawing/2014/main" id="{23293D9A-92DE-2745-A551-12503D5B3859}"/>
              </a:ext>
            </a:extLst>
          </p:cNvPr>
          <p:cNvSpPr>
            <a:spLocks noGrp="1"/>
          </p:cNvSpPr>
          <p:nvPr>
            <p:ph type="body" sz="quarter" idx="13"/>
          </p:nvPr>
        </p:nvSpPr>
        <p:spPr>
          <a:xfrm>
            <a:off x="360000" y="2412000"/>
            <a:ext cx="2610000" cy="3764200"/>
          </a:xfrm>
          <a:noFill/>
        </p:spPr>
        <p:txBody>
          <a:bodyPr lIns="0" tIns="0" rIns="0" bIns="0"/>
          <a:lstStyle>
            <a:lvl1pPr>
              <a:defRPr sz="1800"/>
            </a:lvl1pPr>
            <a:lvl2pPr>
              <a:buFontTx/>
              <a:buNone/>
              <a:defRPr/>
            </a:lvl2pPr>
            <a:lvl3pPr marL="180975" indent="-169863">
              <a:tabLst/>
              <a:defRPr/>
            </a:lvl3pPr>
          </a:lstStyle>
          <a:p>
            <a:pPr lvl="0"/>
            <a:r>
              <a:rPr lang="en-US"/>
              <a:t>Edit Master text styles</a:t>
            </a:r>
          </a:p>
        </p:txBody>
      </p:sp>
      <p:sp>
        <p:nvSpPr>
          <p:cNvPr id="10" name="Text" descr="Text">
            <a:extLst>
              <a:ext uri="{FF2B5EF4-FFF2-40B4-BE49-F238E27FC236}">
                <a16:creationId xmlns:a16="http://schemas.microsoft.com/office/drawing/2014/main" id="{F11753E1-8533-844D-B406-655C6C933046}"/>
              </a:ext>
            </a:extLst>
          </p:cNvPr>
          <p:cNvSpPr>
            <a:spLocks noGrp="1"/>
          </p:cNvSpPr>
          <p:nvPr>
            <p:ph type="body" sz="quarter" idx="14"/>
          </p:nvPr>
        </p:nvSpPr>
        <p:spPr>
          <a:xfrm>
            <a:off x="3287688" y="2412000"/>
            <a:ext cx="2610000" cy="3764200"/>
          </a:xfrm>
          <a:noFill/>
        </p:spPr>
        <p:txBody>
          <a:bodyPr lIns="0" tIns="0" rIns="0" bIns="0"/>
          <a:lstStyle>
            <a:lvl1pPr>
              <a:defRPr sz="1800"/>
            </a:lvl1pPr>
            <a:lvl2pPr>
              <a:buFontTx/>
              <a:buNone/>
              <a:defRPr/>
            </a:lvl2pPr>
            <a:lvl3pPr marL="180975" indent="-169863">
              <a:tabLst/>
              <a:defRPr/>
            </a:lvl3pPr>
          </a:lstStyle>
          <a:p>
            <a:pPr lvl="0"/>
            <a:r>
              <a:rPr lang="en-US"/>
              <a:t>Edit Master text styles</a:t>
            </a:r>
          </a:p>
        </p:txBody>
      </p:sp>
      <p:sp>
        <p:nvSpPr>
          <p:cNvPr id="11" name="Text" descr="Text">
            <a:extLst>
              <a:ext uri="{FF2B5EF4-FFF2-40B4-BE49-F238E27FC236}">
                <a16:creationId xmlns:a16="http://schemas.microsoft.com/office/drawing/2014/main" id="{562D057E-84DA-844C-8F30-A88C629E1DFE}"/>
              </a:ext>
            </a:extLst>
          </p:cNvPr>
          <p:cNvSpPr>
            <a:spLocks noGrp="1"/>
          </p:cNvSpPr>
          <p:nvPr>
            <p:ph type="body" sz="quarter" idx="15"/>
          </p:nvPr>
        </p:nvSpPr>
        <p:spPr>
          <a:xfrm>
            <a:off x="6168008" y="2412000"/>
            <a:ext cx="2610000" cy="3764200"/>
          </a:xfrm>
          <a:noFill/>
        </p:spPr>
        <p:txBody>
          <a:bodyPr lIns="0" tIns="0" rIns="0" bIns="0"/>
          <a:lstStyle>
            <a:lvl1pPr>
              <a:defRPr sz="1800"/>
            </a:lvl1pPr>
            <a:lvl2pPr>
              <a:buFontTx/>
              <a:buNone/>
              <a:defRPr/>
            </a:lvl2pPr>
            <a:lvl3pPr marL="180975" indent="-169863">
              <a:tabLst/>
              <a:defRPr/>
            </a:lvl3pPr>
          </a:lstStyle>
          <a:p>
            <a:pPr lvl="0"/>
            <a:r>
              <a:rPr lang="en-US"/>
              <a:t>Edit Master text styles</a:t>
            </a:r>
          </a:p>
        </p:txBody>
      </p:sp>
      <p:sp>
        <p:nvSpPr>
          <p:cNvPr id="12" name="Text" descr="Text">
            <a:extLst>
              <a:ext uri="{FF2B5EF4-FFF2-40B4-BE49-F238E27FC236}">
                <a16:creationId xmlns:a16="http://schemas.microsoft.com/office/drawing/2014/main" id="{3FA6CE8B-790A-C44A-B1D0-DA5AC754A4F7}"/>
              </a:ext>
            </a:extLst>
          </p:cNvPr>
          <p:cNvSpPr>
            <a:spLocks noGrp="1"/>
          </p:cNvSpPr>
          <p:nvPr>
            <p:ph type="body" sz="quarter" idx="16"/>
          </p:nvPr>
        </p:nvSpPr>
        <p:spPr>
          <a:xfrm>
            <a:off x="9048328" y="2412000"/>
            <a:ext cx="2610000" cy="3764200"/>
          </a:xfrm>
          <a:noFill/>
        </p:spPr>
        <p:txBody>
          <a:bodyPr lIns="0" tIns="0" rIns="0" bIns="0"/>
          <a:lstStyle>
            <a:lvl1pPr>
              <a:defRPr sz="1800"/>
            </a:lvl1pPr>
            <a:lvl2pPr>
              <a:buFontTx/>
              <a:buNone/>
              <a:defRPr/>
            </a:lvl2pPr>
            <a:lvl3pPr marL="180975" indent="-169863">
              <a:tabLst/>
              <a:defRPr/>
            </a:lvl3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1/29/2024</a:t>
            </a:fld>
            <a:endParaRPr lang="en-US"/>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a:p>
        </p:txBody>
      </p:sp>
    </p:spTree>
    <p:extLst>
      <p:ext uri="{BB962C8B-B14F-4D97-AF65-F5344CB8AC3E}">
        <p14:creationId xmlns:p14="http://schemas.microsoft.com/office/powerpoint/2010/main" val="3026334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UCL 4 column colour panels">
    <p:spTree>
      <p:nvGrpSpPr>
        <p:cNvPr id="1" name=""/>
        <p:cNvGrpSpPr/>
        <p:nvPr/>
      </p:nvGrpSpPr>
      <p:grpSpPr>
        <a:xfrm>
          <a:off x="0" y="0"/>
          <a:ext cx="0" cy="0"/>
          <a:chOff x="0" y="0"/>
          <a:chExt cx="0" cy="0"/>
        </a:xfrm>
      </p:grpSpPr>
      <p:sp>
        <p:nvSpPr>
          <p:cNvPr id="7" name="Main Headline" descr="Headline">
            <a:extLst>
              <a:ext uri="{FF2B5EF4-FFF2-40B4-BE49-F238E27FC236}">
                <a16:creationId xmlns:a16="http://schemas.microsoft.com/office/drawing/2014/main" id="{5CB62203-BCF9-3241-9684-0F4402446FAF}"/>
              </a:ext>
            </a:extLst>
          </p:cNvPr>
          <p:cNvSpPr>
            <a:spLocks noGrp="1"/>
          </p:cNvSpPr>
          <p:nvPr>
            <p:ph type="body" sz="quarter" idx="13"/>
          </p:nvPr>
        </p:nvSpPr>
        <p:spPr>
          <a:xfrm>
            <a:off x="360000" y="922302"/>
            <a:ext cx="2610000" cy="5220000"/>
          </a:xfrm>
          <a:solidFill>
            <a:schemeClr val="bg2"/>
          </a:solidFill>
        </p:spPr>
        <p:txBody>
          <a:bodyPr lIns="180000" tIns="180000" rIns="180000" bIns="180000"/>
          <a:lstStyle>
            <a:lvl1pPr marL="11112" indent="0">
              <a:buNone/>
              <a:defRPr/>
            </a:lvl1pPr>
            <a:lvl2pPr>
              <a:buFontTx/>
              <a:buNone/>
              <a:defRPr/>
            </a:lvl2pPr>
          </a:lstStyle>
          <a:p>
            <a:pPr lvl="0"/>
            <a:r>
              <a:rPr lang="en-US" sz="3600">
                <a:latin typeface="Arial" panose="020B0604020202020204" pitchFamily="34" charset="0"/>
                <a:cs typeface="Arial" panose="020B0604020202020204" pitchFamily="34" charset="0"/>
              </a:rPr>
              <a:t>Edit Master text styles</a:t>
            </a:r>
          </a:p>
        </p:txBody>
      </p:sp>
      <p:sp>
        <p:nvSpPr>
          <p:cNvPr id="8" name="background">
            <a:extLst>
              <a:ext uri="{FF2B5EF4-FFF2-40B4-BE49-F238E27FC236}">
                <a16:creationId xmlns:a16="http://schemas.microsoft.com/office/drawing/2014/main" id="{E0051C4D-5840-9846-A6CC-052B1F915DE4}"/>
              </a:ext>
            </a:extLst>
          </p:cNvPr>
          <p:cNvSpPr>
            <a:spLocks noGrp="1"/>
          </p:cNvSpPr>
          <p:nvPr>
            <p:ph type="body" sz="quarter" idx="14" hasCustomPrompt="1"/>
          </p:nvPr>
        </p:nvSpPr>
        <p:spPr>
          <a:xfrm>
            <a:off x="3286800" y="900000"/>
            <a:ext cx="2610000" cy="5220000"/>
          </a:xfrm>
          <a:solidFill>
            <a:schemeClr val="bg2"/>
          </a:solidFill>
        </p:spPr>
        <p:txBody>
          <a:bodyPr lIns="180000" tIns="180000" rIns="180000" bIns="180000"/>
          <a:lstStyle>
            <a:lvl1pPr marL="11112" indent="0">
              <a:buNone/>
              <a:defRPr/>
            </a:lvl1pPr>
            <a:lvl2pPr>
              <a:buFontTx/>
              <a:buNone/>
              <a:defRPr/>
            </a:lvl2pPr>
          </a:lstStyle>
          <a:p>
            <a:r>
              <a:rPr lang="en-US" sz="3600">
                <a:latin typeface="Arial" panose="020B0604020202020204" pitchFamily="34" charset="0"/>
                <a:cs typeface="Arial" panose="020B0604020202020204" pitchFamily="34" charset="0"/>
              </a:rPr>
              <a:t>1</a:t>
            </a:r>
          </a:p>
        </p:txBody>
      </p:sp>
      <p:pic>
        <p:nvPicPr>
          <p:cNvPr id="19" name="Picture" descr="Image">
            <a:extLst>
              <a:ext uri="{FF2B5EF4-FFF2-40B4-BE49-F238E27FC236}">
                <a16:creationId xmlns:a16="http://schemas.microsoft.com/office/drawing/2014/main" id="{7D295661-D9DD-8D43-9041-6814DE8FF69D}"/>
              </a:ext>
            </a:extLst>
          </p:cNvPr>
          <p:cNvPicPr>
            <a:picLocks noChangeAspect="1"/>
          </p:cNvPicPr>
          <p:nvPr userDrawn="1"/>
        </p:nvPicPr>
        <p:blipFill>
          <a:blip r:embed="rId2"/>
          <a:stretch>
            <a:fillRect/>
          </a:stretch>
        </p:blipFill>
        <p:spPr>
          <a:xfrm>
            <a:off x="3905624" y="1290917"/>
            <a:ext cx="1328200" cy="1557617"/>
          </a:xfrm>
          <a:prstGeom prst="rect">
            <a:avLst/>
          </a:prstGeom>
        </p:spPr>
      </p:pic>
      <p:sp>
        <p:nvSpPr>
          <p:cNvPr id="13" name="Text" descr="Text">
            <a:extLst>
              <a:ext uri="{FF2B5EF4-FFF2-40B4-BE49-F238E27FC236}">
                <a16:creationId xmlns:a16="http://schemas.microsoft.com/office/drawing/2014/main" id="{73CED3B5-33C7-894B-9D58-FC396998F4D3}"/>
              </a:ext>
            </a:extLst>
          </p:cNvPr>
          <p:cNvSpPr>
            <a:spLocks noGrp="1"/>
          </p:cNvSpPr>
          <p:nvPr>
            <p:ph type="body" sz="quarter" idx="18"/>
          </p:nvPr>
        </p:nvSpPr>
        <p:spPr>
          <a:xfrm>
            <a:off x="3503712" y="3073400"/>
            <a:ext cx="2222500" cy="3022600"/>
          </a:xfrm>
        </p:spPr>
        <p:txBody>
          <a:bodyPr/>
          <a:lstStyle>
            <a:lvl1pPr>
              <a:defRPr sz="1800"/>
            </a:lvl1pPr>
            <a:lvl2pPr algn="l">
              <a:defRPr sz="1800"/>
            </a:lvl2pPr>
            <a:lvl3pPr marL="180975" indent="-169863">
              <a:tabLst/>
              <a:defRPr/>
            </a:lvl3pPr>
          </a:lstStyle>
          <a:p>
            <a:pPr lvl="0"/>
            <a:r>
              <a:rPr lang="en-US"/>
              <a:t>Edit Master text styles</a:t>
            </a:r>
          </a:p>
        </p:txBody>
      </p:sp>
      <p:sp>
        <p:nvSpPr>
          <p:cNvPr id="9" name="background">
            <a:extLst>
              <a:ext uri="{FF2B5EF4-FFF2-40B4-BE49-F238E27FC236}">
                <a16:creationId xmlns:a16="http://schemas.microsoft.com/office/drawing/2014/main" id="{E69AB749-3152-6149-94E2-048594181730}"/>
              </a:ext>
            </a:extLst>
          </p:cNvPr>
          <p:cNvSpPr>
            <a:spLocks noGrp="1"/>
          </p:cNvSpPr>
          <p:nvPr>
            <p:ph type="body" sz="quarter" idx="15" hasCustomPrompt="1"/>
          </p:nvPr>
        </p:nvSpPr>
        <p:spPr>
          <a:xfrm>
            <a:off x="6238800" y="900000"/>
            <a:ext cx="2610000" cy="5220000"/>
          </a:xfrm>
          <a:solidFill>
            <a:schemeClr val="bg2"/>
          </a:solidFill>
        </p:spPr>
        <p:txBody>
          <a:bodyPr lIns="180000" tIns="180000" rIns="180000" bIns="180000"/>
          <a:lstStyle>
            <a:lvl1pPr marL="11112" indent="0">
              <a:buNone/>
              <a:defRPr/>
            </a:lvl1pPr>
            <a:lvl2pPr>
              <a:buFontTx/>
              <a:buNone/>
              <a:defRPr/>
            </a:lvl2pPr>
          </a:lstStyle>
          <a:p>
            <a:r>
              <a:rPr lang="en-US" sz="3600">
                <a:latin typeface="Arial" panose="020B0604020202020204" pitchFamily="34" charset="0"/>
                <a:cs typeface="Arial" panose="020B0604020202020204" pitchFamily="34" charset="0"/>
              </a:rPr>
              <a:t>2</a:t>
            </a:r>
          </a:p>
        </p:txBody>
      </p:sp>
      <p:pic>
        <p:nvPicPr>
          <p:cNvPr id="21" name="Picture" descr="Image">
            <a:extLst>
              <a:ext uri="{FF2B5EF4-FFF2-40B4-BE49-F238E27FC236}">
                <a16:creationId xmlns:a16="http://schemas.microsoft.com/office/drawing/2014/main" id="{34669171-BF23-B54C-8D3F-B1C89E122C36}"/>
              </a:ext>
            </a:extLst>
          </p:cNvPr>
          <p:cNvPicPr>
            <a:picLocks noChangeAspect="1"/>
          </p:cNvPicPr>
          <p:nvPr userDrawn="1"/>
        </p:nvPicPr>
        <p:blipFill>
          <a:blip r:embed="rId2"/>
          <a:stretch>
            <a:fillRect/>
          </a:stretch>
        </p:blipFill>
        <p:spPr>
          <a:xfrm>
            <a:off x="6960096" y="1292400"/>
            <a:ext cx="1328200" cy="1557617"/>
          </a:xfrm>
          <a:prstGeom prst="rect">
            <a:avLst/>
          </a:prstGeom>
        </p:spPr>
      </p:pic>
      <p:sp>
        <p:nvSpPr>
          <p:cNvPr id="14" name="Text" descr="Text">
            <a:extLst>
              <a:ext uri="{FF2B5EF4-FFF2-40B4-BE49-F238E27FC236}">
                <a16:creationId xmlns:a16="http://schemas.microsoft.com/office/drawing/2014/main" id="{87F3A240-3369-0145-B540-5A60FA0848EA}"/>
              </a:ext>
            </a:extLst>
          </p:cNvPr>
          <p:cNvSpPr>
            <a:spLocks noGrp="1"/>
          </p:cNvSpPr>
          <p:nvPr>
            <p:ph type="body" sz="quarter" idx="19"/>
          </p:nvPr>
        </p:nvSpPr>
        <p:spPr>
          <a:xfrm>
            <a:off x="6456040" y="3073400"/>
            <a:ext cx="2222500" cy="3022600"/>
          </a:xfrm>
        </p:spPr>
        <p:txBody>
          <a:bodyPr/>
          <a:lstStyle>
            <a:lvl1pPr>
              <a:defRPr sz="1800"/>
            </a:lvl1pPr>
            <a:lvl2pPr algn="l">
              <a:defRPr sz="1800"/>
            </a:lvl2pPr>
            <a:lvl3pPr marL="180975" indent="-169863">
              <a:tabLst/>
              <a:defRPr/>
            </a:lvl3pPr>
          </a:lstStyle>
          <a:p>
            <a:pPr lvl="0"/>
            <a:r>
              <a:rPr lang="en-US"/>
              <a:t>Edit Master text styles</a:t>
            </a:r>
          </a:p>
        </p:txBody>
      </p:sp>
      <p:sp>
        <p:nvSpPr>
          <p:cNvPr id="10" name="background">
            <a:extLst>
              <a:ext uri="{FF2B5EF4-FFF2-40B4-BE49-F238E27FC236}">
                <a16:creationId xmlns:a16="http://schemas.microsoft.com/office/drawing/2014/main" id="{F708712F-D0E9-B94A-A9B7-F258F0F10A73}"/>
              </a:ext>
            </a:extLst>
          </p:cNvPr>
          <p:cNvSpPr>
            <a:spLocks noGrp="1"/>
          </p:cNvSpPr>
          <p:nvPr>
            <p:ph type="body" sz="quarter" idx="16" hasCustomPrompt="1"/>
          </p:nvPr>
        </p:nvSpPr>
        <p:spPr>
          <a:xfrm>
            <a:off x="9190800" y="900000"/>
            <a:ext cx="2610000" cy="5220000"/>
          </a:xfrm>
          <a:solidFill>
            <a:schemeClr val="bg2"/>
          </a:solidFill>
        </p:spPr>
        <p:txBody>
          <a:bodyPr lIns="180000" tIns="180000" rIns="180000" bIns="180000"/>
          <a:lstStyle>
            <a:lvl1pPr marL="11112" indent="0">
              <a:buNone/>
              <a:defRPr/>
            </a:lvl1pPr>
            <a:lvl2pPr>
              <a:buFontTx/>
              <a:buNone/>
              <a:defRPr/>
            </a:lvl2pPr>
          </a:lstStyle>
          <a:p>
            <a:r>
              <a:rPr lang="en-US" sz="3600">
                <a:latin typeface="Arial" panose="020B0604020202020204" pitchFamily="34" charset="0"/>
                <a:cs typeface="Arial" panose="020B0604020202020204" pitchFamily="34" charset="0"/>
              </a:rPr>
              <a:t>3</a:t>
            </a:r>
          </a:p>
        </p:txBody>
      </p:sp>
      <p:pic>
        <p:nvPicPr>
          <p:cNvPr id="22" name="Picture" descr="Image">
            <a:extLst>
              <a:ext uri="{FF2B5EF4-FFF2-40B4-BE49-F238E27FC236}">
                <a16:creationId xmlns:a16="http://schemas.microsoft.com/office/drawing/2014/main" id="{8073F21E-F4EF-B246-B7E8-4FA799EC37BA}"/>
              </a:ext>
            </a:extLst>
          </p:cNvPr>
          <p:cNvPicPr>
            <a:picLocks noChangeAspect="1"/>
          </p:cNvPicPr>
          <p:nvPr userDrawn="1"/>
        </p:nvPicPr>
        <p:blipFill>
          <a:blip r:embed="rId2"/>
          <a:stretch>
            <a:fillRect/>
          </a:stretch>
        </p:blipFill>
        <p:spPr>
          <a:xfrm>
            <a:off x="9840416" y="1290917"/>
            <a:ext cx="1328200" cy="1557617"/>
          </a:xfrm>
          <a:prstGeom prst="rect">
            <a:avLst/>
          </a:prstGeom>
        </p:spPr>
      </p:pic>
      <p:sp>
        <p:nvSpPr>
          <p:cNvPr id="16" name="Text" descr="Text">
            <a:extLst>
              <a:ext uri="{FF2B5EF4-FFF2-40B4-BE49-F238E27FC236}">
                <a16:creationId xmlns:a16="http://schemas.microsoft.com/office/drawing/2014/main" id="{5387EEB0-9F43-E241-9EDB-010FB36582B4}"/>
              </a:ext>
            </a:extLst>
          </p:cNvPr>
          <p:cNvSpPr>
            <a:spLocks noGrp="1"/>
          </p:cNvSpPr>
          <p:nvPr>
            <p:ph type="body" sz="quarter" idx="21"/>
          </p:nvPr>
        </p:nvSpPr>
        <p:spPr>
          <a:xfrm>
            <a:off x="9408368" y="3068960"/>
            <a:ext cx="2222500" cy="3022600"/>
          </a:xfrm>
        </p:spPr>
        <p:txBody>
          <a:bodyPr/>
          <a:lstStyle>
            <a:lvl1pPr>
              <a:defRPr sz="1800"/>
            </a:lvl1pPr>
            <a:lvl2pPr algn="l">
              <a:defRPr sz="1800"/>
            </a:lvl2pPr>
            <a:lvl3pPr marL="180975" indent="-169863">
              <a:tabLst/>
              <a:defRPr/>
            </a:lvl3pPr>
          </a:lstStyle>
          <a:p>
            <a:pPr lvl="0"/>
            <a:r>
              <a:rPr lang="en-US"/>
              <a:t>Edit Master text styles</a:t>
            </a:r>
          </a:p>
        </p:txBody>
      </p:sp>
      <p:sp>
        <p:nvSpPr>
          <p:cNvPr id="3" name="Date Placeholder 2">
            <a:extLst>
              <a:ext uri="{FF2B5EF4-FFF2-40B4-BE49-F238E27FC236}">
                <a16:creationId xmlns:a16="http://schemas.microsoft.com/office/drawing/2014/main" id="{26373E51-46F8-B446-A241-A5395388A9EB}"/>
              </a:ext>
            </a:extLst>
          </p:cNvPr>
          <p:cNvSpPr>
            <a:spLocks noGrp="1"/>
          </p:cNvSpPr>
          <p:nvPr>
            <p:ph type="dt" sz="half" idx="10"/>
          </p:nvPr>
        </p:nvSpPr>
        <p:spPr/>
        <p:txBody>
          <a:bodyPr/>
          <a:lstStyle/>
          <a:p>
            <a:pPr>
              <a:defRPr/>
            </a:pPr>
            <a:fld id="{C6478F44-CA4B-8F47-8400-2C19AC9A20AB}" type="datetimeFigureOut">
              <a:rPr lang="en-US" smtClean="0"/>
              <a:pPr>
                <a:defRPr/>
              </a:pPr>
              <a:t>1/29/2024</a:t>
            </a:fld>
            <a:endParaRPr lang="en-US"/>
          </a:p>
        </p:txBody>
      </p:sp>
      <p:sp>
        <p:nvSpPr>
          <p:cNvPr id="4" name="Footer Placeholder 3">
            <a:extLst>
              <a:ext uri="{FF2B5EF4-FFF2-40B4-BE49-F238E27FC236}">
                <a16:creationId xmlns:a16="http://schemas.microsoft.com/office/drawing/2014/main" id="{B8BCFD4B-BF38-E841-868E-C9F3BBC7265C}"/>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DB688DCC-68B7-D349-B50E-BEE3CC1D87CA}"/>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a:p>
        </p:txBody>
      </p:sp>
    </p:spTree>
    <p:extLst>
      <p:ext uri="{BB962C8B-B14F-4D97-AF65-F5344CB8AC3E}">
        <p14:creationId xmlns:p14="http://schemas.microsoft.com/office/powerpoint/2010/main" val="2996836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CL two column Image">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5400000" cy="2325802"/>
          </a:xfrm>
        </p:spPr>
        <p:txBody>
          <a:bodyPr/>
          <a:lstStyle>
            <a:lvl1pPr>
              <a:defRPr sz="3600" b="0"/>
            </a:lvl1pPr>
          </a:lstStyle>
          <a:p>
            <a:pPr lvl="0"/>
            <a:r>
              <a:rPr lang="en-GB"/>
              <a:t>Heading</a:t>
            </a:r>
          </a:p>
        </p:txBody>
      </p:sp>
      <p:sp>
        <p:nvSpPr>
          <p:cNvPr id="11" name="Text" descr="Text">
            <a:extLst>
              <a:ext uri="{FF2B5EF4-FFF2-40B4-BE49-F238E27FC236}">
                <a16:creationId xmlns:a16="http://schemas.microsoft.com/office/drawing/2014/main" id="{96CC15FA-5D3D-604E-8882-80A2838906CB}"/>
              </a:ext>
            </a:extLst>
          </p:cNvPr>
          <p:cNvSpPr>
            <a:spLocks noGrp="1"/>
          </p:cNvSpPr>
          <p:nvPr>
            <p:ph type="body" sz="quarter" idx="13"/>
          </p:nvPr>
        </p:nvSpPr>
        <p:spPr>
          <a:xfrm>
            <a:off x="360000" y="3618500"/>
            <a:ext cx="5399088" cy="2617200"/>
          </a:xfrm>
        </p:spPr>
        <p:txBody>
          <a:bodyPr/>
          <a:lstStyle>
            <a:lvl1pPr marL="180975" marR="0" indent="-18097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1800"/>
            </a:lvl1pPr>
          </a:lstStyle>
          <a:p>
            <a:pPr lvl="0"/>
            <a:r>
              <a:rPr lang="en-US"/>
              <a:t>Edit Master text styles</a:t>
            </a:r>
          </a:p>
        </p:txBody>
      </p:sp>
      <p:sp>
        <p:nvSpPr>
          <p:cNvPr id="7" name="Picture" descr="Image">
            <a:extLst>
              <a:ext uri="{FF2B5EF4-FFF2-40B4-BE49-F238E27FC236}">
                <a16:creationId xmlns:a16="http://schemas.microsoft.com/office/drawing/2014/main" id="{C443FA27-F0DB-1840-998D-206100BED38F}"/>
              </a:ext>
            </a:extLst>
          </p:cNvPr>
          <p:cNvSpPr>
            <a:spLocks noGrp="1"/>
          </p:cNvSpPr>
          <p:nvPr>
            <p:ph type="pic" sz="quarter" idx="18" hasCustomPrompt="1"/>
          </p:nvPr>
        </p:nvSpPr>
        <p:spPr>
          <a:xfrm>
            <a:off x="5940000" y="900000"/>
            <a:ext cx="5400000" cy="5344683"/>
          </a:xfrm>
          <a:solidFill>
            <a:srgbClr val="FFFFFF"/>
          </a:solidFill>
          <a:ln>
            <a:noFill/>
          </a:ln>
        </p:spPr>
        <p:txBody>
          <a:bodyPr anchor="b" anchorCtr="0"/>
          <a:lstStyle>
            <a:lvl1pPr marL="11112" indent="0" algn="ctr">
              <a:buNone/>
              <a:defRPr sz="2400"/>
            </a:lvl1pPr>
          </a:lstStyle>
          <a:p>
            <a:r>
              <a:rPr lang="en-GB"/>
              <a:t>Click to add picture</a:t>
            </a:r>
            <a:br>
              <a:rPr lang="en-GB"/>
            </a:br>
            <a:endParaRPr lang="en-GB"/>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1/29/2024</a:t>
            </a:fld>
            <a:endParaRPr lang="en-US"/>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a:p>
        </p:txBody>
      </p:sp>
    </p:spTree>
    <p:extLst>
      <p:ext uri="{BB962C8B-B14F-4D97-AF65-F5344CB8AC3E}">
        <p14:creationId xmlns:p14="http://schemas.microsoft.com/office/powerpoint/2010/main" val="2742215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CL three column image">
    <p:spTree>
      <p:nvGrpSpPr>
        <p:cNvPr id="1" name=""/>
        <p:cNvGrpSpPr/>
        <p:nvPr/>
      </p:nvGrpSpPr>
      <p:grpSpPr>
        <a:xfrm>
          <a:off x="0" y="0"/>
          <a:ext cx="0" cy="0"/>
          <a:chOff x="0" y="0"/>
          <a:chExt cx="0" cy="0"/>
        </a:xfrm>
      </p:grpSpPr>
      <p:sp>
        <p:nvSpPr>
          <p:cNvPr id="12" name="Picture" descr="Image">
            <a:extLst>
              <a:ext uri="{FF2B5EF4-FFF2-40B4-BE49-F238E27FC236}">
                <a16:creationId xmlns:a16="http://schemas.microsoft.com/office/drawing/2014/main" id="{935F83AB-29A1-EF49-B6EC-5214A87545D5}"/>
              </a:ext>
            </a:extLst>
          </p:cNvPr>
          <p:cNvSpPr>
            <a:spLocks noGrp="1"/>
          </p:cNvSpPr>
          <p:nvPr>
            <p:ph type="pic" sz="quarter" idx="16" hasCustomPrompt="1"/>
          </p:nvPr>
        </p:nvSpPr>
        <p:spPr>
          <a:xfrm>
            <a:off x="360000" y="900000"/>
            <a:ext cx="3420000" cy="2880000"/>
          </a:xfrm>
          <a:solidFill>
            <a:srgbClr val="FFFFFF"/>
          </a:solidFill>
          <a:ln>
            <a:noFill/>
          </a:ln>
        </p:spPr>
        <p:txBody>
          <a:bodyPr anchor="b" anchorCtr="0"/>
          <a:lstStyle>
            <a:lvl1pPr marL="11112" indent="0" algn="ctr">
              <a:buNone/>
              <a:defRPr sz="2400"/>
            </a:lvl1pPr>
          </a:lstStyle>
          <a:p>
            <a:r>
              <a:rPr lang="en-GB"/>
              <a:t>Click to add picture</a:t>
            </a:r>
            <a:br>
              <a:rPr lang="en-GB"/>
            </a:br>
            <a:endParaRPr lang="en-GB"/>
          </a:p>
        </p:txBody>
      </p:sp>
      <p:sp>
        <p:nvSpPr>
          <p:cNvPr id="8" name="Text" descr="Text">
            <a:extLst>
              <a:ext uri="{FF2B5EF4-FFF2-40B4-BE49-F238E27FC236}">
                <a16:creationId xmlns:a16="http://schemas.microsoft.com/office/drawing/2014/main" id="{83D66963-CB2B-4B4F-BCF3-CFD7FD192F0F}"/>
              </a:ext>
            </a:extLst>
          </p:cNvPr>
          <p:cNvSpPr>
            <a:spLocks noGrp="1"/>
          </p:cNvSpPr>
          <p:nvPr>
            <p:ph type="body" sz="quarter" idx="13"/>
          </p:nvPr>
        </p:nvSpPr>
        <p:spPr>
          <a:xfrm>
            <a:off x="360000" y="4017600"/>
            <a:ext cx="3420000" cy="2304000"/>
          </a:xfrm>
        </p:spPr>
        <p:txBody>
          <a:bodyPr/>
          <a:lstStyle>
            <a:lvl1pPr marL="180975" indent="-169863">
              <a:tabLst/>
              <a:defRPr sz="1800"/>
            </a:lvl1pPr>
          </a:lstStyle>
          <a:p>
            <a:pPr lvl="0"/>
            <a:r>
              <a:rPr lang="en-US"/>
              <a:t>Edit Master text styles</a:t>
            </a:r>
          </a:p>
        </p:txBody>
      </p:sp>
      <p:sp>
        <p:nvSpPr>
          <p:cNvPr id="13" name="Picture" descr="Image">
            <a:extLst>
              <a:ext uri="{FF2B5EF4-FFF2-40B4-BE49-F238E27FC236}">
                <a16:creationId xmlns:a16="http://schemas.microsoft.com/office/drawing/2014/main" id="{E95E3DE4-2C02-DF4D-871A-130A912A3EB7}"/>
              </a:ext>
            </a:extLst>
          </p:cNvPr>
          <p:cNvSpPr>
            <a:spLocks noGrp="1"/>
          </p:cNvSpPr>
          <p:nvPr>
            <p:ph type="pic" sz="quarter" idx="17" hasCustomPrompt="1"/>
          </p:nvPr>
        </p:nvSpPr>
        <p:spPr>
          <a:xfrm>
            <a:off x="4295800" y="900000"/>
            <a:ext cx="3420000" cy="2880000"/>
          </a:xfrm>
          <a:solidFill>
            <a:srgbClr val="FFFFFF"/>
          </a:solidFill>
          <a:ln>
            <a:noFill/>
          </a:ln>
        </p:spPr>
        <p:txBody>
          <a:bodyPr anchor="b" anchorCtr="0"/>
          <a:lstStyle>
            <a:lvl1pPr marL="11112" indent="0" algn="ctr">
              <a:buNone/>
              <a:defRPr sz="2400"/>
            </a:lvl1pPr>
          </a:lstStyle>
          <a:p>
            <a:r>
              <a:rPr lang="en-GB"/>
              <a:t>Click to add picture</a:t>
            </a:r>
            <a:br>
              <a:rPr lang="en-GB"/>
            </a:br>
            <a:endParaRPr lang="en-GB"/>
          </a:p>
        </p:txBody>
      </p:sp>
      <p:sp>
        <p:nvSpPr>
          <p:cNvPr id="10" name="Text" descr="Text">
            <a:extLst>
              <a:ext uri="{FF2B5EF4-FFF2-40B4-BE49-F238E27FC236}">
                <a16:creationId xmlns:a16="http://schemas.microsoft.com/office/drawing/2014/main" id="{F7085F07-56B0-4443-841E-8375628232BD}"/>
              </a:ext>
            </a:extLst>
          </p:cNvPr>
          <p:cNvSpPr>
            <a:spLocks noGrp="1"/>
          </p:cNvSpPr>
          <p:nvPr>
            <p:ph type="body" sz="quarter" idx="14"/>
          </p:nvPr>
        </p:nvSpPr>
        <p:spPr>
          <a:xfrm>
            <a:off x="4320000" y="4017600"/>
            <a:ext cx="3420000" cy="2304000"/>
          </a:xfrm>
        </p:spPr>
        <p:txBody>
          <a:bodyPr/>
          <a:lstStyle>
            <a:lvl1pPr marL="180975" indent="-169863">
              <a:tabLst/>
              <a:defRPr sz="1800"/>
            </a:lvl1pPr>
          </a:lstStyle>
          <a:p>
            <a:pPr lvl="0"/>
            <a:r>
              <a:rPr lang="en-US"/>
              <a:t>Edit Master text styles</a:t>
            </a:r>
          </a:p>
        </p:txBody>
      </p:sp>
      <p:sp>
        <p:nvSpPr>
          <p:cNvPr id="15" name="Picture" descr="Image">
            <a:extLst>
              <a:ext uri="{FF2B5EF4-FFF2-40B4-BE49-F238E27FC236}">
                <a16:creationId xmlns:a16="http://schemas.microsoft.com/office/drawing/2014/main" id="{08A0AD7D-724B-E44B-89BE-D93B46E6BC83}"/>
              </a:ext>
            </a:extLst>
          </p:cNvPr>
          <p:cNvSpPr>
            <a:spLocks noGrp="1"/>
          </p:cNvSpPr>
          <p:nvPr>
            <p:ph type="pic" sz="quarter" idx="18" hasCustomPrompt="1"/>
          </p:nvPr>
        </p:nvSpPr>
        <p:spPr>
          <a:xfrm>
            <a:off x="8256240" y="900000"/>
            <a:ext cx="3420000" cy="2880000"/>
          </a:xfrm>
          <a:solidFill>
            <a:srgbClr val="FFFFFF"/>
          </a:solidFill>
          <a:ln>
            <a:noFill/>
          </a:ln>
        </p:spPr>
        <p:txBody>
          <a:bodyPr anchor="b" anchorCtr="0"/>
          <a:lstStyle>
            <a:lvl1pPr marL="11112" indent="0" algn="ctr">
              <a:buNone/>
              <a:defRPr sz="2400"/>
            </a:lvl1pPr>
          </a:lstStyle>
          <a:p>
            <a:r>
              <a:rPr lang="en-GB"/>
              <a:t>Click to add picture</a:t>
            </a:r>
            <a:br>
              <a:rPr lang="en-GB"/>
            </a:br>
            <a:endParaRPr lang="en-GB"/>
          </a:p>
        </p:txBody>
      </p:sp>
      <p:sp>
        <p:nvSpPr>
          <p:cNvPr id="11" name="Text" descr="Text">
            <a:extLst>
              <a:ext uri="{FF2B5EF4-FFF2-40B4-BE49-F238E27FC236}">
                <a16:creationId xmlns:a16="http://schemas.microsoft.com/office/drawing/2014/main" id="{BB07EA65-C349-F04B-BF09-CC2483489C50}"/>
              </a:ext>
            </a:extLst>
          </p:cNvPr>
          <p:cNvSpPr>
            <a:spLocks noGrp="1"/>
          </p:cNvSpPr>
          <p:nvPr>
            <p:ph type="body" sz="quarter" idx="15"/>
          </p:nvPr>
        </p:nvSpPr>
        <p:spPr>
          <a:xfrm>
            <a:off x="8280218" y="4017600"/>
            <a:ext cx="3420000" cy="2304000"/>
          </a:xfrm>
        </p:spPr>
        <p:txBody>
          <a:bodyPr/>
          <a:lstStyle>
            <a:lvl1pPr marL="180975" indent="-169863">
              <a:tabLst/>
              <a:defRPr sz="1800"/>
            </a:lvl1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1/29/2024</a:t>
            </a:fld>
            <a:endParaRPr lang="en-US"/>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a:p>
        </p:txBody>
      </p:sp>
    </p:spTree>
    <p:extLst>
      <p:ext uri="{BB962C8B-B14F-4D97-AF65-F5344CB8AC3E}">
        <p14:creationId xmlns:p14="http://schemas.microsoft.com/office/powerpoint/2010/main" val="1490858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CL Table">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a:t>Main headline, Arial 44pt bold</a:t>
            </a:r>
          </a:p>
        </p:txBody>
      </p:sp>
      <p:sp>
        <p:nvSpPr>
          <p:cNvPr id="11" name="Table" descr="Text / Table">
            <a:extLst>
              <a:ext uri="{FF2B5EF4-FFF2-40B4-BE49-F238E27FC236}">
                <a16:creationId xmlns:a16="http://schemas.microsoft.com/office/drawing/2014/main" id="{4DEFD8C9-6C2B-9C49-9F6F-5A35A2B747AF}"/>
              </a:ext>
            </a:extLst>
          </p:cNvPr>
          <p:cNvSpPr>
            <a:spLocks noGrp="1"/>
          </p:cNvSpPr>
          <p:nvPr>
            <p:ph type="tbl" sz="quarter" idx="14" hasCustomPrompt="1"/>
          </p:nvPr>
        </p:nvSpPr>
        <p:spPr>
          <a:xfrm>
            <a:off x="360363" y="2286001"/>
            <a:ext cx="11553825" cy="4073524"/>
          </a:xfrm>
        </p:spPr>
        <p:txBody>
          <a:bodyPr/>
          <a:lstStyle/>
          <a:p>
            <a:r>
              <a:rPr lang="en-GB"/>
              <a:t>Click to add table</a:t>
            </a:r>
            <a:endParaRPr lang="en-US"/>
          </a:p>
        </p:txBody>
      </p:sp>
      <p:sp>
        <p:nvSpPr>
          <p:cNvPr id="8" name="Text">
            <a:extLst>
              <a:ext uri="{FF2B5EF4-FFF2-40B4-BE49-F238E27FC236}">
                <a16:creationId xmlns:a16="http://schemas.microsoft.com/office/drawing/2014/main" id="{D31E44D0-02C4-914B-B5F4-F5B0F5862CBB}"/>
              </a:ext>
            </a:extLst>
          </p:cNvPr>
          <p:cNvSpPr>
            <a:spLocks noGrp="1"/>
          </p:cNvSpPr>
          <p:nvPr>
            <p:ph type="body" sz="quarter" idx="15"/>
          </p:nvPr>
        </p:nvSpPr>
        <p:spPr>
          <a:xfrm>
            <a:off x="9366454" y="2414430"/>
            <a:ext cx="2557322" cy="2623913"/>
          </a:xfrm>
        </p:spPr>
        <p:txBody>
          <a:bodyPr/>
          <a:lstStyle>
            <a:lvl1pPr marL="180975" indent="-169863">
              <a:tabLst/>
              <a:defRPr sz="1800"/>
            </a:lvl1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1/29/2024</a:t>
            </a:fld>
            <a:endParaRPr lang="en-US"/>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a:p>
        </p:txBody>
      </p:sp>
    </p:spTree>
    <p:extLst>
      <p:ext uri="{BB962C8B-B14F-4D97-AF65-F5344CB8AC3E}">
        <p14:creationId xmlns:p14="http://schemas.microsoft.com/office/powerpoint/2010/main" val="3869063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UCL Table 2">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a:t>Main headline, Arial 44pt bold</a:t>
            </a:r>
          </a:p>
        </p:txBody>
      </p:sp>
      <p:sp>
        <p:nvSpPr>
          <p:cNvPr id="7" name="Table" descr="Text / Table">
            <a:extLst>
              <a:ext uri="{FF2B5EF4-FFF2-40B4-BE49-F238E27FC236}">
                <a16:creationId xmlns:a16="http://schemas.microsoft.com/office/drawing/2014/main" id="{01422A73-1E05-8B44-93EA-70AD3FCEEC9E}"/>
              </a:ext>
            </a:extLst>
          </p:cNvPr>
          <p:cNvSpPr>
            <a:spLocks noGrp="1"/>
          </p:cNvSpPr>
          <p:nvPr>
            <p:ph type="tbl" sz="quarter" idx="14" hasCustomPrompt="1"/>
          </p:nvPr>
        </p:nvSpPr>
        <p:spPr>
          <a:xfrm>
            <a:off x="360363" y="2286001"/>
            <a:ext cx="11553825" cy="4073524"/>
          </a:xfrm>
        </p:spPr>
        <p:txBody>
          <a:bodyPr/>
          <a:lstStyle/>
          <a:p>
            <a:r>
              <a:rPr lang="en-GB"/>
              <a:t>Click to add table</a:t>
            </a:r>
            <a:endParaRPr lang="en-US"/>
          </a:p>
        </p:txBody>
      </p:sp>
      <p:sp>
        <p:nvSpPr>
          <p:cNvPr id="9" name="Text">
            <a:extLst>
              <a:ext uri="{FF2B5EF4-FFF2-40B4-BE49-F238E27FC236}">
                <a16:creationId xmlns:a16="http://schemas.microsoft.com/office/drawing/2014/main" id="{AD015BAE-CDFB-0848-8398-8E01CAEBAAEC}"/>
              </a:ext>
            </a:extLst>
          </p:cNvPr>
          <p:cNvSpPr>
            <a:spLocks noGrp="1"/>
          </p:cNvSpPr>
          <p:nvPr>
            <p:ph type="body" sz="quarter" idx="13"/>
          </p:nvPr>
        </p:nvSpPr>
        <p:spPr>
          <a:xfrm>
            <a:off x="360000" y="3451091"/>
            <a:ext cx="2610000" cy="2894291"/>
          </a:xfrm>
          <a:noFill/>
        </p:spPr>
        <p:txBody>
          <a:bodyPr lIns="0" tIns="0" rIns="0" bIns="0"/>
          <a:lstStyle>
            <a:lvl1pPr>
              <a:defRPr sz="1800"/>
            </a:lvl1pPr>
            <a:lvl2pPr>
              <a:buFontTx/>
              <a:buNone/>
              <a:defRPr/>
            </a:lvl2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1/29/2024</a:t>
            </a:fld>
            <a:endParaRPr lang="en-US"/>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a:p>
        </p:txBody>
      </p:sp>
    </p:spTree>
    <p:extLst>
      <p:ext uri="{BB962C8B-B14F-4D97-AF65-F5344CB8AC3E}">
        <p14:creationId xmlns:p14="http://schemas.microsoft.com/office/powerpoint/2010/main" val="4224706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CL Contact 2 column ">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GB"/>
              <a:t>Useful links &amp; contact details</a:t>
            </a:r>
            <a:endParaRPr lang="en-US"/>
          </a:p>
        </p:txBody>
      </p:sp>
      <p:sp>
        <p:nvSpPr>
          <p:cNvPr id="21" name="Text" descr="Text">
            <a:extLst>
              <a:ext uri="{FF2B5EF4-FFF2-40B4-BE49-F238E27FC236}">
                <a16:creationId xmlns:a16="http://schemas.microsoft.com/office/drawing/2014/main" id="{82579D70-1A08-DC42-8CE8-ACA8360A7F42}"/>
              </a:ext>
            </a:extLst>
          </p:cNvPr>
          <p:cNvSpPr>
            <a:spLocks noGrp="1"/>
          </p:cNvSpPr>
          <p:nvPr>
            <p:ph type="body" sz="quarter" idx="13"/>
          </p:nvPr>
        </p:nvSpPr>
        <p:spPr>
          <a:xfrm>
            <a:off x="360000" y="2412000"/>
            <a:ext cx="5399088" cy="3600000"/>
          </a:xfrm>
        </p:spPr>
        <p:txBody>
          <a:bodyPr/>
          <a:lstStyle>
            <a:lvl1pPr marL="180975" indent="-169863">
              <a:tabLst/>
              <a:defRPr sz="2400">
                <a:latin typeface="+mn-lt"/>
              </a:defRPr>
            </a:lvl1pPr>
          </a:lstStyle>
          <a:p>
            <a:pPr lvl="0"/>
            <a:r>
              <a:rPr lang="en-US"/>
              <a:t>Edit Master text styles</a:t>
            </a:r>
          </a:p>
        </p:txBody>
      </p:sp>
      <p:sp>
        <p:nvSpPr>
          <p:cNvPr id="22" name="Text" descr="Text">
            <a:extLst>
              <a:ext uri="{FF2B5EF4-FFF2-40B4-BE49-F238E27FC236}">
                <a16:creationId xmlns:a16="http://schemas.microsoft.com/office/drawing/2014/main" id="{82B359B7-CB0C-544C-88EE-891FC732EECE}"/>
              </a:ext>
            </a:extLst>
          </p:cNvPr>
          <p:cNvSpPr>
            <a:spLocks noGrp="1"/>
          </p:cNvSpPr>
          <p:nvPr>
            <p:ph type="body" sz="quarter" idx="14"/>
          </p:nvPr>
        </p:nvSpPr>
        <p:spPr>
          <a:xfrm>
            <a:off x="5940000" y="2412000"/>
            <a:ext cx="5399088" cy="3600000"/>
          </a:xfrm>
        </p:spPr>
        <p:txBody>
          <a:bodyPr/>
          <a:lstStyle>
            <a:lvl1pPr marL="180975" indent="-169863">
              <a:tabLst/>
              <a:defRPr sz="2400">
                <a:latin typeface="+mn-lt"/>
              </a:defRPr>
            </a:lvl1pPr>
          </a:lstStyle>
          <a:p>
            <a:pPr lvl="0"/>
            <a:r>
              <a:rPr lang="en-US" sz="2400">
                <a:latin typeface="Arial" panose="020B0604020202020204" pitchFamily="34" charset="0"/>
                <a:cs typeface="Arial" panose="020B0604020202020204" pitchFamily="34" charset="0"/>
              </a:rPr>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1/29/2024</a:t>
            </a:fld>
            <a:endParaRPr lang="en-US"/>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a:p>
        </p:txBody>
      </p:sp>
    </p:spTree>
    <p:extLst>
      <p:ext uri="{BB962C8B-B14F-4D97-AF65-F5344CB8AC3E}">
        <p14:creationId xmlns:p14="http://schemas.microsoft.com/office/powerpoint/2010/main" val="352133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CL Title slide 3">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7E0FC6D2-4499-5C4C-8C93-C7590708B796}"/>
              </a:ext>
            </a:extLst>
          </p:cNvPr>
          <p:cNvSpPr/>
          <p:nvPr userDrawn="1"/>
        </p:nvSpPr>
        <p:spPr>
          <a:xfrm>
            <a:off x="0" y="0"/>
            <a:ext cx="12192000" cy="14250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UCL Brand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9" name="Department name">
            <a:extLst>
              <a:ext uri="{FF2B5EF4-FFF2-40B4-BE49-F238E27FC236}">
                <a16:creationId xmlns:a16="http://schemas.microsoft.com/office/drawing/2014/main" id="{879D505D-1EAF-D546-930D-569167276535}"/>
              </a:ext>
            </a:extLst>
          </p:cNvPr>
          <p:cNvSpPr>
            <a:spLocks noGrp="1"/>
          </p:cNvSpPr>
          <p:nvPr>
            <p:ph type="body" sz="quarter" idx="10" hasCustomPrompt="1"/>
          </p:nvPr>
        </p:nvSpPr>
        <p:spPr>
          <a:xfrm>
            <a:off x="360000" y="360000"/>
            <a:ext cx="5760000" cy="720000"/>
          </a:xfrm>
        </p:spPr>
        <p:txBody>
          <a:bodyPr/>
          <a:lstStyle>
            <a:lvl1pPr marL="11112" indent="0">
              <a:buNone/>
              <a:defRPr sz="1400" b="1" i="0" cap="none" baseline="0">
                <a:solidFill>
                  <a:srgbClr val="FFFFFF"/>
                </a:solidFill>
                <a:latin typeface="+mj-lt"/>
              </a:defRPr>
            </a:lvl1pPr>
          </a:lstStyle>
          <a:p>
            <a:pPr lvl="0"/>
            <a:r>
              <a:rPr lang="en-GB"/>
              <a:t>Faculty, Department</a:t>
            </a:r>
            <a:endParaRPr lang="en-US"/>
          </a:p>
        </p:txBody>
      </p:sp>
      <p:sp>
        <p:nvSpPr>
          <p:cNvPr id="11" name="Picture" descr="Image">
            <a:extLst>
              <a:ext uri="{FF2B5EF4-FFF2-40B4-BE49-F238E27FC236}">
                <a16:creationId xmlns:a16="http://schemas.microsoft.com/office/drawing/2014/main" id="{D7C34FC0-F8B1-D041-9578-733D7F3C687D}"/>
              </a:ext>
            </a:extLst>
          </p:cNvPr>
          <p:cNvSpPr>
            <a:spLocks noGrp="1"/>
          </p:cNvSpPr>
          <p:nvPr>
            <p:ph type="pic" sz="quarter" idx="12" hasCustomPrompt="1"/>
          </p:nvPr>
        </p:nvSpPr>
        <p:spPr>
          <a:xfrm>
            <a:off x="0" y="1440000"/>
            <a:ext cx="12192000" cy="5421086"/>
          </a:xfrm>
          <a:ln>
            <a:noFill/>
          </a:ln>
        </p:spPr>
        <p:txBody>
          <a:bodyPr anchor="b" anchorCtr="0"/>
          <a:lstStyle>
            <a:lvl1pPr marL="11112" indent="0" algn="ctr">
              <a:buNone/>
              <a:defRPr sz="2400"/>
            </a:lvl1pPr>
          </a:lstStyle>
          <a:p>
            <a:r>
              <a:rPr lang="en-GB"/>
              <a:t>Click to add picture</a:t>
            </a:r>
            <a:br>
              <a:rPr lang="en-GB"/>
            </a:br>
            <a:endParaRPr lang="en-GB"/>
          </a:p>
          <a:p>
            <a:endParaRPr lang="en-US"/>
          </a:p>
          <a:p>
            <a:endParaRPr lang="en-US"/>
          </a:p>
          <a:p>
            <a:endParaRPr lang="en-US"/>
          </a:p>
        </p:txBody>
      </p:sp>
      <p:sp>
        <p:nvSpPr>
          <p:cNvPr id="10" name="Main Headline" descr="Headline">
            <a:extLst>
              <a:ext uri="{FF2B5EF4-FFF2-40B4-BE49-F238E27FC236}">
                <a16:creationId xmlns:a16="http://schemas.microsoft.com/office/drawing/2014/main" id="{5F848594-69CD-DA4E-BB25-23F671A7C1BC}"/>
              </a:ext>
            </a:extLst>
          </p:cNvPr>
          <p:cNvSpPr>
            <a:spLocks noGrp="1"/>
          </p:cNvSpPr>
          <p:nvPr>
            <p:ph type="title" hasCustomPrompt="1"/>
          </p:nvPr>
        </p:nvSpPr>
        <p:spPr>
          <a:xfrm>
            <a:off x="0" y="1549105"/>
            <a:ext cx="7560000" cy="2340000"/>
          </a:xfrm>
          <a:solidFill>
            <a:srgbClr val="FFFFFF"/>
          </a:solidFill>
        </p:spPr>
        <p:txBody>
          <a:bodyPr lIns="360000" tIns="180000"/>
          <a:lstStyle>
            <a:lvl1pPr>
              <a:defRPr baseline="0">
                <a:solidFill>
                  <a:srgbClr val="000000"/>
                </a:solidFill>
              </a:defRPr>
            </a:lvl1pPr>
          </a:lstStyle>
          <a:p>
            <a:r>
              <a:rPr lang="en-US"/>
              <a:t>Main headline,</a:t>
            </a:r>
            <a:br>
              <a:rPr lang="en-US"/>
            </a:br>
            <a:r>
              <a:rPr lang="en-US"/>
              <a:t>Arial 44pt bold</a:t>
            </a:r>
          </a:p>
        </p:txBody>
      </p:sp>
      <p:sp>
        <p:nvSpPr>
          <p:cNvPr id="5" name="Sub Heading" descr="Sub heading">
            <a:extLst>
              <a:ext uri="{FF2B5EF4-FFF2-40B4-BE49-F238E27FC236}">
                <a16:creationId xmlns:a16="http://schemas.microsoft.com/office/drawing/2014/main" id="{D5AB2EC5-97D3-8D44-BB0B-9125E87D1F9D}"/>
              </a:ext>
            </a:extLst>
          </p:cNvPr>
          <p:cNvSpPr>
            <a:spLocks noGrp="1"/>
          </p:cNvSpPr>
          <p:nvPr>
            <p:ph type="body" sz="quarter" idx="11"/>
          </p:nvPr>
        </p:nvSpPr>
        <p:spPr>
          <a:xfrm>
            <a:off x="359999" y="3239999"/>
            <a:ext cx="6840000" cy="651777"/>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3600" baseline="0">
                <a:solidFill>
                  <a:schemeClr val="tx1"/>
                </a:solidFill>
                <a:latin typeface="Arial" panose="020B0604020202020204" pitchFamily="34" charset="0"/>
                <a:cs typeface="Arial" panose="020B0604020202020204" pitchFamily="34" charset="0"/>
              </a:rPr>
              <a:t>Edit Master text styles</a:t>
            </a:r>
          </a:p>
        </p:txBody>
      </p:sp>
    </p:spTree>
    <p:extLst>
      <p:ext uri="{BB962C8B-B14F-4D97-AF65-F5344CB8AC3E}">
        <p14:creationId xmlns:p14="http://schemas.microsoft.com/office/powerpoint/2010/main" val="252369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CL Title slide 2 - single line headline">
    <p:spTree>
      <p:nvGrpSpPr>
        <p:cNvPr id="1" name=""/>
        <p:cNvGrpSpPr/>
        <p:nvPr/>
      </p:nvGrpSpPr>
      <p:grpSpPr>
        <a:xfrm>
          <a:off x="0" y="0"/>
          <a:ext cx="0" cy="0"/>
          <a:chOff x="0" y="0"/>
          <a:chExt cx="0" cy="0"/>
        </a:xfrm>
      </p:grpSpPr>
      <p:sp>
        <p:nvSpPr>
          <p:cNvPr id="2" name="Background">
            <a:extLst>
              <a:ext uri="{FF2B5EF4-FFF2-40B4-BE49-F238E27FC236}">
                <a16:creationId xmlns:a16="http://schemas.microsoft.com/office/drawing/2014/main" id="{8FD8CE85-9178-344E-BC9E-19B545ECA60C}"/>
              </a:ext>
            </a:extLst>
          </p:cNvPr>
          <p:cNvSpPr/>
          <p:nvPr userDrawn="1"/>
        </p:nvSpPr>
        <p:spPr>
          <a:xfrm>
            <a:off x="0" y="-1"/>
            <a:ext cx="12192000" cy="2520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UCL Brand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9" name="Department name">
            <a:extLst>
              <a:ext uri="{FF2B5EF4-FFF2-40B4-BE49-F238E27FC236}">
                <a16:creationId xmlns:a16="http://schemas.microsoft.com/office/drawing/2014/main" id="{879D505D-1EAF-D546-930D-569167276535}"/>
              </a:ext>
            </a:extLst>
          </p:cNvPr>
          <p:cNvSpPr>
            <a:spLocks noGrp="1"/>
          </p:cNvSpPr>
          <p:nvPr>
            <p:ph type="body" sz="quarter" idx="10" hasCustomPrompt="1"/>
          </p:nvPr>
        </p:nvSpPr>
        <p:spPr>
          <a:xfrm>
            <a:off x="360000" y="360000"/>
            <a:ext cx="5760000" cy="720000"/>
          </a:xfrm>
        </p:spPr>
        <p:txBody>
          <a:bodyPr/>
          <a:lstStyle>
            <a:lvl1pPr marL="11112" indent="0">
              <a:buNone/>
              <a:defRPr sz="1400" b="1" i="0" cap="none" baseline="0">
                <a:solidFill>
                  <a:srgbClr val="FFFFFF"/>
                </a:solidFill>
                <a:latin typeface="+mj-lt"/>
              </a:defRPr>
            </a:lvl1pPr>
          </a:lstStyle>
          <a:p>
            <a:pPr lvl="0"/>
            <a:r>
              <a:rPr lang="en-GB"/>
              <a:t>Faculty, Department</a:t>
            </a:r>
            <a:endParaRPr lang="en-US"/>
          </a:p>
        </p:txBody>
      </p:sp>
      <p:sp>
        <p:nvSpPr>
          <p:cNvPr id="10" name="Main Headline" descr="Headline">
            <a:extLst>
              <a:ext uri="{FF2B5EF4-FFF2-40B4-BE49-F238E27FC236}">
                <a16:creationId xmlns:a16="http://schemas.microsoft.com/office/drawing/2014/main" id="{14916FEE-2CA1-274A-AB9A-27AE550ED61F}"/>
              </a:ext>
            </a:extLst>
          </p:cNvPr>
          <p:cNvSpPr>
            <a:spLocks noGrp="1" noChangeArrowheads="1"/>
          </p:cNvSpPr>
          <p:nvPr>
            <p:ph type="title" hasCustomPrompt="1"/>
          </p:nvPr>
        </p:nvSpPr>
        <p:spPr bwMode="auto">
          <a:xfrm>
            <a:off x="360000" y="1620000"/>
            <a:ext cx="10800690" cy="81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90000"/>
              </a:lnSpc>
              <a:spcBef>
                <a:spcPct val="0"/>
              </a:spcBef>
              <a:spcAft>
                <a:spcPct val="0"/>
              </a:spcAft>
              <a:buClrTx/>
              <a:buSzTx/>
              <a:buFontTx/>
              <a:buNone/>
              <a:tabLst/>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t>Main headline, Arial 44pt bold</a:t>
            </a:r>
            <a:br>
              <a:rPr lang="en-US"/>
            </a:br>
            <a:endParaRPr lang="en-US" altLang="en-US"/>
          </a:p>
        </p:txBody>
      </p:sp>
      <p:sp>
        <p:nvSpPr>
          <p:cNvPr id="11" name="Picture " descr="Image">
            <a:extLst>
              <a:ext uri="{FF2B5EF4-FFF2-40B4-BE49-F238E27FC236}">
                <a16:creationId xmlns:a16="http://schemas.microsoft.com/office/drawing/2014/main" id="{7AAB61C2-2ECC-1549-9211-9297F9B818DB}"/>
              </a:ext>
            </a:extLst>
          </p:cNvPr>
          <p:cNvSpPr>
            <a:spLocks noGrp="1"/>
          </p:cNvSpPr>
          <p:nvPr>
            <p:ph type="pic" sz="quarter" idx="12" hasCustomPrompt="1"/>
          </p:nvPr>
        </p:nvSpPr>
        <p:spPr>
          <a:xfrm>
            <a:off x="0" y="2505456"/>
            <a:ext cx="12192000" cy="4352544"/>
          </a:xfrm>
          <a:ln>
            <a:noFill/>
          </a:ln>
        </p:spPr>
        <p:txBody>
          <a:bodyPr anchor="b" anchorCtr="0"/>
          <a:lstStyle>
            <a:lvl1pPr marL="11112" indent="0" algn="ctr">
              <a:buNone/>
              <a:defRPr sz="2400"/>
            </a:lvl1pPr>
          </a:lstStyle>
          <a:p>
            <a:r>
              <a:rPr lang="en-GB"/>
              <a:t>Click to add picture</a:t>
            </a:r>
            <a:br>
              <a:rPr lang="en-GB"/>
            </a:br>
            <a:endParaRPr lang="en-GB"/>
          </a:p>
          <a:p>
            <a:endParaRPr lang="en-US"/>
          </a:p>
          <a:p>
            <a:endParaRPr lang="en-US"/>
          </a:p>
          <a:p>
            <a:endParaRPr lang="en-US"/>
          </a:p>
        </p:txBody>
      </p:sp>
    </p:spTree>
    <p:extLst>
      <p:ext uri="{BB962C8B-B14F-4D97-AF65-F5344CB8AC3E}">
        <p14:creationId xmlns:p14="http://schemas.microsoft.com/office/powerpoint/2010/main" val="323269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CL Title - Double line - no image">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271759B8-0ABB-3643-884B-0A918443C549}"/>
              </a:ext>
            </a:extLst>
          </p:cNvPr>
          <p:cNvSpPr/>
          <p:nvPr userDrawn="1"/>
        </p:nvSpPr>
        <p:spPr>
          <a:xfrm>
            <a:off x="0" y="0"/>
            <a:ext cx="12192000" cy="14250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UCL Brand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9" name="Department name">
            <a:extLst>
              <a:ext uri="{FF2B5EF4-FFF2-40B4-BE49-F238E27FC236}">
                <a16:creationId xmlns:a16="http://schemas.microsoft.com/office/drawing/2014/main" id="{879D505D-1EAF-D546-930D-569167276535}"/>
              </a:ext>
            </a:extLst>
          </p:cNvPr>
          <p:cNvSpPr>
            <a:spLocks noGrp="1"/>
          </p:cNvSpPr>
          <p:nvPr>
            <p:ph type="body" sz="quarter" idx="10" hasCustomPrompt="1"/>
          </p:nvPr>
        </p:nvSpPr>
        <p:spPr>
          <a:xfrm>
            <a:off x="360000" y="360000"/>
            <a:ext cx="5760000" cy="720000"/>
          </a:xfrm>
        </p:spPr>
        <p:txBody>
          <a:bodyPr/>
          <a:lstStyle>
            <a:lvl1pPr marL="11112" indent="0">
              <a:buNone/>
              <a:defRPr sz="1400" b="1" i="0" cap="none" baseline="0">
                <a:solidFill>
                  <a:srgbClr val="FFFFFF"/>
                </a:solidFill>
                <a:latin typeface="+mj-lt"/>
              </a:defRPr>
            </a:lvl1pPr>
          </a:lstStyle>
          <a:p>
            <a:pPr lvl="0"/>
            <a:r>
              <a:rPr lang="en-GB"/>
              <a:t>Faculty, Department</a:t>
            </a:r>
            <a:endParaRPr lang="en-US"/>
          </a:p>
        </p:txBody>
      </p:sp>
      <p:sp>
        <p:nvSpPr>
          <p:cNvPr id="2" name="Background">
            <a:extLst>
              <a:ext uri="{FF2B5EF4-FFF2-40B4-BE49-F238E27FC236}">
                <a16:creationId xmlns:a16="http://schemas.microsoft.com/office/drawing/2014/main" id="{8FD8CE85-9178-344E-BC9E-19B545ECA60C}"/>
              </a:ext>
              <a:ext uri="{C183D7F6-B498-43B3-948B-1728B52AA6E4}">
                <adec:decorative xmlns:adec="http://schemas.microsoft.com/office/drawing/2017/decorative" val="1"/>
              </a:ext>
            </a:extLst>
          </p:cNvPr>
          <p:cNvSpPr/>
          <p:nvPr/>
        </p:nvSpPr>
        <p:spPr>
          <a:xfrm>
            <a:off x="0" y="1440000"/>
            <a:ext cx="12192000" cy="1679261"/>
          </a:xfrm>
          <a:prstGeom prst="rect">
            <a:avLst/>
          </a:prstGeom>
          <a:solidFill>
            <a:schemeClr val="bg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ain Headline" descr="Headline">
            <a:extLst>
              <a:ext uri="{FF2B5EF4-FFF2-40B4-BE49-F238E27FC236}">
                <a16:creationId xmlns:a16="http://schemas.microsoft.com/office/drawing/2014/main" id="{0AFC6B55-24BD-7545-82A9-DD37164DF15B}"/>
              </a:ext>
            </a:extLst>
          </p:cNvPr>
          <p:cNvSpPr>
            <a:spLocks noGrp="1" noChangeArrowheads="1"/>
          </p:cNvSpPr>
          <p:nvPr>
            <p:ph type="title" hasCustomPrompt="1"/>
          </p:nvPr>
        </p:nvSpPr>
        <p:spPr bwMode="auto">
          <a:xfrm>
            <a:off x="360000" y="1620000"/>
            <a:ext cx="10800690" cy="13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90000"/>
              </a:lnSpc>
              <a:spcBef>
                <a:spcPct val="0"/>
              </a:spcBef>
              <a:spcAft>
                <a:spcPct val="0"/>
              </a:spcAft>
              <a:buClrTx/>
              <a:buSzTx/>
              <a:buFontTx/>
              <a:buNone/>
              <a:tabLst/>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t>Main headline, Arial 44pt bold</a:t>
            </a:r>
            <a:br>
              <a:rPr lang="en-US"/>
            </a:br>
            <a:endParaRPr lang="en-US" altLang="en-US"/>
          </a:p>
        </p:txBody>
      </p:sp>
      <p:sp>
        <p:nvSpPr>
          <p:cNvPr id="10" name="Sub Heading" descr="Sub heading">
            <a:extLst>
              <a:ext uri="{FF2B5EF4-FFF2-40B4-BE49-F238E27FC236}">
                <a16:creationId xmlns:a16="http://schemas.microsoft.com/office/drawing/2014/main" id="{790EF792-5BFA-7942-944E-20B5F5BA61DD}"/>
              </a:ext>
            </a:extLst>
          </p:cNvPr>
          <p:cNvSpPr>
            <a:spLocks noGrp="1"/>
          </p:cNvSpPr>
          <p:nvPr>
            <p:ph type="body" sz="quarter" idx="11"/>
          </p:nvPr>
        </p:nvSpPr>
        <p:spPr>
          <a:xfrm>
            <a:off x="359999" y="3420000"/>
            <a:ext cx="9000000" cy="19080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a:lvl1pPr>
          </a:lstStyle>
          <a:p>
            <a:pPr lvl="0"/>
            <a:r>
              <a:rPr lang="en-US"/>
              <a:t>Edit Master text styles</a:t>
            </a:r>
          </a:p>
        </p:txBody>
      </p:sp>
    </p:spTree>
    <p:extLst>
      <p:ext uri="{BB962C8B-B14F-4D97-AF65-F5344CB8AC3E}">
        <p14:creationId xmlns:p14="http://schemas.microsoft.com/office/powerpoint/2010/main" val="132625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CL Title  - Double line - half image">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59606069-DCB2-E341-97E0-98600856E2E5}"/>
              </a:ext>
            </a:extLst>
          </p:cNvPr>
          <p:cNvSpPr/>
          <p:nvPr userDrawn="1"/>
        </p:nvSpPr>
        <p:spPr>
          <a:xfrm>
            <a:off x="0" y="0"/>
            <a:ext cx="12192000" cy="14250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UCL Brand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9" name="Department name">
            <a:extLst>
              <a:ext uri="{FF2B5EF4-FFF2-40B4-BE49-F238E27FC236}">
                <a16:creationId xmlns:a16="http://schemas.microsoft.com/office/drawing/2014/main" id="{879D505D-1EAF-D546-930D-569167276535}"/>
              </a:ext>
            </a:extLst>
          </p:cNvPr>
          <p:cNvSpPr>
            <a:spLocks noGrp="1"/>
          </p:cNvSpPr>
          <p:nvPr>
            <p:ph type="body" sz="quarter" idx="10" hasCustomPrompt="1"/>
          </p:nvPr>
        </p:nvSpPr>
        <p:spPr>
          <a:xfrm>
            <a:off x="360000" y="360000"/>
            <a:ext cx="5760000" cy="720000"/>
          </a:xfrm>
        </p:spPr>
        <p:txBody>
          <a:bodyPr/>
          <a:lstStyle>
            <a:lvl1pPr marL="11112" indent="0">
              <a:buNone/>
              <a:defRPr sz="1400" b="1" i="0" cap="none" baseline="0">
                <a:solidFill>
                  <a:srgbClr val="FFFFFF"/>
                </a:solidFill>
                <a:latin typeface="+mj-lt"/>
              </a:defRPr>
            </a:lvl1pPr>
          </a:lstStyle>
          <a:p>
            <a:pPr lvl="0"/>
            <a:r>
              <a:rPr lang="en-GB"/>
              <a:t>Faculty, Department</a:t>
            </a:r>
            <a:endParaRPr lang="en-US"/>
          </a:p>
        </p:txBody>
      </p:sp>
      <p:sp>
        <p:nvSpPr>
          <p:cNvPr id="12" name="Picture" descr="Image">
            <a:extLst>
              <a:ext uri="{FF2B5EF4-FFF2-40B4-BE49-F238E27FC236}">
                <a16:creationId xmlns:a16="http://schemas.microsoft.com/office/drawing/2014/main" id="{A724F846-9E16-0743-9A5C-ED2946248F5A}"/>
              </a:ext>
            </a:extLst>
          </p:cNvPr>
          <p:cNvSpPr>
            <a:spLocks noGrp="1"/>
          </p:cNvSpPr>
          <p:nvPr>
            <p:ph type="pic" sz="quarter" idx="12" hasCustomPrompt="1"/>
          </p:nvPr>
        </p:nvSpPr>
        <p:spPr>
          <a:xfrm>
            <a:off x="0" y="1436914"/>
            <a:ext cx="12192000" cy="1682804"/>
          </a:xfrm>
          <a:ln>
            <a:noFill/>
          </a:ln>
        </p:spPr>
        <p:txBody>
          <a:bodyPr anchor="b" anchorCtr="0"/>
          <a:lstStyle>
            <a:lvl1pPr marL="11112" indent="0" algn="ctr">
              <a:buNone/>
              <a:defRPr sz="2400"/>
            </a:lvl1pPr>
          </a:lstStyle>
          <a:p>
            <a:r>
              <a:rPr lang="en-GB"/>
              <a:t>Click to add picture</a:t>
            </a:r>
            <a:br>
              <a:rPr lang="en-GB"/>
            </a:br>
            <a:endParaRPr lang="en-GB"/>
          </a:p>
        </p:txBody>
      </p:sp>
      <p:sp>
        <p:nvSpPr>
          <p:cNvPr id="2" name="Background">
            <a:extLst>
              <a:ext uri="{FF2B5EF4-FFF2-40B4-BE49-F238E27FC236}">
                <a16:creationId xmlns:a16="http://schemas.microsoft.com/office/drawing/2014/main" id="{8FD8CE85-9178-344E-BC9E-19B545ECA60C}"/>
              </a:ext>
              <a:ext uri="{C183D7F6-B498-43B3-948B-1728B52AA6E4}">
                <adec:decorative xmlns:adec="http://schemas.microsoft.com/office/drawing/2017/decorative" val="1"/>
              </a:ext>
            </a:extLst>
          </p:cNvPr>
          <p:cNvSpPr/>
          <p:nvPr/>
        </p:nvSpPr>
        <p:spPr>
          <a:xfrm flipV="1">
            <a:off x="0" y="3122579"/>
            <a:ext cx="12192000" cy="3735421"/>
          </a:xfrm>
          <a:prstGeom prst="rect">
            <a:avLst/>
          </a:prstGeom>
          <a:solidFill>
            <a:schemeClr val="bg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in Headline" descr="Headline">
            <a:extLst>
              <a:ext uri="{FF2B5EF4-FFF2-40B4-BE49-F238E27FC236}">
                <a16:creationId xmlns:a16="http://schemas.microsoft.com/office/drawing/2014/main" id="{F393605F-7BBC-284E-8DAE-0B5B84113824}"/>
              </a:ext>
            </a:extLst>
          </p:cNvPr>
          <p:cNvSpPr>
            <a:spLocks noGrp="1" noChangeArrowheads="1"/>
          </p:cNvSpPr>
          <p:nvPr>
            <p:ph type="title" hasCustomPrompt="1"/>
          </p:nvPr>
        </p:nvSpPr>
        <p:spPr bwMode="auto">
          <a:xfrm>
            <a:off x="360000" y="3470479"/>
            <a:ext cx="10800690" cy="13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90000"/>
              </a:lnSpc>
              <a:spcBef>
                <a:spcPct val="0"/>
              </a:spcBef>
              <a:spcAft>
                <a:spcPct val="0"/>
              </a:spcAft>
              <a:buClrTx/>
              <a:buSzTx/>
              <a:buFontTx/>
              <a:buNone/>
              <a:tabLst/>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t>Main headline, Arial 44pt bold</a:t>
            </a:r>
            <a:br>
              <a:rPr lang="en-US"/>
            </a:br>
            <a:endParaRPr lang="en-US" altLang="en-US"/>
          </a:p>
        </p:txBody>
      </p:sp>
      <p:sp>
        <p:nvSpPr>
          <p:cNvPr id="10" name="Sub Heading" descr="Sub heading">
            <a:extLst>
              <a:ext uri="{FF2B5EF4-FFF2-40B4-BE49-F238E27FC236}">
                <a16:creationId xmlns:a16="http://schemas.microsoft.com/office/drawing/2014/main" id="{790EF792-5BFA-7942-944E-20B5F5BA61DD}"/>
              </a:ext>
            </a:extLst>
          </p:cNvPr>
          <p:cNvSpPr>
            <a:spLocks noGrp="1"/>
          </p:cNvSpPr>
          <p:nvPr>
            <p:ph type="body" sz="quarter" idx="11"/>
          </p:nvPr>
        </p:nvSpPr>
        <p:spPr>
          <a:xfrm>
            <a:off x="359999" y="4950000"/>
            <a:ext cx="9000000" cy="19080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a:lvl1pPr>
          </a:lstStyle>
          <a:p>
            <a:pPr lvl="0"/>
            <a:r>
              <a:rPr lang="en-US"/>
              <a:t>Edit Master text styles</a:t>
            </a:r>
          </a:p>
        </p:txBody>
      </p:sp>
    </p:spTree>
    <p:extLst>
      <p:ext uri="{BB962C8B-B14F-4D97-AF65-F5344CB8AC3E}">
        <p14:creationId xmlns:p14="http://schemas.microsoft.com/office/powerpoint/2010/main" val="3842271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 section start 1">
    <p:spTree>
      <p:nvGrpSpPr>
        <p:cNvPr id="1" name=""/>
        <p:cNvGrpSpPr/>
        <p:nvPr/>
      </p:nvGrpSpPr>
      <p:grpSpPr>
        <a:xfrm>
          <a:off x="0" y="0"/>
          <a:ext cx="0" cy="0"/>
          <a:chOff x="0" y="0"/>
          <a:chExt cx="0" cy="0"/>
        </a:xfrm>
      </p:grpSpPr>
      <p:sp>
        <p:nvSpPr>
          <p:cNvPr id="6" name="Main Headline" descr="Headline">
            <a:extLst>
              <a:ext uri="{FF2B5EF4-FFF2-40B4-BE49-F238E27FC236}">
                <a16:creationId xmlns:a16="http://schemas.microsoft.com/office/drawing/2014/main" id="{F833FB40-EB53-5843-98C6-9C72F5A14103}"/>
              </a:ext>
            </a:extLst>
          </p:cNvPr>
          <p:cNvSpPr>
            <a:spLocks noGrp="1"/>
          </p:cNvSpPr>
          <p:nvPr>
            <p:ph type="title" hasCustomPrompt="1"/>
          </p:nvPr>
        </p:nvSpPr>
        <p:spPr>
          <a:xfrm>
            <a:off x="-2" y="1008000"/>
            <a:ext cx="10080000" cy="2880000"/>
          </a:xfrm>
          <a:solidFill>
            <a:srgbClr val="FFFFFF"/>
          </a:solidFill>
        </p:spPr>
        <p:txBody>
          <a:bodyPr lIns="360000" tIns="180000"/>
          <a:lstStyle>
            <a:lvl1pPr>
              <a:defRPr baseline="0">
                <a:solidFill>
                  <a:srgbClr val="000000"/>
                </a:solidFill>
              </a:defRPr>
            </a:lvl1pPr>
          </a:lstStyle>
          <a:p>
            <a:r>
              <a:rPr lang="en-US"/>
              <a:t>Main headline, Arial 44pt bold</a:t>
            </a:r>
          </a:p>
        </p:txBody>
      </p:sp>
      <p:sp>
        <p:nvSpPr>
          <p:cNvPr id="11" name="Sub Heading" descr="Sub heading">
            <a:extLst>
              <a:ext uri="{FF2B5EF4-FFF2-40B4-BE49-F238E27FC236}">
                <a16:creationId xmlns:a16="http://schemas.microsoft.com/office/drawing/2014/main" id="{169F44E5-11A5-074E-ADAE-05ACB4110AED}"/>
              </a:ext>
            </a:extLst>
          </p:cNvPr>
          <p:cNvSpPr>
            <a:spLocks noGrp="1"/>
          </p:cNvSpPr>
          <p:nvPr>
            <p:ph type="body" sz="quarter" idx="15" hasCustomPrompt="1"/>
          </p:nvPr>
        </p:nvSpPr>
        <p:spPr>
          <a:xfrm>
            <a:off x="359228" y="2308225"/>
            <a:ext cx="8719457" cy="1447800"/>
          </a:xfrm>
        </p:spPr>
        <p:txBody>
          <a:bodyPr/>
          <a:lstStyle>
            <a:lvl1pPr marL="11112" indent="0">
              <a:buNone/>
              <a:defRPr>
                <a:solidFill>
                  <a:srgbClr val="000000"/>
                </a:solidFill>
              </a:defRPr>
            </a:lvl1pPr>
          </a:lstStyle>
          <a:p>
            <a:pPr lvl="0"/>
            <a:r>
              <a:rPr lang="en-GB"/>
              <a:t>Large text size, Arial 36 point</a:t>
            </a:r>
          </a:p>
        </p:txBody>
      </p:sp>
      <p:sp>
        <p:nvSpPr>
          <p:cNvPr id="3" name="Text" descr="Main text">
            <a:extLst>
              <a:ext uri="{FF2B5EF4-FFF2-40B4-BE49-F238E27FC236}">
                <a16:creationId xmlns:a16="http://schemas.microsoft.com/office/drawing/2014/main" id="{2EF862B8-1DA8-F84D-B71C-ED32E4C1E65F}"/>
              </a:ext>
            </a:extLst>
          </p:cNvPr>
          <p:cNvSpPr>
            <a:spLocks noGrp="1"/>
          </p:cNvSpPr>
          <p:nvPr>
            <p:ph type="body" sz="quarter" idx="13"/>
          </p:nvPr>
        </p:nvSpPr>
        <p:spPr>
          <a:xfrm>
            <a:off x="360000" y="4176077"/>
            <a:ext cx="5400000" cy="1483200"/>
          </a:xfrm>
        </p:spPr>
        <p:txBody>
          <a:bodyPr/>
          <a:lstStyle>
            <a:lvl1pPr marL="225425" indent="-215900">
              <a:buFont typeface="Arial" panose="020B0604020202020204" pitchFamily="34" charset="0"/>
              <a:buChar char="•"/>
              <a:tabLst/>
              <a:defRPr sz="2400"/>
            </a:lvl1pPr>
          </a:lstStyle>
          <a:p>
            <a:pPr lvl="0"/>
            <a:r>
              <a:rPr lang="en-US" sz="2400">
                <a:latin typeface="Arial" panose="020B0604020202020204" pitchFamily="34" charset="0"/>
                <a:cs typeface="Arial" panose="020B0604020202020204" pitchFamily="34" charset="0"/>
              </a:rPr>
              <a:t>Edit Master text styles</a:t>
            </a:r>
          </a:p>
        </p:txBody>
      </p:sp>
      <p:sp>
        <p:nvSpPr>
          <p:cNvPr id="10" name="Text" descr="Main text">
            <a:extLst>
              <a:ext uri="{FF2B5EF4-FFF2-40B4-BE49-F238E27FC236}">
                <a16:creationId xmlns:a16="http://schemas.microsoft.com/office/drawing/2014/main" id="{C2A66C45-730D-F54A-A6B0-8A42E75C38AD}"/>
              </a:ext>
            </a:extLst>
          </p:cNvPr>
          <p:cNvSpPr>
            <a:spLocks noGrp="1"/>
          </p:cNvSpPr>
          <p:nvPr>
            <p:ph type="body" sz="quarter" idx="14"/>
          </p:nvPr>
        </p:nvSpPr>
        <p:spPr>
          <a:xfrm>
            <a:off x="5940000" y="4176077"/>
            <a:ext cx="5400000" cy="1483200"/>
          </a:xfrm>
        </p:spPr>
        <p:txBody>
          <a:bodyPr/>
          <a:lstStyle>
            <a:lvl1pPr marL="180975" marR="0" indent="-18097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1800" baseline="0"/>
            </a:lvl1pPr>
          </a:lstStyle>
          <a:p>
            <a:pPr marL="285750" marR="0" lvl="0" indent="-285750" algn="l" defTabSz="914400" rtl="0" eaLnBrk="1" fontAlgn="base" latinLnBrk="0" hangingPunct="1">
              <a:lnSpc>
                <a:spcPct val="90000"/>
              </a:lnSpc>
              <a:spcBef>
                <a:spcPts val="1000"/>
              </a:spcBef>
              <a:spcAft>
                <a:spcPct val="0"/>
              </a:spcAft>
              <a:buClrTx/>
              <a:buSzTx/>
              <a:tabLst/>
              <a:defRPr/>
            </a:pPr>
            <a:r>
              <a:rPr lang="en-US">
                <a:latin typeface="Arial" panose="020B0604020202020204" pitchFamily="34" charset="0"/>
                <a:cs typeface="Arial" panose="020B0604020202020204" pitchFamily="34" charset="0"/>
              </a:rPr>
              <a:t>Edit Master text styles</a:t>
            </a:r>
          </a:p>
        </p:txBody>
      </p:sp>
    </p:spTree>
    <p:extLst>
      <p:ext uri="{BB962C8B-B14F-4D97-AF65-F5344CB8AC3E}">
        <p14:creationId xmlns:p14="http://schemas.microsoft.com/office/powerpoint/2010/main" val="144991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 section start 2">
    <p:spTree>
      <p:nvGrpSpPr>
        <p:cNvPr id="1" name=""/>
        <p:cNvGrpSpPr/>
        <p:nvPr/>
      </p:nvGrpSpPr>
      <p:grpSpPr>
        <a:xfrm>
          <a:off x="0" y="0"/>
          <a:ext cx="0" cy="0"/>
          <a:chOff x="0" y="0"/>
          <a:chExt cx="0" cy="0"/>
        </a:xfrm>
      </p:grpSpPr>
      <p:sp>
        <p:nvSpPr>
          <p:cNvPr id="6" name="Main Headline" descr="Headline">
            <a:extLst>
              <a:ext uri="{FF2B5EF4-FFF2-40B4-BE49-F238E27FC236}">
                <a16:creationId xmlns:a16="http://schemas.microsoft.com/office/drawing/2014/main" id="{F833FB40-EB53-5843-98C6-9C72F5A14103}"/>
              </a:ext>
            </a:extLst>
          </p:cNvPr>
          <p:cNvSpPr>
            <a:spLocks noGrp="1"/>
          </p:cNvSpPr>
          <p:nvPr>
            <p:ph type="title" hasCustomPrompt="1"/>
          </p:nvPr>
        </p:nvSpPr>
        <p:spPr>
          <a:xfrm>
            <a:off x="-2" y="1008000"/>
            <a:ext cx="10080000" cy="2880000"/>
          </a:xfrm>
          <a:solidFill>
            <a:srgbClr val="000000"/>
          </a:solidFill>
        </p:spPr>
        <p:txBody>
          <a:bodyPr lIns="360000" tIns="180000"/>
          <a:lstStyle>
            <a:lvl1pPr>
              <a:defRPr baseline="0">
                <a:solidFill>
                  <a:schemeClr val="bg1"/>
                </a:solidFill>
              </a:defRPr>
            </a:lvl1pPr>
          </a:lstStyle>
          <a:p>
            <a:r>
              <a:rPr lang="en-US"/>
              <a:t>Main headline, Arial 44pt bold</a:t>
            </a:r>
          </a:p>
        </p:txBody>
      </p:sp>
      <p:sp>
        <p:nvSpPr>
          <p:cNvPr id="4" name="Sub Heading">
            <a:extLst>
              <a:ext uri="{FF2B5EF4-FFF2-40B4-BE49-F238E27FC236}">
                <a16:creationId xmlns:a16="http://schemas.microsoft.com/office/drawing/2014/main" id="{7EFF5C86-B7E9-E24F-A032-A4DF63C9C46C}"/>
              </a:ext>
            </a:extLst>
          </p:cNvPr>
          <p:cNvSpPr>
            <a:spLocks noGrp="1"/>
          </p:cNvSpPr>
          <p:nvPr>
            <p:ph type="body" sz="quarter" idx="15"/>
          </p:nvPr>
        </p:nvSpPr>
        <p:spPr>
          <a:xfrm>
            <a:off x="359228" y="2308225"/>
            <a:ext cx="8719457" cy="1447800"/>
          </a:xfrm>
        </p:spPr>
        <p:txBody>
          <a:bodyPr/>
          <a:lstStyle>
            <a:lvl1pPr marL="11112" indent="0">
              <a:buNone/>
              <a:defRPr>
                <a:solidFill>
                  <a:srgbClr val="FFFFFF"/>
                </a:solidFill>
              </a:defRPr>
            </a:lvl1pPr>
          </a:lstStyle>
          <a:p>
            <a:pPr lvl="0"/>
            <a:r>
              <a:rPr lang="en-US"/>
              <a:t>Edit Master text styles</a:t>
            </a:r>
          </a:p>
        </p:txBody>
      </p:sp>
      <p:sp>
        <p:nvSpPr>
          <p:cNvPr id="3" name="Text" descr="Main text">
            <a:extLst>
              <a:ext uri="{FF2B5EF4-FFF2-40B4-BE49-F238E27FC236}">
                <a16:creationId xmlns:a16="http://schemas.microsoft.com/office/drawing/2014/main" id="{2EF862B8-1DA8-F84D-B71C-ED32E4C1E65F}"/>
              </a:ext>
            </a:extLst>
          </p:cNvPr>
          <p:cNvSpPr>
            <a:spLocks noGrp="1"/>
          </p:cNvSpPr>
          <p:nvPr>
            <p:ph type="body" sz="quarter" idx="13"/>
          </p:nvPr>
        </p:nvSpPr>
        <p:spPr>
          <a:xfrm>
            <a:off x="360000" y="4176077"/>
            <a:ext cx="5400000" cy="1483200"/>
          </a:xfrm>
        </p:spPr>
        <p:txBody>
          <a:bodyPr/>
          <a:lstStyle>
            <a:lvl1pPr marL="11112" indent="0">
              <a:buNone/>
              <a:defRPr sz="2400"/>
            </a:lvl1pPr>
          </a:lstStyle>
          <a:p>
            <a:pPr lvl="0"/>
            <a:r>
              <a:rPr lang="en-US" sz="2400">
                <a:latin typeface="Arial" panose="020B0604020202020204" pitchFamily="34" charset="0"/>
                <a:cs typeface="Arial" panose="020B0604020202020204" pitchFamily="34" charset="0"/>
              </a:rPr>
              <a:t>Edit Master text styles</a:t>
            </a:r>
          </a:p>
        </p:txBody>
      </p:sp>
      <p:sp>
        <p:nvSpPr>
          <p:cNvPr id="10" name="Text" descr="Main text">
            <a:extLst>
              <a:ext uri="{FF2B5EF4-FFF2-40B4-BE49-F238E27FC236}">
                <a16:creationId xmlns:a16="http://schemas.microsoft.com/office/drawing/2014/main" id="{C2A66C45-730D-F54A-A6B0-8A42E75C38AD}"/>
              </a:ext>
            </a:extLst>
          </p:cNvPr>
          <p:cNvSpPr>
            <a:spLocks noGrp="1"/>
          </p:cNvSpPr>
          <p:nvPr>
            <p:ph type="body" sz="quarter" idx="14"/>
          </p:nvPr>
        </p:nvSpPr>
        <p:spPr>
          <a:xfrm>
            <a:off x="5940000" y="4176077"/>
            <a:ext cx="5400000" cy="1483200"/>
          </a:xfrm>
        </p:spPr>
        <p:txBody>
          <a:bodyPr/>
          <a:lstStyle>
            <a:lvl1pPr marL="0" marR="0" indent="0" algn="l" defTabSz="914400" rtl="0" eaLnBrk="1" fontAlgn="base" latinLnBrk="0" hangingPunct="1">
              <a:lnSpc>
                <a:spcPct val="90000"/>
              </a:lnSpc>
              <a:spcBef>
                <a:spcPts val="1000"/>
              </a:spcBef>
              <a:spcAft>
                <a:spcPct val="0"/>
              </a:spcAft>
              <a:buClrTx/>
              <a:buSzTx/>
              <a:buFontTx/>
              <a:buNone/>
              <a:tabLst/>
              <a:defRPr sz="1800" baseline="0"/>
            </a:lvl1pPr>
          </a:lstStyle>
          <a:p>
            <a:pPr marL="0" marR="0" lvl="0" indent="0" algn="l" defTabSz="914400" rtl="0" eaLnBrk="1" fontAlgn="base" latinLnBrk="0" hangingPunct="1">
              <a:lnSpc>
                <a:spcPct val="90000"/>
              </a:lnSpc>
              <a:spcBef>
                <a:spcPts val="1000"/>
              </a:spcBef>
              <a:spcAft>
                <a:spcPct val="0"/>
              </a:spcAft>
              <a:buClrTx/>
              <a:buSzTx/>
              <a:buFontTx/>
              <a:buNone/>
              <a:tabLst/>
              <a:defRPr/>
            </a:pPr>
            <a:r>
              <a:rPr lang="en-US">
                <a:latin typeface="Arial" panose="020B0604020202020204" pitchFamily="34" charset="0"/>
                <a:cs typeface="Arial" panose="020B0604020202020204" pitchFamily="34" charset="0"/>
              </a:rPr>
              <a:t>Edit Master text styles</a:t>
            </a:r>
          </a:p>
        </p:txBody>
      </p:sp>
    </p:spTree>
    <p:extLst>
      <p:ext uri="{BB962C8B-B14F-4D97-AF65-F5344CB8AC3E}">
        <p14:creationId xmlns:p14="http://schemas.microsoft.com/office/powerpoint/2010/main" val="214197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ivider - section start 2">
    <p:spTree>
      <p:nvGrpSpPr>
        <p:cNvPr id="1" name=""/>
        <p:cNvGrpSpPr/>
        <p:nvPr/>
      </p:nvGrpSpPr>
      <p:grpSpPr>
        <a:xfrm>
          <a:off x="0" y="0"/>
          <a:ext cx="0" cy="0"/>
          <a:chOff x="0" y="0"/>
          <a:chExt cx="0" cy="0"/>
        </a:xfrm>
      </p:grpSpPr>
      <p:sp>
        <p:nvSpPr>
          <p:cNvPr id="7" name="Picture">
            <a:extLst>
              <a:ext uri="{FF2B5EF4-FFF2-40B4-BE49-F238E27FC236}">
                <a16:creationId xmlns:a16="http://schemas.microsoft.com/office/drawing/2014/main" id="{F9ECF375-EFC6-8846-9FEE-E3BEC7506D85}"/>
              </a:ext>
            </a:extLst>
          </p:cNvPr>
          <p:cNvSpPr>
            <a:spLocks noGrp="1"/>
          </p:cNvSpPr>
          <p:nvPr>
            <p:ph type="pic" sz="quarter" idx="12" hasCustomPrompt="1"/>
          </p:nvPr>
        </p:nvSpPr>
        <p:spPr>
          <a:xfrm>
            <a:off x="356616" y="900000"/>
            <a:ext cx="7534656" cy="5448518"/>
          </a:xfrm>
          <a:solidFill>
            <a:srgbClr val="FFFFFF"/>
          </a:solidFill>
          <a:ln>
            <a:noFill/>
          </a:ln>
        </p:spPr>
        <p:txBody>
          <a:bodyPr anchor="b" anchorCtr="0"/>
          <a:lstStyle>
            <a:lvl1pPr marL="11112" indent="0" algn="ctr">
              <a:buNone/>
              <a:defRPr sz="2400"/>
            </a:lvl1pPr>
          </a:lstStyle>
          <a:p>
            <a:r>
              <a:rPr lang="en-GB"/>
              <a:t>Click to add picture</a:t>
            </a:r>
            <a:br>
              <a:rPr lang="en-GB"/>
            </a:br>
            <a:endParaRPr lang="en-GB"/>
          </a:p>
        </p:txBody>
      </p:sp>
      <p:sp>
        <p:nvSpPr>
          <p:cNvPr id="6" name="Main Headline" descr="Headline">
            <a:extLst>
              <a:ext uri="{FF2B5EF4-FFF2-40B4-BE49-F238E27FC236}">
                <a16:creationId xmlns:a16="http://schemas.microsoft.com/office/drawing/2014/main" id="{F833FB40-EB53-5843-98C6-9C72F5A14103}"/>
              </a:ext>
            </a:extLst>
          </p:cNvPr>
          <p:cNvSpPr>
            <a:spLocks noGrp="1"/>
          </p:cNvSpPr>
          <p:nvPr>
            <p:ph type="title" hasCustomPrompt="1"/>
          </p:nvPr>
        </p:nvSpPr>
        <p:spPr>
          <a:xfrm>
            <a:off x="-2" y="1440000"/>
            <a:ext cx="6480000" cy="2880000"/>
          </a:xfrm>
          <a:solidFill>
            <a:schemeClr val="bg1"/>
          </a:solidFill>
        </p:spPr>
        <p:txBody>
          <a:bodyPr lIns="360000" tIns="180000"/>
          <a:lstStyle>
            <a:lvl1pPr>
              <a:defRPr baseline="0">
                <a:solidFill>
                  <a:srgbClr val="000000"/>
                </a:solidFill>
              </a:defRPr>
            </a:lvl1pPr>
          </a:lstStyle>
          <a:p>
            <a:r>
              <a:rPr lang="en-US"/>
              <a:t>Main headline, </a:t>
            </a:r>
            <a:br>
              <a:rPr lang="en-US"/>
            </a:br>
            <a:r>
              <a:rPr lang="en-US"/>
              <a:t>Arial 44pt bold</a:t>
            </a:r>
          </a:p>
        </p:txBody>
      </p:sp>
      <p:sp>
        <p:nvSpPr>
          <p:cNvPr id="8" name="Picture " descr="Image">
            <a:extLst>
              <a:ext uri="{FF2B5EF4-FFF2-40B4-BE49-F238E27FC236}">
                <a16:creationId xmlns:a16="http://schemas.microsoft.com/office/drawing/2014/main" id="{9390C092-D95C-EF41-9B4C-B77F203C0B07}"/>
              </a:ext>
            </a:extLst>
          </p:cNvPr>
          <p:cNvSpPr>
            <a:spLocks noGrp="1"/>
          </p:cNvSpPr>
          <p:nvPr>
            <p:ph type="pic" sz="quarter" idx="16" hasCustomPrompt="1"/>
          </p:nvPr>
        </p:nvSpPr>
        <p:spPr>
          <a:xfrm>
            <a:off x="8266715" y="900000"/>
            <a:ext cx="3536848" cy="2906486"/>
          </a:xfrm>
          <a:solidFill>
            <a:srgbClr val="FFFFFF"/>
          </a:solidFill>
          <a:ln>
            <a:noFill/>
          </a:ln>
        </p:spPr>
        <p:txBody>
          <a:bodyPr anchor="b" anchorCtr="0"/>
          <a:lstStyle>
            <a:lvl1pPr marL="11112" indent="0" algn="ctr">
              <a:buNone/>
              <a:defRPr sz="2400"/>
            </a:lvl1pPr>
          </a:lstStyle>
          <a:p>
            <a:r>
              <a:rPr lang="en-GB"/>
              <a:t>Click to add picture</a:t>
            </a:r>
            <a:br>
              <a:rPr lang="en-GB"/>
            </a:br>
            <a:endParaRPr lang="en-GB"/>
          </a:p>
        </p:txBody>
      </p:sp>
      <p:sp>
        <p:nvSpPr>
          <p:cNvPr id="9" name="Text" descr="Text">
            <a:extLst>
              <a:ext uri="{FF2B5EF4-FFF2-40B4-BE49-F238E27FC236}">
                <a16:creationId xmlns:a16="http://schemas.microsoft.com/office/drawing/2014/main" id="{B97104E0-DC3E-EB49-A0B8-75D9C6ED8EDC}"/>
              </a:ext>
            </a:extLst>
          </p:cNvPr>
          <p:cNvSpPr>
            <a:spLocks noGrp="1"/>
          </p:cNvSpPr>
          <p:nvPr>
            <p:ph type="body" sz="quarter" idx="15"/>
          </p:nvPr>
        </p:nvSpPr>
        <p:spPr>
          <a:xfrm>
            <a:off x="8262900" y="4164600"/>
            <a:ext cx="3542400" cy="2287000"/>
          </a:xfrm>
        </p:spPr>
        <p:txBody>
          <a:bodyPr/>
          <a:lstStyle>
            <a:lvl1pPr marL="0" marR="0" indent="0" algn="l" defTabSz="914400" rtl="0" eaLnBrk="1" fontAlgn="base" latinLnBrk="0" hangingPunct="1">
              <a:lnSpc>
                <a:spcPct val="90000"/>
              </a:lnSpc>
              <a:spcBef>
                <a:spcPts val="1000"/>
              </a:spcBef>
              <a:spcAft>
                <a:spcPct val="0"/>
              </a:spcAft>
              <a:buClrTx/>
              <a:buSzTx/>
              <a:buFontTx/>
              <a:buNone/>
              <a:tabLst/>
              <a:defRPr sz="1800"/>
            </a:lvl1pPr>
          </a:lstStyle>
          <a:p>
            <a:pPr marL="0" marR="0" lvl="0" indent="0" algn="l" defTabSz="914400" rtl="0" eaLnBrk="1" fontAlgn="base" latinLnBrk="0" hangingPunct="1">
              <a:lnSpc>
                <a:spcPct val="90000"/>
              </a:lnSpc>
              <a:spcBef>
                <a:spcPts val="1000"/>
              </a:spcBef>
              <a:spcAft>
                <a:spcPct val="0"/>
              </a:spcAft>
              <a:buClrTx/>
              <a:buSzTx/>
              <a:buFontTx/>
              <a:buNone/>
              <a:tabLst/>
              <a:defRPr/>
            </a:pPr>
            <a:r>
              <a:rPr lang="en-US">
                <a:latin typeface="Arial" panose="020B0604020202020204" pitchFamily="34" charset="0"/>
                <a:cs typeface="Arial" panose="020B0604020202020204" pitchFamily="34" charset="0"/>
              </a:rPr>
              <a:t>Edit Master text styles</a:t>
            </a:r>
          </a:p>
        </p:txBody>
      </p:sp>
    </p:spTree>
    <p:extLst>
      <p:ext uri="{BB962C8B-B14F-4D97-AF65-F5344CB8AC3E}">
        <p14:creationId xmlns:p14="http://schemas.microsoft.com/office/powerpoint/2010/main" val="242714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CL single text block">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a:t>Main headline, Arial 44pt bold</a:t>
            </a:r>
          </a:p>
        </p:txBody>
      </p:sp>
      <p:sp>
        <p:nvSpPr>
          <p:cNvPr id="12" name="Text" descr="Text">
            <a:extLst>
              <a:ext uri="{FF2B5EF4-FFF2-40B4-BE49-F238E27FC236}">
                <a16:creationId xmlns:a16="http://schemas.microsoft.com/office/drawing/2014/main" id="{52E39625-6121-A140-A00B-27BF9DA232CD}"/>
              </a:ext>
            </a:extLst>
          </p:cNvPr>
          <p:cNvSpPr>
            <a:spLocks noGrp="1"/>
          </p:cNvSpPr>
          <p:nvPr>
            <p:ph type="body" sz="quarter" idx="13"/>
          </p:nvPr>
        </p:nvSpPr>
        <p:spPr>
          <a:xfrm>
            <a:off x="360000" y="2412000"/>
            <a:ext cx="10439064" cy="3600000"/>
          </a:xfrm>
        </p:spPr>
        <p:txBody>
          <a:bodyPr/>
          <a:lstStyle>
            <a:lvl1pPr marL="225425" marR="0" indent="-22542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2400"/>
            </a:lvl1pPr>
            <a:lvl2pPr marL="222250" indent="-222250">
              <a:buFont typeface="Arial" panose="020B0604020202020204" pitchFamily="34" charset="0"/>
              <a:buChar char="•"/>
              <a:tabLst/>
              <a:defRPr/>
            </a:lvl2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1/29/2024</a:t>
            </a:fld>
            <a:endParaRPr lang="en-US"/>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a:p>
        </p:txBody>
      </p:sp>
    </p:spTree>
    <p:extLst>
      <p:ext uri="{BB962C8B-B14F-4D97-AF65-F5344CB8AC3E}">
        <p14:creationId xmlns:p14="http://schemas.microsoft.com/office/powerpoint/2010/main" val="3579862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UCL branding brackground">
            <a:extLst>
              <a:ext uri="{FF2B5EF4-FFF2-40B4-BE49-F238E27FC236}">
                <a16:creationId xmlns:a16="http://schemas.microsoft.com/office/drawing/2014/main" id="{66A102D5-ABE3-9744-AE9F-9AF93B04BE78}"/>
              </a:ext>
              <a:ext uri="{C183D7F6-B498-43B3-948B-1728B52AA6E4}">
                <adec:decorative xmlns:adec="http://schemas.microsoft.com/office/drawing/2017/decorative" val="1"/>
              </a:ext>
            </a:extLst>
          </p:cNvPr>
          <p:cNvSpPr/>
          <p:nvPr/>
        </p:nvSpPr>
        <p:spPr>
          <a:xfrm>
            <a:off x="0" y="0"/>
            <a:ext cx="12192000" cy="6641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UCL Brandi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0"/>
            <a:ext cx="12195073" cy="545593"/>
          </a:xfrm>
          <a:prstGeom prst="rect">
            <a:avLst/>
          </a:prstGeom>
        </p:spPr>
      </p:pic>
      <p:sp>
        <p:nvSpPr>
          <p:cNvPr id="1026" name="Title Headline" descr="Headline">
            <a:extLst>
              <a:ext uri="{FF2B5EF4-FFF2-40B4-BE49-F238E27FC236}">
                <a16:creationId xmlns:a16="http://schemas.microsoft.com/office/drawing/2014/main" id="{1389B5D6-B2B6-B044-8F75-8C9E18FFF8EF}"/>
              </a:ext>
            </a:extLst>
          </p:cNvPr>
          <p:cNvSpPr>
            <a:spLocks noGrp="1" noChangeArrowheads="1"/>
          </p:cNvSpPr>
          <p:nvPr>
            <p:ph type="title"/>
          </p:nvPr>
        </p:nvSpPr>
        <p:spPr bwMode="auto">
          <a:xfrm>
            <a:off x="360000" y="899999"/>
            <a:ext cx="10800690" cy="13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Main headline</a:t>
            </a:r>
            <a:r>
              <a:rPr lang="en-GB" altLang="en-US"/>
              <a:t>, Arial 44pt bold</a:t>
            </a:r>
            <a:endParaRPr lang="en-US" altLang="en-US"/>
          </a:p>
        </p:txBody>
      </p:sp>
      <p:sp>
        <p:nvSpPr>
          <p:cNvPr id="1027" name="Text" descr="Main text">
            <a:extLst>
              <a:ext uri="{FF2B5EF4-FFF2-40B4-BE49-F238E27FC236}">
                <a16:creationId xmlns:a16="http://schemas.microsoft.com/office/drawing/2014/main" id="{840A67E7-10FC-DE4B-8222-DBD366537BA8}"/>
              </a:ext>
            </a:extLst>
          </p:cNvPr>
          <p:cNvSpPr>
            <a:spLocks noGrp="1" noChangeArrowheads="1"/>
          </p:cNvSpPr>
          <p:nvPr>
            <p:ph type="body" idx="1"/>
          </p:nvPr>
        </p:nvSpPr>
        <p:spPr bwMode="auto">
          <a:xfrm>
            <a:off x="360000" y="2376000"/>
            <a:ext cx="10800690" cy="37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4"/>
            <a:endParaRPr lang="en-US"/>
          </a:p>
        </p:txBody>
      </p:sp>
      <p:sp>
        <p:nvSpPr>
          <p:cNvPr id="4" name="Date " descr="Date">
            <a:extLst>
              <a:ext uri="{FF2B5EF4-FFF2-40B4-BE49-F238E27FC236}">
                <a16:creationId xmlns:a16="http://schemas.microsoft.com/office/drawing/2014/main" id="{BC7573E6-5C96-F54E-8C6A-D81E27BE4948}"/>
              </a:ext>
            </a:extLst>
          </p:cNvPr>
          <p:cNvSpPr>
            <a:spLocks noGrp="1"/>
          </p:cNvSpPr>
          <p:nvPr>
            <p:ph type="dt" sz="half" idx="2"/>
          </p:nvPr>
        </p:nvSpPr>
        <p:spPr>
          <a:xfrm>
            <a:off x="362211" y="6480000"/>
            <a:ext cx="2743200" cy="360000"/>
          </a:xfrm>
          <a:prstGeom prst="rect">
            <a:avLst/>
          </a:prstGeom>
        </p:spPr>
        <p:txBody>
          <a:bodyPr vert="horz" lIns="0" tIns="0" rIns="0" bIns="0" rtlCol="0" anchor="t" anchorCtr="0"/>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C6478F44-CA4B-8F47-8400-2C19AC9A20AB}" type="datetimeFigureOut">
              <a:rPr lang="en-US" smtClean="0"/>
              <a:pPr>
                <a:defRPr/>
              </a:pPr>
              <a:t>1/29/2024</a:t>
            </a:fld>
            <a:endParaRPr lang="en-US"/>
          </a:p>
        </p:txBody>
      </p:sp>
      <p:sp>
        <p:nvSpPr>
          <p:cNvPr id="5" name="Footer " descr="Footer title">
            <a:extLst>
              <a:ext uri="{FF2B5EF4-FFF2-40B4-BE49-F238E27FC236}">
                <a16:creationId xmlns:a16="http://schemas.microsoft.com/office/drawing/2014/main" id="{1B01C4CC-C66F-714D-B313-340C31FA703F}"/>
              </a:ext>
            </a:extLst>
          </p:cNvPr>
          <p:cNvSpPr>
            <a:spLocks noGrp="1"/>
          </p:cNvSpPr>
          <p:nvPr>
            <p:ph type="ftr" sz="quarter" idx="3"/>
          </p:nvPr>
        </p:nvSpPr>
        <p:spPr>
          <a:xfrm>
            <a:off x="4320000" y="6480000"/>
            <a:ext cx="6480000" cy="360000"/>
          </a:xfrm>
          <a:prstGeom prst="rect">
            <a:avLst/>
          </a:prstGeom>
        </p:spPr>
        <p:txBody>
          <a:bodyPr vert="horz" lIns="0" tIns="0" rIns="0" bIns="0" rtlCol="0" anchor="t" anchorCtr="0"/>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descr="Page number">
            <a:extLst>
              <a:ext uri="{FF2B5EF4-FFF2-40B4-BE49-F238E27FC236}">
                <a16:creationId xmlns:a16="http://schemas.microsoft.com/office/drawing/2014/main" id="{D2C68658-D4C2-394E-8334-67AC9BE3F122}"/>
              </a:ext>
            </a:extLst>
          </p:cNvPr>
          <p:cNvSpPr>
            <a:spLocks noGrp="1"/>
          </p:cNvSpPr>
          <p:nvPr>
            <p:ph type="sldNum" sz="quarter" idx="4"/>
          </p:nvPr>
        </p:nvSpPr>
        <p:spPr>
          <a:xfrm>
            <a:off x="11123111" y="6480000"/>
            <a:ext cx="769307" cy="269918"/>
          </a:xfrm>
          <a:prstGeom prst="rect">
            <a:avLst/>
          </a:prstGeom>
        </p:spPr>
        <p:txBody>
          <a:bodyPr vert="horz" lIns="0" tIns="0" rIns="0" bIns="0" rtlCol="0" anchor="t" anchorCtr="0"/>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A68DF897-BF7D-364E-94C4-DBD7D61CD3A9}" type="slidenum">
              <a:rPr lang="en-US" smtClean="0"/>
              <a:pPr>
                <a:defRPr/>
              </a:pPr>
              <a:t>‹#›</a:t>
            </a:fld>
            <a:endParaRPr lang="en-US"/>
          </a:p>
        </p:txBody>
      </p:sp>
    </p:spTree>
    <p:extLst>
      <p:ext uri="{BB962C8B-B14F-4D97-AF65-F5344CB8AC3E}">
        <p14:creationId xmlns:p14="http://schemas.microsoft.com/office/powerpoint/2010/main" val="10021098"/>
      </p:ext>
    </p:extLst>
  </p:cSld>
  <p:clrMap bg1="lt1" tx1="dk1" bg2="lt2" tx2="dk2" accent1="accent1" accent2="accent2" accent3="accent3" accent4="accent4" accent5="accent5" accent6="accent6" hlink="hlink" folHlink="folHlink"/>
  <p:sldLayoutIdLst>
    <p:sldLayoutId id="2147483720" r:id="rId1"/>
    <p:sldLayoutId id="2147483722" r:id="rId2"/>
    <p:sldLayoutId id="2147483723"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Lst>
  <p:txStyles>
    <p:titleStyle>
      <a:lvl1pPr algn="l" rtl="0" eaLnBrk="1" fontAlgn="base" hangingPunct="1">
        <a:lnSpc>
          <a:spcPct val="90000"/>
        </a:lnSpc>
        <a:spcBef>
          <a:spcPct val="0"/>
        </a:spcBef>
        <a:spcAft>
          <a:spcPct val="0"/>
        </a:spcAft>
        <a:defRPr sz="4400" b="1" i="0" kern="1200" baseline="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defRPr>
      </a:lvl9pPr>
    </p:titleStyle>
    <p:body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Char char="•"/>
        <a:tabLst/>
        <a:defRPr sz="3600" kern="1200" baseline="0">
          <a:solidFill>
            <a:schemeClr val="tx1"/>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Char char="•"/>
        <a:tabLst/>
        <a:defRPr sz="24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Char char="•"/>
        <a:tabLst/>
        <a:defRPr sz="18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kern="1200">
          <a:solidFill>
            <a:schemeClr val="tx1"/>
          </a:solidFill>
          <a:latin typeface="+mn-lt"/>
          <a:ea typeface="+mn-ea"/>
          <a:cs typeface="+mn-cs"/>
        </a:defRPr>
      </a:lvl4pPr>
      <a:lvl5pPr marL="180975" marR="0" indent="-180975" algn="l" defTabSz="914400" rtl="0" eaLnBrk="1" fontAlgn="base" latinLnBrk="0" hangingPunct="1">
        <a:lnSpc>
          <a:spcPct val="100000"/>
        </a:lnSpc>
        <a:spcBef>
          <a:spcPts val="500"/>
        </a:spcBef>
        <a:spcAft>
          <a:spcPct val="0"/>
        </a:spcAft>
        <a:buClrTx/>
        <a:buSzPct val="80000"/>
        <a:buFont typeface="Arial" panose="020B0604020202020204" pitchFamily="34" charset="0"/>
        <a:buChar char="•"/>
        <a:tabLst/>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0C_ECB5D3F5.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5" Type="http://schemas.openxmlformats.org/officeDocument/2006/relationships/hyperlink" Target="https://doi.org/10.1088/1748-3190/ac8c10" TargetMode="Externa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88/1748-3190/ac8c10" TargetMode="External"/><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5E72BD1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4_81FB05A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microsoft.com/office/2018/10/relationships/comments" Target="../comments/modernComment_109_7940070B.xml"/><Relationship Id="rId1" Type="http://schemas.openxmlformats.org/officeDocument/2006/relationships/slideLayout" Target="../slideLayouts/slideLayout9.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6_5C16700B.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yezehao/Compact-Continuum-Manipulator-Platform?tab=readme-ov-file#gantt-chart" TargetMode="External"/><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0000" y="360000"/>
            <a:ext cx="5760000" cy="602526"/>
          </a:xfrm>
        </p:spPr>
        <p:txBody>
          <a:bodyPr/>
          <a:lstStyle/>
          <a:p>
            <a:r>
              <a:rPr lang="en-US" altLang="zh-CN"/>
              <a:t>Department of Mechanical Engineering </a:t>
            </a:r>
          </a:p>
          <a:p>
            <a:r>
              <a:rPr lang="en-US" altLang="zh-CN"/>
              <a:t>Faculty of Engineering Sciences</a:t>
            </a:r>
          </a:p>
        </p:txBody>
      </p:sp>
      <p:sp>
        <p:nvSpPr>
          <p:cNvPr id="5" name="Title 4" descr="Heading"/>
          <p:cNvSpPr>
            <a:spLocks noGrp="1"/>
          </p:cNvSpPr>
          <p:nvPr>
            <p:ph type="title"/>
          </p:nvPr>
        </p:nvSpPr>
        <p:spPr>
          <a:xfrm>
            <a:off x="-1" y="1549105"/>
            <a:ext cx="11895221" cy="2340000"/>
          </a:xfrm>
        </p:spPr>
        <p:txBody>
          <a:bodyPr/>
          <a:lstStyle/>
          <a:p>
            <a:pPr algn="ctr"/>
            <a:r>
              <a:rPr lang="en-GB"/>
              <a:t>MECH0064 Group Design Project</a:t>
            </a:r>
            <a:br>
              <a:rPr lang="en-GB"/>
            </a:br>
            <a:br>
              <a:rPr lang="en-GB"/>
            </a:br>
            <a:r>
              <a:rPr lang="en-GB"/>
              <a:t>Compact Continuum Manipulator Platform</a:t>
            </a:r>
          </a:p>
        </p:txBody>
      </p:sp>
      <p:sp>
        <p:nvSpPr>
          <p:cNvPr id="3" name="Title 4" descr="Heading">
            <a:extLst>
              <a:ext uri="{FF2B5EF4-FFF2-40B4-BE49-F238E27FC236}">
                <a16:creationId xmlns:a16="http://schemas.microsoft.com/office/drawing/2014/main" id="{1D64CB15-241B-D4AA-503F-BD3F8C2CD4B8}"/>
              </a:ext>
            </a:extLst>
          </p:cNvPr>
          <p:cNvSpPr txBox="1">
            <a:spLocks/>
          </p:cNvSpPr>
          <p:nvPr/>
        </p:nvSpPr>
        <p:spPr bwMode="auto">
          <a:xfrm>
            <a:off x="248652" y="5717756"/>
            <a:ext cx="8783054" cy="952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0" tIns="180000" rIns="0" bIns="0" numCol="1" anchor="t" anchorCtr="0" compatLnSpc="1">
            <a:prstTxWarp prst="textNoShape">
              <a:avLst/>
            </a:prstTxWarp>
          </a:bodyPr>
          <a:lstStyle>
            <a:lvl1pPr algn="l" rtl="0" eaLnBrk="1" fontAlgn="base" hangingPunct="1">
              <a:lnSpc>
                <a:spcPct val="90000"/>
              </a:lnSpc>
              <a:spcBef>
                <a:spcPct val="0"/>
              </a:spcBef>
              <a:spcAft>
                <a:spcPct val="0"/>
              </a:spcAft>
              <a:defRPr sz="4400" b="1" i="0" kern="1200" baseline="0">
                <a:solidFill>
                  <a:srgbClr val="000000"/>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defRPr>
            </a:lvl9pPr>
          </a:lstStyle>
          <a:p>
            <a:pPr algn="just"/>
            <a:r>
              <a:rPr lang="en-GB" sz="1600" b="0"/>
              <a:t>Supervisor: Dr Reza Haqshenas</a:t>
            </a:r>
          </a:p>
          <a:p>
            <a:pPr algn="just"/>
            <a:r>
              <a:rPr lang="en-GB" sz="1600" b="0"/>
              <a:t>Group members: Zehao Ye, Yuehan Zhang, </a:t>
            </a:r>
            <a:r>
              <a:rPr lang="en-GB" sz="1600" b="0" err="1"/>
              <a:t>Jiachen</a:t>
            </a:r>
            <a:r>
              <a:rPr lang="en-GB" sz="1600" b="0"/>
              <a:t> Wu, </a:t>
            </a:r>
            <a:r>
              <a:rPr lang="en-GB" sz="1600" b="0" err="1"/>
              <a:t>Dawei</a:t>
            </a:r>
            <a:r>
              <a:rPr lang="en-GB" sz="1600" b="0"/>
              <a:t> Xu, Yuantong Li, </a:t>
            </a:r>
            <a:r>
              <a:rPr lang="en-GB" sz="1600" b="0" err="1"/>
              <a:t>Yuhao</a:t>
            </a:r>
            <a:r>
              <a:rPr lang="en-GB" sz="1600" b="0"/>
              <a:t> Zhu</a:t>
            </a:r>
          </a:p>
          <a:p>
            <a:pPr algn="just"/>
            <a:r>
              <a:rPr lang="en-GB" sz="1600" b="0"/>
              <a:t>Date: 11</a:t>
            </a:r>
            <a:r>
              <a:rPr lang="en-GB" sz="1600" b="0" baseline="30000"/>
              <a:t>th</a:t>
            </a:r>
            <a:r>
              <a:rPr lang="en-GB" sz="1600" b="0"/>
              <a:t> December 2023</a:t>
            </a:r>
          </a:p>
          <a:p>
            <a:pPr algn="ctr"/>
            <a:endParaRPr lang="en-GB" sz="2400" b="0"/>
          </a:p>
          <a:p>
            <a:pPr algn="ctr"/>
            <a:r>
              <a:rPr lang="en-GB" sz="2400" b="0"/>
              <a:t> </a:t>
            </a:r>
          </a:p>
        </p:txBody>
      </p:sp>
    </p:spTree>
    <p:extLst>
      <p:ext uri="{BB962C8B-B14F-4D97-AF65-F5344CB8AC3E}">
        <p14:creationId xmlns:p14="http://schemas.microsoft.com/office/powerpoint/2010/main" val="1615947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Heading"/>
          <p:cNvSpPr>
            <a:spLocks noGrp="1"/>
          </p:cNvSpPr>
          <p:nvPr>
            <p:ph type="title"/>
          </p:nvPr>
        </p:nvSpPr>
        <p:spPr>
          <a:xfrm>
            <a:off x="488810" y="899999"/>
            <a:ext cx="8884698" cy="712233"/>
          </a:xfrm>
        </p:spPr>
        <p:txBody>
          <a:bodyPr/>
          <a:lstStyle/>
          <a:p>
            <a:r>
              <a:rPr lang="en-GB" sz="4400">
                <a:latin typeface="+mn-lt"/>
              </a:rPr>
              <a:t>Electronic Components Control</a:t>
            </a:r>
            <a:endParaRPr lang="en-GB"/>
          </a:p>
        </p:txBody>
      </p:sp>
      <p:sp>
        <p:nvSpPr>
          <p:cNvPr id="5" name="Text Placeholder 4" descr="Text"/>
          <p:cNvSpPr>
            <a:spLocks noGrp="1"/>
          </p:cNvSpPr>
          <p:nvPr>
            <p:ph type="body" sz="quarter" idx="13"/>
          </p:nvPr>
        </p:nvSpPr>
        <p:spPr>
          <a:xfrm>
            <a:off x="488810" y="1567783"/>
            <a:ext cx="6201721" cy="5060611"/>
          </a:xfrm>
        </p:spPr>
        <p:txBody>
          <a:bodyPr/>
          <a:lstStyle/>
          <a:p>
            <a:pPr marL="0" indent="0">
              <a:lnSpc>
                <a:spcPct val="100000"/>
              </a:lnSpc>
              <a:buNone/>
            </a:pPr>
            <a:r>
              <a:rPr lang="en-GB" altLang="zh-CN" b="1">
                <a:ea typeface="+mn-lt"/>
                <a:cs typeface="Arial"/>
              </a:rPr>
              <a:t>Work package Progress</a:t>
            </a:r>
            <a:endParaRPr lang="zh-CN" altLang="en-US">
              <a:cs typeface="Arial"/>
            </a:endParaRPr>
          </a:p>
          <a:p>
            <a:pPr>
              <a:lnSpc>
                <a:spcPct val="100000"/>
              </a:lnSpc>
            </a:pPr>
            <a:r>
              <a:rPr lang="zh-CN" altLang="en-US" sz="1800">
                <a:cs typeface="Arial"/>
              </a:rPr>
              <a:t>C</a:t>
            </a:r>
            <a:r>
              <a:rPr lang="en-US" altLang="zh-CN" sz="1800" err="1">
                <a:cs typeface="Arial"/>
              </a:rPr>
              <a:t>ables</a:t>
            </a:r>
            <a:r>
              <a:rPr lang="en-US" altLang="zh-CN" sz="1800">
                <a:cs typeface="Arial"/>
              </a:rPr>
              <a:t> are tensioned and released by stepper motors</a:t>
            </a:r>
            <a:endParaRPr lang="en-GB" sz="1800">
              <a:cs typeface="Arial"/>
            </a:endParaRPr>
          </a:p>
          <a:p>
            <a:pPr>
              <a:lnSpc>
                <a:spcPct val="100000"/>
              </a:lnSpc>
            </a:pPr>
            <a:r>
              <a:rPr lang="en-GB" sz="1800">
                <a:cs typeface="Arial"/>
              </a:rPr>
              <a:t>Stepper motors are controlled by an Arduino board</a:t>
            </a:r>
            <a:endParaRPr lang="en-GB" sz="1800" i="1">
              <a:cs typeface="Arial"/>
            </a:endParaRPr>
          </a:p>
          <a:p>
            <a:pPr>
              <a:lnSpc>
                <a:spcPct val="100000"/>
              </a:lnSpc>
            </a:pPr>
            <a:r>
              <a:rPr lang="en-GB" sz="1800">
                <a:cs typeface="Arial"/>
              </a:rPr>
              <a:t>Control system is simulated by Proteus</a:t>
            </a:r>
          </a:p>
          <a:p>
            <a:pPr marL="0" indent="0">
              <a:lnSpc>
                <a:spcPct val="100000"/>
              </a:lnSpc>
              <a:buNone/>
            </a:pPr>
            <a:r>
              <a:rPr lang="zh-CN" altLang="en-US" b="1">
                <a:cs typeface="Arial"/>
              </a:rPr>
              <a:t>Future Work ( Accoding to Gannt Chart)</a:t>
            </a:r>
          </a:p>
          <a:p>
            <a:pPr>
              <a:lnSpc>
                <a:spcPct val="100000"/>
              </a:lnSpc>
            </a:pPr>
            <a:r>
              <a:rPr lang="zh-CN" altLang="en-US" sz="1800">
                <a:cs typeface="Arial"/>
              </a:rPr>
              <a:t>Apply kinetic formula to get input parametres of the system</a:t>
            </a:r>
          </a:p>
          <a:p>
            <a:pPr>
              <a:lnSpc>
                <a:spcPct val="100000"/>
              </a:lnSpc>
            </a:pPr>
            <a:r>
              <a:rPr lang="zh-CN" altLang="en-US" sz="1800">
                <a:cs typeface="Arial"/>
              </a:rPr>
              <a:t>Use screen and </a:t>
            </a:r>
            <a:r>
              <a:rPr lang="zh-CN" sz="1800">
                <a:cs typeface="Arial"/>
              </a:rPr>
              <a:t>sensors </a:t>
            </a:r>
            <a:r>
              <a:rPr lang="zh-CN" altLang="en-US" sz="1800">
                <a:cs typeface="Arial"/>
              </a:rPr>
              <a:t>to monitor the realtime data </a:t>
            </a:r>
          </a:p>
          <a:p>
            <a:pPr>
              <a:lnSpc>
                <a:spcPct val="100000"/>
              </a:lnSpc>
            </a:pPr>
            <a:r>
              <a:rPr lang="zh-CN" altLang="en-US" sz="1800">
                <a:cs typeface="Arial"/>
              </a:rPr>
              <a:t>Get feedbackes to construct a closed-loop system</a:t>
            </a:r>
          </a:p>
          <a:p>
            <a:pPr>
              <a:lnSpc>
                <a:spcPct val="100000"/>
              </a:lnSpc>
            </a:pPr>
            <a:r>
              <a:rPr lang="zh-CN" altLang="en-US" sz="1800">
                <a:cs typeface="Arial"/>
              </a:rPr>
              <a:t>Try to make the system </a:t>
            </a:r>
            <a:r>
              <a:rPr lang="zh-CN" altLang="en-US" sz="1800">
                <a:solidFill>
                  <a:srgbClr val="000000"/>
                </a:solidFill>
                <a:cs typeface="Arial"/>
              </a:rPr>
              <a:t>remote controlable</a:t>
            </a:r>
            <a:endParaRPr lang="zh-CN" altLang="en-US" sz="1800">
              <a:cs typeface="Arial"/>
            </a:endParaRPr>
          </a:p>
          <a:p>
            <a:pPr>
              <a:lnSpc>
                <a:spcPct val="100000"/>
              </a:lnSpc>
            </a:pPr>
            <a:r>
              <a:rPr lang="zh-CN" altLang="en-US" sz="1800">
                <a:cs typeface="Arial"/>
              </a:rPr>
              <a:t>Set up another </a:t>
            </a:r>
            <a:r>
              <a:rPr lang="en-US" altLang="en-US" sz="1800">
                <a:cs typeface="Arial"/>
              </a:rPr>
              <a:t>(</a:t>
            </a:r>
            <a:r>
              <a:rPr lang="zh-CN" altLang="en-US" sz="1800">
                <a:cs typeface="Arial"/>
              </a:rPr>
              <a:t>auto-guide) manipulate logic</a:t>
            </a:r>
          </a:p>
        </p:txBody>
      </p:sp>
      <p:pic>
        <p:nvPicPr>
          <p:cNvPr id="6" name="图片 5" descr="图示, 示意图&#10;&#10;已自动生成说明">
            <a:extLst>
              <a:ext uri="{FF2B5EF4-FFF2-40B4-BE49-F238E27FC236}">
                <a16:creationId xmlns:a16="http://schemas.microsoft.com/office/drawing/2014/main" id="{FE15C6AC-F698-A373-A1C8-7D576429D290}"/>
              </a:ext>
            </a:extLst>
          </p:cNvPr>
          <p:cNvPicPr>
            <a:picLocks noChangeAspect="1"/>
          </p:cNvPicPr>
          <p:nvPr/>
        </p:nvPicPr>
        <p:blipFill>
          <a:blip r:embed="rId3"/>
          <a:stretch>
            <a:fillRect/>
          </a:stretch>
        </p:blipFill>
        <p:spPr>
          <a:xfrm>
            <a:off x="6817020" y="1566166"/>
            <a:ext cx="5374414" cy="5247866"/>
          </a:xfrm>
          <a:prstGeom prst="rect">
            <a:avLst/>
          </a:prstGeom>
        </p:spPr>
      </p:pic>
    </p:spTree>
    <p:extLst>
      <p:ext uri="{BB962C8B-B14F-4D97-AF65-F5344CB8AC3E}">
        <p14:creationId xmlns:p14="http://schemas.microsoft.com/office/powerpoint/2010/main" val="397133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Heading"/>
          <p:cNvSpPr>
            <a:spLocks noGrp="1"/>
          </p:cNvSpPr>
          <p:nvPr>
            <p:ph type="title"/>
          </p:nvPr>
        </p:nvSpPr>
        <p:spPr>
          <a:xfrm>
            <a:off x="488810" y="899999"/>
            <a:ext cx="11214379" cy="712233"/>
          </a:xfrm>
        </p:spPr>
        <p:txBody>
          <a:bodyPr/>
          <a:lstStyle/>
          <a:p>
            <a:r>
              <a:rPr lang="en-GB"/>
              <a:t>Kinematics Algorithm</a:t>
            </a:r>
          </a:p>
        </p:txBody>
      </p:sp>
      <p:sp>
        <p:nvSpPr>
          <p:cNvPr id="5" name="Text Placeholder 4" descr="Text"/>
          <p:cNvSpPr>
            <a:spLocks noGrp="1"/>
          </p:cNvSpPr>
          <p:nvPr>
            <p:ph type="body" sz="quarter" idx="13"/>
          </p:nvPr>
        </p:nvSpPr>
        <p:spPr>
          <a:xfrm>
            <a:off x="488810" y="1612232"/>
            <a:ext cx="11155707" cy="1401287"/>
          </a:xfrm>
        </p:spPr>
        <p:txBody>
          <a:bodyPr/>
          <a:lstStyle/>
          <a:p>
            <a:pPr marL="0" indent="0">
              <a:lnSpc>
                <a:spcPct val="100000"/>
              </a:lnSpc>
              <a:buNone/>
            </a:pPr>
            <a:r>
              <a:rPr lang="en-GB" b="1">
                <a:cs typeface="Arial"/>
              </a:rPr>
              <a:t>Progress:</a:t>
            </a:r>
            <a:endParaRPr lang="en-GB"/>
          </a:p>
          <a:p>
            <a:pPr>
              <a:lnSpc>
                <a:spcPct val="100000"/>
              </a:lnSpc>
            </a:pPr>
            <a:r>
              <a:rPr lang="en-GB"/>
              <a:t>Build the kinematics model &amp; choose number of sheets to make error-free.</a:t>
            </a:r>
            <a:endParaRPr lang="en-GB">
              <a:cs typeface="Arial"/>
            </a:endParaRPr>
          </a:p>
          <a:p>
            <a:pPr>
              <a:lnSpc>
                <a:spcPct val="100000"/>
              </a:lnSpc>
            </a:pPr>
            <a:r>
              <a:rPr lang="en-GB" altLang="zh-CN">
                <a:cs typeface="Arial"/>
              </a:rPr>
              <a:t>Develop </a:t>
            </a:r>
            <a:r>
              <a:rPr lang="zh-CN" altLang="en-US">
                <a:cs typeface="Arial"/>
              </a:rPr>
              <a:t>the forward kinematics </a:t>
            </a:r>
            <a:r>
              <a:rPr lang="en-GB" altLang="zh-CN">
                <a:cs typeface="Arial"/>
              </a:rPr>
              <a:t>algorithm</a:t>
            </a:r>
            <a:endParaRPr lang="zh-CN" altLang="en-US"/>
          </a:p>
          <a:p>
            <a:pPr marL="0" indent="0">
              <a:lnSpc>
                <a:spcPct val="100000"/>
              </a:lnSpc>
              <a:buNone/>
            </a:pPr>
            <a:endParaRPr lang="zh-CN" altLang="en-US">
              <a:cs typeface="Arial"/>
            </a:endParaRPr>
          </a:p>
          <a:p>
            <a:pPr marL="0" indent="0">
              <a:lnSpc>
                <a:spcPct val="100000"/>
              </a:lnSpc>
              <a:buNone/>
            </a:pPr>
            <a:endParaRPr lang="zh-CN" altLang="en-US">
              <a:cs typeface="Arial"/>
            </a:endParaRPr>
          </a:p>
          <a:p>
            <a:pPr marL="0" indent="0">
              <a:lnSpc>
                <a:spcPct val="100000"/>
              </a:lnSpc>
              <a:buNone/>
            </a:pPr>
            <a:endParaRPr lang="en-US" altLang="zh-CN">
              <a:cs typeface="Arial"/>
            </a:endParaRPr>
          </a:p>
          <a:p>
            <a:pPr>
              <a:lnSpc>
                <a:spcPct val="100000"/>
              </a:lnSpc>
            </a:pPr>
            <a:endParaRPr lang="en-GB"/>
          </a:p>
          <a:p>
            <a:pPr>
              <a:lnSpc>
                <a:spcPct val="100000"/>
              </a:lnSpc>
            </a:pPr>
            <a:endParaRPr lang="en-GB"/>
          </a:p>
        </p:txBody>
      </p:sp>
      <p:pic>
        <p:nvPicPr>
          <p:cNvPr id="3" name="图片 2" descr="图示, 工程绘图&#10;&#10;已自动生成说明">
            <a:extLst>
              <a:ext uri="{FF2B5EF4-FFF2-40B4-BE49-F238E27FC236}">
                <a16:creationId xmlns:a16="http://schemas.microsoft.com/office/drawing/2014/main" id="{D45E52BA-7C11-E6A1-8230-46369C70758C}"/>
              </a:ext>
            </a:extLst>
          </p:cNvPr>
          <p:cNvPicPr>
            <a:picLocks noChangeAspect="1"/>
          </p:cNvPicPr>
          <p:nvPr/>
        </p:nvPicPr>
        <p:blipFill rotWithShape="1">
          <a:blip r:embed="rId2"/>
          <a:srcRect r="11821"/>
          <a:stretch/>
        </p:blipFill>
        <p:spPr>
          <a:xfrm>
            <a:off x="486622" y="3096907"/>
            <a:ext cx="3561822" cy="3335707"/>
          </a:xfrm>
          <a:prstGeom prst="rect">
            <a:avLst/>
          </a:prstGeom>
        </p:spPr>
      </p:pic>
      <p:pic>
        <p:nvPicPr>
          <p:cNvPr id="6" name="图片 5" descr="钟表的特写&#10;&#10;已自动生成说明">
            <a:extLst>
              <a:ext uri="{FF2B5EF4-FFF2-40B4-BE49-F238E27FC236}">
                <a16:creationId xmlns:a16="http://schemas.microsoft.com/office/drawing/2014/main" id="{CA980DC9-032D-C7A6-F3A1-44075613F512}"/>
              </a:ext>
            </a:extLst>
          </p:cNvPr>
          <p:cNvPicPr>
            <a:picLocks noChangeAspect="1"/>
          </p:cNvPicPr>
          <p:nvPr/>
        </p:nvPicPr>
        <p:blipFill>
          <a:blip r:embed="rId3"/>
          <a:stretch>
            <a:fillRect/>
          </a:stretch>
        </p:blipFill>
        <p:spPr>
          <a:xfrm>
            <a:off x="4556696" y="3013519"/>
            <a:ext cx="3258817" cy="3419096"/>
          </a:xfrm>
          <a:prstGeom prst="rect">
            <a:avLst/>
          </a:prstGeom>
        </p:spPr>
      </p:pic>
      <p:pic>
        <p:nvPicPr>
          <p:cNvPr id="7" name="图片 6" descr="图形用户界面, 应用程序, Word&#10;&#10;已自动生成说明">
            <a:extLst>
              <a:ext uri="{FF2B5EF4-FFF2-40B4-BE49-F238E27FC236}">
                <a16:creationId xmlns:a16="http://schemas.microsoft.com/office/drawing/2014/main" id="{681BB369-CC42-C1F5-586D-069A031C77C8}"/>
              </a:ext>
            </a:extLst>
          </p:cNvPr>
          <p:cNvPicPr>
            <a:picLocks noChangeAspect="1"/>
          </p:cNvPicPr>
          <p:nvPr/>
        </p:nvPicPr>
        <p:blipFill rotWithShape="1">
          <a:blip r:embed="rId4"/>
          <a:srcRect l="1" t="1155" r="599" b="660"/>
          <a:stretch/>
        </p:blipFill>
        <p:spPr>
          <a:xfrm>
            <a:off x="8324390" y="2764155"/>
            <a:ext cx="2379805" cy="3648075"/>
          </a:xfrm>
          <a:prstGeom prst="rect">
            <a:avLst/>
          </a:prstGeom>
        </p:spPr>
      </p:pic>
      <p:sp>
        <p:nvSpPr>
          <p:cNvPr id="8" name="文本框 7">
            <a:extLst>
              <a:ext uri="{FF2B5EF4-FFF2-40B4-BE49-F238E27FC236}">
                <a16:creationId xmlns:a16="http://schemas.microsoft.com/office/drawing/2014/main" id="{DEA0F53A-3FE9-4FDA-EEFE-011CC498194E}"/>
              </a:ext>
            </a:extLst>
          </p:cNvPr>
          <p:cNvSpPr txBox="1"/>
          <p:nvPr/>
        </p:nvSpPr>
        <p:spPr>
          <a:xfrm>
            <a:off x="486622" y="6388609"/>
            <a:ext cx="1074397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1200">
                <a:latin typeface="+mn-lt"/>
                <a:cs typeface="Calibri"/>
              </a:rPr>
              <a:t>[1]</a:t>
            </a:r>
            <a:r>
              <a:rPr lang="en-GB" altLang="zh-CN" sz="1200">
                <a:latin typeface="+mn-lt"/>
                <a:cs typeface="Calibri"/>
              </a:rPr>
              <a:t> </a:t>
            </a:r>
            <a:r>
              <a:rPr lang="zh-CN" sz="1200">
                <a:latin typeface="+mn-lt"/>
                <a:cs typeface="Calibri"/>
              </a:rPr>
              <a:t>P. Zhou, J. Yao, S. Zhang, C. Wei, H. Zhang, and S. Qi, “A bioinspired fishbone continuum robot with rigid-flexible-soft coupling structure,” </a:t>
            </a:r>
            <a:r>
              <a:rPr lang="zh-CN" sz="1200" i="1">
                <a:latin typeface="+mn-lt"/>
                <a:cs typeface="Calibri"/>
              </a:rPr>
              <a:t>Bioinspiration &amp; Biomimetics</a:t>
            </a:r>
            <a:r>
              <a:rPr lang="zh-CN" sz="1200">
                <a:latin typeface="+mn-lt"/>
                <a:cs typeface="Calibri"/>
              </a:rPr>
              <a:t>, vol. 17, no. 6, pp. 066012–066012, Oct. 2022, doi: </a:t>
            </a:r>
            <a:r>
              <a:rPr lang="zh-CN" sz="1200">
                <a:latin typeface="+mn-lt"/>
                <a:cs typeface="Calibri"/>
                <a:hlinkClick r:id="rId5"/>
              </a:rPr>
              <a:t>https://doi.org/10.1088/1748-3190/ac8c10</a:t>
            </a:r>
            <a:r>
              <a:rPr lang="zh-CN" sz="1200">
                <a:latin typeface="+mn-lt"/>
                <a:cs typeface="Calibri"/>
              </a:rPr>
              <a:t>.</a:t>
            </a:r>
            <a:endParaRPr lang="zh-CN" sz="1200">
              <a:latin typeface="+mn-lt"/>
              <a:cs typeface="Arial"/>
            </a:endParaRPr>
          </a:p>
          <a:p>
            <a:r>
              <a:rPr lang="zh-CN" sz="1200">
                <a:latin typeface="Calibri"/>
                <a:cs typeface="Calibri"/>
              </a:rPr>
              <a:t>‌</a:t>
            </a:r>
            <a:endParaRPr lang="zh-CN" sz="1200"/>
          </a:p>
          <a:p>
            <a:pPr algn="l"/>
            <a:endParaRPr lang="zh-CN" altLang="en-US">
              <a:cs typeface="Arial"/>
            </a:endParaRPr>
          </a:p>
        </p:txBody>
      </p:sp>
    </p:spTree>
    <p:extLst>
      <p:ext uri="{BB962C8B-B14F-4D97-AF65-F5344CB8AC3E}">
        <p14:creationId xmlns:p14="http://schemas.microsoft.com/office/powerpoint/2010/main" val="2518274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Heading"/>
          <p:cNvSpPr>
            <a:spLocks noGrp="1"/>
          </p:cNvSpPr>
          <p:nvPr>
            <p:ph type="title"/>
          </p:nvPr>
        </p:nvSpPr>
        <p:spPr>
          <a:xfrm>
            <a:off x="488810" y="899999"/>
            <a:ext cx="11214379" cy="712233"/>
          </a:xfrm>
        </p:spPr>
        <p:txBody>
          <a:bodyPr/>
          <a:lstStyle/>
          <a:p>
            <a:r>
              <a:rPr lang="en-GB"/>
              <a:t>Kinematics Algorithm</a:t>
            </a:r>
          </a:p>
        </p:txBody>
      </p:sp>
      <p:sp>
        <p:nvSpPr>
          <p:cNvPr id="5" name="Text Placeholder 4" descr="Text"/>
          <p:cNvSpPr>
            <a:spLocks noGrp="1"/>
          </p:cNvSpPr>
          <p:nvPr>
            <p:ph type="body" sz="quarter" idx="13"/>
          </p:nvPr>
        </p:nvSpPr>
        <p:spPr>
          <a:xfrm>
            <a:off x="488810" y="1612234"/>
            <a:ext cx="2796798" cy="4940968"/>
          </a:xfrm>
        </p:spPr>
        <p:txBody>
          <a:bodyPr/>
          <a:lstStyle/>
          <a:p>
            <a:pPr>
              <a:lnSpc>
                <a:spcPct val="150000"/>
              </a:lnSpc>
            </a:pPr>
            <a:r>
              <a:rPr lang="en-GB"/>
              <a:t>Choose number of sheets to make error-free.</a:t>
            </a:r>
            <a:endParaRPr lang="en-GB">
              <a:cs typeface="Arial"/>
            </a:endParaRPr>
          </a:p>
          <a:p>
            <a:pPr>
              <a:lnSpc>
                <a:spcPct val="150000"/>
              </a:lnSpc>
            </a:pPr>
            <a:r>
              <a:rPr lang="zh-CN" altLang="en-US">
                <a:cs typeface="Arial"/>
              </a:rPr>
              <a:t>Develop the forward kinematics function.</a:t>
            </a:r>
            <a:endParaRPr lang="zh-CN" altLang="en-US"/>
          </a:p>
          <a:p>
            <a:pPr marL="0" indent="0">
              <a:lnSpc>
                <a:spcPct val="150000"/>
              </a:lnSpc>
              <a:buNone/>
            </a:pPr>
            <a:endParaRPr lang="zh-CN" altLang="en-US">
              <a:cs typeface="Arial"/>
            </a:endParaRPr>
          </a:p>
          <a:p>
            <a:pPr marL="0" indent="0">
              <a:lnSpc>
                <a:spcPct val="150000"/>
              </a:lnSpc>
              <a:buNone/>
            </a:pPr>
            <a:endParaRPr lang="zh-CN" altLang="en-US">
              <a:cs typeface="Arial"/>
            </a:endParaRPr>
          </a:p>
          <a:p>
            <a:pPr marL="0" indent="0">
              <a:lnSpc>
                <a:spcPct val="150000"/>
              </a:lnSpc>
              <a:buNone/>
            </a:pPr>
            <a:endParaRPr lang="en-US" altLang="zh-CN">
              <a:cs typeface="Arial"/>
            </a:endParaRPr>
          </a:p>
          <a:p>
            <a:pPr>
              <a:lnSpc>
                <a:spcPct val="150000"/>
              </a:lnSpc>
            </a:pPr>
            <a:endParaRPr lang="en-GB"/>
          </a:p>
          <a:p>
            <a:pPr>
              <a:lnSpc>
                <a:spcPct val="150000"/>
              </a:lnSpc>
            </a:pPr>
            <a:endParaRPr lang="en-GB"/>
          </a:p>
        </p:txBody>
      </p:sp>
      <p:pic>
        <p:nvPicPr>
          <p:cNvPr id="2" name="图片 1" descr="图表&#10;&#10;已自动生成说明">
            <a:extLst>
              <a:ext uri="{FF2B5EF4-FFF2-40B4-BE49-F238E27FC236}">
                <a16:creationId xmlns:a16="http://schemas.microsoft.com/office/drawing/2014/main" id="{94E72BD4-7CCB-4B2F-8175-C0B67326537A}"/>
              </a:ext>
            </a:extLst>
          </p:cNvPr>
          <p:cNvPicPr>
            <a:picLocks noChangeAspect="1"/>
          </p:cNvPicPr>
          <p:nvPr/>
        </p:nvPicPr>
        <p:blipFill>
          <a:blip r:embed="rId2"/>
          <a:stretch>
            <a:fillRect/>
          </a:stretch>
        </p:blipFill>
        <p:spPr>
          <a:xfrm>
            <a:off x="4768701" y="1612233"/>
            <a:ext cx="6389373" cy="4940968"/>
          </a:xfrm>
          <a:prstGeom prst="rect">
            <a:avLst/>
          </a:prstGeom>
        </p:spPr>
      </p:pic>
    </p:spTree>
    <p:extLst>
      <p:ext uri="{BB962C8B-B14F-4D97-AF65-F5344CB8AC3E}">
        <p14:creationId xmlns:p14="http://schemas.microsoft.com/office/powerpoint/2010/main" val="2502011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Heading"/>
          <p:cNvSpPr>
            <a:spLocks noGrp="1"/>
          </p:cNvSpPr>
          <p:nvPr>
            <p:ph type="title"/>
          </p:nvPr>
        </p:nvSpPr>
        <p:spPr>
          <a:xfrm>
            <a:off x="488810" y="899999"/>
            <a:ext cx="11214379" cy="712233"/>
          </a:xfrm>
        </p:spPr>
        <p:txBody>
          <a:bodyPr/>
          <a:lstStyle/>
          <a:p>
            <a:r>
              <a:rPr lang="en-GB"/>
              <a:t>Kinematics Algorithm</a:t>
            </a:r>
          </a:p>
        </p:txBody>
      </p:sp>
      <p:sp>
        <p:nvSpPr>
          <p:cNvPr id="5" name="Text Placeholder 4" descr="Text"/>
          <p:cNvSpPr>
            <a:spLocks noGrp="1"/>
          </p:cNvSpPr>
          <p:nvPr>
            <p:ph type="body" sz="quarter" idx="13"/>
          </p:nvPr>
        </p:nvSpPr>
        <p:spPr>
          <a:xfrm>
            <a:off x="488810" y="1892968"/>
            <a:ext cx="2946185" cy="4840757"/>
          </a:xfrm>
        </p:spPr>
        <p:txBody>
          <a:bodyPr/>
          <a:lstStyle/>
          <a:p>
            <a:pPr marL="0" indent="0">
              <a:lnSpc>
                <a:spcPct val="150000"/>
              </a:lnSpc>
              <a:buNone/>
            </a:pPr>
            <a:r>
              <a:rPr lang="en-GB" b="1">
                <a:cs typeface="Arial"/>
              </a:rPr>
              <a:t>Progress:</a:t>
            </a:r>
          </a:p>
          <a:p>
            <a:pPr marL="0" indent="0">
              <a:lnSpc>
                <a:spcPct val="150000"/>
              </a:lnSpc>
              <a:buNone/>
            </a:pPr>
            <a:r>
              <a:rPr lang="zh-CN" altLang="en-US">
                <a:cs typeface="Arial"/>
              </a:rPr>
              <a:t>Develop the forward kinematics function.</a:t>
            </a:r>
            <a:endParaRPr lang="zh-CN" altLang="en-US"/>
          </a:p>
          <a:p>
            <a:pPr marL="0" indent="0">
              <a:lnSpc>
                <a:spcPct val="150000"/>
              </a:lnSpc>
              <a:buNone/>
            </a:pPr>
            <a:endParaRPr lang="zh-CN" altLang="en-US">
              <a:cs typeface="Arial"/>
            </a:endParaRPr>
          </a:p>
          <a:p>
            <a:pPr marL="0" indent="0">
              <a:lnSpc>
                <a:spcPct val="150000"/>
              </a:lnSpc>
              <a:buNone/>
            </a:pPr>
            <a:endParaRPr lang="en-US" altLang="zh-CN">
              <a:cs typeface="Arial"/>
            </a:endParaRPr>
          </a:p>
          <a:p>
            <a:pPr>
              <a:lnSpc>
                <a:spcPct val="150000"/>
              </a:lnSpc>
            </a:pPr>
            <a:endParaRPr lang="en-GB"/>
          </a:p>
          <a:p>
            <a:pPr>
              <a:lnSpc>
                <a:spcPct val="150000"/>
              </a:lnSpc>
            </a:pPr>
            <a:endParaRPr lang="en-GB">
              <a:cs typeface="Arial"/>
            </a:endParaRPr>
          </a:p>
        </p:txBody>
      </p:sp>
      <p:pic>
        <p:nvPicPr>
          <p:cNvPr id="3" name="图片 2" descr="图示, 工程绘图&#10;&#10;已自动生成说明">
            <a:extLst>
              <a:ext uri="{FF2B5EF4-FFF2-40B4-BE49-F238E27FC236}">
                <a16:creationId xmlns:a16="http://schemas.microsoft.com/office/drawing/2014/main" id="{14E0CCB0-190D-2451-22E7-8B31C2420C0F}"/>
              </a:ext>
            </a:extLst>
          </p:cNvPr>
          <p:cNvPicPr>
            <a:picLocks noChangeAspect="1"/>
          </p:cNvPicPr>
          <p:nvPr/>
        </p:nvPicPr>
        <p:blipFill rotWithShape="1">
          <a:blip r:embed="rId2"/>
          <a:srcRect l="3188"/>
          <a:stretch/>
        </p:blipFill>
        <p:spPr>
          <a:xfrm>
            <a:off x="5627141" y="1612232"/>
            <a:ext cx="6076048" cy="5017921"/>
          </a:xfrm>
          <a:prstGeom prst="rect">
            <a:avLst/>
          </a:prstGeom>
        </p:spPr>
      </p:pic>
      <p:sp>
        <p:nvSpPr>
          <p:cNvPr id="7" name="文本框 6">
            <a:extLst>
              <a:ext uri="{FF2B5EF4-FFF2-40B4-BE49-F238E27FC236}">
                <a16:creationId xmlns:a16="http://schemas.microsoft.com/office/drawing/2014/main" id="{0487FF4F-CDFD-A7E7-B9A5-E5C2DAF9246F}"/>
              </a:ext>
            </a:extLst>
          </p:cNvPr>
          <p:cNvSpPr txBox="1"/>
          <p:nvPr/>
        </p:nvSpPr>
        <p:spPr>
          <a:xfrm>
            <a:off x="288318" y="6316189"/>
            <a:ext cx="92227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1200">
                <a:latin typeface="Calibri"/>
                <a:cs typeface="Calibri"/>
              </a:rPr>
              <a:t>[1]</a:t>
            </a:r>
            <a:r>
              <a:rPr lang="zh-CN" altLang="en-US" sz="1200">
                <a:latin typeface="Calibri"/>
                <a:cs typeface="Calibri"/>
              </a:rPr>
              <a:t> </a:t>
            </a:r>
            <a:r>
              <a:rPr lang="zh-CN" sz="1200">
                <a:latin typeface="Calibri"/>
                <a:cs typeface="Calibri"/>
              </a:rPr>
              <a:t>P. Zhou, J. Yao, S. Zhang, C. Wei, H. Zhang, and S. Qi, “A bioinspired fishbone continuum robot with rigid-flexible-soft coupling structure,” </a:t>
            </a:r>
            <a:r>
              <a:rPr lang="zh-CN" sz="1200" i="1">
                <a:latin typeface="Calibri"/>
                <a:cs typeface="Calibri"/>
              </a:rPr>
              <a:t>Bioinspiration &amp; Biomimetics</a:t>
            </a:r>
            <a:r>
              <a:rPr lang="zh-CN" sz="1200">
                <a:latin typeface="Calibri"/>
                <a:cs typeface="Calibri"/>
              </a:rPr>
              <a:t>, vol. 17, no. 6, pp. 066012–066012, Oct. 2022, doi: </a:t>
            </a:r>
            <a:r>
              <a:rPr lang="zh-CN" sz="1200">
                <a:latin typeface="Calibri"/>
                <a:cs typeface="Calibri"/>
                <a:hlinkClick r:id="rId3"/>
              </a:rPr>
              <a:t>https://doi.org/10.1088/1748-3190/ac8c10</a:t>
            </a:r>
            <a:r>
              <a:rPr lang="zh-CN" sz="1200">
                <a:latin typeface="Calibri"/>
                <a:cs typeface="Calibri"/>
              </a:rPr>
              <a:t>.</a:t>
            </a:r>
            <a:endParaRPr lang="zh-CN" sz="1200">
              <a:cs typeface="Arial"/>
            </a:endParaRPr>
          </a:p>
          <a:p>
            <a:r>
              <a:rPr lang="zh-CN" sz="1200">
                <a:latin typeface="Calibri"/>
                <a:cs typeface="Calibri"/>
              </a:rPr>
              <a:t>‌</a:t>
            </a:r>
            <a:endParaRPr lang="zh-CN" sz="1200"/>
          </a:p>
          <a:p>
            <a:pPr algn="l"/>
            <a:endParaRPr lang="zh-CN" altLang="en-US">
              <a:cs typeface="Arial"/>
            </a:endParaRPr>
          </a:p>
        </p:txBody>
      </p:sp>
    </p:spTree>
    <p:extLst>
      <p:ext uri="{BB962C8B-B14F-4D97-AF65-F5344CB8AC3E}">
        <p14:creationId xmlns:p14="http://schemas.microsoft.com/office/powerpoint/2010/main" val="3717647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Heading"/>
          <p:cNvSpPr>
            <a:spLocks noGrp="1"/>
          </p:cNvSpPr>
          <p:nvPr>
            <p:ph type="title"/>
          </p:nvPr>
        </p:nvSpPr>
        <p:spPr>
          <a:xfrm>
            <a:off x="488810" y="899999"/>
            <a:ext cx="11214379" cy="712233"/>
          </a:xfrm>
        </p:spPr>
        <p:txBody>
          <a:bodyPr/>
          <a:lstStyle/>
          <a:p>
            <a:r>
              <a:rPr lang="en-GB"/>
              <a:t>Kinematics Algorithm</a:t>
            </a:r>
          </a:p>
        </p:txBody>
      </p:sp>
      <p:sp>
        <p:nvSpPr>
          <p:cNvPr id="5" name="Text Placeholder 4" descr="Text"/>
          <p:cNvSpPr>
            <a:spLocks noGrp="1"/>
          </p:cNvSpPr>
          <p:nvPr>
            <p:ph type="body" sz="quarter" idx="13"/>
          </p:nvPr>
        </p:nvSpPr>
        <p:spPr>
          <a:xfrm>
            <a:off x="619759" y="1612231"/>
            <a:ext cx="2779351" cy="4788567"/>
          </a:xfrm>
        </p:spPr>
        <p:txBody>
          <a:bodyPr/>
          <a:lstStyle/>
          <a:p>
            <a:pPr marL="0" indent="0">
              <a:lnSpc>
                <a:spcPct val="150000"/>
              </a:lnSpc>
              <a:buNone/>
            </a:pPr>
            <a:r>
              <a:rPr lang="en-US" altLang="zh-CN">
                <a:cs typeface="Arial"/>
              </a:rPr>
              <a:t>Project progress: </a:t>
            </a:r>
          </a:p>
          <a:p>
            <a:pPr>
              <a:lnSpc>
                <a:spcPct val="150000"/>
              </a:lnSpc>
            </a:pPr>
            <a:r>
              <a:rPr lang="en-US" altLang="zh-CN">
                <a:cs typeface="Arial"/>
              </a:rPr>
              <a:t>Workspace derivation</a:t>
            </a:r>
            <a:r>
              <a:rPr lang="en-GB">
                <a:cs typeface="Arial"/>
              </a:rPr>
              <a:t> and locomotion simulation</a:t>
            </a:r>
            <a:endParaRPr lang="en-US" altLang="zh-CN">
              <a:cs typeface="Arial"/>
            </a:endParaRPr>
          </a:p>
          <a:p>
            <a:pPr>
              <a:lnSpc>
                <a:spcPct val="150000"/>
              </a:lnSpc>
            </a:pPr>
            <a:endParaRPr lang="en-GB"/>
          </a:p>
        </p:txBody>
      </p:sp>
      <p:pic>
        <p:nvPicPr>
          <p:cNvPr id="8" name="图片 7">
            <a:extLst>
              <a:ext uri="{FF2B5EF4-FFF2-40B4-BE49-F238E27FC236}">
                <a16:creationId xmlns:a16="http://schemas.microsoft.com/office/drawing/2014/main" id="{891DF59E-8486-1FCD-F110-7C7933C8DF39}"/>
              </a:ext>
            </a:extLst>
          </p:cNvPr>
          <p:cNvPicPr>
            <a:picLocks noChangeAspect="1"/>
          </p:cNvPicPr>
          <p:nvPr/>
        </p:nvPicPr>
        <p:blipFill rotWithShape="1">
          <a:blip r:embed="rId2"/>
          <a:srcRect l="2680" t="2518" r="2753" b="3261"/>
          <a:stretch/>
        </p:blipFill>
        <p:spPr>
          <a:xfrm>
            <a:off x="3399110" y="1612230"/>
            <a:ext cx="8304079" cy="4788568"/>
          </a:xfrm>
          <a:prstGeom prst="rect">
            <a:avLst/>
          </a:prstGeom>
        </p:spPr>
      </p:pic>
    </p:spTree>
    <p:extLst>
      <p:ext uri="{BB962C8B-B14F-4D97-AF65-F5344CB8AC3E}">
        <p14:creationId xmlns:p14="http://schemas.microsoft.com/office/powerpoint/2010/main" val="2674503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CE340A5-FD13-E0EF-182C-FC0F9EDD8A68}"/>
              </a:ext>
            </a:extLst>
          </p:cNvPr>
          <p:cNvPicPr>
            <a:picLocks noChangeAspect="1"/>
          </p:cNvPicPr>
          <p:nvPr/>
        </p:nvPicPr>
        <p:blipFill>
          <a:blip r:embed="rId2"/>
          <a:stretch>
            <a:fillRect/>
          </a:stretch>
        </p:blipFill>
        <p:spPr>
          <a:xfrm>
            <a:off x="566736" y="2671047"/>
            <a:ext cx="11058525" cy="1724025"/>
          </a:xfrm>
          <a:prstGeom prst="rect">
            <a:avLst/>
          </a:prstGeom>
        </p:spPr>
      </p:pic>
      <p:sp>
        <p:nvSpPr>
          <p:cNvPr id="4" name="Title 3" descr="Heading"/>
          <p:cNvSpPr>
            <a:spLocks noGrp="1"/>
          </p:cNvSpPr>
          <p:nvPr>
            <p:ph type="title"/>
          </p:nvPr>
        </p:nvSpPr>
        <p:spPr>
          <a:xfrm>
            <a:off x="488810" y="899999"/>
            <a:ext cx="11214379" cy="712233"/>
          </a:xfrm>
        </p:spPr>
        <p:txBody>
          <a:bodyPr/>
          <a:lstStyle/>
          <a:p>
            <a:r>
              <a:rPr lang="en-GB"/>
              <a:t>Kinematics Algorithm</a:t>
            </a:r>
          </a:p>
        </p:txBody>
      </p:sp>
      <p:sp>
        <p:nvSpPr>
          <p:cNvPr id="5" name="Text Placeholder 4" descr="Text"/>
          <p:cNvSpPr>
            <a:spLocks noGrp="1"/>
          </p:cNvSpPr>
          <p:nvPr>
            <p:ph type="body" sz="quarter" idx="13"/>
          </p:nvPr>
        </p:nvSpPr>
        <p:spPr>
          <a:xfrm>
            <a:off x="488810" y="1892969"/>
            <a:ext cx="11058525" cy="4065032"/>
          </a:xfrm>
        </p:spPr>
        <p:txBody>
          <a:bodyPr/>
          <a:lstStyle/>
          <a:p>
            <a:pPr marL="0" indent="0">
              <a:lnSpc>
                <a:spcPct val="100000"/>
              </a:lnSpc>
              <a:buNone/>
            </a:pPr>
            <a:r>
              <a:rPr lang="en-GB" altLang="zh-CN" b="1">
                <a:cs typeface="Arial"/>
              </a:rPr>
              <a:t>Project progress: </a:t>
            </a:r>
          </a:p>
          <a:p>
            <a:pPr>
              <a:lnSpc>
                <a:spcPct val="100000"/>
              </a:lnSpc>
            </a:pPr>
            <a:r>
              <a:rPr lang="zh-CN" altLang="en-US">
                <a:cs typeface="Arial"/>
              </a:rPr>
              <a:t>Forward kinematics </a:t>
            </a:r>
            <a:r>
              <a:rPr lang="en-US" altLang="zh-CN">
                <a:cs typeface="Arial"/>
              </a:rPr>
              <a:t>matrices</a:t>
            </a:r>
          </a:p>
          <a:p>
            <a:pPr>
              <a:lnSpc>
                <a:spcPct val="100000"/>
              </a:lnSpc>
            </a:pPr>
            <a:endParaRPr lang="en-US" altLang="zh-CN">
              <a:cs typeface="Arial"/>
            </a:endParaRPr>
          </a:p>
          <a:p>
            <a:pPr>
              <a:lnSpc>
                <a:spcPct val="100000"/>
              </a:lnSpc>
            </a:pPr>
            <a:endParaRPr lang="en-US" altLang="zh-CN">
              <a:cs typeface="Arial"/>
            </a:endParaRPr>
          </a:p>
          <a:p>
            <a:pPr>
              <a:lnSpc>
                <a:spcPct val="100000"/>
              </a:lnSpc>
            </a:pPr>
            <a:endParaRPr lang="en-US" altLang="zh-CN">
              <a:cs typeface="Arial"/>
            </a:endParaRPr>
          </a:p>
          <a:p>
            <a:pPr marL="0" indent="0">
              <a:lnSpc>
                <a:spcPct val="100000"/>
              </a:lnSpc>
              <a:buNone/>
            </a:pPr>
            <a:r>
              <a:rPr lang="en-GB" altLang="zh-CN" b="1"/>
              <a:t>Further Work: </a:t>
            </a:r>
          </a:p>
          <a:p>
            <a:pPr>
              <a:lnSpc>
                <a:spcPct val="100000"/>
              </a:lnSpc>
            </a:pPr>
            <a:r>
              <a:rPr lang="en-GB" altLang="zh-CN">
                <a:cs typeface="Arial"/>
              </a:rPr>
              <a:t>Inverse Kinematics Algorithm</a:t>
            </a:r>
          </a:p>
          <a:p>
            <a:pPr>
              <a:lnSpc>
                <a:spcPct val="150000"/>
              </a:lnSpc>
            </a:pPr>
            <a:endParaRPr lang="en-US" altLang="zh-CN">
              <a:cs typeface="Arial"/>
            </a:endParaRPr>
          </a:p>
          <a:p>
            <a:pPr>
              <a:lnSpc>
                <a:spcPct val="150000"/>
              </a:lnSpc>
            </a:pPr>
            <a:endParaRPr lang="en-GB"/>
          </a:p>
          <a:p>
            <a:pPr>
              <a:lnSpc>
                <a:spcPct val="150000"/>
              </a:lnSpc>
            </a:pPr>
            <a:endParaRPr lang="en-GB"/>
          </a:p>
        </p:txBody>
      </p:sp>
    </p:spTree>
    <p:extLst>
      <p:ext uri="{BB962C8B-B14F-4D97-AF65-F5344CB8AC3E}">
        <p14:creationId xmlns:p14="http://schemas.microsoft.com/office/powerpoint/2010/main" val="4246036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Heading"/>
          <p:cNvSpPr>
            <a:spLocks noGrp="1"/>
          </p:cNvSpPr>
          <p:nvPr>
            <p:ph type="title"/>
          </p:nvPr>
        </p:nvSpPr>
        <p:spPr>
          <a:xfrm>
            <a:off x="488810" y="899999"/>
            <a:ext cx="11214379" cy="712233"/>
          </a:xfrm>
        </p:spPr>
        <p:txBody>
          <a:bodyPr/>
          <a:lstStyle/>
          <a:p>
            <a:r>
              <a:rPr lang="en-GB"/>
              <a:t>Integrated Simulation</a:t>
            </a:r>
          </a:p>
        </p:txBody>
      </p:sp>
      <p:sp>
        <p:nvSpPr>
          <p:cNvPr id="5" name="Text Placeholder 4" descr="Text"/>
          <p:cNvSpPr>
            <a:spLocks noGrp="1"/>
          </p:cNvSpPr>
          <p:nvPr>
            <p:ph type="body" sz="quarter" idx="13"/>
          </p:nvPr>
        </p:nvSpPr>
        <p:spPr>
          <a:xfrm>
            <a:off x="488810" y="1892967"/>
            <a:ext cx="11211092" cy="4065033"/>
          </a:xfrm>
        </p:spPr>
        <p:txBody>
          <a:bodyPr/>
          <a:lstStyle/>
          <a:p>
            <a:pPr marL="0" indent="0">
              <a:lnSpc>
                <a:spcPct val="100000"/>
              </a:lnSpc>
              <a:buNone/>
            </a:pPr>
            <a:r>
              <a:rPr lang="en-GB" b="1"/>
              <a:t>Aim:</a:t>
            </a:r>
          </a:p>
          <a:p>
            <a:pPr>
              <a:lnSpc>
                <a:spcPct val="100000"/>
              </a:lnSpc>
            </a:pPr>
            <a:r>
              <a:rPr lang="en-GB"/>
              <a:t>Integrate Arduino simulation and locomotion simulation</a:t>
            </a:r>
            <a:endParaRPr lang="en-GB" b="1"/>
          </a:p>
          <a:p>
            <a:pPr marL="0" indent="0">
              <a:lnSpc>
                <a:spcPct val="100000"/>
              </a:lnSpc>
              <a:buNone/>
            </a:pPr>
            <a:r>
              <a:rPr lang="en-GB" b="1"/>
              <a:t>F</a:t>
            </a:r>
            <a:r>
              <a:rPr lang="en-US" altLang="zh-CN" b="1" err="1"/>
              <a:t>urther</a:t>
            </a:r>
            <a:r>
              <a:rPr lang="en-US" altLang="zh-CN" b="1"/>
              <a:t> Work: </a:t>
            </a:r>
            <a:endParaRPr lang="en-GB" b="1"/>
          </a:p>
          <a:p>
            <a:pPr>
              <a:lnSpc>
                <a:spcPct val="100000"/>
              </a:lnSpc>
            </a:pPr>
            <a:r>
              <a:rPr lang="en-GB" altLang="zh-CN">
                <a:cs typeface="Arial"/>
              </a:rPr>
              <a:t>ROS for communication</a:t>
            </a:r>
          </a:p>
          <a:p>
            <a:pPr>
              <a:lnSpc>
                <a:spcPct val="100000"/>
              </a:lnSpc>
            </a:pPr>
            <a:r>
              <a:rPr lang="en-GB" altLang="zh-CN">
                <a:cs typeface="Arial"/>
              </a:rPr>
              <a:t>Gazebo for locomotion Simulation</a:t>
            </a:r>
          </a:p>
          <a:p>
            <a:pPr>
              <a:lnSpc>
                <a:spcPct val="100000"/>
              </a:lnSpc>
            </a:pPr>
            <a:r>
              <a:rPr lang="en-US" err="1">
                <a:cs typeface="Arial"/>
              </a:rPr>
              <a:t>rosserial_arduino</a:t>
            </a:r>
            <a:r>
              <a:rPr lang="en-US">
                <a:cs typeface="Arial"/>
              </a:rPr>
              <a:t> for Arduino</a:t>
            </a:r>
            <a:endParaRPr lang="en-GB">
              <a:cs typeface="Arial"/>
            </a:endParaRPr>
          </a:p>
          <a:p>
            <a:pPr>
              <a:lnSpc>
                <a:spcPct val="150000"/>
              </a:lnSpc>
            </a:pPr>
            <a:endParaRPr lang="en-GB" altLang="zh-CN">
              <a:cs typeface="Arial"/>
            </a:endParaRPr>
          </a:p>
          <a:p>
            <a:pPr>
              <a:lnSpc>
                <a:spcPct val="150000"/>
              </a:lnSpc>
            </a:pPr>
            <a:endParaRPr lang="zh-CN" altLang="en-US">
              <a:cs typeface="Arial"/>
            </a:endParaRPr>
          </a:p>
          <a:p>
            <a:pPr>
              <a:lnSpc>
                <a:spcPct val="150000"/>
              </a:lnSpc>
            </a:pPr>
            <a:endParaRPr lang="en-GB">
              <a:cs typeface="Arial"/>
            </a:endParaRPr>
          </a:p>
          <a:p>
            <a:pPr>
              <a:lnSpc>
                <a:spcPct val="150000"/>
              </a:lnSpc>
            </a:pPr>
            <a:endParaRPr lang="en-GB">
              <a:cs typeface="Arial"/>
            </a:endParaRPr>
          </a:p>
        </p:txBody>
      </p:sp>
    </p:spTree>
    <p:extLst>
      <p:ext uri="{BB962C8B-B14F-4D97-AF65-F5344CB8AC3E}">
        <p14:creationId xmlns:p14="http://schemas.microsoft.com/office/powerpoint/2010/main" val="614189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49368-13F7-AB16-2979-B25E00CC0180}"/>
              </a:ext>
            </a:extLst>
          </p:cNvPr>
          <p:cNvSpPr>
            <a:spLocks noGrp="1"/>
          </p:cNvSpPr>
          <p:nvPr>
            <p:ph type="title"/>
          </p:nvPr>
        </p:nvSpPr>
        <p:spPr>
          <a:xfrm>
            <a:off x="4950966" y="3078899"/>
            <a:ext cx="2290067" cy="700201"/>
          </a:xfrm>
        </p:spPr>
        <p:txBody>
          <a:bodyPr/>
          <a:lstStyle/>
          <a:p>
            <a:r>
              <a:rPr lang="zh-CN" altLang="en-US">
                <a:cs typeface="Arial"/>
              </a:rPr>
              <a:t>The End</a:t>
            </a:r>
            <a:endParaRPr lang="zh-CN" altLang="en-US"/>
          </a:p>
        </p:txBody>
      </p:sp>
    </p:spTree>
    <p:extLst>
      <p:ext uri="{BB962C8B-B14F-4D97-AF65-F5344CB8AC3E}">
        <p14:creationId xmlns:p14="http://schemas.microsoft.com/office/powerpoint/2010/main" val="2920244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49368-13F7-AB16-2979-B25E00CC0180}"/>
              </a:ext>
            </a:extLst>
          </p:cNvPr>
          <p:cNvSpPr>
            <a:spLocks noGrp="1"/>
          </p:cNvSpPr>
          <p:nvPr>
            <p:ph type="title"/>
          </p:nvPr>
        </p:nvSpPr>
        <p:spPr>
          <a:xfrm>
            <a:off x="5018700" y="3028099"/>
            <a:ext cx="2154600" cy="801801"/>
          </a:xfrm>
        </p:spPr>
        <p:txBody>
          <a:bodyPr/>
          <a:lstStyle/>
          <a:p>
            <a:r>
              <a:rPr lang="en-GB" altLang="zh-CN" sz="6000">
                <a:cs typeface="Arial"/>
              </a:rPr>
              <a:t>Q &amp; A</a:t>
            </a:r>
            <a:endParaRPr lang="zh-CN" altLang="en-US" sz="6000"/>
          </a:p>
        </p:txBody>
      </p:sp>
    </p:spTree>
    <p:extLst>
      <p:ext uri="{BB962C8B-B14F-4D97-AF65-F5344CB8AC3E}">
        <p14:creationId xmlns:p14="http://schemas.microsoft.com/office/powerpoint/2010/main" val="387171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Heading"/>
          <p:cNvSpPr>
            <a:spLocks noGrp="1"/>
          </p:cNvSpPr>
          <p:nvPr>
            <p:ph type="title"/>
          </p:nvPr>
        </p:nvSpPr>
        <p:spPr>
          <a:xfrm>
            <a:off x="488810" y="899999"/>
            <a:ext cx="11214379" cy="712233"/>
          </a:xfrm>
        </p:spPr>
        <p:txBody>
          <a:bodyPr/>
          <a:lstStyle/>
          <a:p>
            <a:r>
              <a:rPr lang="en-GB"/>
              <a:t>Content</a:t>
            </a:r>
          </a:p>
        </p:txBody>
      </p:sp>
      <p:sp>
        <p:nvSpPr>
          <p:cNvPr id="5" name="Text Placeholder 4" descr="Text"/>
          <p:cNvSpPr>
            <a:spLocks noGrp="1"/>
          </p:cNvSpPr>
          <p:nvPr>
            <p:ph type="body" sz="quarter" idx="13"/>
          </p:nvPr>
        </p:nvSpPr>
        <p:spPr>
          <a:xfrm>
            <a:off x="488810" y="1892967"/>
            <a:ext cx="5607190" cy="3661165"/>
          </a:xfrm>
        </p:spPr>
        <p:txBody>
          <a:bodyPr/>
          <a:lstStyle/>
          <a:p>
            <a:pPr>
              <a:lnSpc>
                <a:spcPct val="100000"/>
              </a:lnSpc>
            </a:pPr>
            <a:r>
              <a:rPr lang="en-GB"/>
              <a:t>Background</a:t>
            </a:r>
          </a:p>
          <a:p>
            <a:pPr>
              <a:lnSpc>
                <a:spcPct val="100000"/>
              </a:lnSpc>
            </a:pPr>
            <a:r>
              <a:rPr lang="en-GB"/>
              <a:t>Project Planning</a:t>
            </a:r>
            <a:endParaRPr lang="en-GB">
              <a:cs typeface="Arial"/>
            </a:endParaRPr>
          </a:p>
          <a:p>
            <a:pPr>
              <a:lnSpc>
                <a:spcPct val="100000"/>
              </a:lnSpc>
            </a:pPr>
            <a:r>
              <a:rPr lang="en-GB"/>
              <a:t>Progress and Further Work</a:t>
            </a:r>
            <a:endParaRPr lang="en-GB">
              <a:cs typeface="Arial"/>
            </a:endParaRPr>
          </a:p>
          <a:p>
            <a:pPr marL="800100" lvl="1" indent="-342900" eaLnBrk="1" hangingPunct="1">
              <a:spcBef>
                <a:spcPts val="1000"/>
              </a:spcBef>
              <a:buFont typeface="Courier New" panose="02070309020205020404" pitchFamily="49" charset="0"/>
              <a:buChar char="o"/>
            </a:pPr>
            <a:r>
              <a:rPr lang="en-GB" sz="2400">
                <a:latin typeface="+mn-lt"/>
              </a:rPr>
              <a:t>Manipulator Modelling</a:t>
            </a:r>
            <a:endParaRPr lang="en-GB" altLang="zh-CN" sz="2400">
              <a:latin typeface="+mn-lt"/>
            </a:endParaRPr>
          </a:p>
          <a:p>
            <a:pPr marL="800100" lvl="1" indent="-342900" eaLnBrk="1" hangingPunct="1">
              <a:spcBef>
                <a:spcPts val="1000"/>
              </a:spcBef>
              <a:buFont typeface="Courier New" panose="02070309020205020404" pitchFamily="49" charset="0"/>
              <a:buChar char="o"/>
            </a:pPr>
            <a:r>
              <a:rPr lang="en-GB" sz="2400">
                <a:latin typeface="+mn-lt"/>
              </a:rPr>
              <a:t>Electronic Components Control</a:t>
            </a:r>
            <a:endParaRPr lang="en-GB" sz="2400">
              <a:latin typeface="+mn-lt"/>
              <a:cs typeface="Arial"/>
            </a:endParaRPr>
          </a:p>
          <a:p>
            <a:pPr marL="800100" lvl="1" indent="-342900" eaLnBrk="1" hangingPunct="1">
              <a:spcBef>
                <a:spcPts val="1000"/>
              </a:spcBef>
              <a:buFont typeface="Courier New" panose="02070309020205020404" pitchFamily="49" charset="0"/>
              <a:buChar char="o"/>
            </a:pPr>
            <a:r>
              <a:rPr lang="en-GB" sz="2400">
                <a:latin typeface="+mn-lt"/>
              </a:rPr>
              <a:t>Kinematics Algorithm</a:t>
            </a:r>
            <a:endParaRPr lang="en-GB" sz="2400">
              <a:latin typeface="+mn-lt"/>
              <a:cs typeface="Arial"/>
            </a:endParaRPr>
          </a:p>
          <a:p>
            <a:pPr marL="800100" lvl="1" indent="-342900" eaLnBrk="1" hangingPunct="1">
              <a:spcBef>
                <a:spcPts val="1000"/>
              </a:spcBef>
              <a:buFont typeface="Courier New" panose="02070309020205020404" pitchFamily="49" charset="0"/>
              <a:buChar char="o"/>
            </a:pPr>
            <a:r>
              <a:rPr lang="en-GB" sz="2400">
                <a:latin typeface="+mn-lt"/>
              </a:rPr>
              <a:t>Integrated Simulation</a:t>
            </a:r>
            <a:endParaRPr lang="en-GB" sz="2400">
              <a:latin typeface="+mn-lt"/>
              <a:cs typeface="Arial"/>
            </a:endParaRPr>
          </a:p>
          <a:p>
            <a:pPr>
              <a:lnSpc>
                <a:spcPct val="100000"/>
              </a:lnSpc>
            </a:pPr>
            <a:endParaRPr lang="en-GB">
              <a:cs typeface="Arial"/>
            </a:endParaRPr>
          </a:p>
        </p:txBody>
      </p:sp>
    </p:spTree>
    <p:extLst>
      <p:ext uri="{BB962C8B-B14F-4D97-AF65-F5344CB8AC3E}">
        <p14:creationId xmlns:p14="http://schemas.microsoft.com/office/powerpoint/2010/main" val="1584577814"/>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Heading"/>
          <p:cNvSpPr>
            <a:spLocks noGrp="1"/>
          </p:cNvSpPr>
          <p:nvPr>
            <p:ph type="title"/>
          </p:nvPr>
        </p:nvSpPr>
        <p:spPr>
          <a:xfrm>
            <a:off x="488810" y="899999"/>
            <a:ext cx="11214379" cy="712233"/>
          </a:xfrm>
        </p:spPr>
        <p:txBody>
          <a:bodyPr/>
          <a:lstStyle/>
          <a:p>
            <a:r>
              <a:rPr lang="en-GB"/>
              <a:t>Background - Objective</a:t>
            </a:r>
          </a:p>
        </p:txBody>
      </p:sp>
      <p:sp>
        <p:nvSpPr>
          <p:cNvPr id="5" name="Text Placeholder 4" descr="Text"/>
          <p:cNvSpPr>
            <a:spLocks noGrp="1"/>
          </p:cNvSpPr>
          <p:nvPr>
            <p:ph type="body" sz="quarter" idx="13"/>
          </p:nvPr>
        </p:nvSpPr>
        <p:spPr>
          <a:xfrm>
            <a:off x="488810" y="1892968"/>
            <a:ext cx="10439064" cy="1975384"/>
          </a:xfrm>
        </p:spPr>
        <p:txBody>
          <a:bodyPr/>
          <a:lstStyle/>
          <a:p>
            <a:pPr>
              <a:lnSpc>
                <a:spcPct val="150000"/>
              </a:lnSpc>
            </a:pPr>
            <a:r>
              <a:rPr lang="en-US" altLang="zh-CN"/>
              <a:t>Develop a compact </a:t>
            </a:r>
            <a:r>
              <a:rPr lang="en-US" altLang="zh-CN" u="sng"/>
              <a:t>continuum robotic platform</a:t>
            </a:r>
            <a:r>
              <a:rPr lang="en-US" altLang="zh-CN"/>
              <a:t> for precise manipulation of an </a:t>
            </a:r>
            <a:r>
              <a:rPr lang="en-US"/>
              <a:t>ultrasonic transducer</a:t>
            </a:r>
            <a:endParaRPr lang="en-GB" altLang="zh-CN"/>
          </a:p>
          <a:p>
            <a:pPr>
              <a:lnSpc>
                <a:spcPct val="150000"/>
              </a:lnSpc>
            </a:pPr>
            <a:r>
              <a:rPr lang="en-US"/>
              <a:t>Workspace: 30x30x30 cm cubic region, any position &amp; orientation</a:t>
            </a:r>
            <a:endParaRPr lang="en-US" altLang="zh-CN"/>
          </a:p>
        </p:txBody>
      </p:sp>
    </p:spTree>
    <p:extLst>
      <p:ext uri="{BB962C8B-B14F-4D97-AF65-F5344CB8AC3E}">
        <p14:creationId xmlns:p14="http://schemas.microsoft.com/office/powerpoint/2010/main" val="2180711845"/>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Heading"/>
          <p:cNvSpPr>
            <a:spLocks noGrp="1"/>
          </p:cNvSpPr>
          <p:nvPr>
            <p:ph type="title"/>
          </p:nvPr>
        </p:nvSpPr>
        <p:spPr>
          <a:xfrm>
            <a:off x="488810" y="899999"/>
            <a:ext cx="11214379" cy="712233"/>
          </a:xfrm>
        </p:spPr>
        <p:txBody>
          <a:bodyPr/>
          <a:lstStyle/>
          <a:p>
            <a:r>
              <a:rPr lang="en-GB"/>
              <a:t>Background - Literature Review</a:t>
            </a:r>
          </a:p>
        </p:txBody>
      </p:sp>
      <p:sp>
        <p:nvSpPr>
          <p:cNvPr id="5" name="Text Placeholder 4" descr="Text"/>
          <p:cNvSpPr>
            <a:spLocks noGrp="1"/>
          </p:cNvSpPr>
          <p:nvPr>
            <p:ph type="body" sz="quarter" idx="13"/>
          </p:nvPr>
        </p:nvSpPr>
        <p:spPr>
          <a:xfrm>
            <a:off x="488810" y="1892968"/>
            <a:ext cx="5166032" cy="4119032"/>
          </a:xfrm>
        </p:spPr>
        <p:txBody>
          <a:bodyPr/>
          <a:lstStyle/>
          <a:p>
            <a:pPr>
              <a:lnSpc>
                <a:spcPct val="150000"/>
              </a:lnSpc>
            </a:pPr>
            <a:r>
              <a:rPr lang="zh-CN" altLang="en-US">
                <a:cs typeface="Arial"/>
              </a:rPr>
              <a:t>Rigid-Joint Robots</a:t>
            </a:r>
          </a:p>
          <a:p>
            <a:pPr>
              <a:lnSpc>
                <a:spcPct val="150000"/>
              </a:lnSpc>
            </a:pPr>
            <a:endParaRPr lang="en-GB"/>
          </a:p>
        </p:txBody>
      </p:sp>
      <p:sp>
        <p:nvSpPr>
          <p:cNvPr id="2" name="Text Placeholder 4" descr="Text">
            <a:extLst>
              <a:ext uri="{FF2B5EF4-FFF2-40B4-BE49-F238E27FC236}">
                <a16:creationId xmlns:a16="http://schemas.microsoft.com/office/drawing/2014/main" id="{BF17D657-6435-FF24-0B5F-B713AC22308D}"/>
              </a:ext>
            </a:extLst>
          </p:cNvPr>
          <p:cNvSpPr txBox="1">
            <a:spLocks/>
          </p:cNvSpPr>
          <p:nvPr/>
        </p:nvSpPr>
        <p:spPr bwMode="auto">
          <a:xfrm>
            <a:off x="6537160" y="1892968"/>
            <a:ext cx="5166032" cy="4119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5425" marR="0" indent="-22542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2400" kern="1200" baseline="0">
                <a:solidFill>
                  <a:schemeClr val="tx1"/>
                </a:solidFill>
                <a:latin typeface="+mn-lt"/>
                <a:ea typeface="+mn-ea"/>
                <a:cs typeface="+mn-cs"/>
              </a:defRPr>
            </a:lvl1pPr>
            <a:lvl2pPr marL="222250" indent="-222250" algn="l" rtl="0" eaLnBrk="1" fontAlgn="base" hangingPunct="1">
              <a:lnSpc>
                <a:spcPct val="100000"/>
              </a:lnSpc>
              <a:spcBef>
                <a:spcPts val="0"/>
              </a:spcBef>
              <a:spcAft>
                <a:spcPct val="0"/>
              </a:spcAft>
              <a:buSzPct val="80000"/>
              <a:buFont typeface="Arial" panose="020B0604020202020204" pitchFamily="34" charset="0"/>
              <a:buChar char="•"/>
              <a:tabLst/>
              <a:defRPr sz="24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Char char="•"/>
              <a:tabLst/>
              <a:defRPr sz="18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kern="1200">
                <a:solidFill>
                  <a:schemeClr val="tx1"/>
                </a:solidFill>
                <a:latin typeface="+mn-lt"/>
                <a:ea typeface="+mn-ea"/>
                <a:cs typeface="+mn-cs"/>
              </a:defRPr>
            </a:lvl4pPr>
            <a:lvl5pPr marL="180975" marR="0" indent="-180975" algn="l" defTabSz="914400" rtl="0" eaLnBrk="1" fontAlgn="base" latinLnBrk="0" hangingPunct="1">
              <a:lnSpc>
                <a:spcPct val="100000"/>
              </a:lnSpc>
              <a:spcBef>
                <a:spcPts val="500"/>
              </a:spcBef>
              <a:spcAft>
                <a:spcPct val="0"/>
              </a:spcAft>
              <a:buClrTx/>
              <a:buSzPct val="80000"/>
              <a:buFont typeface="Arial" panose="020B0604020202020204" pitchFamily="34" charset="0"/>
              <a:buChar char="•"/>
              <a:tabLst/>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u="sng"/>
              <a:t>Continuum Robots</a:t>
            </a:r>
            <a:endParaRPr lang="zh-CN" altLang="en-US" u="sng">
              <a:cs typeface="Arial"/>
            </a:endParaRPr>
          </a:p>
          <a:p>
            <a:pPr>
              <a:lnSpc>
                <a:spcPct val="150000"/>
              </a:lnSpc>
            </a:pPr>
            <a:endParaRPr lang="en-GB"/>
          </a:p>
        </p:txBody>
      </p:sp>
      <p:pic>
        <p:nvPicPr>
          <p:cNvPr id="3" name="图片 2" descr="图示&#10;&#10;已自动生成说明">
            <a:extLst>
              <a:ext uri="{FF2B5EF4-FFF2-40B4-BE49-F238E27FC236}">
                <a16:creationId xmlns:a16="http://schemas.microsoft.com/office/drawing/2014/main" id="{5BCFFAFE-75EF-672B-C4DF-B2F34EFD89DC}"/>
              </a:ext>
            </a:extLst>
          </p:cNvPr>
          <p:cNvPicPr>
            <a:picLocks noChangeAspect="1"/>
          </p:cNvPicPr>
          <p:nvPr/>
        </p:nvPicPr>
        <p:blipFill>
          <a:blip r:embed="rId3"/>
          <a:stretch>
            <a:fillRect/>
          </a:stretch>
        </p:blipFill>
        <p:spPr>
          <a:xfrm>
            <a:off x="866" y="2575878"/>
            <a:ext cx="3848099" cy="4282379"/>
          </a:xfrm>
          <a:prstGeom prst="rect">
            <a:avLst/>
          </a:prstGeom>
        </p:spPr>
      </p:pic>
      <p:pic>
        <p:nvPicPr>
          <p:cNvPr id="7" name="图片 6" descr="www.frontiersin.org">
            <a:extLst>
              <a:ext uri="{FF2B5EF4-FFF2-40B4-BE49-F238E27FC236}">
                <a16:creationId xmlns:a16="http://schemas.microsoft.com/office/drawing/2014/main" id="{13CC0CEA-093D-B99D-7677-706441C1649C}"/>
              </a:ext>
            </a:extLst>
          </p:cNvPr>
          <p:cNvPicPr>
            <a:picLocks noChangeAspect="1"/>
          </p:cNvPicPr>
          <p:nvPr/>
        </p:nvPicPr>
        <p:blipFill>
          <a:blip r:embed="rId4"/>
          <a:stretch>
            <a:fillRect/>
          </a:stretch>
        </p:blipFill>
        <p:spPr>
          <a:xfrm rot="10800000">
            <a:off x="6968260" y="3460692"/>
            <a:ext cx="2743200" cy="3398520"/>
          </a:xfrm>
          <a:prstGeom prst="rect">
            <a:avLst/>
          </a:prstGeom>
        </p:spPr>
      </p:pic>
    </p:spTree>
    <p:extLst>
      <p:ext uri="{BB962C8B-B14F-4D97-AF65-F5344CB8AC3E}">
        <p14:creationId xmlns:p14="http://schemas.microsoft.com/office/powerpoint/2010/main" val="203423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Heading"/>
          <p:cNvSpPr>
            <a:spLocks noGrp="1"/>
          </p:cNvSpPr>
          <p:nvPr>
            <p:ph type="title"/>
          </p:nvPr>
        </p:nvSpPr>
        <p:spPr>
          <a:xfrm>
            <a:off x="488810" y="899999"/>
            <a:ext cx="11214379" cy="712233"/>
          </a:xfrm>
        </p:spPr>
        <p:txBody>
          <a:bodyPr/>
          <a:lstStyle/>
          <a:p>
            <a:r>
              <a:rPr lang="en-GB"/>
              <a:t>Background - Literature Review</a:t>
            </a:r>
          </a:p>
        </p:txBody>
      </p:sp>
      <p:sp>
        <p:nvSpPr>
          <p:cNvPr id="5" name="Text Placeholder 4" descr="Text"/>
          <p:cNvSpPr>
            <a:spLocks noGrp="1"/>
          </p:cNvSpPr>
          <p:nvPr>
            <p:ph type="body" sz="quarter" idx="13"/>
          </p:nvPr>
        </p:nvSpPr>
        <p:spPr>
          <a:xfrm>
            <a:off x="488810" y="1511968"/>
            <a:ext cx="5166032" cy="4119032"/>
          </a:xfrm>
        </p:spPr>
        <p:txBody>
          <a:bodyPr/>
          <a:lstStyle/>
          <a:p>
            <a:pPr marL="0" indent="0">
              <a:lnSpc>
                <a:spcPct val="150000"/>
              </a:lnSpc>
              <a:buNone/>
            </a:pPr>
            <a:endParaRPr lang="zh-CN" altLang="en-US"/>
          </a:p>
          <a:p>
            <a:pPr>
              <a:lnSpc>
                <a:spcPct val="150000"/>
              </a:lnSpc>
            </a:pPr>
            <a:r>
              <a:rPr lang="zh-CN" altLang="en-US"/>
              <a:t>Light-weight, flexible, adaptive to complex environments</a:t>
            </a:r>
            <a:endParaRPr lang="zh-CN" altLang="en-US">
              <a:cs typeface="Arial"/>
            </a:endParaRPr>
          </a:p>
          <a:p>
            <a:pPr>
              <a:lnSpc>
                <a:spcPct val="150000"/>
              </a:lnSpc>
            </a:pPr>
            <a:r>
              <a:rPr lang="zh-CN" altLang="en-US"/>
              <a:t>Widely applied in:</a:t>
            </a:r>
            <a:endParaRPr lang="en-US" altLang="zh-CN"/>
          </a:p>
          <a:p>
            <a:pPr marL="0" indent="0">
              <a:lnSpc>
                <a:spcPct val="150000"/>
              </a:lnSpc>
              <a:buNone/>
            </a:pPr>
            <a:r>
              <a:rPr lang="zh-CN" altLang="en-US"/>
              <a:t>   - Surgical operations</a:t>
            </a:r>
          </a:p>
          <a:p>
            <a:pPr marL="0" indent="0">
              <a:lnSpc>
                <a:spcPct val="150000"/>
              </a:lnSpc>
              <a:buNone/>
            </a:pPr>
            <a:r>
              <a:rPr lang="zh-CN" altLang="en-US">
                <a:cs typeface="Arial"/>
              </a:rPr>
              <a:t>   - Search and rescue</a:t>
            </a:r>
          </a:p>
        </p:txBody>
      </p:sp>
      <p:sp>
        <p:nvSpPr>
          <p:cNvPr id="2" name="Text Placeholder 4" descr="Text">
            <a:extLst>
              <a:ext uri="{FF2B5EF4-FFF2-40B4-BE49-F238E27FC236}">
                <a16:creationId xmlns:a16="http://schemas.microsoft.com/office/drawing/2014/main" id="{BF17D657-6435-FF24-0B5F-B713AC22308D}"/>
              </a:ext>
            </a:extLst>
          </p:cNvPr>
          <p:cNvSpPr txBox="1">
            <a:spLocks/>
          </p:cNvSpPr>
          <p:nvPr/>
        </p:nvSpPr>
        <p:spPr bwMode="auto">
          <a:xfrm>
            <a:off x="6537160" y="1892968"/>
            <a:ext cx="5166032" cy="4119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5425" marR="0" indent="-22542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2400" kern="1200" baseline="0">
                <a:solidFill>
                  <a:schemeClr val="tx1"/>
                </a:solidFill>
                <a:latin typeface="+mn-lt"/>
                <a:ea typeface="+mn-ea"/>
                <a:cs typeface="+mn-cs"/>
              </a:defRPr>
            </a:lvl1pPr>
            <a:lvl2pPr marL="222250" indent="-222250" algn="l" rtl="0" eaLnBrk="1" fontAlgn="base" hangingPunct="1">
              <a:lnSpc>
                <a:spcPct val="100000"/>
              </a:lnSpc>
              <a:spcBef>
                <a:spcPts val="0"/>
              </a:spcBef>
              <a:spcAft>
                <a:spcPct val="0"/>
              </a:spcAft>
              <a:buSzPct val="80000"/>
              <a:buFont typeface="Arial" panose="020B0604020202020204" pitchFamily="34" charset="0"/>
              <a:buChar char="•"/>
              <a:tabLst/>
              <a:defRPr sz="24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Char char="•"/>
              <a:tabLst/>
              <a:defRPr sz="18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kern="1200">
                <a:solidFill>
                  <a:schemeClr val="tx1"/>
                </a:solidFill>
                <a:latin typeface="+mn-lt"/>
                <a:ea typeface="+mn-ea"/>
                <a:cs typeface="+mn-cs"/>
              </a:defRPr>
            </a:lvl4pPr>
            <a:lvl5pPr marL="180975" marR="0" indent="-180975" algn="l" defTabSz="914400" rtl="0" eaLnBrk="1" fontAlgn="base" latinLnBrk="0" hangingPunct="1">
              <a:lnSpc>
                <a:spcPct val="100000"/>
              </a:lnSpc>
              <a:spcBef>
                <a:spcPts val="500"/>
              </a:spcBef>
              <a:spcAft>
                <a:spcPct val="0"/>
              </a:spcAft>
              <a:buClrTx/>
              <a:buSzPct val="80000"/>
              <a:buFont typeface="Arial" panose="020B0604020202020204" pitchFamily="34" charset="0"/>
              <a:buChar char="•"/>
              <a:tabLst/>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a:cs typeface="Arial"/>
            </a:endParaRPr>
          </a:p>
          <a:p>
            <a:pPr>
              <a:lnSpc>
                <a:spcPct val="150000"/>
              </a:lnSpc>
            </a:pPr>
            <a:endParaRPr lang="en-GB"/>
          </a:p>
        </p:txBody>
      </p:sp>
      <p:pic>
        <p:nvPicPr>
          <p:cNvPr id="6" name="图片 5" descr="图片包含 人, 男人, 病房, 女人&#10;&#10;已自动生成说明">
            <a:extLst>
              <a:ext uri="{FF2B5EF4-FFF2-40B4-BE49-F238E27FC236}">
                <a16:creationId xmlns:a16="http://schemas.microsoft.com/office/drawing/2014/main" id="{930C7BEA-067F-E141-7EA2-B3AD3BD3E498}"/>
              </a:ext>
            </a:extLst>
          </p:cNvPr>
          <p:cNvPicPr>
            <a:picLocks noChangeAspect="1"/>
          </p:cNvPicPr>
          <p:nvPr/>
        </p:nvPicPr>
        <p:blipFill>
          <a:blip r:embed="rId3"/>
          <a:stretch>
            <a:fillRect/>
          </a:stretch>
        </p:blipFill>
        <p:spPr>
          <a:xfrm>
            <a:off x="7381875" y="2276475"/>
            <a:ext cx="3352800" cy="3352800"/>
          </a:xfrm>
          <a:prstGeom prst="rect">
            <a:avLst/>
          </a:prstGeom>
        </p:spPr>
      </p:pic>
    </p:spTree>
    <p:extLst>
      <p:ext uri="{BB962C8B-B14F-4D97-AF65-F5344CB8AC3E}">
        <p14:creationId xmlns:p14="http://schemas.microsoft.com/office/powerpoint/2010/main" val="1544974347"/>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81AA8AA-2A91-15F2-342C-4339EB1413F9}"/>
              </a:ext>
            </a:extLst>
          </p:cNvPr>
          <p:cNvPicPr>
            <a:picLocks noChangeAspect="1"/>
          </p:cNvPicPr>
          <p:nvPr/>
        </p:nvPicPr>
        <p:blipFill rotWithShape="1">
          <a:blip r:embed="rId2"/>
          <a:srcRect b="26545"/>
          <a:stretch/>
        </p:blipFill>
        <p:spPr>
          <a:xfrm>
            <a:off x="2628899" y="1316589"/>
            <a:ext cx="9074289" cy="4986428"/>
          </a:xfrm>
          <a:prstGeom prst="rect">
            <a:avLst/>
          </a:prstGeom>
        </p:spPr>
      </p:pic>
      <p:sp>
        <p:nvSpPr>
          <p:cNvPr id="4" name="Title 3" descr="Heading"/>
          <p:cNvSpPr>
            <a:spLocks noGrp="1"/>
          </p:cNvSpPr>
          <p:nvPr>
            <p:ph type="title"/>
          </p:nvPr>
        </p:nvSpPr>
        <p:spPr>
          <a:xfrm>
            <a:off x="488810" y="899999"/>
            <a:ext cx="11214379" cy="712233"/>
          </a:xfrm>
        </p:spPr>
        <p:txBody>
          <a:bodyPr/>
          <a:lstStyle/>
          <a:p>
            <a:r>
              <a:rPr lang="en-GB"/>
              <a:t>Project Planning</a:t>
            </a:r>
          </a:p>
        </p:txBody>
      </p:sp>
      <p:sp>
        <p:nvSpPr>
          <p:cNvPr id="6" name="Text Placeholder 4" descr="Text">
            <a:extLst>
              <a:ext uri="{FF2B5EF4-FFF2-40B4-BE49-F238E27FC236}">
                <a16:creationId xmlns:a16="http://schemas.microsoft.com/office/drawing/2014/main" id="{10B677FC-7E54-9EBB-954E-A1892A1ED774}"/>
              </a:ext>
            </a:extLst>
          </p:cNvPr>
          <p:cNvSpPr>
            <a:spLocks noGrp="1"/>
          </p:cNvSpPr>
          <p:nvPr>
            <p:ph type="body" sz="quarter" idx="13"/>
          </p:nvPr>
        </p:nvSpPr>
        <p:spPr>
          <a:xfrm>
            <a:off x="488811" y="1892968"/>
            <a:ext cx="5607190" cy="4119032"/>
          </a:xfrm>
        </p:spPr>
        <p:txBody>
          <a:bodyPr/>
          <a:lstStyle/>
          <a:p>
            <a:pPr>
              <a:lnSpc>
                <a:spcPct val="150000"/>
              </a:lnSpc>
            </a:pPr>
            <a:r>
              <a:rPr lang="en-GB">
                <a:hlinkClick r:id="rId3"/>
              </a:rPr>
              <a:t>Gannt Chart</a:t>
            </a:r>
            <a:endParaRPr lang="en-GB"/>
          </a:p>
        </p:txBody>
      </p:sp>
    </p:spTree>
    <p:extLst>
      <p:ext uri="{BB962C8B-B14F-4D97-AF65-F5344CB8AC3E}">
        <p14:creationId xmlns:p14="http://schemas.microsoft.com/office/powerpoint/2010/main" val="9622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Heading"/>
          <p:cNvSpPr>
            <a:spLocks noGrp="1"/>
          </p:cNvSpPr>
          <p:nvPr>
            <p:ph type="title"/>
          </p:nvPr>
        </p:nvSpPr>
        <p:spPr>
          <a:xfrm>
            <a:off x="488810" y="899999"/>
            <a:ext cx="11214379" cy="712233"/>
          </a:xfrm>
        </p:spPr>
        <p:txBody>
          <a:bodyPr/>
          <a:lstStyle/>
          <a:p>
            <a:r>
              <a:rPr lang="en-GB"/>
              <a:t>Work Packages</a:t>
            </a:r>
          </a:p>
        </p:txBody>
      </p:sp>
      <p:sp>
        <p:nvSpPr>
          <p:cNvPr id="5" name="Text Placeholder 4" descr="Text"/>
          <p:cNvSpPr>
            <a:spLocks noGrp="1"/>
          </p:cNvSpPr>
          <p:nvPr>
            <p:ph type="body" sz="quarter" idx="13"/>
          </p:nvPr>
        </p:nvSpPr>
        <p:spPr>
          <a:xfrm>
            <a:off x="488810" y="1892968"/>
            <a:ext cx="11220163" cy="4119032"/>
          </a:xfrm>
        </p:spPr>
        <p:txBody>
          <a:bodyPr/>
          <a:lstStyle/>
          <a:p>
            <a:pPr>
              <a:lnSpc>
                <a:spcPct val="150000"/>
              </a:lnSpc>
            </a:pPr>
            <a:r>
              <a:rPr lang="en-GB"/>
              <a:t>Manipulator Modelling – Stress Simulation</a:t>
            </a:r>
            <a:endParaRPr lang="en-GB" altLang="zh-CN">
              <a:cs typeface="Arial"/>
            </a:endParaRPr>
          </a:p>
          <a:p>
            <a:pPr>
              <a:lnSpc>
                <a:spcPct val="150000"/>
              </a:lnSpc>
            </a:pPr>
            <a:r>
              <a:rPr lang="en-GB">
                <a:cs typeface="Arial"/>
              </a:rPr>
              <a:t>Electronic Components Control – Arduino Simulation</a:t>
            </a:r>
          </a:p>
          <a:p>
            <a:pPr>
              <a:lnSpc>
                <a:spcPct val="150000"/>
              </a:lnSpc>
            </a:pPr>
            <a:r>
              <a:rPr lang="en-GB">
                <a:cs typeface="Arial"/>
              </a:rPr>
              <a:t>Kinematics Algorithm – Locomotion Simulation</a:t>
            </a:r>
          </a:p>
          <a:p>
            <a:pPr>
              <a:lnSpc>
                <a:spcPct val="150000"/>
              </a:lnSpc>
            </a:pPr>
            <a:r>
              <a:rPr lang="en-GB">
                <a:cs typeface="Arial"/>
              </a:rPr>
              <a:t>Integrated Simulation</a:t>
            </a:r>
          </a:p>
          <a:p>
            <a:pPr>
              <a:lnSpc>
                <a:spcPct val="150000"/>
              </a:lnSpc>
            </a:pPr>
            <a:endParaRPr lang="en-GB">
              <a:cs typeface="Arial"/>
            </a:endParaRPr>
          </a:p>
        </p:txBody>
      </p:sp>
    </p:spTree>
    <p:extLst>
      <p:ext uri="{BB962C8B-B14F-4D97-AF65-F5344CB8AC3E}">
        <p14:creationId xmlns:p14="http://schemas.microsoft.com/office/powerpoint/2010/main" val="301530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Heading"/>
          <p:cNvSpPr>
            <a:spLocks noGrp="1"/>
          </p:cNvSpPr>
          <p:nvPr>
            <p:ph type="title"/>
          </p:nvPr>
        </p:nvSpPr>
        <p:spPr>
          <a:xfrm>
            <a:off x="240332" y="546608"/>
            <a:ext cx="7039945" cy="712233"/>
          </a:xfrm>
        </p:spPr>
        <p:txBody>
          <a:bodyPr/>
          <a:lstStyle/>
          <a:p>
            <a:r>
              <a:rPr lang="en-GB" sz="4400">
                <a:latin typeface="+mn-lt"/>
              </a:rPr>
              <a:t>Manipulator Modelling</a:t>
            </a:r>
            <a:endParaRPr lang="en-GB"/>
          </a:p>
        </p:txBody>
      </p:sp>
      <p:sp>
        <p:nvSpPr>
          <p:cNvPr id="5" name="Text Placeholder 4" descr="Text"/>
          <p:cNvSpPr>
            <a:spLocks noGrp="1"/>
          </p:cNvSpPr>
          <p:nvPr>
            <p:ph type="body" sz="quarter" idx="13"/>
          </p:nvPr>
        </p:nvSpPr>
        <p:spPr>
          <a:xfrm>
            <a:off x="488810" y="1892968"/>
            <a:ext cx="11220163" cy="4119032"/>
          </a:xfrm>
        </p:spPr>
        <p:txBody>
          <a:bodyPr/>
          <a:lstStyle/>
          <a:p>
            <a:pPr>
              <a:lnSpc>
                <a:spcPct val="150000"/>
              </a:lnSpc>
            </a:pPr>
            <a:endParaRPr lang="zh-CN" altLang="en-GB">
              <a:cs typeface="Arial"/>
            </a:endParaRPr>
          </a:p>
          <a:p>
            <a:pPr>
              <a:lnSpc>
                <a:spcPct val="150000"/>
              </a:lnSpc>
            </a:pPr>
            <a:endParaRPr lang="en-GB"/>
          </a:p>
          <a:p>
            <a:pPr>
              <a:lnSpc>
                <a:spcPct val="150000"/>
              </a:lnSpc>
            </a:pPr>
            <a:endParaRPr lang="en-GB"/>
          </a:p>
        </p:txBody>
      </p:sp>
      <p:pic>
        <p:nvPicPr>
          <p:cNvPr id="3" name="图片 2" descr="图示&#10;&#10;已自动生成说明">
            <a:extLst>
              <a:ext uri="{FF2B5EF4-FFF2-40B4-BE49-F238E27FC236}">
                <a16:creationId xmlns:a16="http://schemas.microsoft.com/office/drawing/2014/main" id="{B278E601-F012-EDCA-97AC-1545EB8D4E35}"/>
              </a:ext>
            </a:extLst>
          </p:cNvPr>
          <p:cNvPicPr>
            <a:picLocks noChangeAspect="1"/>
          </p:cNvPicPr>
          <p:nvPr/>
        </p:nvPicPr>
        <p:blipFill rotWithShape="1">
          <a:blip r:embed="rId2"/>
          <a:srcRect l="24437" r="13998" b="250"/>
          <a:stretch/>
        </p:blipFill>
        <p:spPr>
          <a:xfrm>
            <a:off x="7781299" y="1133225"/>
            <a:ext cx="3709885" cy="2833950"/>
          </a:xfrm>
          <a:prstGeom prst="rect">
            <a:avLst/>
          </a:prstGeom>
        </p:spPr>
      </p:pic>
      <p:pic>
        <p:nvPicPr>
          <p:cNvPr id="6" name="图片 5" descr="图片包含 箭头&#10;&#10;已自动生成说明">
            <a:extLst>
              <a:ext uri="{FF2B5EF4-FFF2-40B4-BE49-F238E27FC236}">
                <a16:creationId xmlns:a16="http://schemas.microsoft.com/office/drawing/2014/main" id="{411D9B39-4E38-60D8-46A5-DAB21EB5D8A2}"/>
              </a:ext>
            </a:extLst>
          </p:cNvPr>
          <p:cNvPicPr>
            <a:picLocks noChangeAspect="1"/>
          </p:cNvPicPr>
          <p:nvPr/>
        </p:nvPicPr>
        <p:blipFill rotWithShape="1">
          <a:blip r:embed="rId3"/>
          <a:srcRect l="9184" t="-292" r="9694" b="269"/>
          <a:stretch/>
        </p:blipFill>
        <p:spPr>
          <a:xfrm>
            <a:off x="7775736" y="4408813"/>
            <a:ext cx="3715455" cy="2161393"/>
          </a:xfrm>
          <a:prstGeom prst="rect">
            <a:avLst/>
          </a:prstGeom>
        </p:spPr>
      </p:pic>
      <p:pic>
        <p:nvPicPr>
          <p:cNvPr id="7" name="图片 6" descr="图表, 直方图&#10;&#10;已自动生成说明">
            <a:extLst>
              <a:ext uri="{FF2B5EF4-FFF2-40B4-BE49-F238E27FC236}">
                <a16:creationId xmlns:a16="http://schemas.microsoft.com/office/drawing/2014/main" id="{CC7EA1EE-5453-C0C9-DC52-9A00883267A7}"/>
              </a:ext>
            </a:extLst>
          </p:cNvPr>
          <p:cNvPicPr>
            <a:picLocks noChangeAspect="1"/>
          </p:cNvPicPr>
          <p:nvPr/>
        </p:nvPicPr>
        <p:blipFill>
          <a:blip r:embed="rId4"/>
          <a:stretch>
            <a:fillRect/>
          </a:stretch>
        </p:blipFill>
        <p:spPr>
          <a:xfrm>
            <a:off x="-36915" y="1843339"/>
            <a:ext cx="7779025" cy="3580385"/>
          </a:xfrm>
          <a:prstGeom prst="rect">
            <a:avLst/>
          </a:prstGeom>
        </p:spPr>
      </p:pic>
    </p:spTree>
    <p:extLst>
      <p:ext uri="{BB962C8B-B14F-4D97-AF65-F5344CB8AC3E}">
        <p14:creationId xmlns:p14="http://schemas.microsoft.com/office/powerpoint/2010/main" val="306289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Heading"/>
          <p:cNvSpPr>
            <a:spLocks noGrp="1"/>
          </p:cNvSpPr>
          <p:nvPr>
            <p:ph type="title"/>
          </p:nvPr>
        </p:nvSpPr>
        <p:spPr>
          <a:xfrm>
            <a:off x="488810" y="899999"/>
            <a:ext cx="11214379" cy="712233"/>
          </a:xfrm>
        </p:spPr>
        <p:txBody>
          <a:bodyPr/>
          <a:lstStyle/>
          <a:p>
            <a:r>
              <a:rPr lang="en-GB" sz="4400" dirty="0">
                <a:latin typeface="+mn-lt"/>
              </a:rPr>
              <a:t>Manipulator Modelling</a:t>
            </a:r>
            <a:br>
              <a:rPr lang="en-GB" altLang="zh-CN" sz="4400">
                <a:latin typeface="+mn-lt"/>
              </a:rPr>
            </a:br>
            <a:endParaRPr lang="en-GB"/>
          </a:p>
        </p:txBody>
      </p:sp>
      <p:pic>
        <p:nvPicPr>
          <p:cNvPr id="3" name="图片 2" descr="图示&#10;&#10;已自动生成说明">
            <a:extLst>
              <a:ext uri="{FF2B5EF4-FFF2-40B4-BE49-F238E27FC236}">
                <a16:creationId xmlns:a16="http://schemas.microsoft.com/office/drawing/2014/main" id="{95287847-D697-1DA9-401C-455A4F8B9FB1}"/>
              </a:ext>
            </a:extLst>
          </p:cNvPr>
          <p:cNvPicPr>
            <a:picLocks noChangeAspect="1"/>
          </p:cNvPicPr>
          <p:nvPr/>
        </p:nvPicPr>
        <p:blipFill rotWithShape="1">
          <a:blip r:embed="rId3"/>
          <a:srcRect t="11546" r="97" b="1490"/>
          <a:stretch/>
        </p:blipFill>
        <p:spPr>
          <a:xfrm>
            <a:off x="1789152" y="2931262"/>
            <a:ext cx="8612392" cy="3926738"/>
          </a:xfrm>
          <a:prstGeom prst="rect">
            <a:avLst/>
          </a:prstGeom>
        </p:spPr>
      </p:pic>
      <p:sp>
        <p:nvSpPr>
          <p:cNvPr id="5" name="Text Placeholder 4" descr="Text"/>
          <p:cNvSpPr>
            <a:spLocks noGrp="1"/>
          </p:cNvSpPr>
          <p:nvPr>
            <p:ph type="body" sz="quarter" idx="13"/>
          </p:nvPr>
        </p:nvSpPr>
        <p:spPr>
          <a:xfrm>
            <a:off x="488810" y="1564807"/>
            <a:ext cx="4478967" cy="1675707"/>
          </a:xfrm>
        </p:spPr>
        <p:txBody>
          <a:bodyPr/>
          <a:lstStyle/>
          <a:p>
            <a:pPr marL="0" indent="0">
              <a:lnSpc>
                <a:spcPct val="100000"/>
              </a:lnSpc>
              <a:buNone/>
            </a:pPr>
            <a:r>
              <a:rPr lang="en-GB" b="1" dirty="0">
                <a:ea typeface="+mn-lt"/>
                <a:cs typeface="Arial"/>
              </a:rPr>
              <a:t>Project Progress:</a:t>
            </a:r>
            <a:endParaRPr lang="en-US" dirty="0">
              <a:ea typeface="+mn-lt"/>
              <a:cs typeface="Arial"/>
            </a:endParaRPr>
          </a:p>
          <a:p>
            <a:pPr>
              <a:lnSpc>
                <a:spcPct val="100000"/>
              </a:lnSpc>
            </a:pPr>
            <a:r>
              <a:rPr lang="en-GB" dirty="0">
                <a:ea typeface="+mn-lt"/>
                <a:cs typeface="+mn-lt"/>
              </a:rPr>
              <a:t>Select structural models</a:t>
            </a:r>
            <a:endParaRPr lang="zh-CN" altLang="en-US" dirty="0">
              <a:cs typeface="Arial"/>
            </a:endParaRPr>
          </a:p>
          <a:p>
            <a:pPr>
              <a:lnSpc>
                <a:spcPct val="100000"/>
              </a:lnSpc>
            </a:pPr>
            <a:r>
              <a:rPr lang="en-GB" dirty="0">
                <a:ea typeface="+mn-lt"/>
                <a:cs typeface="+mn-lt"/>
              </a:rPr>
              <a:t>Preliminary modelling</a:t>
            </a:r>
            <a:endParaRPr lang="en-US" dirty="0">
              <a:cs typeface="Arial"/>
            </a:endParaRPr>
          </a:p>
          <a:p>
            <a:pPr marL="0" indent="0">
              <a:lnSpc>
                <a:spcPct val="100000"/>
              </a:lnSpc>
              <a:buNone/>
            </a:pPr>
            <a:endParaRPr lang="en-GB"/>
          </a:p>
          <a:p>
            <a:pPr>
              <a:lnSpc>
                <a:spcPct val="100000"/>
              </a:lnSpc>
            </a:pPr>
            <a:endParaRPr lang="en-GB">
              <a:cs typeface="Arial"/>
            </a:endParaRPr>
          </a:p>
          <a:p>
            <a:pPr>
              <a:lnSpc>
                <a:spcPct val="150000"/>
              </a:lnSpc>
            </a:pPr>
            <a:endParaRPr lang="en-GB">
              <a:cs typeface="Arial"/>
            </a:endParaRPr>
          </a:p>
          <a:p>
            <a:pPr>
              <a:lnSpc>
                <a:spcPct val="150000"/>
              </a:lnSpc>
            </a:pPr>
            <a:endParaRPr lang="en-GB">
              <a:cs typeface="Arial"/>
            </a:endParaRPr>
          </a:p>
        </p:txBody>
      </p:sp>
      <p:sp>
        <p:nvSpPr>
          <p:cNvPr id="6" name="文本框 5">
            <a:extLst>
              <a:ext uri="{FF2B5EF4-FFF2-40B4-BE49-F238E27FC236}">
                <a16:creationId xmlns:a16="http://schemas.microsoft.com/office/drawing/2014/main" id="{62FB0CDB-1BAD-1B37-F2E4-26C312702D08}"/>
              </a:ext>
            </a:extLst>
          </p:cNvPr>
          <p:cNvSpPr txBox="1"/>
          <p:nvPr/>
        </p:nvSpPr>
        <p:spPr>
          <a:xfrm>
            <a:off x="6162744" y="1562934"/>
            <a:ext cx="5897344" cy="19543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eaLnBrk="1" hangingPunct="1">
              <a:spcBef>
                <a:spcPts val="1000"/>
              </a:spcBef>
            </a:pPr>
            <a:r>
              <a:rPr lang="en-US" altLang="zh-CN" sz="2400" b="1" dirty="0">
                <a:latin typeface="+mn-lt"/>
                <a:ea typeface="+mn-lt"/>
                <a:cs typeface="Arial"/>
              </a:rPr>
              <a:t>Future Works：</a:t>
            </a:r>
          </a:p>
          <a:p>
            <a:pPr marL="342900" indent="-342900" eaLnBrk="1" hangingPunct="1">
              <a:spcBef>
                <a:spcPts val="1000"/>
              </a:spcBef>
              <a:buFont typeface="Arial"/>
              <a:buChar char="•"/>
            </a:pPr>
            <a:r>
              <a:rPr lang="en-US" sz="2400" dirty="0">
                <a:latin typeface="+mn-lt"/>
                <a:ea typeface="+mn-lt"/>
                <a:cs typeface="Arial"/>
              </a:rPr>
              <a:t>Strength calculation (Ansys)</a:t>
            </a:r>
          </a:p>
          <a:p>
            <a:pPr marL="342900" indent="-342900">
              <a:spcBef>
                <a:spcPts val="1000"/>
              </a:spcBef>
              <a:buFont typeface="Arial"/>
              <a:buChar char="•"/>
            </a:pPr>
            <a:r>
              <a:rPr lang="en-US" sz="2400" dirty="0">
                <a:latin typeface="+mn-lt"/>
                <a:ea typeface="+mn-lt"/>
                <a:cs typeface="Arial"/>
              </a:rPr>
              <a:t>Modify and complete the final model </a:t>
            </a:r>
            <a:endParaRPr lang="en-US" sz="2400" dirty="0">
              <a:cs typeface="Arial"/>
            </a:endParaRPr>
          </a:p>
          <a:p>
            <a:pPr eaLnBrk="1" hangingPunct="1">
              <a:spcBef>
                <a:spcPts val="1000"/>
              </a:spcBef>
            </a:pPr>
            <a:endParaRPr lang="en-US" altLang="zh-CN" sz="2400" b="1">
              <a:latin typeface="+mn-lt"/>
              <a:ea typeface="+mn-lt"/>
              <a:cs typeface="Arial"/>
            </a:endParaRPr>
          </a:p>
        </p:txBody>
      </p:sp>
    </p:spTree>
    <p:extLst>
      <p:ext uri="{BB962C8B-B14F-4D97-AF65-F5344CB8AC3E}">
        <p14:creationId xmlns:p14="http://schemas.microsoft.com/office/powerpoint/2010/main" val="3178791030"/>
      </p:ext>
    </p:extLst>
  </p:cSld>
  <p:clrMapOvr>
    <a:masterClrMapping/>
  </p:clrMapOvr>
</p:sld>
</file>

<file path=ppt/theme/theme1.xml><?xml version="1.0" encoding="utf-8"?>
<a:theme xmlns:a="http://schemas.openxmlformats.org/drawingml/2006/main" name="UCL_Black_Slide_Theme">
  <a:themeElements>
    <a:clrScheme name="UCL Black Theme">
      <a:dk1>
        <a:sysClr val="windowText" lastClr="000000"/>
      </a:dk1>
      <a:lt1>
        <a:srgbClr val="FFFFFF"/>
      </a:lt1>
      <a:dk2>
        <a:srgbClr val="000000"/>
      </a:dk2>
      <a:lt2>
        <a:srgbClr val="E6E6E6"/>
      </a:lt2>
      <a:accent1>
        <a:srgbClr val="F6BE00"/>
      </a:accent1>
      <a:accent2>
        <a:srgbClr val="B5BD00"/>
      </a:accent2>
      <a:accent3>
        <a:srgbClr val="A4DBE8"/>
      </a:accent3>
      <a:accent4>
        <a:srgbClr val="8C8279"/>
      </a:accent4>
      <a:accent5>
        <a:srgbClr val="EA7600"/>
      </a:accent5>
      <a:accent6>
        <a:srgbClr val="E03C31"/>
      </a:accent6>
      <a:hlink>
        <a:srgbClr val="0563C1"/>
      </a:hlink>
      <a:folHlink>
        <a:srgbClr val="954F72"/>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a:defPPr>
      </a:lstStyle>
    </a:txDef>
  </a:objectDefaults>
  <a:extraClrSchemeLst/>
  <a:custClrLst>
    <a:custClr name="name of colour">
      <a:srgbClr val="000000"/>
    </a:custClr>
  </a:custClrLst>
  <a:extLst>
    <a:ext uri="{05A4C25C-085E-4340-85A3-A5531E510DB2}">
      <thm15:themeFamily xmlns:thm15="http://schemas.microsoft.com/office/thememl/2012/main" name="Presentation4" id="{1117F47E-1820-FB44-B702-91BC503BEEB2}" vid="{7AC29BA8-160E-2647-B666-6ADA20DE7E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5F71790A9C1794DAF106293CECD0579" ma:contentTypeVersion="10" ma:contentTypeDescription="Create a new document." ma:contentTypeScope="" ma:versionID="9d37ea7390bf81858291239933bc6dc0">
  <xsd:schema xmlns:xsd="http://www.w3.org/2001/XMLSchema" xmlns:xs="http://www.w3.org/2001/XMLSchema" xmlns:p="http://schemas.microsoft.com/office/2006/metadata/properties" xmlns:ns2="2189ebbb-e8cc-446e-9413-de676646018d" xmlns:ns3="16e3a90b-3c39-48c7-ac50-8c583342e463" targetNamespace="http://schemas.microsoft.com/office/2006/metadata/properties" ma:root="true" ma:fieldsID="a6f92be2f2c04448d8cee9823fcf5fce" ns2:_="" ns3:_="">
    <xsd:import namespace="2189ebbb-e8cc-446e-9413-de676646018d"/>
    <xsd:import namespace="16e3a90b-3c39-48c7-ac50-8c583342e46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89ebbb-e8cc-446e-9413-de67664601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e3a90b-3c39-48c7-ac50-8c583342e46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FD6242-6536-4938-B57F-117ED2608821}">
  <ds:schemaRefs>
    <ds:schemaRef ds:uri="16e3a90b-3c39-48c7-ac50-8c583342e463"/>
    <ds:schemaRef ds:uri="2189ebbb-e8cc-446e-9413-de676646018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6400B8F-BCF8-40B9-B987-9E6E8AB33C8A}"/>
</file>

<file path=customXml/itemProps3.xml><?xml version="1.0" encoding="utf-8"?>
<ds:datastoreItem xmlns:ds="http://schemas.openxmlformats.org/officeDocument/2006/customXml" ds:itemID="{ABD98107-95C7-4EF8-98F3-137AD6BA02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宽屏</PresentationFormat>
  <Slides>18</Slides>
  <Notes>1</Notes>
  <HiddenSlides>0</HiddenSlide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UCL_Black_Slide_Theme</vt:lpstr>
      <vt:lpstr>MECH0064 Group Design Project  Compact Continuum Manipulator Platform</vt:lpstr>
      <vt:lpstr>Content</vt:lpstr>
      <vt:lpstr>Background - Objective</vt:lpstr>
      <vt:lpstr>Background - Literature Review</vt:lpstr>
      <vt:lpstr>Background - Literature Review</vt:lpstr>
      <vt:lpstr>Project Planning</vt:lpstr>
      <vt:lpstr>Work Packages</vt:lpstr>
      <vt:lpstr>Manipulator Modelling</vt:lpstr>
      <vt:lpstr>Manipulator Modelling </vt:lpstr>
      <vt:lpstr>Electronic Components Control</vt:lpstr>
      <vt:lpstr>Kinematics Algorithm</vt:lpstr>
      <vt:lpstr>Kinematics Algorithm</vt:lpstr>
      <vt:lpstr>Kinematics Algorithm</vt:lpstr>
      <vt:lpstr>Kinematics Algorithm</vt:lpstr>
      <vt:lpstr>Kinematics Algorithm</vt:lpstr>
      <vt:lpstr>Integrated Simulation</vt:lpstr>
      <vt:lpstr>The End</vt:lpstr>
      <vt:lpstr>Q &amp; A</vt:lpstr>
    </vt:vector>
  </TitlesOfParts>
  <Company>University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Petterson, Helen</dc:creator>
  <cp:revision>13</cp:revision>
  <dcterms:created xsi:type="dcterms:W3CDTF">2020-09-10T09:35:54Z</dcterms:created>
  <dcterms:modified xsi:type="dcterms:W3CDTF">2024-01-29T20:17:40Z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0x01010015F71790A9C1794DAF106293CECD0579</vt:lpwstr>
  </property>
</Properties>
</file>